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7"/>
  </p:notesMasterIdLst>
  <p:sldIdLst>
    <p:sldId id="290" r:id="rId5"/>
    <p:sldId id="307" r:id="rId6"/>
  </p:sldIdLst>
  <p:sldSz cx="6858000" cy="9906000" type="A4"/>
  <p:notesSz cx="6669088" cy="9753600"/>
  <p:embeddedFontLst>
    <p:embeddedFont>
      <p:font typeface="Cabin" panose="020B0604020202020204" charset="0"/>
      <p:regular r:id="rId8"/>
      <p:bold r:id="rId9"/>
      <p:italic r:id="rId10"/>
      <p:boldItalic r:id="rId11"/>
    </p:embeddedFont>
    <p:embeddedFont>
      <p:font typeface="Roboto"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Delwaulle" initials="ED" lastIdx="1" clrIdx="0">
    <p:extLst>
      <p:ext uri="{19B8F6BF-5375-455C-9EA6-DF929625EA0E}">
        <p15:presenceInfo xmlns:p15="http://schemas.microsoft.com/office/powerpoint/2012/main" userId="244bc81f609156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F5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99585B-D318-4618-BA22-9E8A1DC954A0}">
  <a:tblStyle styleId="{7499585B-D318-4618-BA22-9E8A1DC954A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60"/>
  </p:normalViewPr>
  <p:slideViewPr>
    <p:cSldViewPr snapToGrid="0">
      <p:cViewPr>
        <p:scale>
          <a:sx n="100" d="100"/>
          <a:sy n="100" d="100"/>
        </p:scale>
        <p:origin x="859" y="-30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CH Pascale" userId="f8dfc1d3-a1da-45ab-9bc4-ea3a216011df" providerId="ADAL" clId="{753874A3-7B7A-418A-89B6-F3D4885E3355}"/>
    <pc:docChg chg="modSld">
      <pc:chgData name="BESCH Pascale" userId="f8dfc1d3-a1da-45ab-9bc4-ea3a216011df" providerId="ADAL" clId="{753874A3-7B7A-418A-89B6-F3D4885E3355}" dt="2024-11-29T16:33:35.449" v="12" actId="1076"/>
      <pc:docMkLst>
        <pc:docMk/>
      </pc:docMkLst>
      <pc:sldChg chg="addSp modSp mod">
        <pc:chgData name="BESCH Pascale" userId="f8dfc1d3-a1da-45ab-9bc4-ea3a216011df" providerId="ADAL" clId="{753874A3-7B7A-418A-89B6-F3D4885E3355}" dt="2024-11-29T16:33:35.449" v="12" actId="1076"/>
        <pc:sldMkLst>
          <pc:docMk/>
          <pc:sldMk cId="1013247509" sldId="307"/>
        </pc:sldMkLst>
        <pc:spChg chg="add mod">
          <ac:chgData name="BESCH Pascale" userId="f8dfc1d3-a1da-45ab-9bc4-ea3a216011df" providerId="ADAL" clId="{753874A3-7B7A-418A-89B6-F3D4885E3355}" dt="2024-11-29T16:33:35.449" v="12" actId="1076"/>
          <ac:spMkLst>
            <pc:docMk/>
            <pc:sldMk cId="1013247509" sldId="307"/>
            <ac:spMk id="3" creationId="{1BAD4B2A-4AC0-8CB2-170E-BC87E7DD6F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68513" y="731838"/>
            <a:ext cx="2532062" cy="36591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10" y="4632961"/>
            <a:ext cx="5335270" cy="4389120"/>
          </a:xfrm>
          <a:prstGeom prst="rect">
            <a:avLst/>
          </a:prstGeom>
          <a:noFill/>
          <a:ln>
            <a:noFill/>
          </a:ln>
        </p:spPr>
        <p:txBody>
          <a:bodyPr spcFirstLastPara="1" wrap="square" lIns="90423" tIns="90423" rIns="90423" bIns="9042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069050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74ed90e5f7_2_61:notes"/>
          <p:cNvSpPr>
            <a:spLocks noGrp="1" noRot="1" noChangeAspect="1"/>
          </p:cNvSpPr>
          <p:nvPr>
            <p:ph type="sldImg" idx="2"/>
          </p:nvPr>
        </p:nvSpPr>
        <p:spPr>
          <a:xfrm>
            <a:off x="2068513" y="731838"/>
            <a:ext cx="2532062" cy="365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74ed90e5f7_2_61:notes"/>
          <p:cNvSpPr txBox="1">
            <a:spLocks noGrp="1"/>
          </p:cNvSpPr>
          <p:nvPr>
            <p:ph type="body" idx="1"/>
          </p:nvPr>
        </p:nvSpPr>
        <p:spPr>
          <a:xfrm>
            <a:off x="666910" y="4632961"/>
            <a:ext cx="5335270" cy="4389120"/>
          </a:xfrm>
          <a:prstGeom prst="rect">
            <a:avLst/>
          </a:prstGeom>
        </p:spPr>
        <p:txBody>
          <a:bodyPr spcFirstLastPara="1" wrap="square" lIns="90423" tIns="90423" rIns="90423" bIns="90423" anchor="t" anchorCtr="0">
            <a:noAutofit/>
          </a:bodyPr>
          <a:lstStyle/>
          <a:p>
            <a:pPr marL="0" indent="0">
              <a:buNone/>
            </a:pPr>
            <a:endParaRPr dirty="0"/>
          </a:p>
        </p:txBody>
      </p:sp>
    </p:spTree>
    <p:extLst>
      <p:ext uri="{BB962C8B-B14F-4D97-AF65-F5344CB8AC3E}">
        <p14:creationId xmlns:p14="http://schemas.microsoft.com/office/powerpoint/2010/main" val="28907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5790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136"/>
        <p:cNvGrpSpPr/>
        <p:nvPr/>
      </p:nvGrpSpPr>
      <p:grpSpPr>
        <a:xfrm>
          <a:off x="0" y="0"/>
          <a:ext cx="0" cy="0"/>
          <a:chOff x="0" y="0"/>
          <a:chExt cx="0" cy="0"/>
        </a:xfrm>
      </p:grpSpPr>
      <p:sp>
        <p:nvSpPr>
          <p:cNvPr id="139" name="Google Shape;139;p5"/>
          <p:cNvSpPr/>
          <p:nvPr/>
        </p:nvSpPr>
        <p:spPr>
          <a:xfrm rot="10800000">
            <a:off x="0" y="8073110"/>
            <a:ext cx="6905925" cy="2542800"/>
          </a:xfrm>
          <a:prstGeom prst="rect">
            <a:avLst/>
          </a:prstGeom>
          <a:solidFill>
            <a:schemeClr val="accent3">
              <a:lumMod val="20000"/>
              <a:lumOff val="80000"/>
            </a:scheme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140" name="Google Shape;140;p5"/>
          <p:cNvGrpSpPr/>
          <p:nvPr/>
        </p:nvGrpSpPr>
        <p:grpSpPr>
          <a:xfrm>
            <a:off x="-662080" y="6551809"/>
            <a:ext cx="7564405" cy="4068673"/>
            <a:chOff x="-531824" y="2257870"/>
            <a:chExt cx="9947600" cy="2083618"/>
          </a:xfrm>
          <a:solidFill>
            <a:schemeClr val="accent3">
              <a:lumMod val="20000"/>
              <a:lumOff val="80000"/>
            </a:schemeClr>
          </a:solidFill>
        </p:grpSpPr>
        <p:grpSp>
          <p:nvGrpSpPr>
            <p:cNvPr id="141" name="Google Shape;141;p5"/>
            <p:cNvGrpSpPr/>
            <p:nvPr/>
          </p:nvGrpSpPr>
          <p:grpSpPr>
            <a:xfrm rot="-5400000">
              <a:off x="3342820" y="-1616774"/>
              <a:ext cx="2083618" cy="9832905"/>
              <a:chOff x="2401109" y="-501390"/>
              <a:chExt cx="2020968" cy="9537250"/>
            </a:xfrm>
            <a:grpFill/>
          </p:grpSpPr>
          <p:sp>
            <p:nvSpPr>
              <p:cNvPr id="142" name="Google Shape;142;p5"/>
              <p:cNvSpPr/>
              <p:nvPr/>
            </p:nvSpPr>
            <p:spPr>
              <a:xfrm rot="11886748">
                <a:off x="3107706" y="1939744"/>
                <a:ext cx="891031" cy="4209360"/>
              </a:xfrm>
              <a:custGeom>
                <a:avLst/>
                <a:gdLst/>
                <a:ahLst/>
                <a:cxnLst/>
                <a:rect l="l" t="t" r="r" b="b"/>
                <a:pathLst>
                  <a:path w="76955" h="55132" extrusionOk="0">
                    <a:moveTo>
                      <a:pt x="18857" y="2847"/>
                    </a:moveTo>
                    <a:lnTo>
                      <a:pt x="18857" y="2847"/>
                    </a:lnTo>
                    <a:cubicBezTo>
                      <a:pt x="18831" y="3005"/>
                      <a:pt x="19041" y="2926"/>
                      <a:pt x="18805" y="3241"/>
                    </a:cubicBezTo>
                    <a:lnTo>
                      <a:pt x="18778" y="3241"/>
                    </a:lnTo>
                    <a:cubicBezTo>
                      <a:pt x="18719" y="3264"/>
                      <a:pt x="18679" y="3269"/>
                      <a:pt x="18644" y="3269"/>
                    </a:cubicBezTo>
                    <a:cubicBezTo>
                      <a:pt x="18610" y="3269"/>
                      <a:pt x="18581" y="3264"/>
                      <a:pt x="18546" y="3264"/>
                    </a:cubicBezTo>
                    <a:cubicBezTo>
                      <a:pt x="18490" y="3264"/>
                      <a:pt x="18417" y="3277"/>
                      <a:pt x="18279" y="3347"/>
                    </a:cubicBezTo>
                    <a:cubicBezTo>
                      <a:pt x="18437" y="3110"/>
                      <a:pt x="18673" y="3031"/>
                      <a:pt x="18857" y="2847"/>
                    </a:cubicBezTo>
                    <a:close/>
                    <a:moveTo>
                      <a:pt x="40972" y="3777"/>
                    </a:moveTo>
                    <a:cubicBezTo>
                      <a:pt x="40986" y="3777"/>
                      <a:pt x="40996" y="3783"/>
                      <a:pt x="41002" y="3794"/>
                    </a:cubicBezTo>
                    <a:cubicBezTo>
                      <a:pt x="40897" y="3899"/>
                      <a:pt x="40792" y="4004"/>
                      <a:pt x="40765" y="4136"/>
                    </a:cubicBezTo>
                    <a:cubicBezTo>
                      <a:pt x="40702" y="4159"/>
                      <a:pt x="40653" y="4171"/>
                      <a:pt x="40619" y="4171"/>
                    </a:cubicBezTo>
                    <a:cubicBezTo>
                      <a:pt x="40540" y="4171"/>
                      <a:pt x="40542" y="4107"/>
                      <a:pt x="40634" y="3978"/>
                    </a:cubicBezTo>
                    <a:cubicBezTo>
                      <a:pt x="40800" y="3853"/>
                      <a:pt x="40917" y="3777"/>
                      <a:pt x="40972" y="3777"/>
                    </a:cubicBezTo>
                    <a:close/>
                    <a:moveTo>
                      <a:pt x="41396" y="3557"/>
                    </a:moveTo>
                    <a:lnTo>
                      <a:pt x="41396" y="3557"/>
                    </a:lnTo>
                    <a:cubicBezTo>
                      <a:pt x="41377" y="3602"/>
                      <a:pt x="41391" y="3616"/>
                      <a:pt x="41420" y="3616"/>
                    </a:cubicBezTo>
                    <a:cubicBezTo>
                      <a:pt x="41462" y="3616"/>
                      <a:pt x="41534" y="3587"/>
                      <a:pt x="41580" y="3587"/>
                    </a:cubicBezTo>
                    <a:cubicBezTo>
                      <a:pt x="41630" y="3587"/>
                      <a:pt x="41648" y="3622"/>
                      <a:pt x="41554" y="3767"/>
                    </a:cubicBezTo>
                    <a:cubicBezTo>
                      <a:pt x="41133" y="4030"/>
                      <a:pt x="41160" y="3952"/>
                      <a:pt x="40739" y="4267"/>
                    </a:cubicBezTo>
                    <a:cubicBezTo>
                      <a:pt x="40949" y="4004"/>
                      <a:pt x="41160" y="3767"/>
                      <a:pt x="41396" y="3557"/>
                    </a:cubicBezTo>
                    <a:close/>
                    <a:moveTo>
                      <a:pt x="41949" y="3794"/>
                    </a:moveTo>
                    <a:lnTo>
                      <a:pt x="41949" y="3794"/>
                    </a:lnTo>
                    <a:cubicBezTo>
                      <a:pt x="41686" y="4162"/>
                      <a:pt x="41659" y="4162"/>
                      <a:pt x="41712" y="4293"/>
                    </a:cubicBezTo>
                    <a:lnTo>
                      <a:pt x="41738" y="4293"/>
                    </a:lnTo>
                    <a:cubicBezTo>
                      <a:pt x="41582" y="4430"/>
                      <a:pt x="41253" y="4697"/>
                      <a:pt x="41136" y="4697"/>
                    </a:cubicBezTo>
                    <a:cubicBezTo>
                      <a:pt x="41095" y="4697"/>
                      <a:pt x="41080" y="4664"/>
                      <a:pt x="41107" y="4583"/>
                    </a:cubicBezTo>
                    <a:cubicBezTo>
                      <a:pt x="41765" y="4346"/>
                      <a:pt x="41055" y="4215"/>
                      <a:pt x="41949" y="3794"/>
                    </a:cubicBezTo>
                    <a:close/>
                    <a:moveTo>
                      <a:pt x="42652" y="3823"/>
                    </a:moveTo>
                    <a:cubicBezTo>
                      <a:pt x="42673" y="3823"/>
                      <a:pt x="42685" y="3838"/>
                      <a:pt x="42685" y="3873"/>
                    </a:cubicBezTo>
                    <a:cubicBezTo>
                      <a:pt x="42554" y="4030"/>
                      <a:pt x="42343" y="4136"/>
                      <a:pt x="42212" y="4372"/>
                    </a:cubicBezTo>
                    <a:cubicBezTo>
                      <a:pt x="42202" y="4367"/>
                      <a:pt x="42190" y="4365"/>
                      <a:pt x="42177" y="4365"/>
                    </a:cubicBezTo>
                    <a:cubicBezTo>
                      <a:pt x="42002" y="4365"/>
                      <a:pt x="41577" y="4780"/>
                      <a:pt x="41391" y="4780"/>
                    </a:cubicBezTo>
                    <a:cubicBezTo>
                      <a:pt x="41373" y="4780"/>
                      <a:pt x="41357" y="4776"/>
                      <a:pt x="41344" y="4767"/>
                    </a:cubicBezTo>
                    <a:cubicBezTo>
                      <a:pt x="41528" y="4478"/>
                      <a:pt x="41791" y="4241"/>
                      <a:pt x="42107" y="4057"/>
                    </a:cubicBezTo>
                    <a:lnTo>
                      <a:pt x="42107" y="4057"/>
                    </a:lnTo>
                    <a:cubicBezTo>
                      <a:pt x="42082" y="4154"/>
                      <a:pt x="41968" y="4296"/>
                      <a:pt x="42034" y="4296"/>
                    </a:cubicBezTo>
                    <a:cubicBezTo>
                      <a:pt x="42040" y="4296"/>
                      <a:pt x="42046" y="4295"/>
                      <a:pt x="42054" y="4293"/>
                    </a:cubicBezTo>
                    <a:cubicBezTo>
                      <a:pt x="42208" y="4205"/>
                      <a:pt x="42546" y="3823"/>
                      <a:pt x="42652" y="3823"/>
                    </a:cubicBezTo>
                    <a:close/>
                    <a:moveTo>
                      <a:pt x="19632" y="5522"/>
                    </a:moveTo>
                    <a:cubicBezTo>
                      <a:pt x="19619" y="5525"/>
                      <a:pt x="19607" y="5527"/>
                      <a:pt x="19594" y="5530"/>
                    </a:cubicBezTo>
                    <a:lnTo>
                      <a:pt x="19594" y="5543"/>
                    </a:lnTo>
                    <a:lnTo>
                      <a:pt x="19594" y="5543"/>
                    </a:lnTo>
                    <a:cubicBezTo>
                      <a:pt x="19607" y="5536"/>
                      <a:pt x="19619" y="5529"/>
                      <a:pt x="19632" y="5522"/>
                    </a:cubicBezTo>
                    <a:close/>
                    <a:moveTo>
                      <a:pt x="21303" y="5293"/>
                    </a:moveTo>
                    <a:cubicBezTo>
                      <a:pt x="21514" y="5424"/>
                      <a:pt x="21882" y="5372"/>
                      <a:pt x="21961" y="5608"/>
                    </a:cubicBezTo>
                    <a:cubicBezTo>
                      <a:pt x="21566" y="5714"/>
                      <a:pt x="21303" y="5661"/>
                      <a:pt x="20909" y="5766"/>
                    </a:cubicBezTo>
                    <a:lnTo>
                      <a:pt x="20909" y="5740"/>
                    </a:lnTo>
                    <a:cubicBezTo>
                      <a:pt x="21014" y="5556"/>
                      <a:pt x="21145" y="5424"/>
                      <a:pt x="21303" y="5293"/>
                    </a:cubicBezTo>
                    <a:close/>
                    <a:moveTo>
                      <a:pt x="22343" y="5837"/>
                    </a:moveTo>
                    <a:cubicBezTo>
                      <a:pt x="22531" y="5837"/>
                      <a:pt x="22665" y="5942"/>
                      <a:pt x="22924" y="5942"/>
                    </a:cubicBezTo>
                    <a:cubicBezTo>
                      <a:pt x="22982" y="5942"/>
                      <a:pt x="23046" y="5937"/>
                      <a:pt x="23118" y="5924"/>
                    </a:cubicBezTo>
                    <a:lnTo>
                      <a:pt x="23118" y="5924"/>
                    </a:lnTo>
                    <a:cubicBezTo>
                      <a:pt x="23039" y="6056"/>
                      <a:pt x="22986" y="6187"/>
                      <a:pt x="22855" y="6240"/>
                    </a:cubicBezTo>
                    <a:lnTo>
                      <a:pt x="22881" y="6240"/>
                    </a:lnTo>
                    <a:cubicBezTo>
                      <a:pt x="22507" y="6372"/>
                      <a:pt x="22114" y="6430"/>
                      <a:pt x="21733" y="6430"/>
                    </a:cubicBezTo>
                    <a:cubicBezTo>
                      <a:pt x="21659" y="6430"/>
                      <a:pt x="21586" y="6428"/>
                      <a:pt x="21514" y="6424"/>
                    </a:cubicBezTo>
                    <a:cubicBezTo>
                      <a:pt x="21698" y="6161"/>
                      <a:pt x="21961" y="5950"/>
                      <a:pt x="22250" y="5845"/>
                    </a:cubicBezTo>
                    <a:cubicBezTo>
                      <a:pt x="22283" y="5839"/>
                      <a:pt x="22314" y="5837"/>
                      <a:pt x="22343" y="5837"/>
                    </a:cubicBezTo>
                    <a:close/>
                    <a:moveTo>
                      <a:pt x="13352" y="8789"/>
                    </a:moveTo>
                    <a:cubicBezTo>
                      <a:pt x="13327" y="8806"/>
                      <a:pt x="13304" y="8824"/>
                      <a:pt x="13282" y="8843"/>
                    </a:cubicBezTo>
                    <a:cubicBezTo>
                      <a:pt x="13267" y="8869"/>
                      <a:pt x="13255" y="8891"/>
                      <a:pt x="13245" y="8911"/>
                    </a:cubicBezTo>
                    <a:lnTo>
                      <a:pt x="13245" y="8911"/>
                    </a:lnTo>
                    <a:cubicBezTo>
                      <a:pt x="13280" y="8871"/>
                      <a:pt x="13316" y="8830"/>
                      <a:pt x="13352" y="8789"/>
                    </a:cubicBezTo>
                    <a:close/>
                    <a:moveTo>
                      <a:pt x="4426" y="8994"/>
                    </a:moveTo>
                    <a:cubicBezTo>
                      <a:pt x="4494" y="8994"/>
                      <a:pt x="4540" y="9015"/>
                      <a:pt x="4550" y="9054"/>
                    </a:cubicBezTo>
                    <a:cubicBezTo>
                      <a:pt x="4426" y="9160"/>
                      <a:pt x="4121" y="9303"/>
                      <a:pt x="3993" y="9303"/>
                    </a:cubicBezTo>
                    <a:cubicBezTo>
                      <a:pt x="3932" y="9303"/>
                      <a:pt x="3912" y="9270"/>
                      <a:pt x="3971" y="9185"/>
                    </a:cubicBezTo>
                    <a:cubicBezTo>
                      <a:pt x="4137" y="9053"/>
                      <a:pt x="4312" y="8994"/>
                      <a:pt x="4426" y="8994"/>
                    </a:cubicBezTo>
                    <a:close/>
                    <a:moveTo>
                      <a:pt x="13597" y="9133"/>
                    </a:moveTo>
                    <a:cubicBezTo>
                      <a:pt x="13676" y="9212"/>
                      <a:pt x="13466" y="9475"/>
                      <a:pt x="13255" y="9632"/>
                    </a:cubicBezTo>
                    <a:cubicBezTo>
                      <a:pt x="13260" y="9607"/>
                      <a:pt x="13249" y="9596"/>
                      <a:pt x="13226" y="9596"/>
                    </a:cubicBezTo>
                    <a:cubicBezTo>
                      <a:pt x="13112" y="9596"/>
                      <a:pt x="12704" y="9886"/>
                      <a:pt x="12572" y="9974"/>
                    </a:cubicBezTo>
                    <a:cubicBezTo>
                      <a:pt x="12624" y="9711"/>
                      <a:pt x="12835" y="9685"/>
                      <a:pt x="12940" y="9527"/>
                    </a:cubicBezTo>
                    <a:cubicBezTo>
                      <a:pt x="12887" y="9527"/>
                      <a:pt x="12887" y="9475"/>
                      <a:pt x="12940" y="9369"/>
                    </a:cubicBezTo>
                    <a:cubicBezTo>
                      <a:pt x="13028" y="9407"/>
                      <a:pt x="13079" y="9468"/>
                      <a:pt x="13158" y="9468"/>
                    </a:cubicBezTo>
                    <a:cubicBezTo>
                      <a:pt x="13245" y="9468"/>
                      <a:pt x="13363" y="9394"/>
                      <a:pt x="13597" y="9133"/>
                    </a:cubicBezTo>
                    <a:close/>
                    <a:moveTo>
                      <a:pt x="6600" y="15301"/>
                    </a:moveTo>
                    <a:cubicBezTo>
                      <a:pt x="6696" y="15301"/>
                      <a:pt x="6725" y="15359"/>
                      <a:pt x="6575" y="15576"/>
                    </a:cubicBezTo>
                    <a:cubicBezTo>
                      <a:pt x="6510" y="15598"/>
                      <a:pt x="6458" y="15610"/>
                      <a:pt x="6421" y="15610"/>
                    </a:cubicBezTo>
                    <a:cubicBezTo>
                      <a:pt x="6323" y="15610"/>
                      <a:pt x="6322" y="15530"/>
                      <a:pt x="6417" y="15339"/>
                    </a:cubicBezTo>
                    <a:lnTo>
                      <a:pt x="6391" y="15339"/>
                    </a:lnTo>
                    <a:cubicBezTo>
                      <a:pt x="6468" y="15320"/>
                      <a:pt x="6545" y="15301"/>
                      <a:pt x="6600" y="15301"/>
                    </a:cubicBezTo>
                    <a:close/>
                    <a:moveTo>
                      <a:pt x="7011" y="16011"/>
                    </a:moveTo>
                    <a:cubicBezTo>
                      <a:pt x="7179" y="16011"/>
                      <a:pt x="7280" y="16069"/>
                      <a:pt x="7180" y="16286"/>
                    </a:cubicBezTo>
                    <a:cubicBezTo>
                      <a:pt x="7157" y="16263"/>
                      <a:pt x="7111" y="16256"/>
                      <a:pt x="7056" y="16256"/>
                    </a:cubicBezTo>
                    <a:cubicBezTo>
                      <a:pt x="6988" y="16256"/>
                      <a:pt x="6905" y="16266"/>
                      <a:pt x="6832" y="16266"/>
                    </a:cubicBezTo>
                    <a:cubicBezTo>
                      <a:pt x="6700" y="16266"/>
                      <a:pt x="6601" y="16234"/>
                      <a:pt x="6680" y="16050"/>
                    </a:cubicBezTo>
                    <a:cubicBezTo>
                      <a:pt x="6796" y="16030"/>
                      <a:pt x="6914" y="16011"/>
                      <a:pt x="7011" y="16011"/>
                    </a:cubicBezTo>
                    <a:close/>
                    <a:moveTo>
                      <a:pt x="5282" y="16282"/>
                    </a:moveTo>
                    <a:cubicBezTo>
                      <a:pt x="5381" y="16282"/>
                      <a:pt x="5437" y="16347"/>
                      <a:pt x="5339" y="16470"/>
                    </a:cubicBezTo>
                    <a:cubicBezTo>
                      <a:pt x="5234" y="16523"/>
                      <a:pt x="5102" y="16576"/>
                      <a:pt x="5023" y="16681"/>
                    </a:cubicBezTo>
                    <a:cubicBezTo>
                      <a:pt x="5116" y="16512"/>
                      <a:pt x="5154" y="16432"/>
                      <a:pt x="5123" y="16432"/>
                    </a:cubicBezTo>
                    <a:cubicBezTo>
                      <a:pt x="5101" y="16432"/>
                      <a:pt x="5043" y="16473"/>
                      <a:pt x="4945" y="16549"/>
                    </a:cubicBezTo>
                    <a:cubicBezTo>
                      <a:pt x="5001" y="16367"/>
                      <a:pt x="5169" y="16282"/>
                      <a:pt x="5282" y="16282"/>
                    </a:cubicBezTo>
                    <a:close/>
                    <a:moveTo>
                      <a:pt x="7259" y="16865"/>
                    </a:moveTo>
                    <a:cubicBezTo>
                      <a:pt x="7191" y="16963"/>
                      <a:pt x="7217" y="16980"/>
                      <a:pt x="7263" y="16980"/>
                    </a:cubicBezTo>
                    <a:cubicBezTo>
                      <a:pt x="7289" y="16980"/>
                      <a:pt x="7322" y="16975"/>
                      <a:pt x="7348" y="16975"/>
                    </a:cubicBezTo>
                    <a:cubicBezTo>
                      <a:pt x="7399" y="16975"/>
                      <a:pt x="7421" y="16997"/>
                      <a:pt x="7312" y="17128"/>
                    </a:cubicBezTo>
                    <a:lnTo>
                      <a:pt x="7338" y="17128"/>
                    </a:lnTo>
                    <a:cubicBezTo>
                      <a:pt x="7240" y="17191"/>
                      <a:pt x="7166" y="17216"/>
                      <a:pt x="7117" y="17216"/>
                    </a:cubicBezTo>
                    <a:cubicBezTo>
                      <a:pt x="6980" y="17216"/>
                      <a:pt x="7027" y="17019"/>
                      <a:pt x="7259" y="16865"/>
                    </a:cubicBezTo>
                    <a:close/>
                    <a:moveTo>
                      <a:pt x="59252" y="19072"/>
                    </a:moveTo>
                    <a:cubicBezTo>
                      <a:pt x="59314" y="19072"/>
                      <a:pt x="59317" y="19136"/>
                      <a:pt x="59228" y="19284"/>
                    </a:cubicBezTo>
                    <a:cubicBezTo>
                      <a:pt x="59136" y="19353"/>
                      <a:pt x="59064" y="19392"/>
                      <a:pt x="59023" y="19392"/>
                    </a:cubicBezTo>
                    <a:cubicBezTo>
                      <a:pt x="58971" y="19392"/>
                      <a:pt x="58970" y="19327"/>
                      <a:pt x="59044" y="19179"/>
                    </a:cubicBezTo>
                    <a:lnTo>
                      <a:pt x="59017" y="19179"/>
                    </a:lnTo>
                    <a:cubicBezTo>
                      <a:pt x="59121" y="19110"/>
                      <a:pt x="59204" y="19072"/>
                      <a:pt x="59252" y="19072"/>
                    </a:cubicBezTo>
                    <a:close/>
                    <a:moveTo>
                      <a:pt x="58710" y="18603"/>
                    </a:moveTo>
                    <a:cubicBezTo>
                      <a:pt x="58663" y="18788"/>
                      <a:pt x="58884" y="18668"/>
                      <a:pt x="58860" y="18837"/>
                    </a:cubicBezTo>
                    <a:cubicBezTo>
                      <a:pt x="58334" y="19179"/>
                      <a:pt x="58676" y="19179"/>
                      <a:pt x="58360" y="19416"/>
                    </a:cubicBezTo>
                    <a:cubicBezTo>
                      <a:pt x="58491" y="19021"/>
                      <a:pt x="58044" y="19311"/>
                      <a:pt x="58044" y="19074"/>
                    </a:cubicBezTo>
                    <a:cubicBezTo>
                      <a:pt x="58311" y="18977"/>
                      <a:pt x="58533" y="18813"/>
                      <a:pt x="58710" y="18603"/>
                    </a:cubicBezTo>
                    <a:close/>
                    <a:moveTo>
                      <a:pt x="59412" y="19337"/>
                    </a:moveTo>
                    <a:lnTo>
                      <a:pt x="59412" y="19337"/>
                    </a:lnTo>
                    <a:cubicBezTo>
                      <a:pt x="59312" y="19537"/>
                      <a:pt x="59015" y="19873"/>
                      <a:pt x="58924" y="19873"/>
                    </a:cubicBezTo>
                    <a:cubicBezTo>
                      <a:pt x="58895" y="19873"/>
                      <a:pt x="58887" y="19840"/>
                      <a:pt x="58912" y="19758"/>
                    </a:cubicBezTo>
                    <a:lnTo>
                      <a:pt x="58886" y="19758"/>
                    </a:lnTo>
                    <a:cubicBezTo>
                      <a:pt x="59044" y="19600"/>
                      <a:pt x="59228" y="19469"/>
                      <a:pt x="59412" y="19337"/>
                    </a:cubicBezTo>
                    <a:close/>
                    <a:moveTo>
                      <a:pt x="60017" y="19442"/>
                    </a:moveTo>
                    <a:cubicBezTo>
                      <a:pt x="59912" y="19626"/>
                      <a:pt x="60175" y="19442"/>
                      <a:pt x="60017" y="19732"/>
                    </a:cubicBezTo>
                    <a:cubicBezTo>
                      <a:pt x="59701" y="19810"/>
                      <a:pt x="59622" y="20152"/>
                      <a:pt x="59333" y="20258"/>
                    </a:cubicBezTo>
                    <a:cubicBezTo>
                      <a:pt x="59359" y="20073"/>
                      <a:pt x="59254" y="20100"/>
                      <a:pt x="59359" y="19863"/>
                    </a:cubicBezTo>
                    <a:cubicBezTo>
                      <a:pt x="59465" y="19821"/>
                      <a:pt x="59689" y="19508"/>
                      <a:pt x="59746" y="19508"/>
                    </a:cubicBezTo>
                    <a:cubicBezTo>
                      <a:pt x="59760" y="19508"/>
                      <a:pt x="59764" y="19527"/>
                      <a:pt x="59754" y="19574"/>
                    </a:cubicBezTo>
                    <a:cubicBezTo>
                      <a:pt x="59572" y="19687"/>
                      <a:pt x="59450" y="19879"/>
                      <a:pt x="59554" y="19879"/>
                    </a:cubicBezTo>
                    <a:cubicBezTo>
                      <a:pt x="59571" y="19879"/>
                      <a:pt x="59593" y="19874"/>
                      <a:pt x="59622" y="19863"/>
                    </a:cubicBezTo>
                    <a:cubicBezTo>
                      <a:pt x="59728" y="19705"/>
                      <a:pt x="59859" y="19547"/>
                      <a:pt x="60017" y="19442"/>
                    </a:cubicBezTo>
                    <a:close/>
                    <a:moveTo>
                      <a:pt x="61306" y="20152"/>
                    </a:moveTo>
                    <a:lnTo>
                      <a:pt x="61121" y="20547"/>
                    </a:lnTo>
                    <a:cubicBezTo>
                      <a:pt x="61050" y="20598"/>
                      <a:pt x="61001" y="20619"/>
                      <a:pt x="60971" y="20619"/>
                    </a:cubicBezTo>
                    <a:cubicBezTo>
                      <a:pt x="60849" y="20619"/>
                      <a:pt x="61052" y="20258"/>
                      <a:pt x="61306" y="20152"/>
                    </a:cubicBezTo>
                    <a:close/>
                    <a:moveTo>
                      <a:pt x="61569" y="20889"/>
                    </a:moveTo>
                    <a:lnTo>
                      <a:pt x="61569" y="20889"/>
                    </a:lnTo>
                    <a:cubicBezTo>
                      <a:pt x="61332" y="21231"/>
                      <a:pt x="61569" y="21125"/>
                      <a:pt x="61516" y="21283"/>
                    </a:cubicBezTo>
                    <a:cubicBezTo>
                      <a:pt x="61388" y="21347"/>
                      <a:pt x="61273" y="21398"/>
                      <a:pt x="61203" y="21398"/>
                    </a:cubicBezTo>
                    <a:cubicBezTo>
                      <a:pt x="61129" y="21398"/>
                      <a:pt x="61106" y="21340"/>
                      <a:pt x="61174" y="21178"/>
                    </a:cubicBezTo>
                    <a:cubicBezTo>
                      <a:pt x="61306" y="21073"/>
                      <a:pt x="61437" y="20968"/>
                      <a:pt x="61569" y="20889"/>
                    </a:cubicBezTo>
                    <a:close/>
                    <a:moveTo>
                      <a:pt x="12364" y="21634"/>
                    </a:moveTo>
                    <a:cubicBezTo>
                      <a:pt x="12488" y="21634"/>
                      <a:pt x="12570" y="21688"/>
                      <a:pt x="12545" y="21809"/>
                    </a:cubicBezTo>
                    <a:cubicBezTo>
                      <a:pt x="12350" y="21896"/>
                      <a:pt x="12226" y="21925"/>
                      <a:pt x="12137" y="21925"/>
                    </a:cubicBezTo>
                    <a:cubicBezTo>
                      <a:pt x="12011" y="21925"/>
                      <a:pt x="11954" y="21866"/>
                      <a:pt x="11862" y="21836"/>
                    </a:cubicBezTo>
                    <a:cubicBezTo>
                      <a:pt x="12017" y="21708"/>
                      <a:pt x="12219" y="21634"/>
                      <a:pt x="12364" y="21634"/>
                    </a:cubicBezTo>
                    <a:close/>
                    <a:moveTo>
                      <a:pt x="8679" y="20915"/>
                    </a:moveTo>
                    <a:cubicBezTo>
                      <a:pt x="8703" y="20923"/>
                      <a:pt x="8732" y="20925"/>
                      <a:pt x="8765" y="20925"/>
                    </a:cubicBezTo>
                    <a:cubicBezTo>
                      <a:pt x="8825" y="20925"/>
                      <a:pt x="8895" y="20916"/>
                      <a:pt x="8954" y="20916"/>
                    </a:cubicBezTo>
                    <a:cubicBezTo>
                      <a:pt x="9073" y="20916"/>
                      <a:pt x="9144" y="20954"/>
                      <a:pt x="8995" y="21178"/>
                    </a:cubicBezTo>
                    <a:cubicBezTo>
                      <a:pt x="8970" y="21139"/>
                      <a:pt x="8932" y="21120"/>
                      <a:pt x="8884" y="21120"/>
                    </a:cubicBezTo>
                    <a:cubicBezTo>
                      <a:pt x="8676" y="21120"/>
                      <a:pt x="8293" y="21461"/>
                      <a:pt x="8101" y="21888"/>
                    </a:cubicBezTo>
                    <a:cubicBezTo>
                      <a:pt x="7999" y="21939"/>
                      <a:pt x="7919" y="21968"/>
                      <a:pt x="7861" y="21968"/>
                    </a:cubicBezTo>
                    <a:cubicBezTo>
                      <a:pt x="7829" y="21968"/>
                      <a:pt x="7804" y="21959"/>
                      <a:pt x="7785" y="21941"/>
                    </a:cubicBezTo>
                    <a:cubicBezTo>
                      <a:pt x="7995" y="21494"/>
                      <a:pt x="8521" y="21441"/>
                      <a:pt x="8679" y="20915"/>
                    </a:cubicBezTo>
                    <a:close/>
                    <a:moveTo>
                      <a:pt x="62121" y="21809"/>
                    </a:moveTo>
                    <a:cubicBezTo>
                      <a:pt x="62136" y="21853"/>
                      <a:pt x="62198" y="21860"/>
                      <a:pt x="62269" y="21860"/>
                    </a:cubicBezTo>
                    <a:cubicBezTo>
                      <a:pt x="62304" y="21860"/>
                      <a:pt x="62340" y="21859"/>
                      <a:pt x="62375" y="21859"/>
                    </a:cubicBezTo>
                    <a:cubicBezTo>
                      <a:pt x="62528" y="21859"/>
                      <a:pt x="62646" y="21890"/>
                      <a:pt x="62384" y="22230"/>
                    </a:cubicBezTo>
                    <a:cubicBezTo>
                      <a:pt x="62400" y="22148"/>
                      <a:pt x="62337" y="22132"/>
                      <a:pt x="62256" y="22132"/>
                    </a:cubicBezTo>
                    <a:cubicBezTo>
                      <a:pt x="62208" y="22132"/>
                      <a:pt x="62153" y="22138"/>
                      <a:pt x="62104" y="22138"/>
                    </a:cubicBezTo>
                    <a:cubicBezTo>
                      <a:pt x="61976" y="22138"/>
                      <a:pt x="61897" y="22099"/>
                      <a:pt x="62121" y="21809"/>
                    </a:cubicBezTo>
                    <a:close/>
                    <a:moveTo>
                      <a:pt x="64777" y="22677"/>
                    </a:moveTo>
                    <a:cubicBezTo>
                      <a:pt x="64777" y="22809"/>
                      <a:pt x="65040" y="22677"/>
                      <a:pt x="64961" y="22888"/>
                    </a:cubicBezTo>
                    <a:cubicBezTo>
                      <a:pt x="64838" y="23038"/>
                      <a:pt x="64735" y="23096"/>
                      <a:pt x="64666" y="23096"/>
                    </a:cubicBezTo>
                    <a:cubicBezTo>
                      <a:pt x="64532" y="23096"/>
                      <a:pt x="64533" y="22869"/>
                      <a:pt x="64777" y="22677"/>
                    </a:cubicBezTo>
                    <a:close/>
                    <a:moveTo>
                      <a:pt x="65882" y="22335"/>
                    </a:moveTo>
                    <a:lnTo>
                      <a:pt x="65882" y="22335"/>
                    </a:lnTo>
                    <a:cubicBezTo>
                      <a:pt x="65724" y="22651"/>
                      <a:pt x="65514" y="22966"/>
                      <a:pt x="65251" y="23229"/>
                    </a:cubicBezTo>
                    <a:cubicBezTo>
                      <a:pt x="65429" y="23098"/>
                      <a:pt x="65576" y="23027"/>
                      <a:pt x="65648" y="23027"/>
                    </a:cubicBezTo>
                    <a:cubicBezTo>
                      <a:pt x="65735" y="23027"/>
                      <a:pt x="65715" y="23131"/>
                      <a:pt x="65514" y="23361"/>
                    </a:cubicBezTo>
                    <a:cubicBezTo>
                      <a:pt x="65495" y="23361"/>
                      <a:pt x="65474" y="23361"/>
                      <a:pt x="65453" y="23361"/>
                    </a:cubicBezTo>
                    <a:cubicBezTo>
                      <a:pt x="65211" y="23361"/>
                      <a:pt x="64863" y="23339"/>
                      <a:pt x="65251" y="22782"/>
                    </a:cubicBezTo>
                    <a:lnTo>
                      <a:pt x="65251" y="22782"/>
                    </a:lnTo>
                    <a:cubicBezTo>
                      <a:pt x="65245" y="22868"/>
                      <a:pt x="65260" y="22903"/>
                      <a:pt x="65291" y="22903"/>
                    </a:cubicBezTo>
                    <a:cubicBezTo>
                      <a:pt x="65399" y="22903"/>
                      <a:pt x="65697" y="22459"/>
                      <a:pt x="65882" y="22335"/>
                    </a:cubicBezTo>
                    <a:close/>
                    <a:moveTo>
                      <a:pt x="66250" y="23151"/>
                    </a:moveTo>
                    <a:lnTo>
                      <a:pt x="66250" y="23151"/>
                    </a:lnTo>
                    <a:cubicBezTo>
                      <a:pt x="66171" y="23308"/>
                      <a:pt x="66092" y="23466"/>
                      <a:pt x="65987" y="23598"/>
                    </a:cubicBezTo>
                    <a:cubicBezTo>
                      <a:pt x="65941" y="23621"/>
                      <a:pt x="65882" y="23635"/>
                      <a:pt x="65829" y="23635"/>
                    </a:cubicBezTo>
                    <a:cubicBezTo>
                      <a:pt x="65701" y="23635"/>
                      <a:pt x="65613" y="23551"/>
                      <a:pt x="65856" y="23308"/>
                    </a:cubicBezTo>
                    <a:lnTo>
                      <a:pt x="65856" y="23308"/>
                    </a:lnTo>
                    <a:cubicBezTo>
                      <a:pt x="65830" y="23384"/>
                      <a:pt x="65845" y="23414"/>
                      <a:pt x="65882" y="23414"/>
                    </a:cubicBezTo>
                    <a:cubicBezTo>
                      <a:pt x="65962" y="23414"/>
                      <a:pt x="66142" y="23276"/>
                      <a:pt x="66250" y="23151"/>
                    </a:cubicBezTo>
                    <a:close/>
                    <a:moveTo>
                      <a:pt x="16130" y="24775"/>
                    </a:moveTo>
                    <a:lnTo>
                      <a:pt x="16130" y="24775"/>
                    </a:lnTo>
                    <a:cubicBezTo>
                      <a:pt x="16127" y="24777"/>
                      <a:pt x="16125" y="24779"/>
                      <a:pt x="16122" y="24781"/>
                    </a:cubicBezTo>
                    <a:cubicBezTo>
                      <a:pt x="16125" y="24779"/>
                      <a:pt x="16127" y="24777"/>
                      <a:pt x="16130" y="24775"/>
                    </a:cubicBezTo>
                    <a:close/>
                    <a:moveTo>
                      <a:pt x="17648" y="25439"/>
                    </a:moveTo>
                    <a:cubicBezTo>
                      <a:pt x="17595" y="25544"/>
                      <a:pt x="17542" y="25649"/>
                      <a:pt x="17490" y="25728"/>
                    </a:cubicBezTo>
                    <a:cubicBezTo>
                      <a:pt x="17398" y="25789"/>
                      <a:pt x="17342" y="25812"/>
                      <a:pt x="17309" y="25812"/>
                    </a:cubicBezTo>
                    <a:cubicBezTo>
                      <a:pt x="17226" y="25812"/>
                      <a:pt x="17279" y="25671"/>
                      <a:pt x="17279" y="25596"/>
                    </a:cubicBezTo>
                    <a:lnTo>
                      <a:pt x="17648" y="25439"/>
                    </a:lnTo>
                    <a:close/>
                    <a:moveTo>
                      <a:pt x="17779" y="25465"/>
                    </a:moveTo>
                    <a:lnTo>
                      <a:pt x="17779" y="25465"/>
                    </a:lnTo>
                    <a:cubicBezTo>
                      <a:pt x="17858" y="25649"/>
                      <a:pt x="18147" y="25623"/>
                      <a:pt x="18042" y="25965"/>
                    </a:cubicBezTo>
                    <a:cubicBezTo>
                      <a:pt x="17952" y="25989"/>
                      <a:pt x="17876" y="26002"/>
                      <a:pt x="17815" y="26002"/>
                    </a:cubicBezTo>
                    <a:cubicBezTo>
                      <a:pt x="17608" y="26002"/>
                      <a:pt x="17576" y="25851"/>
                      <a:pt x="17779" y="25465"/>
                    </a:cubicBezTo>
                    <a:close/>
                    <a:moveTo>
                      <a:pt x="18252" y="25781"/>
                    </a:moveTo>
                    <a:cubicBezTo>
                      <a:pt x="18199" y="25918"/>
                      <a:pt x="18253" y="25945"/>
                      <a:pt x="18331" y="25945"/>
                    </a:cubicBezTo>
                    <a:cubicBezTo>
                      <a:pt x="18381" y="25945"/>
                      <a:pt x="18440" y="25934"/>
                      <a:pt x="18487" y="25934"/>
                    </a:cubicBezTo>
                    <a:cubicBezTo>
                      <a:pt x="18551" y="25934"/>
                      <a:pt x="18595" y="25954"/>
                      <a:pt x="18568" y="26044"/>
                    </a:cubicBezTo>
                    <a:lnTo>
                      <a:pt x="18568" y="26017"/>
                    </a:lnTo>
                    <a:cubicBezTo>
                      <a:pt x="18413" y="26108"/>
                      <a:pt x="18287" y="26149"/>
                      <a:pt x="18202" y="26149"/>
                    </a:cubicBezTo>
                    <a:cubicBezTo>
                      <a:pt x="18041" y="26149"/>
                      <a:pt x="18029" y="26004"/>
                      <a:pt x="18252" y="25781"/>
                    </a:cubicBezTo>
                    <a:close/>
                    <a:moveTo>
                      <a:pt x="72746" y="28361"/>
                    </a:moveTo>
                    <a:cubicBezTo>
                      <a:pt x="72747" y="28401"/>
                      <a:pt x="72769" y="28413"/>
                      <a:pt x="72800" y="28413"/>
                    </a:cubicBezTo>
                    <a:cubicBezTo>
                      <a:pt x="72853" y="28413"/>
                      <a:pt x="72933" y="28377"/>
                      <a:pt x="72983" y="28377"/>
                    </a:cubicBezTo>
                    <a:cubicBezTo>
                      <a:pt x="73034" y="28377"/>
                      <a:pt x="73054" y="28415"/>
                      <a:pt x="72983" y="28568"/>
                    </a:cubicBezTo>
                    <a:cubicBezTo>
                      <a:pt x="72925" y="28588"/>
                      <a:pt x="72840" y="28607"/>
                      <a:pt x="72769" y="28607"/>
                    </a:cubicBezTo>
                    <a:cubicBezTo>
                      <a:pt x="72653" y="28607"/>
                      <a:pt x="72579" y="28554"/>
                      <a:pt x="72746" y="28361"/>
                    </a:cubicBezTo>
                    <a:close/>
                    <a:moveTo>
                      <a:pt x="72187" y="28780"/>
                    </a:moveTo>
                    <a:lnTo>
                      <a:pt x="72187" y="28780"/>
                    </a:lnTo>
                    <a:cubicBezTo>
                      <a:pt x="72172" y="28787"/>
                      <a:pt x="72157" y="28796"/>
                      <a:pt x="72141" y="28805"/>
                    </a:cubicBezTo>
                    <a:cubicBezTo>
                      <a:pt x="72155" y="28805"/>
                      <a:pt x="72171" y="28796"/>
                      <a:pt x="72187" y="28780"/>
                    </a:cubicBezTo>
                    <a:close/>
                    <a:moveTo>
                      <a:pt x="74798" y="29226"/>
                    </a:moveTo>
                    <a:cubicBezTo>
                      <a:pt x="74745" y="29305"/>
                      <a:pt x="74745" y="29384"/>
                      <a:pt x="74771" y="29463"/>
                    </a:cubicBezTo>
                    <a:cubicBezTo>
                      <a:pt x="74639" y="29639"/>
                      <a:pt x="74414" y="29797"/>
                      <a:pt x="74314" y="29797"/>
                    </a:cubicBezTo>
                    <a:cubicBezTo>
                      <a:pt x="74295" y="29797"/>
                      <a:pt x="74280" y="29791"/>
                      <a:pt x="74272" y="29778"/>
                    </a:cubicBezTo>
                    <a:cubicBezTo>
                      <a:pt x="74350" y="29515"/>
                      <a:pt x="74535" y="29305"/>
                      <a:pt x="74798" y="29226"/>
                    </a:cubicBezTo>
                    <a:close/>
                    <a:moveTo>
                      <a:pt x="23583" y="29506"/>
                    </a:moveTo>
                    <a:cubicBezTo>
                      <a:pt x="23732" y="29506"/>
                      <a:pt x="23608" y="29779"/>
                      <a:pt x="23757" y="29779"/>
                    </a:cubicBezTo>
                    <a:cubicBezTo>
                      <a:pt x="23763" y="29779"/>
                      <a:pt x="23769" y="29779"/>
                      <a:pt x="23775" y="29778"/>
                    </a:cubicBezTo>
                    <a:lnTo>
                      <a:pt x="23775" y="29778"/>
                    </a:lnTo>
                    <a:cubicBezTo>
                      <a:pt x="23674" y="29825"/>
                      <a:pt x="23598" y="29846"/>
                      <a:pt x="23543" y="29846"/>
                    </a:cubicBezTo>
                    <a:cubicBezTo>
                      <a:pt x="23414" y="29846"/>
                      <a:pt x="23404" y="29726"/>
                      <a:pt x="23460" y="29541"/>
                    </a:cubicBezTo>
                    <a:cubicBezTo>
                      <a:pt x="23514" y="29516"/>
                      <a:pt x="23554" y="29506"/>
                      <a:pt x="23583" y="29506"/>
                    </a:cubicBezTo>
                    <a:close/>
                    <a:moveTo>
                      <a:pt x="27104" y="31848"/>
                    </a:moveTo>
                    <a:cubicBezTo>
                      <a:pt x="27134" y="31848"/>
                      <a:pt x="27144" y="31875"/>
                      <a:pt x="27116" y="31961"/>
                    </a:cubicBezTo>
                    <a:cubicBezTo>
                      <a:pt x="27046" y="32059"/>
                      <a:pt x="26827" y="32149"/>
                      <a:pt x="26709" y="32149"/>
                    </a:cubicBezTo>
                    <a:cubicBezTo>
                      <a:pt x="26605" y="32149"/>
                      <a:pt x="26578" y="32079"/>
                      <a:pt x="26800" y="31882"/>
                    </a:cubicBezTo>
                    <a:lnTo>
                      <a:pt x="26800" y="31856"/>
                    </a:lnTo>
                    <a:cubicBezTo>
                      <a:pt x="26800" y="31918"/>
                      <a:pt x="26823" y="31939"/>
                      <a:pt x="26858" y="31939"/>
                    </a:cubicBezTo>
                    <a:cubicBezTo>
                      <a:pt x="26930" y="31939"/>
                      <a:pt x="27050" y="31848"/>
                      <a:pt x="27104" y="31848"/>
                    </a:cubicBezTo>
                    <a:close/>
                    <a:moveTo>
                      <a:pt x="27431" y="32171"/>
                    </a:moveTo>
                    <a:cubicBezTo>
                      <a:pt x="27352" y="32434"/>
                      <a:pt x="27142" y="32487"/>
                      <a:pt x="27063" y="32697"/>
                    </a:cubicBezTo>
                    <a:lnTo>
                      <a:pt x="27063" y="32645"/>
                    </a:lnTo>
                    <a:cubicBezTo>
                      <a:pt x="27005" y="32677"/>
                      <a:pt x="26964" y="32690"/>
                      <a:pt x="26932" y="32690"/>
                    </a:cubicBezTo>
                    <a:cubicBezTo>
                      <a:pt x="26834" y="32690"/>
                      <a:pt x="26840" y="32560"/>
                      <a:pt x="26800" y="32461"/>
                    </a:cubicBezTo>
                    <a:cubicBezTo>
                      <a:pt x="27037" y="32224"/>
                      <a:pt x="27063" y="32408"/>
                      <a:pt x="27431" y="32171"/>
                    </a:cubicBezTo>
                    <a:close/>
                    <a:moveTo>
                      <a:pt x="27668" y="33223"/>
                    </a:moveTo>
                    <a:lnTo>
                      <a:pt x="27668" y="33223"/>
                    </a:lnTo>
                    <a:cubicBezTo>
                      <a:pt x="27688" y="33233"/>
                      <a:pt x="27717" y="33236"/>
                      <a:pt x="27749" y="33236"/>
                    </a:cubicBezTo>
                    <a:cubicBezTo>
                      <a:pt x="27777" y="33236"/>
                      <a:pt x="27808" y="33234"/>
                      <a:pt x="27837" y="33234"/>
                    </a:cubicBezTo>
                    <a:cubicBezTo>
                      <a:pt x="27948" y="33234"/>
                      <a:pt x="28039" y="33260"/>
                      <a:pt x="27905" y="33513"/>
                    </a:cubicBezTo>
                    <a:cubicBezTo>
                      <a:pt x="27864" y="33574"/>
                      <a:pt x="27839" y="33588"/>
                      <a:pt x="27814" y="33588"/>
                    </a:cubicBezTo>
                    <a:cubicBezTo>
                      <a:pt x="27794" y="33588"/>
                      <a:pt x="27775" y="33579"/>
                      <a:pt x="27747" y="33579"/>
                    </a:cubicBezTo>
                    <a:cubicBezTo>
                      <a:pt x="27721" y="33579"/>
                      <a:pt x="27688" y="33587"/>
                      <a:pt x="27642" y="33618"/>
                    </a:cubicBezTo>
                    <a:cubicBezTo>
                      <a:pt x="27931" y="33197"/>
                      <a:pt x="27457" y="33565"/>
                      <a:pt x="27668" y="33223"/>
                    </a:cubicBezTo>
                    <a:close/>
                    <a:moveTo>
                      <a:pt x="27696" y="33936"/>
                    </a:moveTo>
                    <a:cubicBezTo>
                      <a:pt x="27686" y="33953"/>
                      <a:pt x="27677" y="33969"/>
                      <a:pt x="27668" y="33986"/>
                    </a:cubicBezTo>
                    <a:cubicBezTo>
                      <a:pt x="27678" y="33968"/>
                      <a:pt x="27688" y="33951"/>
                      <a:pt x="27696" y="33936"/>
                    </a:cubicBezTo>
                    <a:close/>
                    <a:moveTo>
                      <a:pt x="29956" y="34644"/>
                    </a:moveTo>
                    <a:lnTo>
                      <a:pt x="29956" y="34644"/>
                    </a:lnTo>
                    <a:cubicBezTo>
                      <a:pt x="29719" y="35117"/>
                      <a:pt x="30403" y="34670"/>
                      <a:pt x="29798" y="35249"/>
                    </a:cubicBezTo>
                    <a:lnTo>
                      <a:pt x="29824" y="35222"/>
                    </a:lnTo>
                    <a:cubicBezTo>
                      <a:pt x="29930" y="35012"/>
                      <a:pt x="29561" y="34986"/>
                      <a:pt x="29956" y="34644"/>
                    </a:cubicBezTo>
                    <a:close/>
                    <a:moveTo>
                      <a:pt x="30883" y="35242"/>
                    </a:moveTo>
                    <a:cubicBezTo>
                      <a:pt x="30982" y="35242"/>
                      <a:pt x="31047" y="35275"/>
                      <a:pt x="31113" y="35301"/>
                    </a:cubicBezTo>
                    <a:lnTo>
                      <a:pt x="30982" y="35590"/>
                    </a:lnTo>
                    <a:cubicBezTo>
                      <a:pt x="30944" y="35590"/>
                      <a:pt x="30913" y="35590"/>
                      <a:pt x="30887" y="35590"/>
                    </a:cubicBezTo>
                    <a:cubicBezTo>
                      <a:pt x="30730" y="35590"/>
                      <a:pt x="30734" y="35609"/>
                      <a:pt x="30350" y="35880"/>
                    </a:cubicBezTo>
                    <a:cubicBezTo>
                      <a:pt x="30403" y="35696"/>
                      <a:pt x="30272" y="35722"/>
                      <a:pt x="30456" y="35380"/>
                    </a:cubicBezTo>
                    <a:cubicBezTo>
                      <a:pt x="30653" y="35275"/>
                      <a:pt x="30784" y="35242"/>
                      <a:pt x="30883" y="35242"/>
                    </a:cubicBezTo>
                    <a:close/>
                    <a:moveTo>
                      <a:pt x="32113" y="36485"/>
                    </a:moveTo>
                    <a:lnTo>
                      <a:pt x="32113" y="36485"/>
                    </a:lnTo>
                    <a:cubicBezTo>
                      <a:pt x="31902" y="36800"/>
                      <a:pt x="32139" y="36905"/>
                      <a:pt x="31797" y="37195"/>
                    </a:cubicBezTo>
                    <a:lnTo>
                      <a:pt x="31823" y="37168"/>
                    </a:lnTo>
                    <a:cubicBezTo>
                      <a:pt x="32034" y="36774"/>
                      <a:pt x="31639" y="36853"/>
                      <a:pt x="32113" y="36485"/>
                    </a:cubicBezTo>
                    <a:close/>
                    <a:moveTo>
                      <a:pt x="37715" y="42375"/>
                    </a:moveTo>
                    <a:cubicBezTo>
                      <a:pt x="37698" y="42382"/>
                      <a:pt x="37680" y="42391"/>
                      <a:pt x="37662" y="42402"/>
                    </a:cubicBezTo>
                    <a:cubicBezTo>
                      <a:pt x="37632" y="42455"/>
                      <a:pt x="37611" y="42498"/>
                      <a:pt x="37597" y="42534"/>
                    </a:cubicBezTo>
                    <a:lnTo>
                      <a:pt x="37597" y="42534"/>
                    </a:lnTo>
                    <a:cubicBezTo>
                      <a:pt x="37636" y="42468"/>
                      <a:pt x="37683" y="42423"/>
                      <a:pt x="37715" y="42375"/>
                    </a:cubicBezTo>
                    <a:close/>
                    <a:moveTo>
                      <a:pt x="41111" y="45512"/>
                    </a:moveTo>
                    <a:cubicBezTo>
                      <a:pt x="41242" y="45512"/>
                      <a:pt x="41176" y="45822"/>
                      <a:pt x="41002" y="45953"/>
                    </a:cubicBezTo>
                    <a:cubicBezTo>
                      <a:pt x="41008" y="45909"/>
                      <a:pt x="41001" y="45893"/>
                      <a:pt x="40987" y="45893"/>
                    </a:cubicBezTo>
                    <a:cubicBezTo>
                      <a:pt x="40952" y="45893"/>
                      <a:pt x="40876" y="45986"/>
                      <a:pt x="40850" y="45986"/>
                    </a:cubicBezTo>
                    <a:cubicBezTo>
                      <a:pt x="40842" y="45986"/>
                      <a:pt x="40839" y="45977"/>
                      <a:pt x="40844" y="45953"/>
                    </a:cubicBezTo>
                    <a:cubicBezTo>
                      <a:pt x="41081" y="45795"/>
                      <a:pt x="40792" y="45847"/>
                      <a:pt x="41002" y="45558"/>
                    </a:cubicBezTo>
                    <a:cubicBezTo>
                      <a:pt x="41048" y="45526"/>
                      <a:pt x="41084" y="45512"/>
                      <a:pt x="41111" y="45512"/>
                    </a:cubicBezTo>
                    <a:close/>
                    <a:moveTo>
                      <a:pt x="66455" y="45540"/>
                    </a:moveTo>
                    <a:cubicBezTo>
                      <a:pt x="66541" y="45540"/>
                      <a:pt x="66590" y="45594"/>
                      <a:pt x="66566" y="45716"/>
                    </a:cubicBezTo>
                    <a:cubicBezTo>
                      <a:pt x="66276" y="45847"/>
                      <a:pt x="66013" y="46058"/>
                      <a:pt x="65829" y="46347"/>
                    </a:cubicBezTo>
                    <a:cubicBezTo>
                      <a:pt x="65926" y="46170"/>
                      <a:pt x="65943" y="46082"/>
                      <a:pt x="65889" y="46082"/>
                    </a:cubicBezTo>
                    <a:cubicBezTo>
                      <a:pt x="65854" y="46082"/>
                      <a:pt x="65790" y="46118"/>
                      <a:pt x="65698" y="46189"/>
                    </a:cubicBezTo>
                    <a:cubicBezTo>
                      <a:pt x="65879" y="45808"/>
                      <a:pt x="66261" y="45540"/>
                      <a:pt x="66455" y="45540"/>
                    </a:cubicBezTo>
                    <a:close/>
                    <a:moveTo>
                      <a:pt x="43746" y="45875"/>
                    </a:moveTo>
                    <a:cubicBezTo>
                      <a:pt x="43871" y="45875"/>
                      <a:pt x="43917" y="45972"/>
                      <a:pt x="43790" y="46242"/>
                    </a:cubicBezTo>
                    <a:cubicBezTo>
                      <a:pt x="43727" y="46218"/>
                      <a:pt x="43659" y="46206"/>
                      <a:pt x="43591" y="46206"/>
                    </a:cubicBezTo>
                    <a:cubicBezTo>
                      <a:pt x="43446" y="46206"/>
                      <a:pt x="43302" y="46261"/>
                      <a:pt x="43208" y="46370"/>
                    </a:cubicBezTo>
                    <a:lnTo>
                      <a:pt x="43208" y="46370"/>
                    </a:lnTo>
                    <a:cubicBezTo>
                      <a:pt x="43302" y="46248"/>
                      <a:pt x="43373" y="46125"/>
                      <a:pt x="43422" y="45979"/>
                    </a:cubicBezTo>
                    <a:cubicBezTo>
                      <a:pt x="43547" y="45916"/>
                      <a:pt x="43663" y="45875"/>
                      <a:pt x="43746" y="45875"/>
                    </a:cubicBezTo>
                    <a:close/>
                    <a:moveTo>
                      <a:pt x="44037" y="47198"/>
                    </a:moveTo>
                    <a:cubicBezTo>
                      <a:pt x="44211" y="47198"/>
                      <a:pt x="44255" y="47340"/>
                      <a:pt x="44237" y="47557"/>
                    </a:cubicBezTo>
                    <a:cubicBezTo>
                      <a:pt x="44165" y="47588"/>
                      <a:pt x="44110" y="47601"/>
                      <a:pt x="44067" y="47601"/>
                    </a:cubicBezTo>
                    <a:cubicBezTo>
                      <a:pt x="43858" y="47601"/>
                      <a:pt x="43929" y="47294"/>
                      <a:pt x="43711" y="47294"/>
                    </a:cubicBezTo>
                    <a:cubicBezTo>
                      <a:pt x="43851" y="47228"/>
                      <a:pt x="43958" y="47198"/>
                      <a:pt x="44037" y="47198"/>
                    </a:cubicBezTo>
                    <a:close/>
                    <a:moveTo>
                      <a:pt x="68097" y="47076"/>
                    </a:moveTo>
                    <a:cubicBezTo>
                      <a:pt x="68134" y="47076"/>
                      <a:pt x="68145" y="47122"/>
                      <a:pt x="68117" y="47241"/>
                    </a:cubicBezTo>
                    <a:cubicBezTo>
                      <a:pt x="67802" y="47478"/>
                      <a:pt x="67565" y="47688"/>
                      <a:pt x="67618" y="47951"/>
                    </a:cubicBezTo>
                    <a:cubicBezTo>
                      <a:pt x="67578" y="47966"/>
                      <a:pt x="67545" y="47974"/>
                      <a:pt x="67518" y="47974"/>
                    </a:cubicBezTo>
                    <a:cubicBezTo>
                      <a:pt x="67402" y="47974"/>
                      <a:pt x="67401" y="47835"/>
                      <a:pt x="67486" y="47557"/>
                    </a:cubicBezTo>
                    <a:cubicBezTo>
                      <a:pt x="67698" y="47422"/>
                      <a:pt x="67995" y="47076"/>
                      <a:pt x="68097" y="47076"/>
                    </a:cubicBezTo>
                    <a:close/>
                    <a:moveTo>
                      <a:pt x="44395" y="47478"/>
                    </a:moveTo>
                    <a:cubicBezTo>
                      <a:pt x="44368" y="47610"/>
                      <a:pt x="44474" y="47557"/>
                      <a:pt x="44447" y="47688"/>
                    </a:cubicBezTo>
                    <a:cubicBezTo>
                      <a:pt x="44342" y="47741"/>
                      <a:pt x="44316" y="47899"/>
                      <a:pt x="44211" y="47978"/>
                    </a:cubicBezTo>
                    <a:cubicBezTo>
                      <a:pt x="44211" y="47938"/>
                      <a:pt x="44204" y="47919"/>
                      <a:pt x="44184" y="47919"/>
                    </a:cubicBezTo>
                    <a:cubicBezTo>
                      <a:pt x="44165" y="47919"/>
                      <a:pt x="44132" y="47938"/>
                      <a:pt x="44079" y="47978"/>
                    </a:cubicBezTo>
                    <a:cubicBezTo>
                      <a:pt x="44132" y="47767"/>
                      <a:pt x="44237" y="47610"/>
                      <a:pt x="44395" y="47478"/>
                    </a:cubicBezTo>
                    <a:close/>
                    <a:moveTo>
                      <a:pt x="56417" y="47464"/>
                    </a:moveTo>
                    <a:cubicBezTo>
                      <a:pt x="56539" y="47464"/>
                      <a:pt x="56564" y="47583"/>
                      <a:pt x="56335" y="47846"/>
                    </a:cubicBezTo>
                    <a:cubicBezTo>
                      <a:pt x="56347" y="47780"/>
                      <a:pt x="56336" y="47755"/>
                      <a:pt x="56309" y="47755"/>
                    </a:cubicBezTo>
                    <a:cubicBezTo>
                      <a:pt x="56225" y="47755"/>
                      <a:pt x="55986" y="48008"/>
                      <a:pt x="55838" y="48008"/>
                    </a:cubicBezTo>
                    <a:cubicBezTo>
                      <a:pt x="55828" y="48008"/>
                      <a:pt x="55818" y="48007"/>
                      <a:pt x="55809" y="48004"/>
                    </a:cubicBezTo>
                    <a:cubicBezTo>
                      <a:pt x="55942" y="47663"/>
                      <a:pt x="56260" y="47464"/>
                      <a:pt x="56417" y="47464"/>
                    </a:cubicBezTo>
                    <a:close/>
                    <a:moveTo>
                      <a:pt x="43393" y="47740"/>
                    </a:moveTo>
                    <a:cubicBezTo>
                      <a:pt x="43511" y="47740"/>
                      <a:pt x="43550" y="47859"/>
                      <a:pt x="43579" y="47978"/>
                    </a:cubicBezTo>
                    <a:cubicBezTo>
                      <a:pt x="43369" y="48098"/>
                      <a:pt x="43176" y="48192"/>
                      <a:pt x="43063" y="48192"/>
                    </a:cubicBezTo>
                    <a:cubicBezTo>
                      <a:pt x="42979" y="48192"/>
                      <a:pt x="42941" y="48139"/>
                      <a:pt x="42974" y="48004"/>
                    </a:cubicBezTo>
                    <a:lnTo>
                      <a:pt x="42948" y="48004"/>
                    </a:lnTo>
                    <a:cubicBezTo>
                      <a:pt x="43165" y="47810"/>
                      <a:pt x="43303" y="47740"/>
                      <a:pt x="43393" y="47740"/>
                    </a:cubicBezTo>
                    <a:close/>
                    <a:moveTo>
                      <a:pt x="58335" y="48076"/>
                    </a:moveTo>
                    <a:cubicBezTo>
                      <a:pt x="58408" y="48076"/>
                      <a:pt x="58443" y="48124"/>
                      <a:pt x="58386" y="48293"/>
                    </a:cubicBezTo>
                    <a:cubicBezTo>
                      <a:pt x="58274" y="48365"/>
                      <a:pt x="58193" y="48401"/>
                      <a:pt x="58141" y="48401"/>
                    </a:cubicBezTo>
                    <a:cubicBezTo>
                      <a:pt x="58059" y="48401"/>
                      <a:pt x="58049" y="48312"/>
                      <a:pt x="58097" y="48136"/>
                    </a:cubicBezTo>
                    <a:cubicBezTo>
                      <a:pt x="58182" y="48111"/>
                      <a:pt x="58273" y="48076"/>
                      <a:pt x="58335" y="48076"/>
                    </a:cubicBezTo>
                    <a:close/>
                    <a:moveTo>
                      <a:pt x="44026" y="48057"/>
                    </a:moveTo>
                    <a:lnTo>
                      <a:pt x="44026" y="48057"/>
                    </a:lnTo>
                    <a:cubicBezTo>
                      <a:pt x="44000" y="48293"/>
                      <a:pt x="44316" y="48109"/>
                      <a:pt x="44158" y="48477"/>
                    </a:cubicBezTo>
                    <a:lnTo>
                      <a:pt x="44158" y="48451"/>
                    </a:lnTo>
                    <a:cubicBezTo>
                      <a:pt x="44106" y="48480"/>
                      <a:pt x="44055" y="48494"/>
                      <a:pt x="44011" y="48494"/>
                    </a:cubicBezTo>
                    <a:cubicBezTo>
                      <a:pt x="43854" y="48494"/>
                      <a:pt x="43780" y="48323"/>
                      <a:pt x="44026" y="48057"/>
                    </a:cubicBezTo>
                    <a:close/>
                    <a:moveTo>
                      <a:pt x="69538" y="48372"/>
                    </a:moveTo>
                    <a:lnTo>
                      <a:pt x="69538" y="48372"/>
                    </a:lnTo>
                    <a:cubicBezTo>
                      <a:pt x="69511" y="48477"/>
                      <a:pt x="69459" y="48583"/>
                      <a:pt x="69432" y="48688"/>
                    </a:cubicBezTo>
                    <a:cubicBezTo>
                      <a:pt x="69259" y="48792"/>
                      <a:pt x="69040" y="48953"/>
                      <a:pt x="68933" y="48953"/>
                    </a:cubicBezTo>
                    <a:cubicBezTo>
                      <a:pt x="68878" y="48953"/>
                      <a:pt x="68853" y="48910"/>
                      <a:pt x="68880" y="48793"/>
                    </a:cubicBezTo>
                    <a:cubicBezTo>
                      <a:pt x="69143" y="48477"/>
                      <a:pt x="69196" y="48688"/>
                      <a:pt x="69538" y="48372"/>
                    </a:cubicBezTo>
                    <a:close/>
                    <a:moveTo>
                      <a:pt x="69748" y="48583"/>
                    </a:moveTo>
                    <a:cubicBezTo>
                      <a:pt x="69709" y="48816"/>
                      <a:pt x="69382" y="49093"/>
                      <a:pt x="69246" y="49093"/>
                    </a:cubicBezTo>
                    <a:cubicBezTo>
                      <a:pt x="69199" y="49093"/>
                      <a:pt x="69175" y="49059"/>
                      <a:pt x="69196" y="48977"/>
                    </a:cubicBezTo>
                    <a:cubicBezTo>
                      <a:pt x="69300" y="48863"/>
                      <a:pt x="69353" y="48845"/>
                      <a:pt x="69395" y="48845"/>
                    </a:cubicBezTo>
                    <a:cubicBezTo>
                      <a:pt x="69415" y="48845"/>
                      <a:pt x="69433" y="48849"/>
                      <a:pt x="69452" y="48849"/>
                    </a:cubicBezTo>
                    <a:cubicBezTo>
                      <a:pt x="69506" y="48849"/>
                      <a:pt x="69574" y="48818"/>
                      <a:pt x="69748" y="48583"/>
                    </a:cubicBezTo>
                    <a:close/>
                    <a:moveTo>
                      <a:pt x="45289" y="48729"/>
                    </a:moveTo>
                    <a:cubicBezTo>
                      <a:pt x="45422" y="48729"/>
                      <a:pt x="45426" y="48868"/>
                      <a:pt x="45210" y="49135"/>
                    </a:cubicBezTo>
                    <a:lnTo>
                      <a:pt x="45184" y="49135"/>
                    </a:lnTo>
                    <a:cubicBezTo>
                      <a:pt x="45148" y="49151"/>
                      <a:pt x="45119" y="49158"/>
                      <a:pt x="45097" y="49158"/>
                    </a:cubicBezTo>
                    <a:cubicBezTo>
                      <a:pt x="44967" y="49158"/>
                      <a:pt x="45014" y="48939"/>
                      <a:pt x="44947" y="48872"/>
                    </a:cubicBezTo>
                    <a:cubicBezTo>
                      <a:pt x="45092" y="48775"/>
                      <a:pt x="45212" y="48729"/>
                      <a:pt x="45289" y="48729"/>
                    </a:cubicBezTo>
                    <a:close/>
                    <a:moveTo>
                      <a:pt x="44368" y="48819"/>
                    </a:moveTo>
                    <a:lnTo>
                      <a:pt x="44368" y="48819"/>
                    </a:lnTo>
                    <a:cubicBezTo>
                      <a:pt x="44316" y="48951"/>
                      <a:pt x="44237" y="49056"/>
                      <a:pt x="44158" y="49161"/>
                    </a:cubicBezTo>
                    <a:cubicBezTo>
                      <a:pt x="44141" y="49158"/>
                      <a:pt x="44122" y="49157"/>
                      <a:pt x="44103" y="49157"/>
                    </a:cubicBezTo>
                    <a:cubicBezTo>
                      <a:pt x="44060" y="49157"/>
                      <a:pt x="44014" y="49163"/>
                      <a:pt x="43974" y="49163"/>
                    </a:cubicBezTo>
                    <a:cubicBezTo>
                      <a:pt x="43895" y="49163"/>
                      <a:pt x="43838" y="49140"/>
                      <a:pt x="43869" y="49003"/>
                    </a:cubicBezTo>
                    <a:cubicBezTo>
                      <a:pt x="43978" y="48917"/>
                      <a:pt x="44041" y="48887"/>
                      <a:pt x="44078" y="48887"/>
                    </a:cubicBezTo>
                    <a:cubicBezTo>
                      <a:pt x="44166" y="48887"/>
                      <a:pt x="44110" y="49056"/>
                      <a:pt x="44184" y="49056"/>
                    </a:cubicBezTo>
                    <a:cubicBezTo>
                      <a:pt x="44237" y="48977"/>
                      <a:pt x="44263" y="48872"/>
                      <a:pt x="44368" y="48819"/>
                    </a:cubicBezTo>
                    <a:close/>
                    <a:moveTo>
                      <a:pt x="59760" y="49513"/>
                    </a:moveTo>
                    <a:cubicBezTo>
                      <a:pt x="59876" y="49513"/>
                      <a:pt x="59859" y="49705"/>
                      <a:pt x="59675" y="49871"/>
                    </a:cubicBezTo>
                    <a:cubicBezTo>
                      <a:pt x="59682" y="49830"/>
                      <a:pt x="59664" y="49819"/>
                      <a:pt x="59637" y="49819"/>
                    </a:cubicBezTo>
                    <a:cubicBezTo>
                      <a:pt x="59606" y="49819"/>
                      <a:pt x="59565" y="49833"/>
                      <a:pt x="59533" y="49833"/>
                    </a:cubicBezTo>
                    <a:cubicBezTo>
                      <a:pt x="59484" y="49833"/>
                      <a:pt x="59461" y="49800"/>
                      <a:pt x="59543" y="49635"/>
                    </a:cubicBezTo>
                    <a:cubicBezTo>
                      <a:pt x="59638" y="49548"/>
                      <a:pt x="59711" y="49513"/>
                      <a:pt x="59760" y="49513"/>
                    </a:cubicBezTo>
                    <a:close/>
                    <a:moveTo>
                      <a:pt x="46031" y="49449"/>
                    </a:moveTo>
                    <a:cubicBezTo>
                      <a:pt x="46241" y="49449"/>
                      <a:pt x="46282" y="49629"/>
                      <a:pt x="46262" y="49871"/>
                    </a:cubicBezTo>
                    <a:cubicBezTo>
                      <a:pt x="46025" y="50003"/>
                      <a:pt x="45920" y="50240"/>
                      <a:pt x="45683" y="50371"/>
                    </a:cubicBezTo>
                    <a:cubicBezTo>
                      <a:pt x="45710" y="50134"/>
                      <a:pt x="45499" y="50161"/>
                      <a:pt x="45526" y="49898"/>
                    </a:cubicBezTo>
                    <a:lnTo>
                      <a:pt x="45499" y="49898"/>
                    </a:lnTo>
                    <a:cubicBezTo>
                      <a:pt x="45631" y="49819"/>
                      <a:pt x="45683" y="49635"/>
                      <a:pt x="45789" y="49503"/>
                    </a:cubicBezTo>
                    <a:cubicBezTo>
                      <a:pt x="45887" y="49466"/>
                      <a:pt x="45967" y="49449"/>
                      <a:pt x="46031" y="49449"/>
                    </a:cubicBezTo>
                    <a:close/>
                    <a:moveTo>
                      <a:pt x="58503" y="49755"/>
                    </a:moveTo>
                    <a:cubicBezTo>
                      <a:pt x="58622" y="49755"/>
                      <a:pt x="58693" y="49853"/>
                      <a:pt x="58623" y="50029"/>
                    </a:cubicBezTo>
                    <a:cubicBezTo>
                      <a:pt x="58491" y="50134"/>
                      <a:pt x="58413" y="50292"/>
                      <a:pt x="58307" y="50397"/>
                    </a:cubicBezTo>
                    <a:cubicBezTo>
                      <a:pt x="58162" y="50307"/>
                      <a:pt x="58368" y="50028"/>
                      <a:pt x="58310" y="50028"/>
                    </a:cubicBezTo>
                    <a:cubicBezTo>
                      <a:pt x="58285" y="50028"/>
                      <a:pt x="58206" y="50084"/>
                      <a:pt x="58018" y="50240"/>
                    </a:cubicBezTo>
                    <a:cubicBezTo>
                      <a:pt x="58134" y="49905"/>
                      <a:pt x="58356" y="49755"/>
                      <a:pt x="58503" y="49755"/>
                    </a:cubicBezTo>
                    <a:close/>
                    <a:moveTo>
                      <a:pt x="58044" y="49740"/>
                    </a:moveTo>
                    <a:lnTo>
                      <a:pt x="58044" y="49740"/>
                    </a:lnTo>
                    <a:cubicBezTo>
                      <a:pt x="58026" y="49787"/>
                      <a:pt x="58044" y="49793"/>
                      <a:pt x="58069" y="49793"/>
                    </a:cubicBezTo>
                    <a:cubicBezTo>
                      <a:pt x="58079" y="49793"/>
                      <a:pt x="58090" y="49792"/>
                      <a:pt x="58100" y="49792"/>
                    </a:cubicBezTo>
                    <a:lnTo>
                      <a:pt x="58100" y="49792"/>
                    </a:lnTo>
                    <a:cubicBezTo>
                      <a:pt x="58136" y="49792"/>
                      <a:pt x="58163" y="49806"/>
                      <a:pt x="58097" y="49924"/>
                    </a:cubicBezTo>
                    <a:cubicBezTo>
                      <a:pt x="57624" y="50345"/>
                      <a:pt x="57808" y="49977"/>
                      <a:pt x="57308" y="50476"/>
                    </a:cubicBezTo>
                    <a:cubicBezTo>
                      <a:pt x="57413" y="50082"/>
                      <a:pt x="57755" y="49924"/>
                      <a:pt x="58044" y="49740"/>
                    </a:cubicBezTo>
                    <a:close/>
                    <a:moveTo>
                      <a:pt x="45420" y="49792"/>
                    </a:moveTo>
                    <a:lnTo>
                      <a:pt x="45289" y="50108"/>
                    </a:lnTo>
                    <a:cubicBezTo>
                      <a:pt x="45052" y="50161"/>
                      <a:pt x="44815" y="50318"/>
                      <a:pt x="44631" y="50529"/>
                    </a:cubicBezTo>
                    <a:cubicBezTo>
                      <a:pt x="44684" y="50345"/>
                      <a:pt x="44815" y="50266"/>
                      <a:pt x="44868" y="50082"/>
                    </a:cubicBezTo>
                    <a:lnTo>
                      <a:pt x="44868" y="50082"/>
                    </a:lnTo>
                    <a:cubicBezTo>
                      <a:pt x="44815" y="50134"/>
                      <a:pt x="44763" y="50213"/>
                      <a:pt x="44684" y="50292"/>
                    </a:cubicBezTo>
                    <a:cubicBezTo>
                      <a:pt x="44710" y="50003"/>
                      <a:pt x="44921" y="49898"/>
                      <a:pt x="45131" y="49792"/>
                    </a:cubicBezTo>
                    <a:lnTo>
                      <a:pt x="45131" y="49792"/>
                    </a:lnTo>
                    <a:cubicBezTo>
                      <a:pt x="45108" y="49885"/>
                      <a:pt x="45044" y="50038"/>
                      <a:pt x="45083" y="50038"/>
                    </a:cubicBezTo>
                    <a:cubicBezTo>
                      <a:pt x="45088" y="50038"/>
                      <a:pt x="45095" y="50035"/>
                      <a:pt x="45105" y="50029"/>
                    </a:cubicBezTo>
                    <a:cubicBezTo>
                      <a:pt x="45184" y="49924"/>
                      <a:pt x="45289" y="49845"/>
                      <a:pt x="45420" y="49792"/>
                    </a:cubicBezTo>
                    <a:close/>
                    <a:moveTo>
                      <a:pt x="46664" y="49538"/>
                    </a:moveTo>
                    <a:cubicBezTo>
                      <a:pt x="46647" y="49605"/>
                      <a:pt x="46637" y="49680"/>
                      <a:pt x="46656" y="49740"/>
                    </a:cubicBezTo>
                    <a:cubicBezTo>
                      <a:pt x="46393" y="49950"/>
                      <a:pt x="46315" y="50371"/>
                      <a:pt x="45946" y="50529"/>
                    </a:cubicBezTo>
                    <a:cubicBezTo>
                      <a:pt x="46097" y="50127"/>
                      <a:pt x="46344" y="49796"/>
                      <a:pt x="46664" y="49538"/>
                    </a:cubicBezTo>
                    <a:close/>
                    <a:moveTo>
                      <a:pt x="69932" y="49161"/>
                    </a:moveTo>
                    <a:lnTo>
                      <a:pt x="69932" y="49161"/>
                    </a:lnTo>
                    <a:cubicBezTo>
                      <a:pt x="70037" y="49266"/>
                      <a:pt x="69748" y="49556"/>
                      <a:pt x="69695" y="49871"/>
                    </a:cubicBezTo>
                    <a:cubicBezTo>
                      <a:pt x="69767" y="49819"/>
                      <a:pt x="69815" y="49798"/>
                      <a:pt x="69847" y="49798"/>
                    </a:cubicBezTo>
                    <a:cubicBezTo>
                      <a:pt x="69957" y="49798"/>
                      <a:pt x="69889" y="50035"/>
                      <a:pt x="70012" y="50035"/>
                    </a:cubicBezTo>
                    <a:cubicBezTo>
                      <a:pt x="70050" y="50035"/>
                      <a:pt x="70108" y="50012"/>
                      <a:pt x="70195" y="49950"/>
                    </a:cubicBezTo>
                    <a:cubicBezTo>
                      <a:pt x="70195" y="49819"/>
                      <a:pt x="70037" y="49845"/>
                      <a:pt x="70221" y="49451"/>
                    </a:cubicBezTo>
                    <a:cubicBezTo>
                      <a:pt x="70284" y="49404"/>
                      <a:pt x="70318" y="49392"/>
                      <a:pt x="70343" y="49392"/>
                    </a:cubicBezTo>
                    <a:cubicBezTo>
                      <a:pt x="70369" y="49392"/>
                      <a:pt x="70384" y="49405"/>
                      <a:pt x="70410" y="49405"/>
                    </a:cubicBezTo>
                    <a:cubicBezTo>
                      <a:pt x="70441" y="49405"/>
                      <a:pt x="70487" y="49385"/>
                      <a:pt x="70590" y="49293"/>
                    </a:cubicBezTo>
                    <a:lnTo>
                      <a:pt x="70590" y="49293"/>
                    </a:lnTo>
                    <a:cubicBezTo>
                      <a:pt x="70590" y="49471"/>
                      <a:pt x="70146" y="49846"/>
                      <a:pt x="70332" y="49846"/>
                    </a:cubicBezTo>
                    <a:cubicBezTo>
                      <a:pt x="70338" y="49846"/>
                      <a:pt x="70345" y="49846"/>
                      <a:pt x="70353" y="49845"/>
                    </a:cubicBezTo>
                    <a:cubicBezTo>
                      <a:pt x="70563" y="49740"/>
                      <a:pt x="70537" y="49398"/>
                      <a:pt x="70774" y="49319"/>
                    </a:cubicBezTo>
                    <a:cubicBezTo>
                      <a:pt x="70853" y="49319"/>
                      <a:pt x="70853" y="49451"/>
                      <a:pt x="70800" y="49608"/>
                    </a:cubicBezTo>
                    <a:cubicBezTo>
                      <a:pt x="70642" y="49845"/>
                      <a:pt x="70353" y="49977"/>
                      <a:pt x="70221" y="50240"/>
                    </a:cubicBezTo>
                    <a:cubicBezTo>
                      <a:pt x="70300" y="50240"/>
                      <a:pt x="70221" y="50476"/>
                      <a:pt x="70221" y="50634"/>
                    </a:cubicBezTo>
                    <a:cubicBezTo>
                      <a:pt x="69985" y="50529"/>
                      <a:pt x="69801" y="50397"/>
                      <a:pt x="69616" y="50213"/>
                    </a:cubicBezTo>
                    <a:cubicBezTo>
                      <a:pt x="69432" y="50029"/>
                      <a:pt x="69327" y="49766"/>
                      <a:pt x="69301" y="49477"/>
                    </a:cubicBezTo>
                    <a:cubicBezTo>
                      <a:pt x="69410" y="49378"/>
                      <a:pt x="69474" y="49341"/>
                      <a:pt x="69510" y="49341"/>
                    </a:cubicBezTo>
                    <a:cubicBezTo>
                      <a:pt x="69620" y="49341"/>
                      <a:pt x="69473" y="49685"/>
                      <a:pt x="69569" y="49685"/>
                    </a:cubicBezTo>
                    <a:cubicBezTo>
                      <a:pt x="69593" y="49685"/>
                      <a:pt x="69632" y="49663"/>
                      <a:pt x="69695" y="49608"/>
                    </a:cubicBezTo>
                    <a:cubicBezTo>
                      <a:pt x="69774" y="49372"/>
                      <a:pt x="69669" y="49398"/>
                      <a:pt x="69932" y="49161"/>
                    </a:cubicBezTo>
                    <a:close/>
                    <a:moveTo>
                      <a:pt x="45470" y="50403"/>
                    </a:moveTo>
                    <a:lnTo>
                      <a:pt x="45470" y="50403"/>
                    </a:lnTo>
                    <a:cubicBezTo>
                      <a:pt x="45674" y="50452"/>
                      <a:pt x="45892" y="50489"/>
                      <a:pt x="45841" y="50818"/>
                    </a:cubicBezTo>
                    <a:cubicBezTo>
                      <a:pt x="45787" y="50798"/>
                      <a:pt x="45738" y="50791"/>
                      <a:pt x="45693" y="50791"/>
                    </a:cubicBezTo>
                    <a:cubicBezTo>
                      <a:pt x="45619" y="50791"/>
                      <a:pt x="45558" y="50808"/>
                      <a:pt x="45504" y="50808"/>
                    </a:cubicBezTo>
                    <a:cubicBezTo>
                      <a:pt x="45463" y="50808"/>
                      <a:pt x="45427" y="50799"/>
                      <a:pt x="45394" y="50766"/>
                    </a:cubicBezTo>
                    <a:cubicBezTo>
                      <a:pt x="45473" y="50687"/>
                      <a:pt x="45526" y="50608"/>
                      <a:pt x="45552" y="50503"/>
                    </a:cubicBezTo>
                    <a:lnTo>
                      <a:pt x="45552" y="50503"/>
                    </a:lnTo>
                    <a:cubicBezTo>
                      <a:pt x="45519" y="50524"/>
                      <a:pt x="45487" y="50541"/>
                      <a:pt x="45466" y="50541"/>
                    </a:cubicBezTo>
                    <a:cubicBezTo>
                      <a:pt x="45435" y="50541"/>
                      <a:pt x="45427" y="50507"/>
                      <a:pt x="45470" y="50403"/>
                    </a:cubicBezTo>
                    <a:close/>
                    <a:moveTo>
                      <a:pt x="71532" y="50351"/>
                    </a:moveTo>
                    <a:cubicBezTo>
                      <a:pt x="71574" y="50351"/>
                      <a:pt x="71592" y="50388"/>
                      <a:pt x="71563" y="50476"/>
                    </a:cubicBezTo>
                    <a:cubicBezTo>
                      <a:pt x="71379" y="50555"/>
                      <a:pt x="71326" y="50766"/>
                      <a:pt x="71116" y="50844"/>
                    </a:cubicBezTo>
                    <a:cubicBezTo>
                      <a:pt x="71153" y="50598"/>
                      <a:pt x="71424" y="50351"/>
                      <a:pt x="71532" y="50351"/>
                    </a:cubicBezTo>
                    <a:close/>
                    <a:moveTo>
                      <a:pt x="70695" y="50844"/>
                    </a:moveTo>
                    <a:cubicBezTo>
                      <a:pt x="70693" y="50850"/>
                      <a:pt x="70692" y="50855"/>
                      <a:pt x="70691" y="50860"/>
                    </a:cubicBezTo>
                    <a:lnTo>
                      <a:pt x="70691" y="50860"/>
                    </a:lnTo>
                    <a:cubicBezTo>
                      <a:pt x="70692" y="50855"/>
                      <a:pt x="70693" y="50850"/>
                      <a:pt x="70695" y="50844"/>
                    </a:cubicBezTo>
                    <a:close/>
                    <a:moveTo>
                      <a:pt x="46882" y="50360"/>
                    </a:moveTo>
                    <a:lnTo>
                      <a:pt x="46882" y="50360"/>
                    </a:lnTo>
                    <a:cubicBezTo>
                      <a:pt x="46679" y="50729"/>
                      <a:pt x="46429" y="51076"/>
                      <a:pt x="46157" y="51423"/>
                    </a:cubicBezTo>
                    <a:cubicBezTo>
                      <a:pt x="46157" y="51160"/>
                      <a:pt x="45710" y="51213"/>
                      <a:pt x="45973" y="50818"/>
                    </a:cubicBezTo>
                    <a:lnTo>
                      <a:pt x="45973" y="50818"/>
                    </a:lnTo>
                    <a:cubicBezTo>
                      <a:pt x="45973" y="51002"/>
                      <a:pt x="46183" y="50897"/>
                      <a:pt x="46262" y="50976"/>
                    </a:cubicBezTo>
                    <a:cubicBezTo>
                      <a:pt x="46341" y="50792"/>
                      <a:pt x="46262" y="50818"/>
                      <a:pt x="46315" y="50634"/>
                    </a:cubicBezTo>
                    <a:cubicBezTo>
                      <a:pt x="46544" y="50611"/>
                      <a:pt x="46733" y="50508"/>
                      <a:pt x="46882" y="50360"/>
                    </a:cubicBezTo>
                    <a:close/>
                    <a:moveTo>
                      <a:pt x="61384" y="51128"/>
                    </a:moveTo>
                    <a:cubicBezTo>
                      <a:pt x="61457" y="51128"/>
                      <a:pt x="61473" y="51210"/>
                      <a:pt x="61490" y="51292"/>
                    </a:cubicBezTo>
                    <a:cubicBezTo>
                      <a:pt x="61408" y="51397"/>
                      <a:pt x="61326" y="51445"/>
                      <a:pt x="61265" y="51445"/>
                    </a:cubicBezTo>
                    <a:cubicBezTo>
                      <a:pt x="61189" y="51445"/>
                      <a:pt x="61145" y="51370"/>
                      <a:pt x="61174" y="51239"/>
                    </a:cubicBezTo>
                    <a:cubicBezTo>
                      <a:pt x="61274" y="51159"/>
                      <a:pt x="61340" y="51128"/>
                      <a:pt x="61384" y="51128"/>
                    </a:cubicBezTo>
                    <a:close/>
                    <a:moveTo>
                      <a:pt x="47559" y="51090"/>
                    </a:moveTo>
                    <a:cubicBezTo>
                      <a:pt x="47667" y="51090"/>
                      <a:pt x="47674" y="51191"/>
                      <a:pt x="47656" y="51318"/>
                    </a:cubicBezTo>
                    <a:lnTo>
                      <a:pt x="47630" y="51318"/>
                    </a:lnTo>
                    <a:cubicBezTo>
                      <a:pt x="47577" y="51344"/>
                      <a:pt x="47524" y="51397"/>
                      <a:pt x="47498" y="51476"/>
                    </a:cubicBezTo>
                    <a:cubicBezTo>
                      <a:pt x="47464" y="51481"/>
                      <a:pt x="47431" y="51486"/>
                      <a:pt x="47401" y="51486"/>
                    </a:cubicBezTo>
                    <a:cubicBezTo>
                      <a:pt x="47296" y="51486"/>
                      <a:pt x="47237" y="51428"/>
                      <a:pt x="47340" y="51160"/>
                    </a:cubicBezTo>
                    <a:cubicBezTo>
                      <a:pt x="47439" y="51111"/>
                      <a:pt x="47509" y="51090"/>
                      <a:pt x="47559" y="51090"/>
                    </a:cubicBezTo>
                    <a:close/>
                    <a:moveTo>
                      <a:pt x="58833" y="50371"/>
                    </a:moveTo>
                    <a:cubicBezTo>
                      <a:pt x="58833" y="50634"/>
                      <a:pt x="58623" y="50713"/>
                      <a:pt x="58518" y="50871"/>
                    </a:cubicBezTo>
                    <a:lnTo>
                      <a:pt x="58939" y="50634"/>
                    </a:lnTo>
                    <a:lnTo>
                      <a:pt x="58939" y="50634"/>
                    </a:lnTo>
                    <a:cubicBezTo>
                      <a:pt x="58702" y="51186"/>
                      <a:pt x="58413" y="51292"/>
                      <a:pt x="58544" y="51581"/>
                    </a:cubicBezTo>
                    <a:cubicBezTo>
                      <a:pt x="58360" y="51528"/>
                      <a:pt x="58071" y="51423"/>
                      <a:pt x="58360" y="50976"/>
                    </a:cubicBezTo>
                    <a:lnTo>
                      <a:pt x="58360" y="50976"/>
                    </a:lnTo>
                    <a:cubicBezTo>
                      <a:pt x="58323" y="50996"/>
                      <a:pt x="58294" y="51004"/>
                      <a:pt x="58269" y="51004"/>
                    </a:cubicBezTo>
                    <a:cubicBezTo>
                      <a:pt x="58164" y="51004"/>
                      <a:pt x="58152" y="50855"/>
                      <a:pt x="58063" y="50855"/>
                    </a:cubicBezTo>
                    <a:cubicBezTo>
                      <a:pt x="58009" y="50855"/>
                      <a:pt x="57928" y="50909"/>
                      <a:pt x="57781" y="51081"/>
                    </a:cubicBezTo>
                    <a:cubicBezTo>
                      <a:pt x="57834" y="50950"/>
                      <a:pt x="57887" y="50818"/>
                      <a:pt x="57939" y="50687"/>
                    </a:cubicBezTo>
                    <a:cubicBezTo>
                      <a:pt x="58228" y="50476"/>
                      <a:pt x="58123" y="50713"/>
                      <a:pt x="58360" y="50424"/>
                    </a:cubicBezTo>
                    <a:cubicBezTo>
                      <a:pt x="58360" y="50597"/>
                      <a:pt x="58374" y="50703"/>
                      <a:pt x="58442" y="50703"/>
                    </a:cubicBezTo>
                    <a:cubicBezTo>
                      <a:pt x="58508" y="50703"/>
                      <a:pt x="58626" y="50604"/>
                      <a:pt x="58833" y="50371"/>
                    </a:cubicBezTo>
                    <a:close/>
                    <a:moveTo>
                      <a:pt x="59753" y="51659"/>
                    </a:moveTo>
                    <a:cubicBezTo>
                      <a:pt x="59818" y="51659"/>
                      <a:pt x="59833" y="51720"/>
                      <a:pt x="59833" y="51818"/>
                    </a:cubicBezTo>
                    <a:cubicBezTo>
                      <a:pt x="59713" y="51967"/>
                      <a:pt x="59526" y="52099"/>
                      <a:pt x="59430" y="52099"/>
                    </a:cubicBezTo>
                    <a:cubicBezTo>
                      <a:pt x="59357" y="52099"/>
                      <a:pt x="59336" y="52022"/>
                      <a:pt x="59438" y="51818"/>
                    </a:cubicBezTo>
                    <a:cubicBezTo>
                      <a:pt x="59599" y="51706"/>
                      <a:pt x="59695" y="51659"/>
                      <a:pt x="59753" y="51659"/>
                    </a:cubicBezTo>
                    <a:close/>
                    <a:moveTo>
                      <a:pt x="48108" y="51699"/>
                    </a:moveTo>
                    <a:cubicBezTo>
                      <a:pt x="48190" y="51899"/>
                      <a:pt x="48392" y="51955"/>
                      <a:pt x="48366" y="52238"/>
                    </a:cubicBezTo>
                    <a:cubicBezTo>
                      <a:pt x="48185" y="52306"/>
                      <a:pt x="48003" y="52433"/>
                      <a:pt x="47923" y="52433"/>
                    </a:cubicBezTo>
                    <a:cubicBezTo>
                      <a:pt x="47910" y="52433"/>
                      <a:pt x="47900" y="52430"/>
                      <a:pt x="47893" y="52422"/>
                    </a:cubicBezTo>
                    <a:cubicBezTo>
                      <a:pt x="48024" y="52317"/>
                      <a:pt x="47919" y="52159"/>
                      <a:pt x="47971" y="52081"/>
                    </a:cubicBezTo>
                    <a:lnTo>
                      <a:pt x="47971" y="52081"/>
                    </a:lnTo>
                    <a:cubicBezTo>
                      <a:pt x="47840" y="52186"/>
                      <a:pt x="47761" y="52317"/>
                      <a:pt x="47630" y="52422"/>
                    </a:cubicBezTo>
                    <a:cubicBezTo>
                      <a:pt x="47475" y="52371"/>
                      <a:pt x="47750" y="51915"/>
                      <a:pt x="48108" y="51699"/>
                    </a:cubicBezTo>
                    <a:close/>
                    <a:moveTo>
                      <a:pt x="60543" y="51641"/>
                    </a:moveTo>
                    <a:cubicBezTo>
                      <a:pt x="60751" y="51641"/>
                      <a:pt x="60762" y="52063"/>
                      <a:pt x="60885" y="52186"/>
                    </a:cubicBezTo>
                    <a:cubicBezTo>
                      <a:pt x="60701" y="52265"/>
                      <a:pt x="60648" y="52475"/>
                      <a:pt x="60438" y="52554"/>
                    </a:cubicBezTo>
                    <a:cubicBezTo>
                      <a:pt x="60806" y="51765"/>
                      <a:pt x="60254" y="52159"/>
                      <a:pt x="60332" y="51765"/>
                    </a:cubicBezTo>
                    <a:lnTo>
                      <a:pt x="60306" y="51765"/>
                    </a:lnTo>
                    <a:cubicBezTo>
                      <a:pt x="60407" y="51676"/>
                      <a:pt x="60483" y="51641"/>
                      <a:pt x="60543" y="51641"/>
                    </a:cubicBezTo>
                    <a:close/>
                    <a:moveTo>
                      <a:pt x="60201" y="52317"/>
                    </a:moveTo>
                    <a:lnTo>
                      <a:pt x="60201" y="52317"/>
                    </a:lnTo>
                    <a:cubicBezTo>
                      <a:pt x="60280" y="52344"/>
                      <a:pt x="60543" y="52449"/>
                      <a:pt x="60148" y="52791"/>
                    </a:cubicBezTo>
                    <a:cubicBezTo>
                      <a:pt x="60191" y="52669"/>
                      <a:pt x="60181" y="52626"/>
                      <a:pt x="60143" y="52626"/>
                    </a:cubicBezTo>
                    <a:cubicBezTo>
                      <a:pt x="60052" y="52626"/>
                      <a:pt x="59800" y="52863"/>
                      <a:pt x="59691" y="52863"/>
                    </a:cubicBezTo>
                    <a:cubicBezTo>
                      <a:pt x="59646" y="52863"/>
                      <a:pt x="59625" y="52823"/>
                      <a:pt x="59649" y="52712"/>
                    </a:cubicBezTo>
                    <a:cubicBezTo>
                      <a:pt x="59991" y="52580"/>
                      <a:pt x="59885" y="52607"/>
                      <a:pt x="60201" y="52317"/>
                    </a:cubicBezTo>
                    <a:close/>
                    <a:moveTo>
                      <a:pt x="49003" y="52795"/>
                    </a:moveTo>
                    <a:cubicBezTo>
                      <a:pt x="49150" y="52795"/>
                      <a:pt x="49188" y="53032"/>
                      <a:pt x="48918" y="53211"/>
                    </a:cubicBezTo>
                    <a:cubicBezTo>
                      <a:pt x="48998" y="53063"/>
                      <a:pt x="48964" y="53053"/>
                      <a:pt x="48920" y="53053"/>
                    </a:cubicBezTo>
                    <a:cubicBezTo>
                      <a:pt x="48913" y="53053"/>
                      <a:pt x="48906" y="53054"/>
                      <a:pt x="48899" y="53054"/>
                    </a:cubicBezTo>
                    <a:cubicBezTo>
                      <a:pt x="48846" y="53054"/>
                      <a:pt x="48800" y="53040"/>
                      <a:pt x="48918" y="52817"/>
                    </a:cubicBezTo>
                    <a:cubicBezTo>
                      <a:pt x="48949" y="52802"/>
                      <a:pt x="48978" y="52795"/>
                      <a:pt x="49003" y="52795"/>
                    </a:cubicBezTo>
                    <a:close/>
                    <a:moveTo>
                      <a:pt x="61467" y="53100"/>
                    </a:moveTo>
                    <a:cubicBezTo>
                      <a:pt x="61529" y="53100"/>
                      <a:pt x="61569" y="53133"/>
                      <a:pt x="61569" y="53211"/>
                    </a:cubicBezTo>
                    <a:cubicBezTo>
                      <a:pt x="61461" y="53333"/>
                      <a:pt x="61339" y="53405"/>
                      <a:pt x="61264" y="53405"/>
                    </a:cubicBezTo>
                    <a:cubicBezTo>
                      <a:pt x="61192" y="53405"/>
                      <a:pt x="61163" y="53339"/>
                      <a:pt x="61227" y="53185"/>
                    </a:cubicBezTo>
                    <a:cubicBezTo>
                      <a:pt x="61319" y="53133"/>
                      <a:pt x="61404" y="53100"/>
                      <a:pt x="61467" y="53100"/>
                    </a:cubicBezTo>
                    <a:close/>
                    <a:moveTo>
                      <a:pt x="63462" y="53396"/>
                    </a:moveTo>
                    <a:lnTo>
                      <a:pt x="63462" y="53396"/>
                    </a:lnTo>
                    <a:cubicBezTo>
                      <a:pt x="63541" y="53527"/>
                      <a:pt x="63883" y="53606"/>
                      <a:pt x="63567" y="54053"/>
                    </a:cubicBezTo>
                    <a:cubicBezTo>
                      <a:pt x="63646" y="53737"/>
                      <a:pt x="63094" y="53922"/>
                      <a:pt x="63462" y="53396"/>
                    </a:cubicBezTo>
                    <a:close/>
                    <a:moveTo>
                      <a:pt x="76162" y="53829"/>
                    </a:moveTo>
                    <a:cubicBezTo>
                      <a:pt x="76289" y="53829"/>
                      <a:pt x="76343" y="53942"/>
                      <a:pt x="76323" y="54158"/>
                    </a:cubicBezTo>
                    <a:cubicBezTo>
                      <a:pt x="76256" y="54185"/>
                      <a:pt x="76199" y="54198"/>
                      <a:pt x="76153" y="54198"/>
                    </a:cubicBezTo>
                    <a:cubicBezTo>
                      <a:pt x="76017" y="54198"/>
                      <a:pt x="75968" y="54085"/>
                      <a:pt x="76007" y="53869"/>
                    </a:cubicBezTo>
                    <a:cubicBezTo>
                      <a:pt x="76067" y="53842"/>
                      <a:pt x="76119" y="53829"/>
                      <a:pt x="76162" y="53829"/>
                    </a:cubicBezTo>
                    <a:close/>
                    <a:moveTo>
                      <a:pt x="51124" y="54065"/>
                    </a:moveTo>
                    <a:cubicBezTo>
                      <a:pt x="51237" y="54065"/>
                      <a:pt x="51265" y="54168"/>
                      <a:pt x="51206" y="54342"/>
                    </a:cubicBezTo>
                    <a:cubicBezTo>
                      <a:pt x="51105" y="54420"/>
                      <a:pt x="51039" y="54452"/>
                      <a:pt x="50996" y="54452"/>
                    </a:cubicBezTo>
                    <a:cubicBezTo>
                      <a:pt x="50896" y="54452"/>
                      <a:pt x="50933" y="54272"/>
                      <a:pt x="50970" y="54106"/>
                    </a:cubicBezTo>
                    <a:cubicBezTo>
                      <a:pt x="51032" y="54078"/>
                      <a:pt x="51083" y="54065"/>
                      <a:pt x="51124" y="54065"/>
                    </a:cubicBezTo>
                    <a:close/>
                    <a:moveTo>
                      <a:pt x="48918" y="54079"/>
                    </a:moveTo>
                    <a:lnTo>
                      <a:pt x="48918" y="54079"/>
                    </a:lnTo>
                    <a:cubicBezTo>
                      <a:pt x="48892" y="54247"/>
                      <a:pt x="48905" y="54326"/>
                      <a:pt x="48967" y="54326"/>
                    </a:cubicBezTo>
                    <a:cubicBezTo>
                      <a:pt x="49032" y="54326"/>
                      <a:pt x="49151" y="54240"/>
                      <a:pt x="49339" y="54079"/>
                    </a:cubicBezTo>
                    <a:lnTo>
                      <a:pt x="49339" y="54079"/>
                    </a:lnTo>
                    <a:cubicBezTo>
                      <a:pt x="49076" y="54579"/>
                      <a:pt x="48918" y="54474"/>
                      <a:pt x="48708" y="54526"/>
                    </a:cubicBezTo>
                    <a:cubicBezTo>
                      <a:pt x="48760" y="54369"/>
                      <a:pt x="48813" y="54158"/>
                      <a:pt x="48918" y="54079"/>
                    </a:cubicBezTo>
                    <a:close/>
                    <a:moveTo>
                      <a:pt x="49786" y="53422"/>
                    </a:moveTo>
                    <a:lnTo>
                      <a:pt x="49786" y="53422"/>
                    </a:lnTo>
                    <a:cubicBezTo>
                      <a:pt x="49768" y="53517"/>
                      <a:pt x="49840" y="53546"/>
                      <a:pt x="49948" y="53546"/>
                    </a:cubicBezTo>
                    <a:cubicBezTo>
                      <a:pt x="50119" y="53546"/>
                      <a:pt x="50383" y="53474"/>
                      <a:pt x="50538" y="53474"/>
                    </a:cubicBezTo>
                    <a:cubicBezTo>
                      <a:pt x="50719" y="53474"/>
                      <a:pt x="50751" y="53573"/>
                      <a:pt x="50312" y="54000"/>
                    </a:cubicBezTo>
                    <a:cubicBezTo>
                      <a:pt x="50417" y="54106"/>
                      <a:pt x="50917" y="54000"/>
                      <a:pt x="50549" y="54500"/>
                    </a:cubicBezTo>
                    <a:cubicBezTo>
                      <a:pt x="50467" y="54567"/>
                      <a:pt x="50378" y="54598"/>
                      <a:pt x="50300" y="54598"/>
                    </a:cubicBezTo>
                    <a:cubicBezTo>
                      <a:pt x="50101" y="54598"/>
                      <a:pt x="49966" y="54400"/>
                      <a:pt x="50154" y="54079"/>
                    </a:cubicBezTo>
                    <a:lnTo>
                      <a:pt x="50154" y="54079"/>
                    </a:lnTo>
                    <a:cubicBezTo>
                      <a:pt x="49995" y="54231"/>
                      <a:pt x="49916" y="54287"/>
                      <a:pt x="49884" y="54287"/>
                    </a:cubicBezTo>
                    <a:cubicBezTo>
                      <a:pt x="49804" y="54287"/>
                      <a:pt x="50000" y="53951"/>
                      <a:pt x="49944" y="53895"/>
                    </a:cubicBezTo>
                    <a:lnTo>
                      <a:pt x="49944" y="53895"/>
                    </a:lnTo>
                    <a:cubicBezTo>
                      <a:pt x="49734" y="54211"/>
                      <a:pt x="49471" y="54474"/>
                      <a:pt x="49129" y="54684"/>
                    </a:cubicBezTo>
                    <a:cubicBezTo>
                      <a:pt x="49260" y="54237"/>
                      <a:pt x="49786" y="54185"/>
                      <a:pt x="49944" y="53737"/>
                    </a:cubicBezTo>
                    <a:lnTo>
                      <a:pt x="49944" y="53737"/>
                    </a:lnTo>
                    <a:cubicBezTo>
                      <a:pt x="49839" y="53843"/>
                      <a:pt x="49734" y="53974"/>
                      <a:pt x="49576" y="54027"/>
                    </a:cubicBezTo>
                    <a:lnTo>
                      <a:pt x="49549" y="54027"/>
                    </a:lnTo>
                    <a:cubicBezTo>
                      <a:pt x="49523" y="53816"/>
                      <a:pt x="49602" y="53580"/>
                      <a:pt x="49786" y="53422"/>
                    </a:cubicBezTo>
                    <a:close/>
                    <a:moveTo>
                      <a:pt x="47097" y="54731"/>
                    </a:moveTo>
                    <a:cubicBezTo>
                      <a:pt x="47090" y="54741"/>
                      <a:pt x="47084" y="54752"/>
                      <a:pt x="47077" y="54763"/>
                    </a:cubicBezTo>
                    <a:cubicBezTo>
                      <a:pt x="47084" y="54752"/>
                      <a:pt x="47090" y="54742"/>
                      <a:pt x="47097" y="54731"/>
                    </a:cubicBezTo>
                    <a:close/>
                    <a:moveTo>
                      <a:pt x="49605" y="54620"/>
                    </a:moveTo>
                    <a:cubicBezTo>
                      <a:pt x="49745" y="54620"/>
                      <a:pt x="49874" y="54702"/>
                      <a:pt x="49944" y="54842"/>
                    </a:cubicBezTo>
                    <a:cubicBezTo>
                      <a:pt x="49804" y="54880"/>
                      <a:pt x="49657" y="54931"/>
                      <a:pt x="49552" y="54931"/>
                    </a:cubicBezTo>
                    <a:cubicBezTo>
                      <a:pt x="49441" y="54931"/>
                      <a:pt x="49377" y="54874"/>
                      <a:pt x="49418" y="54684"/>
                    </a:cubicBezTo>
                    <a:lnTo>
                      <a:pt x="49392" y="54684"/>
                    </a:lnTo>
                    <a:cubicBezTo>
                      <a:pt x="49462" y="54640"/>
                      <a:pt x="49535" y="54620"/>
                      <a:pt x="49605" y="54620"/>
                    </a:cubicBezTo>
                    <a:close/>
                    <a:moveTo>
                      <a:pt x="48103" y="54553"/>
                    </a:moveTo>
                    <a:cubicBezTo>
                      <a:pt x="48078" y="54651"/>
                      <a:pt x="47985" y="54818"/>
                      <a:pt x="48059" y="54818"/>
                    </a:cubicBezTo>
                    <a:cubicBezTo>
                      <a:pt x="48064" y="54818"/>
                      <a:pt x="48070" y="54817"/>
                      <a:pt x="48077" y="54816"/>
                    </a:cubicBezTo>
                    <a:cubicBezTo>
                      <a:pt x="48122" y="54785"/>
                      <a:pt x="48168" y="54755"/>
                      <a:pt x="48188" y="54755"/>
                    </a:cubicBezTo>
                    <a:cubicBezTo>
                      <a:pt x="48203" y="54755"/>
                      <a:pt x="48204" y="54771"/>
                      <a:pt x="48182" y="54816"/>
                    </a:cubicBezTo>
                    <a:lnTo>
                      <a:pt x="47761" y="55052"/>
                    </a:lnTo>
                    <a:cubicBezTo>
                      <a:pt x="47814" y="54868"/>
                      <a:pt x="47919" y="54684"/>
                      <a:pt x="48103" y="54553"/>
                    </a:cubicBezTo>
                    <a:close/>
                    <a:moveTo>
                      <a:pt x="22221" y="1"/>
                    </a:moveTo>
                    <a:cubicBezTo>
                      <a:pt x="21869" y="1"/>
                      <a:pt x="21520" y="74"/>
                      <a:pt x="21198" y="217"/>
                    </a:cubicBezTo>
                    <a:cubicBezTo>
                      <a:pt x="21142" y="104"/>
                      <a:pt x="20945" y="65"/>
                      <a:pt x="20692" y="65"/>
                    </a:cubicBezTo>
                    <a:cubicBezTo>
                      <a:pt x="20234" y="65"/>
                      <a:pt x="19590" y="192"/>
                      <a:pt x="19252" y="243"/>
                    </a:cubicBezTo>
                    <a:cubicBezTo>
                      <a:pt x="18384" y="348"/>
                      <a:pt x="17516" y="559"/>
                      <a:pt x="16701" y="874"/>
                    </a:cubicBezTo>
                    <a:cubicBezTo>
                      <a:pt x="16780" y="980"/>
                      <a:pt x="16517" y="1190"/>
                      <a:pt x="16359" y="1427"/>
                    </a:cubicBezTo>
                    <a:cubicBezTo>
                      <a:pt x="16303" y="1449"/>
                      <a:pt x="16264" y="1457"/>
                      <a:pt x="16234" y="1457"/>
                    </a:cubicBezTo>
                    <a:cubicBezTo>
                      <a:pt x="16153" y="1457"/>
                      <a:pt x="16143" y="1396"/>
                      <a:pt x="16062" y="1396"/>
                    </a:cubicBezTo>
                    <a:cubicBezTo>
                      <a:pt x="16033" y="1396"/>
                      <a:pt x="15994" y="1404"/>
                      <a:pt x="15938" y="1427"/>
                    </a:cubicBezTo>
                    <a:cubicBezTo>
                      <a:pt x="15885" y="1690"/>
                      <a:pt x="16201" y="1506"/>
                      <a:pt x="15964" y="1848"/>
                    </a:cubicBezTo>
                    <a:cubicBezTo>
                      <a:pt x="16064" y="1796"/>
                      <a:pt x="16133" y="1775"/>
                      <a:pt x="16181" y="1775"/>
                    </a:cubicBezTo>
                    <a:cubicBezTo>
                      <a:pt x="16365" y="1775"/>
                      <a:pt x="16249" y="2073"/>
                      <a:pt x="16384" y="2073"/>
                    </a:cubicBezTo>
                    <a:cubicBezTo>
                      <a:pt x="16429" y="2073"/>
                      <a:pt x="16501" y="2040"/>
                      <a:pt x="16622" y="1953"/>
                    </a:cubicBezTo>
                    <a:cubicBezTo>
                      <a:pt x="16634" y="1950"/>
                      <a:pt x="16644" y="1948"/>
                      <a:pt x="16653" y="1948"/>
                    </a:cubicBezTo>
                    <a:cubicBezTo>
                      <a:pt x="16787" y="1948"/>
                      <a:pt x="16435" y="2330"/>
                      <a:pt x="16385" y="2479"/>
                    </a:cubicBezTo>
                    <a:cubicBezTo>
                      <a:pt x="16622" y="2531"/>
                      <a:pt x="16806" y="2663"/>
                      <a:pt x="16964" y="2821"/>
                    </a:cubicBezTo>
                    <a:cubicBezTo>
                      <a:pt x="16517" y="2952"/>
                      <a:pt x="16096" y="3084"/>
                      <a:pt x="15649" y="3241"/>
                    </a:cubicBezTo>
                    <a:cubicBezTo>
                      <a:pt x="16043" y="3531"/>
                      <a:pt x="16464" y="3767"/>
                      <a:pt x="16885" y="3978"/>
                    </a:cubicBezTo>
                    <a:cubicBezTo>
                      <a:pt x="17358" y="4184"/>
                      <a:pt x="17847" y="4293"/>
                      <a:pt x="18353" y="4293"/>
                    </a:cubicBezTo>
                    <a:cubicBezTo>
                      <a:pt x="18493" y="4293"/>
                      <a:pt x="18635" y="4284"/>
                      <a:pt x="18778" y="4267"/>
                    </a:cubicBezTo>
                    <a:cubicBezTo>
                      <a:pt x="18910" y="4267"/>
                      <a:pt x="18884" y="4425"/>
                      <a:pt x="18778" y="4609"/>
                    </a:cubicBezTo>
                    <a:cubicBezTo>
                      <a:pt x="18884" y="4530"/>
                      <a:pt x="18989" y="4399"/>
                      <a:pt x="19094" y="4293"/>
                    </a:cubicBezTo>
                    <a:cubicBezTo>
                      <a:pt x="19141" y="4341"/>
                      <a:pt x="19227" y="4350"/>
                      <a:pt x="19316" y="4350"/>
                    </a:cubicBezTo>
                    <a:cubicBezTo>
                      <a:pt x="19375" y="4350"/>
                      <a:pt x="19436" y="4346"/>
                      <a:pt x="19489" y="4346"/>
                    </a:cubicBezTo>
                    <a:cubicBezTo>
                      <a:pt x="19307" y="4579"/>
                      <a:pt x="19327" y="4665"/>
                      <a:pt x="19456" y="4665"/>
                    </a:cubicBezTo>
                    <a:cubicBezTo>
                      <a:pt x="19719" y="4665"/>
                      <a:pt x="20441" y="4304"/>
                      <a:pt x="20830" y="4109"/>
                    </a:cubicBezTo>
                    <a:lnTo>
                      <a:pt x="20830" y="4109"/>
                    </a:lnTo>
                    <a:cubicBezTo>
                      <a:pt x="20619" y="4372"/>
                      <a:pt x="20356" y="4530"/>
                      <a:pt x="20041" y="4635"/>
                    </a:cubicBezTo>
                    <a:cubicBezTo>
                      <a:pt x="20199" y="4635"/>
                      <a:pt x="20067" y="4925"/>
                      <a:pt x="19804" y="5135"/>
                    </a:cubicBezTo>
                    <a:cubicBezTo>
                      <a:pt x="19693" y="5179"/>
                      <a:pt x="19632" y="5191"/>
                      <a:pt x="19590" y="5191"/>
                    </a:cubicBezTo>
                    <a:cubicBezTo>
                      <a:pt x="19549" y="5191"/>
                      <a:pt x="19527" y="5180"/>
                      <a:pt x="19495" y="5180"/>
                    </a:cubicBezTo>
                    <a:cubicBezTo>
                      <a:pt x="19444" y="5180"/>
                      <a:pt x="19366" y="5207"/>
                      <a:pt x="19147" y="5345"/>
                    </a:cubicBezTo>
                    <a:cubicBezTo>
                      <a:pt x="19110" y="5393"/>
                      <a:pt x="19110" y="5410"/>
                      <a:pt x="19131" y="5410"/>
                    </a:cubicBezTo>
                    <a:cubicBezTo>
                      <a:pt x="19182" y="5410"/>
                      <a:pt x="19359" y="5308"/>
                      <a:pt x="19425" y="5308"/>
                    </a:cubicBezTo>
                    <a:cubicBezTo>
                      <a:pt x="19465" y="5308"/>
                      <a:pt x="19462" y="5347"/>
                      <a:pt x="19357" y="5477"/>
                    </a:cubicBezTo>
                    <a:cubicBezTo>
                      <a:pt x="19567" y="5451"/>
                      <a:pt x="19646" y="5240"/>
                      <a:pt x="19857" y="5188"/>
                    </a:cubicBezTo>
                    <a:cubicBezTo>
                      <a:pt x="19909" y="5188"/>
                      <a:pt x="19962" y="5214"/>
                      <a:pt x="19936" y="5319"/>
                    </a:cubicBezTo>
                    <a:cubicBezTo>
                      <a:pt x="19843" y="5401"/>
                      <a:pt x="19739" y="5463"/>
                      <a:pt x="19632" y="5522"/>
                    </a:cubicBezTo>
                    <a:lnTo>
                      <a:pt x="19632" y="5522"/>
                    </a:lnTo>
                    <a:cubicBezTo>
                      <a:pt x="20161" y="5428"/>
                      <a:pt x="20477" y="5493"/>
                      <a:pt x="21119" y="5082"/>
                    </a:cubicBezTo>
                    <a:lnTo>
                      <a:pt x="21119" y="5082"/>
                    </a:lnTo>
                    <a:lnTo>
                      <a:pt x="20935" y="5451"/>
                    </a:lnTo>
                    <a:cubicBezTo>
                      <a:pt x="20930" y="5450"/>
                      <a:pt x="20924" y="5450"/>
                      <a:pt x="20918" y="5450"/>
                    </a:cubicBezTo>
                    <a:cubicBezTo>
                      <a:pt x="20697" y="5450"/>
                      <a:pt x="20117" y="5772"/>
                      <a:pt x="19802" y="5772"/>
                    </a:cubicBezTo>
                    <a:cubicBezTo>
                      <a:pt x="19671" y="5772"/>
                      <a:pt x="19586" y="5716"/>
                      <a:pt x="19594" y="5556"/>
                    </a:cubicBezTo>
                    <a:lnTo>
                      <a:pt x="19594" y="5543"/>
                    </a:lnTo>
                    <a:lnTo>
                      <a:pt x="19594" y="5543"/>
                    </a:lnTo>
                    <a:cubicBezTo>
                      <a:pt x="19438" y="5628"/>
                      <a:pt x="19280" y="5712"/>
                      <a:pt x="19147" y="5845"/>
                    </a:cubicBezTo>
                    <a:cubicBezTo>
                      <a:pt x="19084" y="5845"/>
                      <a:pt x="19088" y="5811"/>
                      <a:pt x="19052" y="5811"/>
                    </a:cubicBezTo>
                    <a:cubicBezTo>
                      <a:pt x="19042" y="5811"/>
                      <a:pt x="19031" y="5814"/>
                      <a:pt x="19015" y="5819"/>
                    </a:cubicBezTo>
                    <a:cubicBezTo>
                      <a:pt x="19489" y="5477"/>
                      <a:pt x="18963" y="5556"/>
                      <a:pt x="18805" y="5530"/>
                    </a:cubicBezTo>
                    <a:cubicBezTo>
                      <a:pt x="18884" y="5372"/>
                      <a:pt x="19041" y="5293"/>
                      <a:pt x="19120" y="5135"/>
                    </a:cubicBezTo>
                    <a:cubicBezTo>
                      <a:pt x="19112" y="5134"/>
                      <a:pt x="19103" y="5134"/>
                      <a:pt x="19094" y="5134"/>
                    </a:cubicBezTo>
                    <a:cubicBezTo>
                      <a:pt x="18694" y="5134"/>
                      <a:pt x="18018" y="5668"/>
                      <a:pt x="17681" y="5668"/>
                    </a:cubicBezTo>
                    <a:cubicBezTo>
                      <a:pt x="17660" y="5668"/>
                      <a:pt x="17640" y="5666"/>
                      <a:pt x="17621" y="5661"/>
                    </a:cubicBezTo>
                    <a:cubicBezTo>
                      <a:pt x="17858" y="5398"/>
                      <a:pt x="18279" y="5372"/>
                      <a:pt x="18568" y="5214"/>
                    </a:cubicBezTo>
                    <a:cubicBezTo>
                      <a:pt x="18545" y="5167"/>
                      <a:pt x="18470" y="5126"/>
                      <a:pt x="18370" y="5126"/>
                    </a:cubicBezTo>
                    <a:cubicBezTo>
                      <a:pt x="18242" y="5126"/>
                      <a:pt x="18072" y="5192"/>
                      <a:pt x="17911" y="5398"/>
                    </a:cubicBezTo>
                    <a:cubicBezTo>
                      <a:pt x="17922" y="5193"/>
                      <a:pt x="17770" y="5131"/>
                      <a:pt x="17550" y="5131"/>
                    </a:cubicBezTo>
                    <a:cubicBezTo>
                      <a:pt x="17262" y="5131"/>
                      <a:pt x="16856" y="5237"/>
                      <a:pt x="16543" y="5267"/>
                    </a:cubicBezTo>
                    <a:cubicBezTo>
                      <a:pt x="16508" y="5389"/>
                      <a:pt x="16563" y="5430"/>
                      <a:pt x="16665" y="5430"/>
                    </a:cubicBezTo>
                    <a:cubicBezTo>
                      <a:pt x="16867" y="5430"/>
                      <a:pt x="17253" y="5267"/>
                      <a:pt x="17463" y="5267"/>
                    </a:cubicBezTo>
                    <a:cubicBezTo>
                      <a:pt x="17120" y="5503"/>
                      <a:pt x="16835" y="5612"/>
                      <a:pt x="16647" y="5612"/>
                    </a:cubicBezTo>
                    <a:cubicBezTo>
                      <a:pt x="16418" y="5612"/>
                      <a:pt x="16334" y="5450"/>
                      <a:pt x="16464" y="5161"/>
                    </a:cubicBezTo>
                    <a:lnTo>
                      <a:pt x="16464" y="5161"/>
                    </a:lnTo>
                    <a:cubicBezTo>
                      <a:pt x="16219" y="5231"/>
                      <a:pt x="15985" y="5286"/>
                      <a:pt x="15809" y="5286"/>
                    </a:cubicBezTo>
                    <a:cubicBezTo>
                      <a:pt x="15588" y="5286"/>
                      <a:pt x="15459" y="5200"/>
                      <a:pt x="15517" y="4951"/>
                    </a:cubicBezTo>
                    <a:lnTo>
                      <a:pt x="15517" y="4951"/>
                    </a:lnTo>
                    <a:cubicBezTo>
                      <a:pt x="15341" y="4979"/>
                      <a:pt x="15182" y="4991"/>
                      <a:pt x="15037" y="4991"/>
                    </a:cubicBezTo>
                    <a:cubicBezTo>
                      <a:pt x="14000" y="4991"/>
                      <a:pt x="13660" y="4367"/>
                      <a:pt x="12628" y="4367"/>
                    </a:cubicBezTo>
                    <a:cubicBezTo>
                      <a:pt x="12576" y="4367"/>
                      <a:pt x="12522" y="4369"/>
                      <a:pt x="12466" y="4372"/>
                    </a:cubicBezTo>
                    <a:cubicBezTo>
                      <a:pt x="12230" y="4819"/>
                      <a:pt x="12598" y="4741"/>
                      <a:pt x="12203" y="5319"/>
                    </a:cubicBezTo>
                    <a:cubicBezTo>
                      <a:pt x="12466" y="5345"/>
                      <a:pt x="12572" y="5530"/>
                      <a:pt x="12309" y="6003"/>
                    </a:cubicBezTo>
                    <a:cubicBezTo>
                      <a:pt x="12440" y="5977"/>
                      <a:pt x="12519" y="5871"/>
                      <a:pt x="12651" y="5819"/>
                    </a:cubicBezTo>
                    <a:lnTo>
                      <a:pt x="12651" y="5819"/>
                    </a:lnTo>
                    <a:cubicBezTo>
                      <a:pt x="12230" y="6345"/>
                      <a:pt x="12808" y="6082"/>
                      <a:pt x="12677" y="6371"/>
                    </a:cubicBezTo>
                    <a:cubicBezTo>
                      <a:pt x="12519" y="6555"/>
                      <a:pt x="12335" y="6687"/>
                      <a:pt x="12098" y="6739"/>
                    </a:cubicBezTo>
                    <a:cubicBezTo>
                      <a:pt x="11914" y="7134"/>
                      <a:pt x="12388" y="6976"/>
                      <a:pt x="12414" y="7186"/>
                    </a:cubicBezTo>
                    <a:cubicBezTo>
                      <a:pt x="12335" y="7449"/>
                      <a:pt x="12046" y="7423"/>
                      <a:pt x="11914" y="7660"/>
                    </a:cubicBezTo>
                    <a:cubicBezTo>
                      <a:pt x="11904" y="7808"/>
                      <a:pt x="11987" y="7848"/>
                      <a:pt x="12111" y="7848"/>
                    </a:cubicBezTo>
                    <a:cubicBezTo>
                      <a:pt x="12262" y="7848"/>
                      <a:pt x="12475" y="7788"/>
                      <a:pt x="12655" y="7788"/>
                    </a:cubicBezTo>
                    <a:cubicBezTo>
                      <a:pt x="12721" y="7788"/>
                      <a:pt x="12782" y="7796"/>
                      <a:pt x="12835" y="7818"/>
                    </a:cubicBezTo>
                    <a:cubicBezTo>
                      <a:pt x="12519" y="8238"/>
                      <a:pt x="11967" y="8238"/>
                      <a:pt x="11677" y="8317"/>
                    </a:cubicBezTo>
                    <a:cubicBezTo>
                      <a:pt x="11704" y="8396"/>
                      <a:pt x="11651" y="8501"/>
                      <a:pt x="11572" y="8659"/>
                    </a:cubicBezTo>
                    <a:cubicBezTo>
                      <a:pt x="11651" y="8633"/>
                      <a:pt x="11704" y="8528"/>
                      <a:pt x="11756" y="8449"/>
                    </a:cubicBezTo>
                    <a:cubicBezTo>
                      <a:pt x="11777" y="8445"/>
                      <a:pt x="11795" y="8443"/>
                      <a:pt x="11810" y="8443"/>
                    </a:cubicBezTo>
                    <a:cubicBezTo>
                      <a:pt x="11921" y="8443"/>
                      <a:pt x="11881" y="8546"/>
                      <a:pt x="11951" y="8546"/>
                    </a:cubicBezTo>
                    <a:cubicBezTo>
                      <a:pt x="11989" y="8546"/>
                      <a:pt x="12059" y="8516"/>
                      <a:pt x="12203" y="8423"/>
                    </a:cubicBezTo>
                    <a:lnTo>
                      <a:pt x="12203" y="8423"/>
                    </a:lnTo>
                    <a:cubicBezTo>
                      <a:pt x="12125" y="8580"/>
                      <a:pt x="11993" y="8659"/>
                      <a:pt x="11914" y="8817"/>
                    </a:cubicBezTo>
                    <a:cubicBezTo>
                      <a:pt x="11934" y="8816"/>
                      <a:pt x="11954" y="8815"/>
                      <a:pt x="11972" y="8815"/>
                    </a:cubicBezTo>
                    <a:cubicBezTo>
                      <a:pt x="12314" y="8815"/>
                      <a:pt x="12365" y="9040"/>
                      <a:pt x="12440" y="9264"/>
                    </a:cubicBezTo>
                    <a:cubicBezTo>
                      <a:pt x="12703" y="9159"/>
                      <a:pt x="12887" y="8975"/>
                      <a:pt x="13019" y="8764"/>
                    </a:cubicBezTo>
                    <a:cubicBezTo>
                      <a:pt x="13177" y="8694"/>
                      <a:pt x="13276" y="8659"/>
                      <a:pt x="13348" y="8659"/>
                    </a:cubicBezTo>
                    <a:cubicBezTo>
                      <a:pt x="13384" y="8659"/>
                      <a:pt x="13413" y="8668"/>
                      <a:pt x="13440" y="8686"/>
                    </a:cubicBezTo>
                    <a:cubicBezTo>
                      <a:pt x="13410" y="8721"/>
                      <a:pt x="13381" y="8755"/>
                      <a:pt x="13352" y="8789"/>
                    </a:cubicBezTo>
                    <a:lnTo>
                      <a:pt x="13352" y="8789"/>
                    </a:lnTo>
                    <a:cubicBezTo>
                      <a:pt x="13449" y="8722"/>
                      <a:pt x="13558" y="8678"/>
                      <a:pt x="13628" y="8678"/>
                    </a:cubicBezTo>
                    <a:cubicBezTo>
                      <a:pt x="13706" y="8678"/>
                      <a:pt x="13737" y="8733"/>
                      <a:pt x="13650" y="8870"/>
                    </a:cubicBezTo>
                    <a:lnTo>
                      <a:pt x="13624" y="8843"/>
                    </a:lnTo>
                    <a:cubicBezTo>
                      <a:pt x="13445" y="8908"/>
                      <a:pt x="13277" y="9033"/>
                      <a:pt x="13223" y="9033"/>
                    </a:cubicBezTo>
                    <a:cubicBezTo>
                      <a:pt x="13196" y="9033"/>
                      <a:pt x="13198" y="9000"/>
                      <a:pt x="13245" y="8911"/>
                    </a:cubicBezTo>
                    <a:lnTo>
                      <a:pt x="13245" y="8911"/>
                    </a:lnTo>
                    <a:cubicBezTo>
                      <a:pt x="13047" y="9133"/>
                      <a:pt x="12849" y="9336"/>
                      <a:pt x="12651" y="9553"/>
                    </a:cubicBezTo>
                    <a:cubicBezTo>
                      <a:pt x="12591" y="9524"/>
                      <a:pt x="12503" y="9509"/>
                      <a:pt x="12394" y="9509"/>
                    </a:cubicBezTo>
                    <a:cubicBezTo>
                      <a:pt x="12019" y="9509"/>
                      <a:pt x="11404" y="9686"/>
                      <a:pt x="10915" y="10053"/>
                    </a:cubicBezTo>
                    <a:cubicBezTo>
                      <a:pt x="10468" y="9869"/>
                      <a:pt x="9994" y="9738"/>
                      <a:pt x="9968" y="9185"/>
                    </a:cubicBezTo>
                    <a:cubicBezTo>
                      <a:pt x="9767" y="9406"/>
                      <a:pt x="9643" y="9481"/>
                      <a:pt x="9564" y="9481"/>
                    </a:cubicBezTo>
                    <a:cubicBezTo>
                      <a:pt x="9434" y="9481"/>
                      <a:pt x="9422" y="9283"/>
                      <a:pt x="9389" y="9185"/>
                    </a:cubicBezTo>
                    <a:cubicBezTo>
                      <a:pt x="9458" y="9103"/>
                      <a:pt x="9496" y="9074"/>
                      <a:pt x="9520" y="9074"/>
                    </a:cubicBezTo>
                    <a:cubicBezTo>
                      <a:pt x="9573" y="9074"/>
                      <a:pt x="9552" y="9218"/>
                      <a:pt x="9640" y="9218"/>
                    </a:cubicBezTo>
                    <a:cubicBezTo>
                      <a:pt x="9662" y="9218"/>
                      <a:pt x="9692" y="9209"/>
                      <a:pt x="9731" y="9185"/>
                    </a:cubicBezTo>
                    <a:cubicBezTo>
                      <a:pt x="9807" y="9025"/>
                      <a:pt x="9760" y="8976"/>
                      <a:pt x="9660" y="8976"/>
                    </a:cubicBezTo>
                    <a:cubicBezTo>
                      <a:pt x="9506" y="8976"/>
                      <a:pt x="9225" y="9090"/>
                      <a:pt x="9063" y="9090"/>
                    </a:cubicBezTo>
                    <a:cubicBezTo>
                      <a:pt x="9037" y="9090"/>
                      <a:pt x="9014" y="9087"/>
                      <a:pt x="8995" y="9080"/>
                    </a:cubicBezTo>
                    <a:cubicBezTo>
                      <a:pt x="9100" y="8817"/>
                      <a:pt x="9389" y="8843"/>
                      <a:pt x="9284" y="8686"/>
                    </a:cubicBezTo>
                    <a:lnTo>
                      <a:pt x="9284" y="8686"/>
                    </a:lnTo>
                    <a:cubicBezTo>
                      <a:pt x="9128" y="8809"/>
                      <a:pt x="8990" y="8858"/>
                      <a:pt x="8872" y="8858"/>
                    </a:cubicBezTo>
                    <a:cubicBezTo>
                      <a:pt x="8613" y="8858"/>
                      <a:pt x="8452" y="8621"/>
                      <a:pt x="8416" y="8423"/>
                    </a:cubicBezTo>
                    <a:cubicBezTo>
                      <a:pt x="8278" y="8479"/>
                      <a:pt x="8176" y="8501"/>
                      <a:pt x="8095" y="8501"/>
                    </a:cubicBezTo>
                    <a:cubicBezTo>
                      <a:pt x="7837" y="8501"/>
                      <a:pt x="7796" y="8278"/>
                      <a:pt x="7496" y="8238"/>
                    </a:cubicBezTo>
                    <a:lnTo>
                      <a:pt x="7496" y="8238"/>
                    </a:lnTo>
                    <a:cubicBezTo>
                      <a:pt x="6996" y="8659"/>
                      <a:pt x="7548" y="8528"/>
                      <a:pt x="7548" y="8659"/>
                    </a:cubicBezTo>
                    <a:cubicBezTo>
                      <a:pt x="7439" y="8678"/>
                      <a:pt x="7303" y="8693"/>
                      <a:pt x="7161" y="8693"/>
                    </a:cubicBezTo>
                    <a:cubicBezTo>
                      <a:pt x="6722" y="8693"/>
                      <a:pt x="6238" y="8552"/>
                      <a:pt x="6417" y="7975"/>
                    </a:cubicBezTo>
                    <a:lnTo>
                      <a:pt x="6417" y="7975"/>
                    </a:lnTo>
                    <a:cubicBezTo>
                      <a:pt x="6333" y="8007"/>
                      <a:pt x="6256" y="8020"/>
                      <a:pt x="6186" y="8020"/>
                    </a:cubicBezTo>
                    <a:cubicBezTo>
                      <a:pt x="5798" y="8020"/>
                      <a:pt x="5594" y="7619"/>
                      <a:pt x="5156" y="7619"/>
                    </a:cubicBezTo>
                    <a:cubicBezTo>
                      <a:pt x="4935" y="7619"/>
                      <a:pt x="4654" y="7721"/>
                      <a:pt x="4261" y="8028"/>
                    </a:cubicBezTo>
                    <a:cubicBezTo>
                      <a:pt x="4261" y="7916"/>
                      <a:pt x="4195" y="7884"/>
                      <a:pt x="4105" y="7884"/>
                    </a:cubicBezTo>
                    <a:cubicBezTo>
                      <a:pt x="3990" y="7884"/>
                      <a:pt x="3838" y="7935"/>
                      <a:pt x="3735" y="7935"/>
                    </a:cubicBezTo>
                    <a:cubicBezTo>
                      <a:pt x="3655" y="7935"/>
                      <a:pt x="3605" y="7904"/>
                      <a:pt x="3630" y="7791"/>
                    </a:cubicBezTo>
                    <a:cubicBezTo>
                      <a:pt x="3893" y="7581"/>
                      <a:pt x="3893" y="7765"/>
                      <a:pt x="4208" y="7476"/>
                    </a:cubicBezTo>
                    <a:cubicBezTo>
                      <a:pt x="4172" y="7475"/>
                      <a:pt x="4136" y="7474"/>
                      <a:pt x="4100" y="7474"/>
                    </a:cubicBezTo>
                    <a:cubicBezTo>
                      <a:pt x="3060" y="7474"/>
                      <a:pt x="2050" y="7840"/>
                      <a:pt x="1236" y="8501"/>
                    </a:cubicBezTo>
                    <a:cubicBezTo>
                      <a:pt x="1105" y="8870"/>
                      <a:pt x="894" y="9212"/>
                      <a:pt x="605" y="9448"/>
                    </a:cubicBezTo>
                    <a:cubicBezTo>
                      <a:pt x="447" y="9974"/>
                      <a:pt x="868" y="10264"/>
                      <a:pt x="0" y="11105"/>
                    </a:cubicBezTo>
                    <a:cubicBezTo>
                      <a:pt x="149" y="11031"/>
                      <a:pt x="252" y="11013"/>
                      <a:pt x="337" y="11013"/>
                    </a:cubicBezTo>
                    <a:cubicBezTo>
                      <a:pt x="410" y="11013"/>
                      <a:pt x="471" y="11026"/>
                      <a:pt x="538" y="11026"/>
                    </a:cubicBezTo>
                    <a:cubicBezTo>
                      <a:pt x="643" y="11026"/>
                      <a:pt x="765" y="10996"/>
                      <a:pt x="973" y="10842"/>
                    </a:cubicBezTo>
                    <a:cubicBezTo>
                      <a:pt x="991" y="10807"/>
                      <a:pt x="982" y="10795"/>
                      <a:pt x="959" y="10795"/>
                    </a:cubicBezTo>
                    <a:cubicBezTo>
                      <a:pt x="912" y="10795"/>
                      <a:pt x="807" y="10842"/>
                      <a:pt x="737" y="10842"/>
                    </a:cubicBezTo>
                    <a:cubicBezTo>
                      <a:pt x="876" y="10672"/>
                      <a:pt x="924" y="10657"/>
                      <a:pt x="988" y="10657"/>
                    </a:cubicBezTo>
                    <a:cubicBezTo>
                      <a:pt x="1003" y="10657"/>
                      <a:pt x="1018" y="10657"/>
                      <a:pt x="1035" y="10657"/>
                    </a:cubicBezTo>
                    <a:cubicBezTo>
                      <a:pt x="1072" y="10657"/>
                      <a:pt x="1118" y="10654"/>
                      <a:pt x="1184" y="10632"/>
                    </a:cubicBezTo>
                    <a:lnTo>
                      <a:pt x="1184" y="10632"/>
                    </a:lnTo>
                    <a:cubicBezTo>
                      <a:pt x="947" y="10947"/>
                      <a:pt x="921" y="11079"/>
                      <a:pt x="1052" y="11105"/>
                    </a:cubicBezTo>
                    <a:cubicBezTo>
                      <a:pt x="947" y="11316"/>
                      <a:pt x="737" y="11473"/>
                      <a:pt x="500" y="11526"/>
                    </a:cubicBezTo>
                    <a:cubicBezTo>
                      <a:pt x="500" y="11573"/>
                      <a:pt x="526" y="11599"/>
                      <a:pt x="575" y="11599"/>
                    </a:cubicBezTo>
                    <a:cubicBezTo>
                      <a:pt x="634" y="11599"/>
                      <a:pt x="726" y="11560"/>
                      <a:pt x="842" y="11473"/>
                    </a:cubicBezTo>
                    <a:lnTo>
                      <a:pt x="842" y="11473"/>
                    </a:lnTo>
                    <a:cubicBezTo>
                      <a:pt x="447" y="12105"/>
                      <a:pt x="1236" y="12105"/>
                      <a:pt x="1736" y="12131"/>
                    </a:cubicBezTo>
                    <a:cubicBezTo>
                      <a:pt x="1548" y="12531"/>
                      <a:pt x="1686" y="12652"/>
                      <a:pt x="1964" y="12652"/>
                    </a:cubicBezTo>
                    <a:cubicBezTo>
                      <a:pt x="2308" y="12652"/>
                      <a:pt x="2866" y="12467"/>
                      <a:pt x="3288" y="12394"/>
                    </a:cubicBezTo>
                    <a:lnTo>
                      <a:pt x="3288" y="12394"/>
                    </a:lnTo>
                    <a:cubicBezTo>
                      <a:pt x="3261" y="12446"/>
                      <a:pt x="3209" y="12525"/>
                      <a:pt x="3182" y="12578"/>
                    </a:cubicBezTo>
                    <a:cubicBezTo>
                      <a:pt x="2315" y="13130"/>
                      <a:pt x="2025" y="12841"/>
                      <a:pt x="1368" y="13157"/>
                    </a:cubicBezTo>
                    <a:cubicBezTo>
                      <a:pt x="1210" y="13367"/>
                      <a:pt x="1420" y="13288"/>
                      <a:pt x="1210" y="13577"/>
                    </a:cubicBezTo>
                    <a:cubicBezTo>
                      <a:pt x="1419" y="13536"/>
                      <a:pt x="1589" y="13518"/>
                      <a:pt x="1733" y="13518"/>
                    </a:cubicBezTo>
                    <a:cubicBezTo>
                      <a:pt x="2405" y="13518"/>
                      <a:pt x="2503" y="13893"/>
                      <a:pt x="3261" y="13893"/>
                    </a:cubicBezTo>
                    <a:cubicBezTo>
                      <a:pt x="3182" y="13972"/>
                      <a:pt x="3104" y="13998"/>
                      <a:pt x="3051" y="14103"/>
                    </a:cubicBezTo>
                    <a:cubicBezTo>
                      <a:pt x="2944" y="14083"/>
                      <a:pt x="2834" y="14073"/>
                      <a:pt x="2725" y="14073"/>
                    </a:cubicBezTo>
                    <a:cubicBezTo>
                      <a:pt x="2407" y="14073"/>
                      <a:pt x="2089" y="14157"/>
                      <a:pt x="1815" y="14314"/>
                    </a:cubicBezTo>
                    <a:cubicBezTo>
                      <a:pt x="1657" y="14577"/>
                      <a:pt x="1973" y="14419"/>
                      <a:pt x="1841" y="14682"/>
                    </a:cubicBezTo>
                    <a:cubicBezTo>
                      <a:pt x="1976" y="14520"/>
                      <a:pt x="2076" y="14448"/>
                      <a:pt x="2131" y="14448"/>
                    </a:cubicBezTo>
                    <a:cubicBezTo>
                      <a:pt x="2184" y="14448"/>
                      <a:pt x="2195" y="14514"/>
                      <a:pt x="2157" y="14629"/>
                    </a:cubicBezTo>
                    <a:cubicBezTo>
                      <a:pt x="2341" y="14445"/>
                      <a:pt x="2525" y="14287"/>
                      <a:pt x="2735" y="14130"/>
                    </a:cubicBezTo>
                    <a:lnTo>
                      <a:pt x="2735" y="14130"/>
                    </a:lnTo>
                    <a:cubicBezTo>
                      <a:pt x="2722" y="14298"/>
                      <a:pt x="2850" y="14409"/>
                      <a:pt x="3046" y="14409"/>
                    </a:cubicBezTo>
                    <a:cubicBezTo>
                      <a:pt x="3247" y="14409"/>
                      <a:pt x="3521" y="14292"/>
                      <a:pt x="3787" y="13998"/>
                    </a:cubicBezTo>
                    <a:cubicBezTo>
                      <a:pt x="3822" y="13979"/>
                      <a:pt x="3843" y="13971"/>
                      <a:pt x="3852" y="13971"/>
                    </a:cubicBezTo>
                    <a:cubicBezTo>
                      <a:pt x="3913" y="13971"/>
                      <a:pt x="3498" y="14327"/>
                      <a:pt x="3623" y="14327"/>
                    </a:cubicBezTo>
                    <a:cubicBezTo>
                      <a:pt x="3636" y="14327"/>
                      <a:pt x="3656" y="14323"/>
                      <a:pt x="3682" y="14314"/>
                    </a:cubicBezTo>
                    <a:lnTo>
                      <a:pt x="3682" y="14314"/>
                    </a:lnTo>
                    <a:cubicBezTo>
                      <a:pt x="3551" y="14472"/>
                      <a:pt x="3445" y="14340"/>
                      <a:pt x="3209" y="14656"/>
                    </a:cubicBezTo>
                    <a:cubicBezTo>
                      <a:pt x="3213" y="14681"/>
                      <a:pt x="3232" y="14692"/>
                      <a:pt x="3263" y="14692"/>
                    </a:cubicBezTo>
                    <a:cubicBezTo>
                      <a:pt x="3425" y="14692"/>
                      <a:pt x="3896" y="14381"/>
                      <a:pt x="4050" y="14182"/>
                    </a:cubicBezTo>
                    <a:cubicBezTo>
                      <a:pt x="4208" y="14182"/>
                      <a:pt x="3708" y="14603"/>
                      <a:pt x="3630" y="14787"/>
                    </a:cubicBezTo>
                    <a:cubicBezTo>
                      <a:pt x="3971" y="14761"/>
                      <a:pt x="4103" y="14445"/>
                      <a:pt x="4392" y="14366"/>
                    </a:cubicBezTo>
                    <a:cubicBezTo>
                      <a:pt x="4413" y="14359"/>
                      <a:pt x="4427" y="14355"/>
                      <a:pt x="4438" y="14355"/>
                    </a:cubicBezTo>
                    <a:cubicBezTo>
                      <a:pt x="4534" y="14355"/>
                      <a:pt x="4227" y="14658"/>
                      <a:pt x="4156" y="14682"/>
                    </a:cubicBezTo>
                    <a:cubicBezTo>
                      <a:pt x="4144" y="14733"/>
                      <a:pt x="4155" y="14753"/>
                      <a:pt x="4180" y="14753"/>
                    </a:cubicBezTo>
                    <a:cubicBezTo>
                      <a:pt x="4271" y="14753"/>
                      <a:pt x="4552" y="14481"/>
                      <a:pt x="4655" y="14419"/>
                    </a:cubicBezTo>
                    <a:lnTo>
                      <a:pt x="4655" y="14419"/>
                    </a:lnTo>
                    <a:cubicBezTo>
                      <a:pt x="4603" y="14629"/>
                      <a:pt x="4497" y="14813"/>
                      <a:pt x="4340" y="14971"/>
                    </a:cubicBezTo>
                    <a:cubicBezTo>
                      <a:pt x="4198" y="15048"/>
                      <a:pt x="4124" y="15065"/>
                      <a:pt x="4071" y="15065"/>
                    </a:cubicBezTo>
                    <a:cubicBezTo>
                      <a:pt x="4026" y="15065"/>
                      <a:pt x="3996" y="15052"/>
                      <a:pt x="3953" y="15052"/>
                    </a:cubicBezTo>
                    <a:cubicBezTo>
                      <a:pt x="3924" y="15052"/>
                      <a:pt x="3889" y="15058"/>
                      <a:pt x="3840" y="15076"/>
                    </a:cubicBezTo>
                    <a:cubicBezTo>
                      <a:pt x="3800" y="15196"/>
                      <a:pt x="3826" y="15243"/>
                      <a:pt x="3889" y="15243"/>
                    </a:cubicBezTo>
                    <a:cubicBezTo>
                      <a:pt x="4033" y="15243"/>
                      <a:pt x="4375" y="14996"/>
                      <a:pt x="4576" y="14813"/>
                    </a:cubicBezTo>
                    <a:cubicBezTo>
                      <a:pt x="4687" y="14882"/>
                      <a:pt x="4790" y="14959"/>
                      <a:pt x="4961" y="14959"/>
                    </a:cubicBezTo>
                    <a:cubicBezTo>
                      <a:pt x="5117" y="14959"/>
                      <a:pt x="5329" y="14896"/>
                      <a:pt x="5655" y="14708"/>
                    </a:cubicBezTo>
                    <a:lnTo>
                      <a:pt x="5655" y="14708"/>
                    </a:lnTo>
                    <a:cubicBezTo>
                      <a:pt x="5630" y="14816"/>
                      <a:pt x="5581" y="14890"/>
                      <a:pt x="5522" y="14948"/>
                    </a:cubicBezTo>
                    <a:lnTo>
                      <a:pt x="5522" y="14948"/>
                    </a:lnTo>
                    <a:cubicBezTo>
                      <a:pt x="5586" y="14916"/>
                      <a:pt x="5648" y="14888"/>
                      <a:pt x="5707" y="14866"/>
                    </a:cubicBezTo>
                    <a:lnTo>
                      <a:pt x="5707" y="14866"/>
                    </a:lnTo>
                    <a:cubicBezTo>
                      <a:pt x="5556" y="15119"/>
                      <a:pt x="5629" y="15177"/>
                      <a:pt x="5773" y="15177"/>
                    </a:cubicBezTo>
                    <a:cubicBezTo>
                      <a:pt x="5897" y="15177"/>
                      <a:pt x="6072" y="15134"/>
                      <a:pt x="6200" y="15134"/>
                    </a:cubicBezTo>
                    <a:cubicBezTo>
                      <a:pt x="6311" y="15134"/>
                      <a:pt x="6387" y="15167"/>
                      <a:pt x="6365" y="15287"/>
                    </a:cubicBezTo>
                    <a:cubicBezTo>
                      <a:pt x="6246" y="15471"/>
                      <a:pt x="6181" y="15477"/>
                      <a:pt x="6118" y="15477"/>
                    </a:cubicBezTo>
                    <a:cubicBezTo>
                      <a:pt x="6113" y="15477"/>
                      <a:pt x="6109" y="15477"/>
                      <a:pt x="6104" y="15477"/>
                    </a:cubicBezTo>
                    <a:cubicBezTo>
                      <a:pt x="6046" y="15477"/>
                      <a:pt x="5989" y="15483"/>
                      <a:pt x="5891" y="15629"/>
                    </a:cubicBezTo>
                    <a:cubicBezTo>
                      <a:pt x="5938" y="15613"/>
                      <a:pt x="5982" y="15606"/>
                      <a:pt x="6019" y="15606"/>
                    </a:cubicBezTo>
                    <a:cubicBezTo>
                      <a:pt x="6173" y="15606"/>
                      <a:pt x="6229" y="15728"/>
                      <a:pt x="5997" y="15918"/>
                    </a:cubicBezTo>
                    <a:cubicBezTo>
                      <a:pt x="5681" y="15918"/>
                      <a:pt x="5602" y="15971"/>
                      <a:pt x="5023" y="16207"/>
                    </a:cubicBezTo>
                    <a:cubicBezTo>
                      <a:pt x="5163" y="16039"/>
                      <a:pt x="5162" y="15983"/>
                      <a:pt x="5090" y="15983"/>
                    </a:cubicBezTo>
                    <a:cubicBezTo>
                      <a:pt x="5027" y="15983"/>
                      <a:pt x="4910" y="16027"/>
                      <a:pt x="4787" y="16076"/>
                    </a:cubicBezTo>
                    <a:cubicBezTo>
                      <a:pt x="4971" y="15787"/>
                      <a:pt x="5181" y="15524"/>
                      <a:pt x="5392" y="15261"/>
                    </a:cubicBezTo>
                    <a:lnTo>
                      <a:pt x="5392" y="15261"/>
                    </a:lnTo>
                    <a:cubicBezTo>
                      <a:pt x="4997" y="15366"/>
                      <a:pt x="4787" y="15734"/>
                      <a:pt x="4524" y="16023"/>
                    </a:cubicBezTo>
                    <a:cubicBezTo>
                      <a:pt x="4509" y="15810"/>
                      <a:pt x="4740" y="15518"/>
                      <a:pt x="5035" y="15273"/>
                    </a:cubicBezTo>
                    <a:lnTo>
                      <a:pt x="5035" y="15273"/>
                    </a:lnTo>
                    <a:cubicBezTo>
                      <a:pt x="5066" y="15278"/>
                      <a:pt x="5097" y="15282"/>
                      <a:pt x="5129" y="15287"/>
                    </a:cubicBezTo>
                    <a:cubicBezTo>
                      <a:pt x="5219" y="15125"/>
                      <a:pt x="5395" y="15074"/>
                      <a:pt x="5522" y="14948"/>
                    </a:cubicBezTo>
                    <a:lnTo>
                      <a:pt x="5522" y="14948"/>
                    </a:lnTo>
                    <a:cubicBezTo>
                      <a:pt x="5360" y="15031"/>
                      <a:pt x="5189" y="15146"/>
                      <a:pt x="5035" y="15273"/>
                    </a:cubicBezTo>
                    <a:lnTo>
                      <a:pt x="5035" y="15273"/>
                    </a:lnTo>
                    <a:cubicBezTo>
                      <a:pt x="4882" y="15251"/>
                      <a:pt x="4729" y="15225"/>
                      <a:pt x="4576" y="15182"/>
                    </a:cubicBezTo>
                    <a:cubicBezTo>
                      <a:pt x="4392" y="15524"/>
                      <a:pt x="4077" y="15787"/>
                      <a:pt x="3708" y="15944"/>
                    </a:cubicBezTo>
                    <a:cubicBezTo>
                      <a:pt x="3676" y="16019"/>
                      <a:pt x="3692" y="16051"/>
                      <a:pt x="3737" y="16051"/>
                    </a:cubicBezTo>
                    <a:cubicBezTo>
                      <a:pt x="3801" y="16051"/>
                      <a:pt x="3926" y="15985"/>
                      <a:pt x="4050" y="15892"/>
                    </a:cubicBezTo>
                    <a:lnTo>
                      <a:pt x="4050" y="15892"/>
                    </a:lnTo>
                    <a:cubicBezTo>
                      <a:pt x="3708" y="16234"/>
                      <a:pt x="4129" y="16050"/>
                      <a:pt x="3735" y="16444"/>
                    </a:cubicBezTo>
                    <a:cubicBezTo>
                      <a:pt x="3901" y="16386"/>
                      <a:pt x="4022" y="16362"/>
                      <a:pt x="4117" y="16362"/>
                    </a:cubicBezTo>
                    <a:cubicBezTo>
                      <a:pt x="4324" y="16362"/>
                      <a:pt x="4406" y="16476"/>
                      <a:pt x="4550" y="16602"/>
                    </a:cubicBezTo>
                    <a:cubicBezTo>
                      <a:pt x="4474" y="16689"/>
                      <a:pt x="4374" y="16736"/>
                      <a:pt x="4303" y="16736"/>
                    </a:cubicBezTo>
                    <a:cubicBezTo>
                      <a:pt x="4204" y="16736"/>
                      <a:pt x="4160" y="16644"/>
                      <a:pt x="4313" y="16444"/>
                    </a:cubicBezTo>
                    <a:cubicBezTo>
                      <a:pt x="4261" y="16444"/>
                      <a:pt x="4208" y="16523"/>
                      <a:pt x="4182" y="16576"/>
                    </a:cubicBezTo>
                    <a:lnTo>
                      <a:pt x="3998" y="16654"/>
                    </a:lnTo>
                    <a:cubicBezTo>
                      <a:pt x="3887" y="16844"/>
                      <a:pt x="3976" y="16882"/>
                      <a:pt x="4110" y="16882"/>
                    </a:cubicBezTo>
                    <a:cubicBezTo>
                      <a:pt x="4199" y="16882"/>
                      <a:pt x="4308" y="16865"/>
                      <a:pt x="4392" y="16865"/>
                    </a:cubicBezTo>
                    <a:cubicBezTo>
                      <a:pt x="4129" y="17180"/>
                      <a:pt x="3814" y="17391"/>
                      <a:pt x="3551" y="17706"/>
                    </a:cubicBezTo>
                    <a:cubicBezTo>
                      <a:pt x="3919" y="17496"/>
                      <a:pt x="3787" y="17601"/>
                      <a:pt x="4129" y="17496"/>
                    </a:cubicBezTo>
                    <a:lnTo>
                      <a:pt x="4129" y="17496"/>
                    </a:lnTo>
                    <a:cubicBezTo>
                      <a:pt x="4024" y="17759"/>
                      <a:pt x="3840" y="17864"/>
                      <a:pt x="3708" y="18075"/>
                    </a:cubicBezTo>
                    <a:cubicBezTo>
                      <a:pt x="3866" y="18022"/>
                      <a:pt x="4024" y="17943"/>
                      <a:pt x="4129" y="17864"/>
                    </a:cubicBezTo>
                    <a:lnTo>
                      <a:pt x="4129" y="17864"/>
                    </a:lnTo>
                    <a:cubicBezTo>
                      <a:pt x="4050" y="18075"/>
                      <a:pt x="3866" y="18127"/>
                      <a:pt x="3787" y="18364"/>
                    </a:cubicBezTo>
                    <a:cubicBezTo>
                      <a:pt x="4103" y="18364"/>
                      <a:pt x="4182" y="18574"/>
                      <a:pt x="4313" y="18758"/>
                    </a:cubicBezTo>
                    <a:cubicBezTo>
                      <a:pt x="4182" y="18943"/>
                      <a:pt x="4123" y="18962"/>
                      <a:pt x="4050" y="18962"/>
                    </a:cubicBezTo>
                    <a:cubicBezTo>
                      <a:pt x="4031" y="18962"/>
                      <a:pt x="4010" y="18961"/>
                      <a:pt x="3987" y="18961"/>
                    </a:cubicBezTo>
                    <a:cubicBezTo>
                      <a:pt x="3924" y="18961"/>
                      <a:pt x="3842" y="18971"/>
                      <a:pt x="3708" y="19048"/>
                    </a:cubicBezTo>
                    <a:cubicBezTo>
                      <a:pt x="3577" y="19311"/>
                      <a:pt x="4077" y="18995"/>
                      <a:pt x="3814" y="19390"/>
                    </a:cubicBezTo>
                    <a:cubicBezTo>
                      <a:pt x="3945" y="19284"/>
                      <a:pt x="4103" y="19232"/>
                      <a:pt x="4208" y="19100"/>
                    </a:cubicBezTo>
                    <a:cubicBezTo>
                      <a:pt x="4261" y="19758"/>
                      <a:pt x="5286" y="19547"/>
                      <a:pt x="5392" y="20126"/>
                    </a:cubicBezTo>
                    <a:cubicBezTo>
                      <a:pt x="5523" y="20073"/>
                      <a:pt x="5576" y="19942"/>
                      <a:pt x="5655" y="19810"/>
                    </a:cubicBezTo>
                    <a:cubicBezTo>
                      <a:pt x="5840" y="19728"/>
                      <a:pt x="6008" y="19662"/>
                      <a:pt x="6098" y="19662"/>
                    </a:cubicBezTo>
                    <a:cubicBezTo>
                      <a:pt x="6124" y="19662"/>
                      <a:pt x="6143" y="19667"/>
                      <a:pt x="6154" y="19679"/>
                    </a:cubicBezTo>
                    <a:cubicBezTo>
                      <a:pt x="5670" y="20200"/>
                      <a:pt x="5788" y="20302"/>
                      <a:pt x="6056" y="20302"/>
                    </a:cubicBezTo>
                    <a:cubicBezTo>
                      <a:pt x="6230" y="20302"/>
                      <a:pt x="6467" y="20259"/>
                      <a:pt x="6644" y="20259"/>
                    </a:cubicBezTo>
                    <a:cubicBezTo>
                      <a:pt x="6787" y="20259"/>
                      <a:pt x="6891" y="20287"/>
                      <a:pt x="6891" y="20389"/>
                    </a:cubicBezTo>
                    <a:cubicBezTo>
                      <a:pt x="6381" y="20787"/>
                      <a:pt x="6118" y="20873"/>
                      <a:pt x="5919" y="20873"/>
                    </a:cubicBezTo>
                    <a:cubicBezTo>
                      <a:pt x="5766" y="20873"/>
                      <a:pt x="5650" y="20822"/>
                      <a:pt x="5488" y="20822"/>
                    </a:cubicBezTo>
                    <a:cubicBezTo>
                      <a:pt x="5415" y="20822"/>
                      <a:pt x="5333" y="20832"/>
                      <a:pt x="5234" y="20862"/>
                    </a:cubicBezTo>
                    <a:cubicBezTo>
                      <a:pt x="5102" y="21178"/>
                      <a:pt x="5734" y="20862"/>
                      <a:pt x="5260" y="21362"/>
                    </a:cubicBezTo>
                    <a:lnTo>
                      <a:pt x="5812" y="21178"/>
                    </a:lnTo>
                    <a:lnTo>
                      <a:pt x="5812" y="21178"/>
                    </a:lnTo>
                    <a:cubicBezTo>
                      <a:pt x="5734" y="21310"/>
                      <a:pt x="5628" y="21467"/>
                      <a:pt x="5523" y="21573"/>
                    </a:cubicBezTo>
                    <a:cubicBezTo>
                      <a:pt x="5514" y="21559"/>
                      <a:pt x="5494" y="21554"/>
                      <a:pt x="5469" y="21554"/>
                    </a:cubicBezTo>
                    <a:cubicBezTo>
                      <a:pt x="5405" y="21554"/>
                      <a:pt x="5306" y="21584"/>
                      <a:pt x="5242" y="21584"/>
                    </a:cubicBezTo>
                    <a:cubicBezTo>
                      <a:pt x="5185" y="21584"/>
                      <a:pt x="5156" y="21560"/>
                      <a:pt x="5208" y="21467"/>
                    </a:cubicBezTo>
                    <a:lnTo>
                      <a:pt x="5208" y="21467"/>
                    </a:lnTo>
                    <a:cubicBezTo>
                      <a:pt x="4918" y="21783"/>
                      <a:pt x="4971" y="21573"/>
                      <a:pt x="4629" y="21836"/>
                    </a:cubicBezTo>
                    <a:cubicBezTo>
                      <a:pt x="4514" y="21998"/>
                      <a:pt x="4521" y="22051"/>
                      <a:pt x="4587" y="22051"/>
                    </a:cubicBezTo>
                    <a:cubicBezTo>
                      <a:pt x="4706" y="22051"/>
                      <a:pt x="5017" y="21878"/>
                      <a:pt x="5137" y="21878"/>
                    </a:cubicBezTo>
                    <a:cubicBezTo>
                      <a:pt x="5208" y="21878"/>
                      <a:pt x="5213" y="21938"/>
                      <a:pt x="5076" y="22125"/>
                    </a:cubicBezTo>
                    <a:cubicBezTo>
                      <a:pt x="5576" y="21888"/>
                      <a:pt x="6049" y="21651"/>
                      <a:pt x="6549" y="21415"/>
                    </a:cubicBezTo>
                    <a:lnTo>
                      <a:pt x="6549" y="21415"/>
                    </a:lnTo>
                    <a:cubicBezTo>
                      <a:pt x="6444" y="21651"/>
                      <a:pt x="6233" y="21836"/>
                      <a:pt x="5997" y="21914"/>
                    </a:cubicBezTo>
                    <a:cubicBezTo>
                      <a:pt x="5707" y="22335"/>
                      <a:pt x="6049" y="22204"/>
                      <a:pt x="6049" y="22335"/>
                    </a:cubicBezTo>
                    <a:cubicBezTo>
                      <a:pt x="6233" y="22151"/>
                      <a:pt x="6470" y="22020"/>
                      <a:pt x="6707" y="21941"/>
                    </a:cubicBezTo>
                    <a:cubicBezTo>
                      <a:pt x="6759" y="21809"/>
                      <a:pt x="6470" y="21967"/>
                      <a:pt x="6733" y="21651"/>
                    </a:cubicBezTo>
                    <a:cubicBezTo>
                      <a:pt x="6785" y="21634"/>
                      <a:pt x="6829" y="21626"/>
                      <a:pt x="6865" y="21626"/>
                    </a:cubicBezTo>
                    <a:cubicBezTo>
                      <a:pt x="6995" y="21626"/>
                      <a:pt x="7026" y="21735"/>
                      <a:pt x="6943" y="21941"/>
                    </a:cubicBezTo>
                    <a:lnTo>
                      <a:pt x="7759" y="21599"/>
                    </a:lnTo>
                    <a:lnTo>
                      <a:pt x="7759" y="21599"/>
                    </a:lnTo>
                    <a:cubicBezTo>
                      <a:pt x="7390" y="22046"/>
                      <a:pt x="7390" y="21862"/>
                      <a:pt x="7522" y="22072"/>
                    </a:cubicBezTo>
                    <a:cubicBezTo>
                      <a:pt x="7417" y="22388"/>
                      <a:pt x="7101" y="22362"/>
                      <a:pt x="6996" y="22651"/>
                    </a:cubicBezTo>
                    <a:cubicBezTo>
                      <a:pt x="7706" y="22046"/>
                      <a:pt x="7627" y="22414"/>
                      <a:pt x="8337" y="22072"/>
                    </a:cubicBezTo>
                    <a:cubicBezTo>
                      <a:pt x="8416" y="22309"/>
                      <a:pt x="8442" y="22572"/>
                      <a:pt x="8416" y="22835"/>
                    </a:cubicBezTo>
                    <a:cubicBezTo>
                      <a:pt x="8916" y="22546"/>
                      <a:pt x="9442" y="22335"/>
                      <a:pt x="9994" y="22230"/>
                    </a:cubicBezTo>
                    <a:lnTo>
                      <a:pt x="9994" y="22230"/>
                    </a:lnTo>
                    <a:cubicBezTo>
                      <a:pt x="9915" y="22546"/>
                      <a:pt x="9547" y="22493"/>
                      <a:pt x="9389" y="22703"/>
                    </a:cubicBezTo>
                    <a:cubicBezTo>
                      <a:pt x="9422" y="22726"/>
                      <a:pt x="9468" y="22736"/>
                      <a:pt x="9524" y="22736"/>
                    </a:cubicBezTo>
                    <a:cubicBezTo>
                      <a:pt x="9929" y="22736"/>
                      <a:pt x="10884" y="22214"/>
                      <a:pt x="11414" y="21914"/>
                    </a:cubicBezTo>
                    <a:cubicBezTo>
                      <a:pt x="11403" y="21826"/>
                      <a:pt x="11350" y="21791"/>
                      <a:pt x="11271" y="21791"/>
                    </a:cubicBezTo>
                    <a:cubicBezTo>
                      <a:pt x="10971" y="21791"/>
                      <a:pt x="10296" y="22283"/>
                      <a:pt x="10047" y="22283"/>
                    </a:cubicBezTo>
                    <a:cubicBezTo>
                      <a:pt x="10126" y="22151"/>
                      <a:pt x="10231" y="22020"/>
                      <a:pt x="10362" y="21941"/>
                    </a:cubicBezTo>
                    <a:cubicBezTo>
                      <a:pt x="10380" y="21899"/>
                      <a:pt x="10367" y="21881"/>
                      <a:pt x="10335" y="21881"/>
                    </a:cubicBezTo>
                    <a:cubicBezTo>
                      <a:pt x="10234" y="21881"/>
                      <a:pt x="9949" y="22054"/>
                      <a:pt x="9876" y="22176"/>
                    </a:cubicBezTo>
                    <a:lnTo>
                      <a:pt x="9876" y="22176"/>
                    </a:lnTo>
                    <a:cubicBezTo>
                      <a:pt x="9959" y="21988"/>
                      <a:pt x="9866" y="21935"/>
                      <a:pt x="9697" y="21935"/>
                    </a:cubicBezTo>
                    <a:cubicBezTo>
                      <a:pt x="9481" y="21935"/>
                      <a:pt x="9141" y="22023"/>
                      <a:pt x="8895" y="22023"/>
                    </a:cubicBezTo>
                    <a:cubicBezTo>
                      <a:pt x="8641" y="22023"/>
                      <a:pt x="8488" y="21929"/>
                      <a:pt x="8679" y="21546"/>
                    </a:cubicBezTo>
                    <a:cubicBezTo>
                      <a:pt x="9040" y="21341"/>
                      <a:pt x="9321" y="21263"/>
                      <a:pt x="9540" y="21263"/>
                    </a:cubicBezTo>
                    <a:cubicBezTo>
                      <a:pt x="9912" y="21263"/>
                      <a:pt x="10105" y="21489"/>
                      <a:pt x="10205" y="21704"/>
                    </a:cubicBezTo>
                    <a:cubicBezTo>
                      <a:pt x="10654" y="21405"/>
                      <a:pt x="10964" y="21301"/>
                      <a:pt x="11200" y="21301"/>
                    </a:cubicBezTo>
                    <a:cubicBezTo>
                      <a:pt x="11545" y="21301"/>
                      <a:pt x="11733" y="21522"/>
                      <a:pt x="11967" y="21678"/>
                    </a:cubicBezTo>
                    <a:cubicBezTo>
                      <a:pt x="11467" y="21967"/>
                      <a:pt x="10994" y="22309"/>
                      <a:pt x="10573" y="22677"/>
                    </a:cubicBezTo>
                    <a:cubicBezTo>
                      <a:pt x="10710" y="22593"/>
                      <a:pt x="10779" y="22576"/>
                      <a:pt x="10833" y="22576"/>
                    </a:cubicBezTo>
                    <a:cubicBezTo>
                      <a:pt x="10869" y="22576"/>
                      <a:pt x="10899" y="22584"/>
                      <a:pt x="10937" y="22584"/>
                    </a:cubicBezTo>
                    <a:cubicBezTo>
                      <a:pt x="10985" y="22584"/>
                      <a:pt x="11046" y="22572"/>
                      <a:pt x="11151" y="22519"/>
                    </a:cubicBezTo>
                    <a:lnTo>
                      <a:pt x="11151" y="22519"/>
                    </a:lnTo>
                    <a:cubicBezTo>
                      <a:pt x="10933" y="22893"/>
                      <a:pt x="10998" y="22964"/>
                      <a:pt x="11128" y="22964"/>
                    </a:cubicBezTo>
                    <a:cubicBezTo>
                      <a:pt x="11205" y="22964"/>
                      <a:pt x="11306" y="22938"/>
                      <a:pt x="11383" y="22938"/>
                    </a:cubicBezTo>
                    <a:cubicBezTo>
                      <a:pt x="11502" y="22938"/>
                      <a:pt x="11562" y="22999"/>
                      <a:pt x="11388" y="23308"/>
                    </a:cubicBezTo>
                    <a:cubicBezTo>
                      <a:pt x="11542" y="23277"/>
                      <a:pt x="11705" y="23265"/>
                      <a:pt x="11867" y="23265"/>
                    </a:cubicBezTo>
                    <a:cubicBezTo>
                      <a:pt x="11981" y="23265"/>
                      <a:pt x="12094" y="23271"/>
                      <a:pt x="12203" y="23282"/>
                    </a:cubicBezTo>
                    <a:cubicBezTo>
                      <a:pt x="12256" y="23098"/>
                      <a:pt x="12440" y="23072"/>
                      <a:pt x="12519" y="22940"/>
                    </a:cubicBezTo>
                    <a:cubicBezTo>
                      <a:pt x="12534" y="22938"/>
                      <a:pt x="12547" y="22937"/>
                      <a:pt x="12560" y="22937"/>
                    </a:cubicBezTo>
                    <a:cubicBezTo>
                      <a:pt x="12643" y="22937"/>
                      <a:pt x="12677" y="22978"/>
                      <a:pt x="12750" y="22978"/>
                    </a:cubicBezTo>
                    <a:cubicBezTo>
                      <a:pt x="12802" y="22978"/>
                      <a:pt x="12872" y="22958"/>
                      <a:pt x="12992" y="22888"/>
                    </a:cubicBezTo>
                    <a:lnTo>
                      <a:pt x="12992" y="22888"/>
                    </a:lnTo>
                    <a:cubicBezTo>
                      <a:pt x="12888" y="23148"/>
                      <a:pt x="12716" y="23236"/>
                      <a:pt x="12595" y="23236"/>
                    </a:cubicBezTo>
                    <a:cubicBezTo>
                      <a:pt x="12533" y="23236"/>
                      <a:pt x="12484" y="23213"/>
                      <a:pt x="12466" y="23177"/>
                    </a:cubicBezTo>
                    <a:lnTo>
                      <a:pt x="12466" y="23177"/>
                    </a:lnTo>
                    <a:cubicBezTo>
                      <a:pt x="12336" y="23331"/>
                      <a:pt x="12398" y="23400"/>
                      <a:pt x="12534" y="23400"/>
                    </a:cubicBezTo>
                    <a:cubicBezTo>
                      <a:pt x="12700" y="23400"/>
                      <a:pt x="12977" y="23298"/>
                      <a:pt x="13150" y="23124"/>
                    </a:cubicBezTo>
                    <a:cubicBezTo>
                      <a:pt x="13203" y="23256"/>
                      <a:pt x="13597" y="23124"/>
                      <a:pt x="13255" y="23598"/>
                    </a:cubicBezTo>
                    <a:cubicBezTo>
                      <a:pt x="13274" y="23635"/>
                      <a:pt x="13316" y="23649"/>
                      <a:pt x="13371" y="23649"/>
                    </a:cubicBezTo>
                    <a:cubicBezTo>
                      <a:pt x="13548" y="23649"/>
                      <a:pt x="13866" y="23505"/>
                      <a:pt x="14028" y="23505"/>
                    </a:cubicBezTo>
                    <a:cubicBezTo>
                      <a:pt x="14102" y="23505"/>
                      <a:pt x="14144" y="23535"/>
                      <a:pt x="14123" y="23624"/>
                    </a:cubicBezTo>
                    <a:cubicBezTo>
                      <a:pt x="13781" y="24124"/>
                      <a:pt x="13282" y="24308"/>
                      <a:pt x="12808" y="24623"/>
                    </a:cubicBezTo>
                    <a:cubicBezTo>
                      <a:pt x="12839" y="24646"/>
                      <a:pt x="12879" y="24655"/>
                      <a:pt x="12925" y="24655"/>
                    </a:cubicBezTo>
                    <a:cubicBezTo>
                      <a:pt x="13103" y="24655"/>
                      <a:pt x="13375" y="24520"/>
                      <a:pt x="13567" y="24520"/>
                    </a:cubicBezTo>
                    <a:cubicBezTo>
                      <a:pt x="13670" y="24520"/>
                      <a:pt x="13750" y="24559"/>
                      <a:pt x="13781" y="24676"/>
                    </a:cubicBezTo>
                    <a:cubicBezTo>
                      <a:pt x="13597" y="25018"/>
                      <a:pt x="13492" y="25044"/>
                      <a:pt x="13624" y="25097"/>
                    </a:cubicBezTo>
                    <a:cubicBezTo>
                      <a:pt x="13966" y="24965"/>
                      <a:pt x="13597" y="24860"/>
                      <a:pt x="13913" y="24702"/>
                    </a:cubicBezTo>
                    <a:cubicBezTo>
                      <a:pt x="13889" y="24606"/>
                      <a:pt x="13865" y="24488"/>
                      <a:pt x="13701" y="24488"/>
                    </a:cubicBezTo>
                    <a:cubicBezTo>
                      <a:pt x="13685" y="24488"/>
                      <a:pt x="13668" y="24489"/>
                      <a:pt x="13650" y="24492"/>
                    </a:cubicBezTo>
                    <a:cubicBezTo>
                      <a:pt x="13992" y="24124"/>
                      <a:pt x="13966" y="24176"/>
                      <a:pt x="13808" y="24071"/>
                    </a:cubicBezTo>
                    <a:cubicBezTo>
                      <a:pt x="13887" y="23940"/>
                      <a:pt x="14018" y="23913"/>
                      <a:pt x="14150" y="23861"/>
                    </a:cubicBezTo>
                    <a:cubicBezTo>
                      <a:pt x="14158" y="23858"/>
                      <a:pt x="14165" y="23857"/>
                      <a:pt x="14171" y="23857"/>
                    </a:cubicBezTo>
                    <a:cubicBezTo>
                      <a:pt x="14294" y="23857"/>
                      <a:pt x="13894" y="24360"/>
                      <a:pt x="14044" y="24360"/>
                    </a:cubicBezTo>
                    <a:cubicBezTo>
                      <a:pt x="14150" y="24229"/>
                      <a:pt x="14307" y="24203"/>
                      <a:pt x="14413" y="24045"/>
                    </a:cubicBezTo>
                    <a:cubicBezTo>
                      <a:pt x="14597" y="24045"/>
                      <a:pt x="14518" y="24255"/>
                      <a:pt x="14623" y="24334"/>
                    </a:cubicBezTo>
                    <a:cubicBezTo>
                      <a:pt x="14508" y="24506"/>
                      <a:pt x="14421" y="24567"/>
                      <a:pt x="14352" y="24567"/>
                    </a:cubicBezTo>
                    <a:cubicBezTo>
                      <a:pt x="14326" y="24567"/>
                      <a:pt x="14303" y="24559"/>
                      <a:pt x="14281" y="24544"/>
                    </a:cubicBezTo>
                    <a:cubicBezTo>
                      <a:pt x="14176" y="24544"/>
                      <a:pt x="14386" y="24413"/>
                      <a:pt x="14439" y="24255"/>
                    </a:cubicBezTo>
                    <a:lnTo>
                      <a:pt x="14439" y="24255"/>
                    </a:lnTo>
                    <a:cubicBezTo>
                      <a:pt x="14202" y="24439"/>
                      <a:pt x="13992" y="24650"/>
                      <a:pt x="13834" y="24886"/>
                    </a:cubicBezTo>
                    <a:cubicBezTo>
                      <a:pt x="14562" y="24536"/>
                      <a:pt x="14986" y="24469"/>
                      <a:pt x="15339" y="24469"/>
                    </a:cubicBezTo>
                    <a:cubicBezTo>
                      <a:pt x="15560" y="24469"/>
                      <a:pt x="15753" y="24495"/>
                      <a:pt x="15975" y="24495"/>
                    </a:cubicBezTo>
                    <a:cubicBezTo>
                      <a:pt x="16092" y="24495"/>
                      <a:pt x="16217" y="24488"/>
                      <a:pt x="16359" y="24466"/>
                    </a:cubicBezTo>
                    <a:lnTo>
                      <a:pt x="16359" y="24466"/>
                    </a:lnTo>
                    <a:cubicBezTo>
                      <a:pt x="16308" y="24594"/>
                      <a:pt x="16231" y="24697"/>
                      <a:pt x="16130" y="24775"/>
                    </a:cubicBezTo>
                    <a:lnTo>
                      <a:pt x="16130" y="24775"/>
                    </a:lnTo>
                    <a:cubicBezTo>
                      <a:pt x="16296" y="24651"/>
                      <a:pt x="16641" y="24565"/>
                      <a:pt x="16908" y="24565"/>
                    </a:cubicBezTo>
                    <a:cubicBezTo>
                      <a:pt x="17030" y="24565"/>
                      <a:pt x="17135" y="24583"/>
                      <a:pt x="17200" y="24623"/>
                    </a:cubicBezTo>
                    <a:cubicBezTo>
                      <a:pt x="16885" y="24992"/>
                      <a:pt x="16438" y="24886"/>
                      <a:pt x="16254" y="25097"/>
                    </a:cubicBezTo>
                    <a:cubicBezTo>
                      <a:pt x="16359" y="24933"/>
                      <a:pt x="16370" y="24863"/>
                      <a:pt x="16342" y="24863"/>
                    </a:cubicBezTo>
                    <a:cubicBezTo>
                      <a:pt x="16306" y="24863"/>
                      <a:pt x="16207" y="24974"/>
                      <a:pt x="16148" y="25149"/>
                    </a:cubicBezTo>
                    <a:cubicBezTo>
                      <a:pt x="16209" y="25147"/>
                      <a:pt x="16267" y="25145"/>
                      <a:pt x="16324" y="25145"/>
                    </a:cubicBezTo>
                    <a:cubicBezTo>
                      <a:pt x="16830" y="25145"/>
                      <a:pt x="17169" y="25252"/>
                      <a:pt x="17358" y="25465"/>
                    </a:cubicBezTo>
                    <a:cubicBezTo>
                      <a:pt x="17161" y="25741"/>
                      <a:pt x="17023" y="25748"/>
                      <a:pt x="16872" y="25748"/>
                    </a:cubicBezTo>
                    <a:cubicBezTo>
                      <a:pt x="16864" y="25748"/>
                      <a:pt x="16857" y="25748"/>
                      <a:pt x="16849" y="25748"/>
                    </a:cubicBezTo>
                    <a:cubicBezTo>
                      <a:pt x="16704" y="25748"/>
                      <a:pt x="16544" y="25754"/>
                      <a:pt x="16306" y="25991"/>
                    </a:cubicBezTo>
                    <a:cubicBezTo>
                      <a:pt x="16371" y="26039"/>
                      <a:pt x="16356" y="26127"/>
                      <a:pt x="16420" y="26127"/>
                    </a:cubicBezTo>
                    <a:cubicBezTo>
                      <a:pt x="16461" y="26127"/>
                      <a:pt x="16532" y="26092"/>
                      <a:pt x="16674" y="25991"/>
                    </a:cubicBezTo>
                    <a:lnTo>
                      <a:pt x="16674" y="25991"/>
                    </a:lnTo>
                    <a:cubicBezTo>
                      <a:pt x="16646" y="26354"/>
                      <a:pt x="17094" y="26406"/>
                      <a:pt x="17590" y="26406"/>
                    </a:cubicBezTo>
                    <a:cubicBezTo>
                      <a:pt x="17786" y="26406"/>
                      <a:pt x="17990" y="26398"/>
                      <a:pt x="18175" y="26398"/>
                    </a:cubicBezTo>
                    <a:cubicBezTo>
                      <a:pt x="18403" y="26398"/>
                      <a:pt x="18603" y="26410"/>
                      <a:pt x="18726" y="26464"/>
                    </a:cubicBezTo>
                    <a:cubicBezTo>
                      <a:pt x="18594" y="26727"/>
                      <a:pt x="18174" y="26596"/>
                      <a:pt x="18121" y="26938"/>
                    </a:cubicBezTo>
                    <a:cubicBezTo>
                      <a:pt x="18322" y="26759"/>
                      <a:pt x="18581" y="26637"/>
                      <a:pt x="18848" y="26637"/>
                    </a:cubicBezTo>
                    <a:cubicBezTo>
                      <a:pt x="18895" y="26637"/>
                      <a:pt x="18942" y="26641"/>
                      <a:pt x="18989" y="26648"/>
                    </a:cubicBezTo>
                    <a:cubicBezTo>
                      <a:pt x="18989" y="26491"/>
                      <a:pt x="19041" y="26307"/>
                      <a:pt x="18857" y="26307"/>
                    </a:cubicBezTo>
                    <a:cubicBezTo>
                      <a:pt x="18910" y="26228"/>
                      <a:pt x="18989" y="26175"/>
                      <a:pt x="19041" y="26096"/>
                    </a:cubicBezTo>
                    <a:cubicBezTo>
                      <a:pt x="19065" y="26091"/>
                      <a:pt x="19086" y="26089"/>
                      <a:pt x="19104" y="26089"/>
                    </a:cubicBezTo>
                    <a:cubicBezTo>
                      <a:pt x="19333" y="26089"/>
                      <a:pt x="19203" y="26422"/>
                      <a:pt x="19424" y="26422"/>
                    </a:cubicBezTo>
                    <a:cubicBezTo>
                      <a:pt x="19484" y="26422"/>
                      <a:pt x="19571" y="26397"/>
                      <a:pt x="19699" y="26333"/>
                    </a:cubicBezTo>
                    <a:lnTo>
                      <a:pt x="19699" y="26333"/>
                    </a:lnTo>
                    <a:cubicBezTo>
                      <a:pt x="19620" y="26491"/>
                      <a:pt x="19489" y="26570"/>
                      <a:pt x="19436" y="26754"/>
                    </a:cubicBezTo>
                    <a:cubicBezTo>
                      <a:pt x="19526" y="26714"/>
                      <a:pt x="19592" y="26699"/>
                      <a:pt x="19642" y="26699"/>
                    </a:cubicBezTo>
                    <a:cubicBezTo>
                      <a:pt x="19820" y="26699"/>
                      <a:pt x="19809" y="26887"/>
                      <a:pt x="19987" y="26887"/>
                    </a:cubicBezTo>
                    <a:cubicBezTo>
                      <a:pt x="19995" y="26887"/>
                      <a:pt x="20005" y="26886"/>
                      <a:pt x="20015" y="26885"/>
                    </a:cubicBezTo>
                    <a:lnTo>
                      <a:pt x="20015" y="26885"/>
                    </a:lnTo>
                    <a:cubicBezTo>
                      <a:pt x="19936" y="27017"/>
                      <a:pt x="19804" y="27148"/>
                      <a:pt x="19673" y="27253"/>
                    </a:cubicBezTo>
                    <a:cubicBezTo>
                      <a:pt x="19654" y="27310"/>
                      <a:pt x="19689" y="27316"/>
                      <a:pt x="19731" y="27316"/>
                    </a:cubicBezTo>
                    <a:cubicBezTo>
                      <a:pt x="19742" y="27316"/>
                      <a:pt x="19754" y="27315"/>
                      <a:pt x="19765" y="27315"/>
                    </a:cubicBezTo>
                    <a:cubicBezTo>
                      <a:pt x="19829" y="27315"/>
                      <a:pt x="19881" y="27329"/>
                      <a:pt x="19752" y="27516"/>
                    </a:cubicBezTo>
                    <a:cubicBezTo>
                      <a:pt x="19883" y="27464"/>
                      <a:pt x="19962" y="27359"/>
                      <a:pt x="20041" y="27227"/>
                    </a:cubicBezTo>
                    <a:cubicBezTo>
                      <a:pt x="20409" y="27779"/>
                      <a:pt x="20830" y="27990"/>
                      <a:pt x="21435" y="28279"/>
                    </a:cubicBezTo>
                    <a:cubicBezTo>
                      <a:pt x="21330" y="28437"/>
                      <a:pt x="21172" y="28568"/>
                      <a:pt x="20988" y="28621"/>
                    </a:cubicBezTo>
                    <a:cubicBezTo>
                      <a:pt x="21014" y="28726"/>
                      <a:pt x="21251" y="28647"/>
                      <a:pt x="21251" y="28805"/>
                    </a:cubicBezTo>
                    <a:cubicBezTo>
                      <a:pt x="21540" y="28752"/>
                      <a:pt x="21566" y="28384"/>
                      <a:pt x="21829" y="28332"/>
                    </a:cubicBezTo>
                    <a:lnTo>
                      <a:pt x="21829" y="28332"/>
                    </a:lnTo>
                    <a:cubicBezTo>
                      <a:pt x="21733" y="28573"/>
                      <a:pt x="21774" y="28667"/>
                      <a:pt x="21911" y="28667"/>
                    </a:cubicBezTo>
                    <a:cubicBezTo>
                      <a:pt x="21998" y="28667"/>
                      <a:pt x="22123" y="28629"/>
                      <a:pt x="22276" y="28568"/>
                    </a:cubicBezTo>
                    <a:lnTo>
                      <a:pt x="22276" y="28568"/>
                    </a:lnTo>
                    <a:cubicBezTo>
                      <a:pt x="22197" y="28805"/>
                      <a:pt x="22013" y="28858"/>
                      <a:pt x="21934" y="29094"/>
                    </a:cubicBezTo>
                    <a:cubicBezTo>
                      <a:pt x="22145" y="28989"/>
                      <a:pt x="22250" y="28779"/>
                      <a:pt x="22434" y="28647"/>
                    </a:cubicBezTo>
                    <a:lnTo>
                      <a:pt x="22434" y="28647"/>
                    </a:lnTo>
                    <a:cubicBezTo>
                      <a:pt x="22342" y="28863"/>
                      <a:pt x="22346" y="28922"/>
                      <a:pt x="22400" y="28922"/>
                    </a:cubicBezTo>
                    <a:cubicBezTo>
                      <a:pt x="22467" y="28922"/>
                      <a:pt x="22610" y="28833"/>
                      <a:pt x="22745" y="28833"/>
                    </a:cubicBezTo>
                    <a:cubicBezTo>
                      <a:pt x="22783" y="28833"/>
                      <a:pt x="22820" y="28840"/>
                      <a:pt x="22855" y="28858"/>
                    </a:cubicBezTo>
                    <a:cubicBezTo>
                      <a:pt x="22776" y="29068"/>
                      <a:pt x="22592" y="29121"/>
                      <a:pt x="22513" y="29357"/>
                    </a:cubicBezTo>
                    <a:cubicBezTo>
                      <a:pt x="22671" y="29278"/>
                      <a:pt x="22776" y="29147"/>
                      <a:pt x="22855" y="28989"/>
                    </a:cubicBezTo>
                    <a:cubicBezTo>
                      <a:pt x="22860" y="28989"/>
                      <a:pt x="22866" y="28988"/>
                      <a:pt x="22871" y="28988"/>
                    </a:cubicBezTo>
                    <a:cubicBezTo>
                      <a:pt x="23193" y="28988"/>
                      <a:pt x="23058" y="29785"/>
                      <a:pt x="22618" y="30225"/>
                    </a:cubicBezTo>
                    <a:cubicBezTo>
                      <a:pt x="23092" y="30225"/>
                      <a:pt x="22829" y="29620"/>
                      <a:pt x="23381" y="29357"/>
                    </a:cubicBezTo>
                    <a:lnTo>
                      <a:pt x="23381" y="29357"/>
                    </a:lnTo>
                    <a:cubicBezTo>
                      <a:pt x="23460" y="29463"/>
                      <a:pt x="23249" y="29620"/>
                      <a:pt x="23197" y="29883"/>
                    </a:cubicBezTo>
                    <a:cubicBezTo>
                      <a:pt x="23255" y="29863"/>
                      <a:pt x="23301" y="29855"/>
                      <a:pt x="23339" y="29855"/>
                    </a:cubicBezTo>
                    <a:cubicBezTo>
                      <a:pt x="23444" y="29855"/>
                      <a:pt x="23490" y="29914"/>
                      <a:pt x="23579" y="29914"/>
                    </a:cubicBezTo>
                    <a:cubicBezTo>
                      <a:pt x="23661" y="29914"/>
                      <a:pt x="23779" y="29864"/>
                      <a:pt x="24012" y="29673"/>
                    </a:cubicBezTo>
                    <a:lnTo>
                      <a:pt x="24012" y="29673"/>
                    </a:lnTo>
                    <a:cubicBezTo>
                      <a:pt x="24117" y="29804"/>
                      <a:pt x="24275" y="29883"/>
                      <a:pt x="23907" y="30330"/>
                    </a:cubicBezTo>
                    <a:lnTo>
                      <a:pt x="24354" y="30146"/>
                    </a:lnTo>
                    <a:cubicBezTo>
                      <a:pt x="24431" y="30020"/>
                      <a:pt x="24445" y="29980"/>
                      <a:pt x="24429" y="29980"/>
                    </a:cubicBezTo>
                    <a:cubicBezTo>
                      <a:pt x="24400" y="29980"/>
                      <a:pt x="24281" y="30102"/>
                      <a:pt x="24253" y="30102"/>
                    </a:cubicBezTo>
                    <a:cubicBezTo>
                      <a:pt x="24237" y="30102"/>
                      <a:pt x="24251" y="30062"/>
                      <a:pt x="24328" y="29936"/>
                    </a:cubicBezTo>
                    <a:cubicBezTo>
                      <a:pt x="24455" y="29832"/>
                      <a:pt x="24554" y="29794"/>
                      <a:pt x="24636" y="29794"/>
                    </a:cubicBezTo>
                    <a:cubicBezTo>
                      <a:pt x="24881" y="29794"/>
                      <a:pt x="24985" y="30135"/>
                      <a:pt x="25308" y="30135"/>
                    </a:cubicBezTo>
                    <a:cubicBezTo>
                      <a:pt x="25346" y="30135"/>
                      <a:pt x="25387" y="30131"/>
                      <a:pt x="25432" y="30120"/>
                    </a:cubicBezTo>
                    <a:lnTo>
                      <a:pt x="25432" y="30120"/>
                    </a:lnTo>
                    <a:cubicBezTo>
                      <a:pt x="25117" y="30357"/>
                      <a:pt x="24933" y="30593"/>
                      <a:pt x="24722" y="30593"/>
                    </a:cubicBezTo>
                    <a:cubicBezTo>
                      <a:pt x="24672" y="30726"/>
                      <a:pt x="24686" y="30775"/>
                      <a:pt x="24741" y="30775"/>
                    </a:cubicBezTo>
                    <a:cubicBezTo>
                      <a:pt x="24897" y="30775"/>
                      <a:pt x="25381" y="30370"/>
                      <a:pt x="25589" y="30370"/>
                    </a:cubicBezTo>
                    <a:cubicBezTo>
                      <a:pt x="25610" y="30370"/>
                      <a:pt x="25628" y="30374"/>
                      <a:pt x="25643" y="30383"/>
                    </a:cubicBezTo>
                    <a:cubicBezTo>
                      <a:pt x="25485" y="30659"/>
                      <a:pt x="25531" y="30731"/>
                      <a:pt x="25649" y="30731"/>
                    </a:cubicBezTo>
                    <a:cubicBezTo>
                      <a:pt x="25768" y="30731"/>
                      <a:pt x="25958" y="30659"/>
                      <a:pt x="26090" y="30646"/>
                    </a:cubicBezTo>
                    <a:lnTo>
                      <a:pt x="26090" y="30646"/>
                    </a:lnTo>
                    <a:cubicBezTo>
                      <a:pt x="25853" y="31172"/>
                      <a:pt x="26169" y="31146"/>
                      <a:pt x="26405" y="31172"/>
                    </a:cubicBezTo>
                    <a:cubicBezTo>
                      <a:pt x="26314" y="31291"/>
                      <a:pt x="26257" y="31324"/>
                      <a:pt x="26211" y="31324"/>
                    </a:cubicBezTo>
                    <a:cubicBezTo>
                      <a:pt x="26155" y="31324"/>
                      <a:pt x="26115" y="31275"/>
                      <a:pt x="26045" y="31275"/>
                    </a:cubicBezTo>
                    <a:cubicBezTo>
                      <a:pt x="26009" y="31275"/>
                      <a:pt x="25965" y="31289"/>
                      <a:pt x="25906" y="31330"/>
                    </a:cubicBezTo>
                    <a:cubicBezTo>
                      <a:pt x="25748" y="31593"/>
                      <a:pt x="25459" y="31645"/>
                      <a:pt x="25275" y="31908"/>
                    </a:cubicBezTo>
                    <a:cubicBezTo>
                      <a:pt x="25827" y="31645"/>
                      <a:pt x="26064" y="31777"/>
                      <a:pt x="26616" y="31461"/>
                    </a:cubicBezTo>
                    <a:lnTo>
                      <a:pt x="26616" y="31461"/>
                    </a:lnTo>
                    <a:cubicBezTo>
                      <a:pt x="26537" y="31619"/>
                      <a:pt x="26721" y="31567"/>
                      <a:pt x="26668" y="31803"/>
                    </a:cubicBezTo>
                    <a:cubicBezTo>
                      <a:pt x="26576" y="31943"/>
                      <a:pt x="26505" y="31979"/>
                      <a:pt x="26446" y="31979"/>
                    </a:cubicBezTo>
                    <a:cubicBezTo>
                      <a:pt x="26380" y="31979"/>
                      <a:pt x="26326" y="31933"/>
                      <a:pt x="26270" y="31933"/>
                    </a:cubicBezTo>
                    <a:cubicBezTo>
                      <a:pt x="26205" y="31933"/>
                      <a:pt x="26136" y="31993"/>
                      <a:pt x="26037" y="32250"/>
                    </a:cubicBezTo>
                    <a:cubicBezTo>
                      <a:pt x="25978" y="32285"/>
                      <a:pt x="25939" y="32298"/>
                      <a:pt x="25913" y="32298"/>
                    </a:cubicBezTo>
                    <a:cubicBezTo>
                      <a:pt x="25825" y="32298"/>
                      <a:pt x="25877" y="32150"/>
                      <a:pt x="25779" y="32150"/>
                    </a:cubicBezTo>
                    <a:cubicBezTo>
                      <a:pt x="25750" y="32150"/>
                      <a:pt x="25707" y="32163"/>
                      <a:pt x="25643" y="32198"/>
                    </a:cubicBezTo>
                    <a:cubicBezTo>
                      <a:pt x="25406" y="32619"/>
                      <a:pt x="26142" y="32250"/>
                      <a:pt x="25695" y="32724"/>
                    </a:cubicBezTo>
                    <a:cubicBezTo>
                      <a:pt x="25801" y="32662"/>
                      <a:pt x="25868" y="32645"/>
                      <a:pt x="25924" y="32645"/>
                    </a:cubicBezTo>
                    <a:cubicBezTo>
                      <a:pt x="26000" y="32645"/>
                      <a:pt x="26056" y="32676"/>
                      <a:pt x="26158" y="32676"/>
                    </a:cubicBezTo>
                    <a:cubicBezTo>
                      <a:pt x="26209" y="32676"/>
                      <a:pt x="26271" y="32668"/>
                      <a:pt x="26353" y="32645"/>
                    </a:cubicBezTo>
                    <a:lnTo>
                      <a:pt x="26353" y="32645"/>
                    </a:lnTo>
                    <a:cubicBezTo>
                      <a:pt x="25801" y="33197"/>
                      <a:pt x="26458" y="32803"/>
                      <a:pt x="26248" y="33302"/>
                    </a:cubicBezTo>
                    <a:cubicBezTo>
                      <a:pt x="26428" y="33216"/>
                      <a:pt x="26550" y="33189"/>
                      <a:pt x="26646" y="33189"/>
                    </a:cubicBezTo>
                    <a:cubicBezTo>
                      <a:pt x="26805" y="33189"/>
                      <a:pt x="26892" y="33264"/>
                      <a:pt x="27061" y="33264"/>
                    </a:cubicBezTo>
                    <a:cubicBezTo>
                      <a:pt x="27100" y="33264"/>
                      <a:pt x="27144" y="33260"/>
                      <a:pt x="27194" y="33250"/>
                    </a:cubicBezTo>
                    <a:cubicBezTo>
                      <a:pt x="27418" y="33004"/>
                      <a:pt x="27508" y="32721"/>
                      <a:pt x="27370" y="32721"/>
                    </a:cubicBezTo>
                    <a:cubicBezTo>
                      <a:pt x="27345" y="32721"/>
                      <a:pt x="27313" y="32730"/>
                      <a:pt x="27273" y="32750"/>
                    </a:cubicBezTo>
                    <a:cubicBezTo>
                      <a:pt x="27420" y="32604"/>
                      <a:pt x="27516" y="32550"/>
                      <a:pt x="27581" y="32550"/>
                    </a:cubicBezTo>
                    <a:cubicBezTo>
                      <a:pt x="27727" y="32550"/>
                      <a:pt x="27719" y="32817"/>
                      <a:pt x="27773" y="32908"/>
                    </a:cubicBezTo>
                    <a:cubicBezTo>
                      <a:pt x="27615" y="33092"/>
                      <a:pt x="27431" y="33223"/>
                      <a:pt x="27221" y="33302"/>
                    </a:cubicBezTo>
                    <a:cubicBezTo>
                      <a:pt x="27037" y="33539"/>
                      <a:pt x="27089" y="33618"/>
                      <a:pt x="26774" y="33960"/>
                    </a:cubicBezTo>
                    <a:cubicBezTo>
                      <a:pt x="27000" y="33724"/>
                      <a:pt x="27101" y="33664"/>
                      <a:pt x="27168" y="33664"/>
                    </a:cubicBezTo>
                    <a:cubicBezTo>
                      <a:pt x="27236" y="33664"/>
                      <a:pt x="27269" y="33727"/>
                      <a:pt x="27362" y="33727"/>
                    </a:cubicBezTo>
                    <a:cubicBezTo>
                      <a:pt x="27422" y="33727"/>
                      <a:pt x="27507" y="33701"/>
                      <a:pt x="27642" y="33618"/>
                    </a:cubicBezTo>
                    <a:lnTo>
                      <a:pt x="27642" y="33618"/>
                    </a:lnTo>
                    <a:cubicBezTo>
                      <a:pt x="27536" y="33802"/>
                      <a:pt x="27668" y="33802"/>
                      <a:pt x="27484" y="33907"/>
                    </a:cubicBezTo>
                    <a:cubicBezTo>
                      <a:pt x="27464" y="33967"/>
                      <a:pt x="27468" y="33989"/>
                      <a:pt x="27487" y="33989"/>
                    </a:cubicBezTo>
                    <a:cubicBezTo>
                      <a:pt x="27540" y="33989"/>
                      <a:pt x="27708" y="33807"/>
                      <a:pt x="27743" y="33807"/>
                    </a:cubicBezTo>
                    <a:cubicBezTo>
                      <a:pt x="27758" y="33807"/>
                      <a:pt x="27749" y="33840"/>
                      <a:pt x="27696" y="33936"/>
                    </a:cubicBezTo>
                    <a:lnTo>
                      <a:pt x="27696" y="33936"/>
                    </a:lnTo>
                    <a:cubicBezTo>
                      <a:pt x="27853" y="33670"/>
                      <a:pt x="28078" y="33451"/>
                      <a:pt x="28325" y="33302"/>
                    </a:cubicBezTo>
                    <a:lnTo>
                      <a:pt x="28325" y="33302"/>
                    </a:lnTo>
                    <a:cubicBezTo>
                      <a:pt x="28457" y="33408"/>
                      <a:pt x="28115" y="33539"/>
                      <a:pt x="28036" y="33828"/>
                    </a:cubicBezTo>
                    <a:cubicBezTo>
                      <a:pt x="28220" y="33723"/>
                      <a:pt x="28404" y="33565"/>
                      <a:pt x="28509" y="33355"/>
                    </a:cubicBezTo>
                    <a:cubicBezTo>
                      <a:pt x="28569" y="33375"/>
                      <a:pt x="28539" y="33470"/>
                      <a:pt x="28599" y="33470"/>
                    </a:cubicBezTo>
                    <a:cubicBezTo>
                      <a:pt x="28619" y="33470"/>
                      <a:pt x="28648" y="33460"/>
                      <a:pt x="28694" y="33434"/>
                    </a:cubicBezTo>
                    <a:lnTo>
                      <a:pt x="28694" y="33434"/>
                    </a:lnTo>
                    <a:cubicBezTo>
                      <a:pt x="28536" y="33881"/>
                      <a:pt x="28036" y="33960"/>
                      <a:pt x="27852" y="34354"/>
                    </a:cubicBezTo>
                    <a:cubicBezTo>
                      <a:pt x="28062" y="34223"/>
                      <a:pt x="28246" y="34039"/>
                      <a:pt x="28431" y="33855"/>
                    </a:cubicBezTo>
                    <a:cubicBezTo>
                      <a:pt x="28481" y="33826"/>
                      <a:pt x="28516" y="33814"/>
                      <a:pt x="28538" y="33814"/>
                    </a:cubicBezTo>
                    <a:cubicBezTo>
                      <a:pt x="28646" y="33814"/>
                      <a:pt x="28491" y="34084"/>
                      <a:pt x="28601" y="34084"/>
                    </a:cubicBezTo>
                    <a:cubicBezTo>
                      <a:pt x="28635" y="34084"/>
                      <a:pt x="28695" y="34057"/>
                      <a:pt x="28799" y="33986"/>
                    </a:cubicBezTo>
                    <a:lnTo>
                      <a:pt x="28799" y="33986"/>
                    </a:lnTo>
                    <a:cubicBezTo>
                      <a:pt x="28720" y="34249"/>
                      <a:pt x="28536" y="34381"/>
                      <a:pt x="28431" y="34617"/>
                    </a:cubicBezTo>
                    <a:cubicBezTo>
                      <a:pt x="28514" y="34575"/>
                      <a:pt x="28576" y="34558"/>
                      <a:pt x="28623" y="34558"/>
                    </a:cubicBezTo>
                    <a:cubicBezTo>
                      <a:pt x="28780" y="34558"/>
                      <a:pt x="28758" y="34758"/>
                      <a:pt x="28799" y="34880"/>
                    </a:cubicBezTo>
                    <a:cubicBezTo>
                      <a:pt x="28985" y="34740"/>
                      <a:pt x="29112" y="34690"/>
                      <a:pt x="29203" y="34690"/>
                    </a:cubicBezTo>
                    <a:cubicBezTo>
                      <a:pt x="29369" y="34690"/>
                      <a:pt x="29415" y="34857"/>
                      <a:pt x="29483" y="34959"/>
                    </a:cubicBezTo>
                    <a:cubicBezTo>
                      <a:pt x="29404" y="35170"/>
                      <a:pt x="29088" y="35091"/>
                      <a:pt x="29062" y="35380"/>
                    </a:cubicBezTo>
                    <a:cubicBezTo>
                      <a:pt x="29220" y="35277"/>
                      <a:pt x="29324" y="35238"/>
                      <a:pt x="29396" y="35238"/>
                    </a:cubicBezTo>
                    <a:cubicBezTo>
                      <a:pt x="29564" y="35238"/>
                      <a:pt x="29564" y="35446"/>
                      <a:pt x="29693" y="35538"/>
                    </a:cubicBezTo>
                    <a:cubicBezTo>
                      <a:pt x="29956" y="35485"/>
                      <a:pt x="29956" y="35143"/>
                      <a:pt x="30193" y="35064"/>
                    </a:cubicBezTo>
                    <a:lnTo>
                      <a:pt x="30193" y="35064"/>
                    </a:lnTo>
                    <a:cubicBezTo>
                      <a:pt x="30403" y="35143"/>
                      <a:pt x="29824" y="35512"/>
                      <a:pt x="29798" y="35801"/>
                    </a:cubicBezTo>
                    <a:cubicBezTo>
                      <a:pt x="29814" y="35806"/>
                      <a:pt x="29831" y="35809"/>
                      <a:pt x="29848" y="35809"/>
                    </a:cubicBezTo>
                    <a:cubicBezTo>
                      <a:pt x="29914" y="35809"/>
                      <a:pt x="29994" y="35763"/>
                      <a:pt x="30140" y="35617"/>
                    </a:cubicBezTo>
                    <a:lnTo>
                      <a:pt x="30140" y="35617"/>
                    </a:lnTo>
                    <a:cubicBezTo>
                      <a:pt x="29916" y="36076"/>
                      <a:pt x="30067" y="36145"/>
                      <a:pt x="30285" y="36145"/>
                    </a:cubicBezTo>
                    <a:cubicBezTo>
                      <a:pt x="30379" y="36145"/>
                      <a:pt x="30485" y="36132"/>
                      <a:pt x="30580" y="36132"/>
                    </a:cubicBezTo>
                    <a:cubicBezTo>
                      <a:pt x="30756" y="36132"/>
                      <a:pt x="30890" y="36177"/>
                      <a:pt x="30824" y="36432"/>
                    </a:cubicBezTo>
                    <a:cubicBezTo>
                      <a:pt x="31350" y="36064"/>
                      <a:pt x="31324" y="36195"/>
                      <a:pt x="31771" y="36064"/>
                    </a:cubicBezTo>
                    <a:lnTo>
                      <a:pt x="31771" y="36064"/>
                    </a:lnTo>
                    <a:cubicBezTo>
                      <a:pt x="31823" y="36090"/>
                      <a:pt x="31587" y="36432"/>
                      <a:pt x="31718" y="36458"/>
                    </a:cubicBezTo>
                    <a:cubicBezTo>
                      <a:pt x="31600" y="36619"/>
                      <a:pt x="31526" y="36657"/>
                      <a:pt x="31462" y="36657"/>
                    </a:cubicBezTo>
                    <a:cubicBezTo>
                      <a:pt x="31402" y="36657"/>
                      <a:pt x="31351" y="36624"/>
                      <a:pt x="31281" y="36624"/>
                    </a:cubicBezTo>
                    <a:cubicBezTo>
                      <a:pt x="31242" y="36624"/>
                      <a:pt x="31196" y="36635"/>
                      <a:pt x="31139" y="36669"/>
                    </a:cubicBezTo>
                    <a:cubicBezTo>
                      <a:pt x="31116" y="36835"/>
                      <a:pt x="31183" y="36894"/>
                      <a:pt x="31294" y="36894"/>
                    </a:cubicBezTo>
                    <a:cubicBezTo>
                      <a:pt x="31428" y="36894"/>
                      <a:pt x="31624" y="36808"/>
                      <a:pt x="31797" y="36721"/>
                    </a:cubicBezTo>
                    <a:lnTo>
                      <a:pt x="31797" y="36721"/>
                    </a:lnTo>
                    <a:cubicBezTo>
                      <a:pt x="31797" y="36984"/>
                      <a:pt x="31613" y="37090"/>
                      <a:pt x="31402" y="37458"/>
                    </a:cubicBezTo>
                    <a:cubicBezTo>
                      <a:pt x="31530" y="37458"/>
                      <a:pt x="31522" y="37554"/>
                      <a:pt x="31584" y="37554"/>
                    </a:cubicBezTo>
                    <a:cubicBezTo>
                      <a:pt x="31624" y="37554"/>
                      <a:pt x="31694" y="37513"/>
                      <a:pt x="31850" y="37379"/>
                    </a:cubicBezTo>
                    <a:lnTo>
                      <a:pt x="31850" y="37379"/>
                    </a:lnTo>
                    <a:lnTo>
                      <a:pt x="31692" y="37773"/>
                    </a:lnTo>
                    <a:cubicBezTo>
                      <a:pt x="31819" y="37603"/>
                      <a:pt x="31960" y="37519"/>
                      <a:pt x="32059" y="37519"/>
                    </a:cubicBezTo>
                    <a:cubicBezTo>
                      <a:pt x="32206" y="37519"/>
                      <a:pt x="32264" y="37702"/>
                      <a:pt x="32060" y="38063"/>
                    </a:cubicBezTo>
                    <a:cubicBezTo>
                      <a:pt x="32271" y="37892"/>
                      <a:pt x="32378" y="37829"/>
                      <a:pt x="32433" y="37829"/>
                    </a:cubicBezTo>
                    <a:cubicBezTo>
                      <a:pt x="32522" y="37829"/>
                      <a:pt x="32475" y="37995"/>
                      <a:pt x="32507" y="38142"/>
                    </a:cubicBezTo>
                    <a:cubicBezTo>
                      <a:pt x="32823" y="38010"/>
                      <a:pt x="32560" y="38063"/>
                      <a:pt x="32717" y="37826"/>
                    </a:cubicBezTo>
                    <a:cubicBezTo>
                      <a:pt x="32769" y="37797"/>
                      <a:pt x="32803" y="37786"/>
                      <a:pt x="32826" y="37786"/>
                    </a:cubicBezTo>
                    <a:cubicBezTo>
                      <a:pt x="32908" y="37786"/>
                      <a:pt x="32846" y="37931"/>
                      <a:pt x="32928" y="37931"/>
                    </a:cubicBezTo>
                    <a:cubicBezTo>
                      <a:pt x="32717" y="38378"/>
                      <a:pt x="32665" y="38299"/>
                      <a:pt x="32402" y="38510"/>
                    </a:cubicBezTo>
                    <a:cubicBezTo>
                      <a:pt x="32507" y="38615"/>
                      <a:pt x="32533" y="38825"/>
                      <a:pt x="32244" y="39351"/>
                    </a:cubicBezTo>
                    <a:cubicBezTo>
                      <a:pt x="32191" y="39378"/>
                      <a:pt x="32159" y="39391"/>
                      <a:pt x="32139" y="39391"/>
                    </a:cubicBezTo>
                    <a:cubicBezTo>
                      <a:pt x="32119" y="39391"/>
                      <a:pt x="32113" y="39378"/>
                      <a:pt x="32113" y="39351"/>
                    </a:cubicBezTo>
                    <a:lnTo>
                      <a:pt x="32113" y="39351"/>
                    </a:lnTo>
                    <a:cubicBezTo>
                      <a:pt x="31876" y="39641"/>
                      <a:pt x="32244" y="39746"/>
                      <a:pt x="32297" y="39877"/>
                    </a:cubicBezTo>
                    <a:cubicBezTo>
                      <a:pt x="32244" y="39404"/>
                      <a:pt x="32717" y="38983"/>
                      <a:pt x="32586" y="38589"/>
                    </a:cubicBezTo>
                    <a:cubicBezTo>
                      <a:pt x="32701" y="38535"/>
                      <a:pt x="32779" y="38512"/>
                      <a:pt x="32831" y="38512"/>
                    </a:cubicBezTo>
                    <a:cubicBezTo>
                      <a:pt x="33133" y="38512"/>
                      <a:pt x="32496" y="39306"/>
                      <a:pt x="32744" y="39351"/>
                    </a:cubicBezTo>
                    <a:cubicBezTo>
                      <a:pt x="33007" y="39009"/>
                      <a:pt x="33138" y="38536"/>
                      <a:pt x="33428" y="38247"/>
                    </a:cubicBezTo>
                    <a:lnTo>
                      <a:pt x="33428" y="38247"/>
                    </a:lnTo>
                    <a:cubicBezTo>
                      <a:pt x="33243" y="38589"/>
                      <a:pt x="33454" y="38720"/>
                      <a:pt x="33191" y="39141"/>
                    </a:cubicBezTo>
                    <a:cubicBezTo>
                      <a:pt x="33533" y="38904"/>
                      <a:pt x="33822" y="38589"/>
                      <a:pt x="34164" y="38352"/>
                    </a:cubicBezTo>
                    <a:lnTo>
                      <a:pt x="34164" y="38352"/>
                    </a:lnTo>
                    <a:cubicBezTo>
                      <a:pt x="33691" y="38825"/>
                      <a:pt x="33848" y="38931"/>
                      <a:pt x="33691" y="39272"/>
                    </a:cubicBezTo>
                    <a:cubicBezTo>
                      <a:pt x="33585" y="39509"/>
                      <a:pt x="33270" y="39535"/>
                      <a:pt x="33191" y="39825"/>
                    </a:cubicBezTo>
                    <a:cubicBezTo>
                      <a:pt x="33401" y="39693"/>
                      <a:pt x="33585" y="39535"/>
                      <a:pt x="33743" y="39325"/>
                    </a:cubicBezTo>
                    <a:cubicBezTo>
                      <a:pt x="33793" y="39358"/>
                      <a:pt x="33748" y="39517"/>
                      <a:pt x="33788" y="39517"/>
                    </a:cubicBezTo>
                    <a:cubicBezTo>
                      <a:pt x="33812" y="39517"/>
                      <a:pt x="33864" y="39463"/>
                      <a:pt x="33980" y="39299"/>
                    </a:cubicBezTo>
                    <a:lnTo>
                      <a:pt x="33980" y="39299"/>
                    </a:lnTo>
                    <a:cubicBezTo>
                      <a:pt x="34032" y="39378"/>
                      <a:pt x="33927" y="39641"/>
                      <a:pt x="33848" y="39877"/>
                    </a:cubicBezTo>
                    <a:cubicBezTo>
                      <a:pt x="33803" y="39936"/>
                      <a:pt x="33765" y="39953"/>
                      <a:pt x="33729" y="39953"/>
                    </a:cubicBezTo>
                    <a:cubicBezTo>
                      <a:pt x="33681" y="39953"/>
                      <a:pt x="33635" y="39922"/>
                      <a:pt x="33574" y="39922"/>
                    </a:cubicBezTo>
                    <a:cubicBezTo>
                      <a:pt x="33498" y="39922"/>
                      <a:pt x="33399" y="39971"/>
                      <a:pt x="33243" y="40193"/>
                    </a:cubicBezTo>
                    <a:cubicBezTo>
                      <a:pt x="33345" y="40154"/>
                      <a:pt x="33519" y="40126"/>
                      <a:pt x="33690" y="40126"/>
                    </a:cubicBezTo>
                    <a:cubicBezTo>
                      <a:pt x="34096" y="40126"/>
                      <a:pt x="34493" y="40280"/>
                      <a:pt x="33901" y="40798"/>
                    </a:cubicBezTo>
                    <a:cubicBezTo>
                      <a:pt x="33911" y="40818"/>
                      <a:pt x="33932" y="40824"/>
                      <a:pt x="33959" y="40824"/>
                    </a:cubicBezTo>
                    <a:cubicBezTo>
                      <a:pt x="34016" y="40824"/>
                      <a:pt x="34097" y="40794"/>
                      <a:pt x="34150" y="40794"/>
                    </a:cubicBezTo>
                    <a:cubicBezTo>
                      <a:pt x="34205" y="40794"/>
                      <a:pt x="34229" y="40826"/>
                      <a:pt x="34164" y="40956"/>
                    </a:cubicBezTo>
                    <a:cubicBezTo>
                      <a:pt x="34369" y="40789"/>
                      <a:pt x="34497" y="40738"/>
                      <a:pt x="34595" y="40738"/>
                    </a:cubicBezTo>
                    <a:cubicBezTo>
                      <a:pt x="34748" y="40738"/>
                      <a:pt x="34826" y="40863"/>
                      <a:pt x="35007" y="40863"/>
                    </a:cubicBezTo>
                    <a:cubicBezTo>
                      <a:pt x="35111" y="40863"/>
                      <a:pt x="35248" y="40822"/>
                      <a:pt x="35453" y="40693"/>
                    </a:cubicBezTo>
                    <a:lnTo>
                      <a:pt x="35453" y="40693"/>
                    </a:lnTo>
                    <a:cubicBezTo>
                      <a:pt x="35084" y="41219"/>
                      <a:pt x="35505" y="41061"/>
                      <a:pt x="35084" y="41429"/>
                    </a:cubicBezTo>
                    <a:cubicBezTo>
                      <a:pt x="35084" y="41458"/>
                      <a:pt x="35094" y="41470"/>
                      <a:pt x="35111" y="41470"/>
                    </a:cubicBezTo>
                    <a:cubicBezTo>
                      <a:pt x="35203" y="41470"/>
                      <a:pt x="35512" y="41113"/>
                      <a:pt x="35689" y="41113"/>
                    </a:cubicBezTo>
                    <a:cubicBezTo>
                      <a:pt x="35813" y="41299"/>
                      <a:pt x="35840" y="41581"/>
                      <a:pt x="36123" y="41581"/>
                    </a:cubicBezTo>
                    <a:cubicBezTo>
                      <a:pt x="36202" y="41581"/>
                      <a:pt x="36300" y="41559"/>
                      <a:pt x="36426" y="41508"/>
                    </a:cubicBezTo>
                    <a:lnTo>
                      <a:pt x="36426" y="41508"/>
                    </a:lnTo>
                    <a:cubicBezTo>
                      <a:pt x="36237" y="41775"/>
                      <a:pt x="36246" y="41892"/>
                      <a:pt x="36340" y="41892"/>
                    </a:cubicBezTo>
                    <a:cubicBezTo>
                      <a:pt x="36403" y="41892"/>
                      <a:pt x="36504" y="41840"/>
                      <a:pt x="36610" y="41745"/>
                    </a:cubicBezTo>
                    <a:lnTo>
                      <a:pt x="36610" y="41745"/>
                    </a:lnTo>
                    <a:cubicBezTo>
                      <a:pt x="36347" y="42192"/>
                      <a:pt x="36636" y="42034"/>
                      <a:pt x="36505" y="42323"/>
                    </a:cubicBezTo>
                    <a:cubicBezTo>
                      <a:pt x="36689" y="42060"/>
                      <a:pt x="36662" y="42034"/>
                      <a:pt x="36925" y="41666"/>
                    </a:cubicBezTo>
                    <a:lnTo>
                      <a:pt x="36925" y="41666"/>
                    </a:lnTo>
                    <a:cubicBezTo>
                      <a:pt x="37057" y="41718"/>
                      <a:pt x="36925" y="42113"/>
                      <a:pt x="36768" y="42350"/>
                    </a:cubicBezTo>
                    <a:cubicBezTo>
                      <a:pt x="36782" y="42387"/>
                      <a:pt x="36805" y="42400"/>
                      <a:pt x="36832" y="42400"/>
                    </a:cubicBezTo>
                    <a:cubicBezTo>
                      <a:pt x="36900" y="42400"/>
                      <a:pt x="36994" y="42319"/>
                      <a:pt x="37040" y="42319"/>
                    </a:cubicBezTo>
                    <a:cubicBezTo>
                      <a:pt x="37081" y="42319"/>
                      <a:pt x="37085" y="42381"/>
                      <a:pt x="37004" y="42613"/>
                    </a:cubicBezTo>
                    <a:cubicBezTo>
                      <a:pt x="37110" y="42507"/>
                      <a:pt x="37188" y="42350"/>
                      <a:pt x="37346" y="42297"/>
                    </a:cubicBezTo>
                    <a:cubicBezTo>
                      <a:pt x="37162" y="42271"/>
                      <a:pt x="37162" y="42060"/>
                      <a:pt x="37241" y="41718"/>
                    </a:cubicBezTo>
                    <a:lnTo>
                      <a:pt x="37241" y="41718"/>
                    </a:lnTo>
                    <a:cubicBezTo>
                      <a:pt x="37373" y="41955"/>
                      <a:pt x="37557" y="42139"/>
                      <a:pt x="37741" y="42323"/>
                    </a:cubicBezTo>
                    <a:cubicBezTo>
                      <a:pt x="37735" y="42342"/>
                      <a:pt x="37726" y="42358"/>
                      <a:pt x="37715" y="42375"/>
                    </a:cubicBezTo>
                    <a:lnTo>
                      <a:pt x="37715" y="42375"/>
                    </a:lnTo>
                    <a:cubicBezTo>
                      <a:pt x="37748" y="42361"/>
                      <a:pt x="37778" y="42354"/>
                      <a:pt x="37804" y="42354"/>
                    </a:cubicBezTo>
                    <a:cubicBezTo>
                      <a:pt x="37946" y="42354"/>
                      <a:pt x="37963" y="42549"/>
                      <a:pt x="37738" y="42750"/>
                    </a:cubicBezTo>
                    <a:lnTo>
                      <a:pt x="37738" y="42750"/>
                    </a:lnTo>
                    <a:cubicBezTo>
                      <a:pt x="37710" y="42671"/>
                      <a:pt x="37506" y="42765"/>
                      <a:pt x="37597" y="42534"/>
                    </a:cubicBezTo>
                    <a:lnTo>
                      <a:pt x="37597" y="42534"/>
                    </a:lnTo>
                    <a:cubicBezTo>
                      <a:pt x="37592" y="42542"/>
                      <a:pt x="37587" y="42551"/>
                      <a:pt x="37583" y="42560"/>
                    </a:cubicBezTo>
                    <a:cubicBezTo>
                      <a:pt x="37572" y="42563"/>
                      <a:pt x="37561" y="42564"/>
                      <a:pt x="37552" y="42564"/>
                    </a:cubicBezTo>
                    <a:cubicBezTo>
                      <a:pt x="37443" y="42564"/>
                      <a:pt x="37446" y="42392"/>
                      <a:pt x="37350" y="42392"/>
                    </a:cubicBezTo>
                    <a:cubicBezTo>
                      <a:pt x="37299" y="42392"/>
                      <a:pt x="37221" y="42440"/>
                      <a:pt x="37083" y="42586"/>
                    </a:cubicBezTo>
                    <a:cubicBezTo>
                      <a:pt x="37031" y="42928"/>
                      <a:pt x="37636" y="42481"/>
                      <a:pt x="37425" y="43112"/>
                    </a:cubicBezTo>
                    <a:cubicBezTo>
                      <a:pt x="37511" y="43061"/>
                      <a:pt x="37586" y="43009"/>
                      <a:pt x="37620" y="43009"/>
                    </a:cubicBezTo>
                    <a:cubicBezTo>
                      <a:pt x="37638" y="43009"/>
                      <a:pt x="37645" y="43023"/>
                      <a:pt x="37636" y="43060"/>
                    </a:cubicBezTo>
                    <a:cubicBezTo>
                      <a:pt x="37767" y="42981"/>
                      <a:pt x="37872" y="42823"/>
                      <a:pt x="37951" y="42691"/>
                    </a:cubicBezTo>
                    <a:cubicBezTo>
                      <a:pt x="38005" y="42664"/>
                      <a:pt x="38046" y="42654"/>
                      <a:pt x="38078" y="42654"/>
                    </a:cubicBezTo>
                    <a:cubicBezTo>
                      <a:pt x="38211" y="42654"/>
                      <a:pt x="38195" y="42841"/>
                      <a:pt x="38337" y="42841"/>
                    </a:cubicBezTo>
                    <a:cubicBezTo>
                      <a:pt x="38361" y="42841"/>
                      <a:pt x="38390" y="42836"/>
                      <a:pt x="38425" y="42823"/>
                    </a:cubicBezTo>
                    <a:lnTo>
                      <a:pt x="38425" y="42823"/>
                    </a:lnTo>
                    <a:cubicBezTo>
                      <a:pt x="38398" y="43060"/>
                      <a:pt x="38214" y="43139"/>
                      <a:pt x="38135" y="43349"/>
                    </a:cubicBezTo>
                    <a:cubicBezTo>
                      <a:pt x="38350" y="43284"/>
                      <a:pt x="38389" y="43045"/>
                      <a:pt x="38468" y="43045"/>
                    </a:cubicBezTo>
                    <a:cubicBezTo>
                      <a:pt x="38486" y="43045"/>
                      <a:pt x="38506" y="43057"/>
                      <a:pt x="38530" y="43086"/>
                    </a:cubicBezTo>
                    <a:cubicBezTo>
                      <a:pt x="38451" y="43349"/>
                      <a:pt x="38162" y="43375"/>
                      <a:pt x="38293" y="43507"/>
                    </a:cubicBezTo>
                    <a:cubicBezTo>
                      <a:pt x="38451" y="43454"/>
                      <a:pt x="38477" y="43270"/>
                      <a:pt x="38609" y="43191"/>
                    </a:cubicBezTo>
                    <a:lnTo>
                      <a:pt x="38609" y="43191"/>
                    </a:lnTo>
                    <a:cubicBezTo>
                      <a:pt x="38240" y="44454"/>
                      <a:pt x="39450" y="44033"/>
                      <a:pt x="39398" y="44769"/>
                    </a:cubicBezTo>
                    <a:cubicBezTo>
                      <a:pt x="39319" y="44980"/>
                      <a:pt x="39082" y="44980"/>
                      <a:pt x="38977" y="45164"/>
                    </a:cubicBezTo>
                    <a:cubicBezTo>
                      <a:pt x="38977" y="45242"/>
                      <a:pt x="39031" y="45261"/>
                      <a:pt x="39102" y="45261"/>
                    </a:cubicBezTo>
                    <a:cubicBezTo>
                      <a:pt x="39166" y="45261"/>
                      <a:pt x="39243" y="45246"/>
                      <a:pt x="39307" y="45246"/>
                    </a:cubicBezTo>
                    <a:cubicBezTo>
                      <a:pt x="39435" y="45246"/>
                      <a:pt x="39511" y="45305"/>
                      <a:pt x="39319" y="45663"/>
                    </a:cubicBezTo>
                    <a:cubicBezTo>
                      <a:pt x="39450" y="45584"/>
                      <a:pt x="39555" y="45453"/>
                      <a:pt x="39608" y="45295"/>
                    </a:cubicBezTo>
                    <a:cubicBezTo>
                      <a:pt x="39710" y="45221"/>
                      <a:pt x="39763" y="45202"/>
                      <a:pt x="39798" y="45202"/>
                    </a:cubicBezTo>
                    <a:cubicBezTo>
                      <a:pt x="39834" y="45202"/>
                      <a:pt x="39851" y="45222"/>
                      <a:pt x="39882" y="45222"/>
                    </a:cubicBezTo>
                    <a:cubicBezTo>
                      <a:pt x="39907" y="45222"/>
                      <a:pt x="39942" y="45209"/>
                      <a:pt x="40003" y="45164"/>
                    </a:cubicBezTo>
                    <a:lnTo>
                      <a:pt x="40003" y="45164"/>
                    </a:lnTo>
                    <a:cubicBezTo>
                      <a:pt x="39976" y="45348"/>
                      <a:pt x="39818" y="45427"/>
                      <a:pt x="39687" y="45479"/>
                    </a:cubicBezTo>
                    <a:cubicBezTo>
                      <a:pt x="39582" y="45769"/>
                      <a:pt x="39871" y="45611"/>
                      <a:pt x="39845" y="45795"/>
                    </a:cubicBezTo>
                    <a:cubicBezTo>
                      <a:pt x="39950" y="45742"/>
                      <a:pt x="39976" y="45584"/>
                      <a:pt x="40055" y="45479"/>
                    </a:cubicBezTo>
                    <a:cubicBezTo>
                      <a:pt x="40124" y="45424"/>
                      <a:pt x="40162" y="45405"/>
                      <a:pt x="40184" y="45405"/>
                    </a:cubicBezTo>
                    <a:cubicBezTo>
                      <a:pt x="40234" y="45405"/>
                      <a:pt x="40203" y="45501"/>
                      <a:pt x="40257" y="45501"/>
                    </a:cubicBezTo>
                    <a:cubicBezTo>
                      <a:pt x="40271" y="45501"/>
                      <a:pt x="40290" y="45495"/>
                      <a:pt x="40318" y="45479"/>
                    </a:cubicBezTo>
                    <a:lnTo>
                      <a:pt x="40318" y="45479"/>
                    </a:lnTo>
                    <a:cubicBezTo>
                      <a:pt x="40213" y="45611"/>
                      <a:pt x="40081" y="45690"/>
                      <a:pt x="40029" y="45874"/>
                    </a:cubicBezTo>
                    <a:lnTo>
                      <a:pt x="40371" y="45690"/>
                    </a:lnTo>
                    <a:lnTo>
                      <a:pt x="40371" y="45690"/>
                    </a:lnTo>
                    <a:cubicBezTo>
                      <a:pt x="40318" y="45900"/>
                      <a:pt x="40134" y="45979"/>
                      <a:pt x="40081" y="46216"/>
                    </a:cubicBezTo>
                    <a:cubicBezTo>
                      <a:pt x="40423" y="46321"/>
                      <a:pt x="40739" y="46505"/>
                      <a:pt x="40976" y="46768"/>
                    </a:cubicBezTo>
                    <a:lnTo>
                      <a:pt x="41055" y="46452"/>
                    </a:lnTo>
                    <a:cubicBezTo>
                      <a:pt x="41062" y="46463"/>
                      <a:pt x="41075" y="46468"/>
                      <a:pt x="41092" y="46468"/>
                    </a:cubicBezTo>
                    <a:cubicBezTo>
                      <a:pt x="41153" y="46468"/>
                      <a:pt x="41262" y="46411"/>
                      <a:pt x="41328" y="46411"/>
                    </a:cubicBezTo>
                    <a:cubicBezTo>
                      <a:pt x="41373" y="46411"/>
                      <a:pt x="41398" y="46438"/>
                      <a:pt x="41370" y="46531"/>
                    </a:cubicBezTo>
                    <a:cubicBezTo>
                      <a:pt x="41344" y="46715"/>
                      <a:pt x="41186" y="46768"/>
                      <a:pt x="41055" y="46847"/>
                    </a:cubicBezTo>
                    <a:cubicBezTo>
                      <a:pt x="41055" y="47018"/>
                      <a:pt x="41199" y="47070"/>
                      <a:pt x="41367" y="47070"/>
                    </a:cubicBezTo>
                    <a:cubicBezTo>
                      <a:pt x="41535" y="47070"/>
                      <a:pt x="41725" y="47018"/>
                      <a:pt x="41817" y="46978"/>
                    </a:cubicBezTo>
                    <a:lnTo>
                      <a:pt x="41817" y="46978"/>
                    </a:lnTo>
                    <a:cubicBezTo>
                      <a:pt x="41634" y="47243"/>
                      <a:pt x="41593" y="47382"/>
                      <a:pt x="41718" y="47382"/>
                    </a:cubicBezTo>
                    <a:cubicBezTo>
                      <a:pt x="41754" y="47382"/>
                      <a:pt x="41805" y="47370"/>
                      <a:pt x="41870" y="47347"/>
                    </a:cubicBezTo>
                    <a:cubicBezTo>
                      <a:pt x="42001" y="46926"/>
                      <a:pt x="42107" y="47031"/>
                      <a:pt x="42317" y="46952"/>
                    </a:cubicBezTo>
                    <a:cubicBezTo>
                      <a:pt x="41949" y="46873"/>
                      <a:pt x="42212" y="46347"/>
                      <a:pt x="41817" y="46295"/>
                    </a:cubicBezTo>
                    <a:cubicBezTo>
                      <a:pt x="41686" y="46400"/>
                      <a:pt x="41791" y="46373"/>
                      <a:pt x="41738" y="46479"/>
                    </a:cubicBezTo>
                    <a:cubicBezTo>
                      <a:pt x="41674" y="46532"/>
                      <a:pt x="41638" y="46552"/>
                      <a:pt x="41619" y="46552"/>
                    </a:cubicBezTo>
                    <a:cubicBezTo>
                      <a:pt x="41565" y="46552"/>
                      <a:pt x="41646" y="46392"/>
                      <a:pt x="41599" y="46392"/>
                    </a:cubicBezTo>
                    <a:cubicBezTo>
                      <a:pt x="41581" y="46392"/>
                      <a:pt x="41545" y="46415"/>
                      <a:pt x="41475" y="46479"/>
                    </a:cubicBezTo>
                    <a:cubicBezTo>
                      <a:pt x="41607" y="46242"/>
                      <a:pt x="41712" y="45979"/>
                      <a:pt x="41791" y="45690"/>
                    </a:cubicBezTo>
                    <a:cubicBezTo>
                      <a:pt x="41817" y="46295"/>
                      <a:pt x="42738" y="46084"/>
                      <a:pt x="42527" y="46794"/>
                    </a:cubicBezTo>
                    <a:cubicBezTo>
                      <a:pt x="42606" y="46715"/>
                      <a:pt x="42659" y="46636"/>
                      <a:pt x="42738" y="46584"/>
                    </a:cubicBezTo>
                    <a:cubicBezTo>
                      <a:pt x="42756" y="46580"/>
                      <a:pt x="42769" y="46578"/>
                      <a:pt x="42779" y="46578"/>
                    </a:cubicBezTo>
                    <a:cubicBezTo>
                      <a:pt x="42902" y="46578"/>
                      <a:pt x="42477" y="46861"/>
                      <a:pt x="42501" y="47031"/>
                    </a:cubicBezTo>
                    <a:cubicBezTo>
                      <a:pt x="42686" y="46905"/>
                      <a:pt x="42806" y="46856"/>
                      <a:pt x="42885" y="46856"/>
                    </a:cubicBezTo>
                    <a:cubicBezTo>
                      <a:pt x="43087" y="46856"/>
                      <a:pt x="43016" y="47176"/>
                      <a:pt x="43053" y="47347"/>
                    </a:cubicBezTo>
                    <a:cubicBezTo>
                      <a:pt x="43232" y="47192"/>
                      <a:pt x="43345" y="47134"/>
                      <a:pt x="43419" y="47134"/>
                    </a:cubicBezTo>
                    <a:cubicBezTo>
                      <a:pt x="43508" y="47134"/>
                      <a:pt x="43539" y="47219"/>
                      <a:pt x="43553" y="47320"/>
                    </a:cubicBezTo>
                    <a:cubicBezTo>
                      <a:pt x="43237" y="47557"/>
                      <a:pt x="42948" y="47820"/>
                      <a:pt x="42738" y="48136"/>
                    </a:cubicBezTo>
                    <a:cubicBezTo>
                      <a:pt x="42731" y="48137"/>
                      <a:pt x="42724" y="48138"/>
                      <a:pt x="42717" y="48138"/>
                    </a:cubicBezTo>
                    <a:cubicBezTo>
                      <a:pt x="42651" y="48138"/>
                      <a:pt x="42602" y="48075"/>
                      <a:pt x="42528" y="48075"/>
                    </a:cubicBezTo>
                    <a:cubicBezTo>
                      <a:pt x="42471" y="48075"/>
                      <a:pt x="42398" y="48111"/>
                      <a:pt x="42291" y="48241"/>
                    </a:cubicBezTo>
                    <a:cubicBezTo>
                      <a:pt x="42448" y="48267"/>
                      <a:pt x="42370" y="48346"/>
                      <a:pt x="42185" y="48688"/>
                    </a:cubicBezTo>
                    <a:cubicBezTo>
                      <a:pt x="42527" y="48399"/>
                      <a:pt x="42527" y="48530"/>
                      <a:pt x="42738" y="48293"/>
                    </a:cubicBezTo>
                    <a:cubicBezTo>
                      <a:pt x="42744" y="48292"/>
                      <a:pt x="42750" y="48292"/>
                      <a:pt x="42756" y="48292"/>
                    </a:cubicBezTo>
                    <a:cubicBezTo>
                      <a:pt x="42875" y="48292"/>
                      <a:pt x="42823" y="48490"/>
                      <a:pt x="42942" y="48490"/>
                    </a:cubicBezTo>
                    <a:cubicBezTo>
                      <a:pt x="42978" y="48490"/>
                      <a:pt x="43029" y="48472"/>
                      <a:pt x="43106" y="48425"/>
                    </a:cubicBezTo>
                    <a:lnTo>
                      <a:pt x="43106" y="48425"/>
                    </a:lnTo>
                    <a:cubicBezTo>
                      <a:pt x="42859" y="48881"/>
                      <a:pt x="43038" y="48980"/>
                      <a:pt x="43295" y="48980"/>
                    </a:cubicBezTo>
                    <a:cubicBezTo>
                      <a:pt x="43393" y="48980"/>
                      <a:pt x="43504" y="48965"/>
                      <a:pt x="43606" y="48951"/>
                    </a:cubicBezTo>
                    <a:lnTo>
                      <a:pt x="43606" y="48951"/>
                    </a:lnTo>
                    <a:cubicBezTo>
                      <a:pt x="43356" y="49234"/>
                      <a:pt x="43317" y="49359"/>
                      <a:pt x="43429" y="49359"/>
                    </a:cubicBezTo>
                    <a:cubicBezTo>
                      <a:pt x="43494" y="49359"/>
                      <a:pt x="43609" y="49317"/>
                      <a:pt x="43763" y="49240"/>
                    </a:cubicBezTo>
                    <a:lnTo>
                      <a:pt x="43763" y="49240"/>
                    </a:lnTo>
                    <a:cubicBezTo>
                      <a:pt x="43685" y="49398"/>
                      <a:pt x="43553" y="49503"/>
                      <a:pt x="43422" y="49582"/>
                    </a:cubicBezTo>
                    <a:cubicBezTo>
                      <a:pt x="43422" y="49950"/>
                      <a:pt x="44000" y="49635"/>
                      <a:pt x="44026" y="49950"/>
                    </a:cubicBezTo>
                    <a:cubicBezTo>
                      <a:pt x="44211" y="49845"/>
                      <a:pt x="44237" y="49582"/>
                      <a:pt x="44421" y="49503"/>
                    </a:cubicBezTo>
                    <a:cubicBezTo>
                      <a:pt x="44442" y="49490"/>
                      <a:pt x="44457" y="49484"/>
                      <a:pt x="44466" y="49484"/>
                    </a:cubicBezTo>
                    <a:cubicBezTo>
                      <a:pt x="44530" y="49484"/>
                      <a:pt x="44353" y="49753"/>
                      <a:pt x="44414" y="49753"/>
                    </a:cubicBezTo>
                    <a:cubicBezTo>
                      <a:pt x="44433" y="49753"/>
                      <a:pt x="44474" y="49728"/>
                      <a:pt x="44552" y="49661"/>
                    </a:cubicBezTo>
                    <a:lnTo>
                      <a:pt x="44552" y="49661"/>
                    </a:lnTo>
                    <a:cubicBezTo>
                      <a:pt x="44500" y="49819"/>
                      <a:pt x="44395" y="49950"/>
                      <a:pt x="44263" y="50055"/>
                    </a:cubicBezTo>
                    <a:cubicBezTo>
                      <a:pt x="44267" y="50076"/>
                      <a:pt x="44275" y="50084"/>
                      <a:pt x="44287" y="50084"/>
                    </a:cubicBezTo>
                    <a:cubicBezTo>
                      <a:pt x="44345" y="50084"/>
                      <a:pt x="44488" y="49877"/>
                      <a:pt x="44550" y="49877"/>
                    </a:cubicBezTo>
                    <a:cubicBezTo>
                      <a:pt x="44573" y="49877"/>
                      <a:pt x="44585" y="49904"/>
                      <a:pt x="44579" y="49977"/>
                    </a:cubicBezTo>
                    <a:cubicBezTo>
                      <a:pt x="44526" y="50161"/>
                      <a:pt x="44421" y="50345"/>
                      <a:pt x="44263" y="50450"/>
                    </a:cubicBezTo>
                    <a:cubicBezTo>
                      <a:pt x="44281" y="50445"/>
                      <a:pt x="44296" y="50443"/>
                      <a:pt x="44311" y="50443"/>
                    </a:cubicBezTo>
                    <a:cubicBezTo>
                      <a:pt x="44479" y="50443"/>
                      <a:pt x="44489" y="50727"/>
                      <a:pt x="44645" y="50727"/>
                    </a:cubicBezTo>
                    <a:cubicBezTo>
                      <a:pt x="44703" y="50727"/>
                      <a:pt x="44781" y="50688"/>
                      <a:pt x="44894" y="50581"/>
                    </a:cubicBezTo>
                    <a:lnTo>
                      <a:pt x="44894" y="50581"/>
                    </a:lnTo>
                    <a:cubicBezTo>
                      <a:pt x="44842" y="50792"/>
                      <a:pt x="44658" y="50871"/>
                      <a:pt x="44605" y="51134"/>
                    </a:cubicBezTo>
                    <a:cubicBezTo>
                      <a:pt x="44727" y="50987"/>
                      <a:pt x="44794" y="50936"/>
                      <a:pt x="44827" y="50936"/>
                    </a:cubicBezTo>
                    <a:cubicBezTo>
                      <a:pt x="44900" y="50936"/>
                      <a:pt x="44807" y="51186"/>
                      <a:pt x="44789" y="51186"/>
                    </a:cubicBezTo>
                    <a:cubicBezTo>
                      <a:pt x="44812" y="51196"/>
                      <a:pt x="44838" y="51201"/>
                      <a:pt x="44866" y="51201"/>
                    </a:cubicBezTo>
                    <a:cubicBezTo>
                      <a:pt x="45013" y="51201"/>
                      <a:pt x="45217" y="51080"/>
                      <a:pt x="45335" y="51080"/>
                    </a:cubicBezTo>
                    <a:cubicBezTo>
                      <a:pt x="45426" y="51080"/>
                      <a:pt x="45466" y="51150"/>
                      <a:pt x="45394" y="51397"/>
                    </a:cubicBezTo>
                    <a:cubicBezTo>
                      <a:pt x="45522" y="51269"/>
                      <a:pt x="45613" y="51224"/>
                      <a:pt x="45684" y="51224"/>
                    </a:cubicBezTo>
                    <a:cubicBezTo>
                      <a:pt x="45834" y="51224"/>
                      <a:pt x="45892" y="51422"/>
                      <a:pt x="45999" y="51476"/>
                    </a:cubicBezTo>
                    <a:cubicBezTo>
                      <a:pt x="45894" y="51607"/>
                      <a:pt x="45762" y="51686"/>
                      <a:pt x="45710" y="51870"/>
                    </a:cubicBezTo>
                    <a:cubicBezTo>
                      <a:pt x="45844" y="51751"/>
                      <a:pt x="45919" y="51714"/>
                      <a:pt x="45970" y="51714"/>
                    </a:cubicBezTo>
                    <a:cubicBezTo>
                      <a:pt x="46053" y="51714"/>
                      <a:pt x="46073" y="51811"/>
                      <a:pt x="46182" y="51811"/>
                    </a:cubicBezTo>
                    <a:cubicBezTo>
                      <a:pt x="46242" y="51811"/>
                      <a:pt x="46330" y="51781"/>
                      <a:pt x="46472" y="51686"/>
                    </a:cubicBezTo>
                    <a:cubicBezTo>
                      <a:pt x="46709" y="51471"/>
                      <a:pt x="46682" y="51257"/>
                      <a:pt x="46564" y="51257"/>
                    </a:cubicBezTo>
                    <a:cubicBezTo>
                      <a:pt x="46537" y="51257"/>
                      <a:pt x="46506" y="51267"/>
                      <a:pt x="46472" y="51292"/>
                    </a:cubicBezTo>
                    <a:cubicBezTo>
                      <a:pt x="46472" y="51209"/>
                      <a:pt x="46717" y="51110"/>
                      <a:pt x="46821" y="51110"/>
                    </a:cubicBezTo>
                    <a:cubicBezTo>
                      <a:pt x="46849" y="51110"/>
                      <a:pt x="46867" y="51117"/>
                      <a:pt x="46867" y="51134"/>
                    </a:cubicBezTo>
                    <a:cubicBezTo>
                      <a:pt x="47182" y="50844"/>
                      <a:pt x="46814" y="50950"/>
                      <a:pt x="46841" y="50844"/>
                    </a:cubicBezTo>
                    <a:cubicBezTo>
                      <a:pt x="46919" y="50687"/>
                      <a:pt x="47077" y="50634"/>
                      <a:pt x="47209" y="50555"/>
                    </a:cubicBezTo>
                    <a:cubicBezTo>
                      <a:pt x="47270" y="50555"/>
                      <a:pt x="47092" y="50923"/>
                      <a:pt x="47235" y="50923"/>
                    </a:cubicBezTo>
                    <a:cubicBezTo>
                      <a:pt x="47275" y="50923"/>
                      <a:pt x="47341" y="50893"/>
                      <a:pt x="47445" y="50818"/>
                    </a:cubicBezTo>
                    <a:lnTo>
                      <a:pt x="47445" y="50818"/>
                    </a:lnTo>
                    <a:cubicBezTo>
                      <a:pt x="47419" y="51029"/>
                      <a:pt x="47288" y="51239"/>
                      <a:pt x="47104" y="51397"/>
                    </a:cubicBezTo>
                    <a:cubicBezTo>
                      <a:pt x="46972" y="51765"/>
                      <a:pt x="47393" y="51449"/>
                      <a:pt x="47182" y="51896"/>
                    </a:cubicBezTo>
                    <a:cubicBezTo>
                      <a:pt x="47334" y="51766"/>
                      <a:pt x="47486" y="51547"/>
                      <a:pt x="47593" y="51547"/>
                    </a:cubicBezTo>
                    <a:cubicBezTo>
                      <a:pt x="47616" y="51547"/>
                      <a:pt x="47637" y="51558"/>
                      <a:pt x="47656" y="51581"/>
                    </a:cubicBezTo>
                    <a:cubicBezTo>
                      <a:pt x="47235" y="51975"/>
                      <a:pt x="46735" y="52265"/>
                      <a:pt x="46183" y="52396"/>
                    </a:cubicBezTo>
                    <a:cubicBezTo>
                      <a:pt x="46209" y="52580"/>
                      <a:pt x="46209" y="52764"/>
                      <a:pt x="46183" y="52948"/>
                    </a:cubicBezTo>
                    <a:cubicBezTo>
                      <a:pt x="46291" y="52876"/>
                      <a:pt x="46448" y="52718"/>
                      <a:pt x="46503" y="52718"/>
                    </a:cubicBezTo>
                    <a:cubicBezTo>
                      <a:pt x="46528" y="52718"/>
                      <a:pt x="46532" y="52752"/>
                      <a:pt x="46499" y="52843"/>
                    </a:cubicBezTo>
                    <a:cubicBezTo>
                      <a:pt x="46630" y="52764"/>
                      <a:pt x="46683" y="52607"/>
                      <a:pt x="46814" y="52528"/>
                    </a:cubicBezTo>
                    <a:cubicBezTo>
                      <a:pt x="46845" y="52519"/>
                      <a:pt x="46868" y="52515"/>
                      <a:pt x="46885" y="52515"/>
                    </a:cubicBezTo>
                    <a:cubicBezTo>
                      <a:pt x="47029" y="52515"/>
                      <a:pt x="46730" y="52798"/>
                      <a:pt x="46683" y="53080"/>
                    </a:cubicBezTo>
                    <a:cubicBezTo>
                      <a:pt x="46865" y="52840"/>
                      <a:pt x="47047" y="52737"/>
                      <a:pt x="47183" y="52737"/>
                    </a:cubicBezTo>
                    <a:cubicBezTo>
                      <a:pt x="47418" y="52737"/>
                      <a:pt x="47509" y="53050"/>
                      <a:pt x="47209" y="53501"/>
                    </a:cubicBezTo>
                    <a:cubicBezTo>
                      <a:pt x="47307" y="53386"/>
                      <a:pt x="47354" y="53353"/>
                      <a:pt x="47384" y="53353"/>
                    </a:cubicBezTo>
                    <a:cubicBezTo>
                      <a:pt x="47425" y="53353"/>
                      <a:pt x="47432" y="53416"/>
                      <a:pt x="47492" y="53416"/>
                    </a:cubicBezTo>
                    <a:cubicBezTo>
                      <a:pt x="47529" y="53416"/>
                      <a:pt x="47586" y="53392"/>
                      <a:pt x="47682" y="53317"/>
                    </a:cubicBezTo>
                    <a:cubicBezTo>
                      <a:pt x="47814" y="52948"/>
                      <a:pt x="47419" y="53238"/>
                      <a:pt x="47577" y="52896"/>
                    </a:cubicBezTo>
                    <a:cubicBezTo>
                      <a:pt x="47622" y="52840"/>
                      <a:pt x="47657" y="52817"/>
                      <a:pt x="47685" y="52817"/>
                    </a:cubicBezTo>
                    <a:cubicBezTo>
                      <a:pt x="47791" y="52817"/>
                      <a:pt x="47804" y="53129"/>
                      <a:pt x="47866" y="53211"/>
                    </a:cubicBezTo>
                    <a:cubicBezTo>
                      <a:pt x="47998" y="53054"/>
                      <a:pt x="48156" y="52948"/>
                      <a:pt x="48313" y="52870"/>
                    </a:cubicBezTo>
                    <a:cubicBezTo>
                      <a:pt x="48338" y="52857"/>
                      <a:pt x="48355" y="52852"/>
                      <a:pt x="48366" y="52852"/>
                    </a:cubicBezTo>
                    <a:cubicBezTo>
                      <a:pt x="48447" y="52852"/>
                      <a:pt x="48170" y="53162"/>
                      <a:pt x="48077" y="53185"/>
                    </a:cubicBezTo>
                    <a:cubicBezTo>
                      <a:pt x="48077" y="53213"/>
                      <a:pt x="48086" y="53225"/>
                      <a:pt x="48103" y="53225"/>
                    </a:cubicBezTo>
                    <a:cubicBezTo>
                      <a:pt x="48195" y="53225"/>
                      <a:pt x="48501" y="52842"/>
                      <a:pt x="48524" y="52685"/>
                    </a:cubicBezTo>
                    <a:lnTo>
                      <a:pt x="48524" y="52685"/>
                    </a:lnTo>
                    <a:cubicBezTo>
                      <a:pt x="48511" y="52690"/>
                      <a:pt x="48501" y="52693"/>
                      <a:pt x="48492" y="52693"/>
                    </a:cubicBezTo>
                    <a:cubicBezTo>
                      <a:pt x="48438" y="52693"/>
                      <a:pt x="48444" y="52611"/>
                      <a:pt x="48377" y="52611"/>
                    </a:cubicBezTo>
                    <a:cubicBezTo>
                      <a:pt x="48341" y="52611"/>
                      <a:pt x="48283" y="52636"/>
                      <a:pt x="48182" y="52712"/>
                    </a:cubicBezTo>
                    <a:cubicBezTo>
                      <a:pt x="48287" y="52554"/>
                      <a:pt x="48392" y="52396"/>
                      <a:pt x="48497" y="52238"/>
                    </a:cubicBezTo>
                    <a:cubicBezTo>
                      <a:pt x="48524" y="52229"/>
                      <a:pt x="48546" y="52225"/>
                      <a:pt x="48566" y="52225"/>
                    </a:cubicBezTo>
                    <a:cubicBezTo>
                      <a:pt x="48749" y="52225"/>
                      <a:pt x="48614" y="52600"/>
                      <a:pt x="48766" y="52600"/>
                    </a:cubicBezTo>
                    <a:cubicBezTo>
                      <a:pt x="48786" y="52600"/>
                      <a:pt x="48810" y="52594"/>
                      <a:pt x="48839" y="52580"/>
                    </a:cubicBezTo>
                    <a:lnTo>
                      <a:pt x="48839" y="52580"/>
                    </a:lnTo>
                    <a:cubicBezTo>
                      <a:pt x="48629" y="52922"/>
                      <a:pt x="47971" y="53238"/>
                      <a:pt x="48103" y="53474"/>
                    </a:cubicBezTo>
                    <a:cubicBezTo>
                      <a:pt x="48242" y="53272"/>
                      <a:pt x="48296" y="53228"/>
                      <a:pt x="48338" y="53228"/>
                    </a:cubicBezTo>
                    <a:cubicBezTo>
                      <a:pt x="48370" y="53228"/>
                      <a:pt x="48396" y="53254"/>
                      <a:pt x="48447" y="53254"/>
                    </a:cubicBezTo>
                    <a:cubicBezTo>
                      <a:pt x="48468" y="53254"/>
                      <a:pt x="48493" y="53249"/>
                      <a:pt x="48524" y="53238"/>
                    </a:cubicBezTo>
                    <a:lnTo>
                      <a:pt x="48524" y="53238"/>
                    </a:lnTo>
                    <a:cubicBezTo>
                      <a:pt x="48182" y="53685"/>
                      <a:pt x="48287" y="53343"/>
                      <a:pt x="48261" y="53790"/>
                    </a:cubicBezTo>
                    <a:cubicBezTo>
                      <a:pt x="48497" y="53501"/>
                      <a:pt x="48603" y="53422"/>
                      <a:pt x="48813" y="53396"/>
                    </a:cubicBezTo>
                    <a:lnTo>
                      <a:pt x="48813" y="53396"/>
                    </a:lnTo>
                    <a:cubicBezTo>
                      <a:pt x="48603" y="53698"/>
                      <a:pt x="48688" y="53698"/>
                      <a:pt x="48790" y="53698"/>
                    </a:cubicBezTo>
                    <a:cubicBezTo>
                      <a:pt x="48892" y="53698"/>
                      <a:pt x="49010" y="53698"/>
                      <a:pt x="48866" y="54000"/>
                    </a:cubicBezTo>
                    <a:cubicBezTo>
                      <a:pt x="48497" y="53764"/>
                      <a:pt x="47866" y="54000"/>
                      <a:pt x="47814" y="53317"/>
                    </a:cubicBezTo>
                    <a:cubicBezTo>
                      <a:pt x="47669" y="53632"/>
                      <a:pt x="47564" y="53632"/>
                      <a:pt x="47442" y="53632"/>
                    </a:cubicBezTo>
                    <a:cubicBezTo>
                      <a:pt x="47321" y="53632"/>
                      <a:pt x="47182" y="53632"/>
                      <a:pt x="46972" y="53948"/>
                    </a:cubicBezTo>
                    <a:cubicBezTo>
                      <a:pt x="46893" y="54132"/>
                      <a:pt x="46998" y="54106"/>
                      <a:pt x="46919" y="54290"/>
                    </a:cubicBezTo>
                    <a:cubicBezTo>
                      <a:pt x="47034" y="54182"/>
                      <a:pt x="47114" y="54138"/>
                      <a:pt x="47166" y="54138"/>
                    </a:cubicBezTo>
                    <a:cubicBezTo>
                      <a:pt x="47311" y="54138"/>
                      <a:pt x="47240" y="54478"/>
                      <a:pt x="47097" y="54731"/>
                    </a:cubicBezTo>
                    <a:lnTo>
                      <a:pt x="47097" y="54731"/>
                    </a:lnTo>
                    <a:cubicBezTo>
                      <a:pt x="47374" y="54274"/>
                      <a:pt x="47530" y="54488"/>
                      <a:pt x="47787" y="53974"/>
                    </a:cubicBezTo>
                    <a:cubicBezTo>
                      <a:pt x="47802" y="53996"/>
                      <a:pt x="47833" y="54000"/>
                      <a:pt x="47868" y="54000"/>
                    </a:cubicBezTo>
                    <a:cubicBezTo>
                      <a:pt x="47884" y="54000"/>
                      <a:pt x="47901" y="53999"/>
                      <a:pt x="47918" y="53999"/>
                    </a:cubicBezTo>
                    <a:cubicBezTo>
                      <a:pt x="47990" y="53999"/>
                      <a:pt x="48049" y="54015"/>
                      <a:pt x="47971" y="54185"/>
                    </a:cubicBezTo>
                    <a:cubicBezTo>
                      <a:pt x="47938" y="54258"/>
                      <a:pt x="47910" y="54279"/>
                      <a:pt x="47884" y="54279"/>
                    </a:cubicBezTo>
                    <a:cubicBezTo>
                      <a:pt x="47849" y="54279"/>
                      <a:pt x="47819" y="54239"/>
                      <a:pt x="47787" y="54239"/>
                    </a:cubicBezTo>
                    <a:cubicBezTo>
                      <a:pt x="47749" y="54239"/>
                      <a:pt x="47709" y="54293"/>
                      <a:pt x="47656" y="54526"/>
                    </a:cubicBezTo>
                    <a:cubicBezTo>
                      <a:pt x="47584" y="54588"/>
                      <a:pt x="47544" y="54610"/>
                      <a:pt x="47524" y="54610"/>
                    </a:cubicBezTo>
                    <a:cubicBezTo>
                      <a:pt x="47469" y="54610"/>
                      <a:pt x="47558" y="54443"/>
                      <a:pt x="47511" y="54443"/>
                    </a:cubicBezTo>
                    <a:cubicBezTo>
                      <a:pt x="47495" y="54443"/>
                      <a:pt x="47460" y="54465"/>
                      <a:pt x="47393" y="54526"/>
                    </a:cubicBezTo>
                    <a:cubicBezTo>
                      <a:pt x="47314" y="54711"/>
                      <a:pt x="47209" y="54789"/>
                      <a:pt x="47156" y="54974"/>
                    </a:cubicBezTo>
                    <a:cubicBezTo>
                      <a:pt x="47299" y="54878"/>
                      <a:pt x="47386" y="54838"/>
                      <a:pt x="47433" y="54838"/>
                    </a:cubicBezTo>
                    <a:cubicBezTo>
                      <a:pt x="47514" y="54838"/>
                      <a:pt x="47467" y="54963"/>
                      <a:pt x="47367" y="55131"/>
                    </a:cubicBezTo>
                    <a:lnTo>
                      <a:pt x="48234" y="55079"/>
                    </a:lnTo>
                    <a:cubicBezTo>
                      <a:pt x="48307" y="55035"/>
                      <a:pt x="48379" y="55016"/>
                      <a:pt x="48452" y="55016"/>
                    </a:cubicBezTo>
                    <a:cubicBezTo>
                      <a:pt x="48511" y="55016"/>
                      <a:pt x="48570" y="55029"/>
                      <a:pt x="48629" y="55052"/>
                    </a:cubicBezTo>
                    <a:cubicBezTo>
                      <a:pt x="49102" y="55026"/>
                      <a:pt x="49602" y="55000"/>
                      <a:pt x="50102" y="55000"/>
                    </a:cubicBezTo>
                    <a:cubicBezTo>
                      <a:pt x="50141" y="54974"/>
                      <a:pt x="50181" y="54960"/>
                      <a:pt x="50220" y="54960"/>
                    </a:cubicBezTo>
                    <a:cubicBezTo>
                      <a:pt x="50260" y="54960"/>
                      <a:pt x="50299" y="54974"/>
                      <a:pt x="50338" y="55000"/>
                    </a:cubicBezTo>
                    <a:cubicBezTo>
                      <a:pt x="52804" y="54888"/>
                      <a:pt x="55282" y="54855"/>
                      <a:pt x="57764" y="54855"/>
                    </a:cubicBezTo>
                    <a:cubicBezTo>
                      <a:pt x="58778" y="54855"/>
                      <a:pt x="59792" y="54861"/>
                      <a:pt x="60806" y="54868"/>
                    </a:cubicBezTo>
                    <a:cubicBezTo>
                      <a:pt x="60885" y="54395"/>
                      <a:pt x="60306" y="54526"/>
                      <a:pt x="60569" y="54027"/>
                    </a:cubicBezTo>
                    <a:lnTo>
                      <a:pt x="60569" y="54027"/>
                    </a:lnTo>
                    <a:cubicBezTo>
                      <a:pt x="60595" y="54342"/>
                      <a:pt x="61358" y="54158"/>
                      <a:pt x="60858" y="54868"/>
                    </a:cubicBezTo>
                    <a:lnTo>
                      <a:pt x="62542" y="54868"/>
                    </a:lnTo>
                    <a:cubicBezTo>
                      <a:pt x="62489" y="54763"/>
                      <a:pt x="62358" y="54737"/>
                      <a:pt x="62410" y="54500"/>
                    </a:cubicBezTo>
                    <a:cubicBezTo>
                      <a:pt x="62480" y="54460"/>
                      <a:pt x="62541" y="54442"/>
                      <a:pt x="62595" y="54442"/>
                    </a:cubicBezTo>
                    <a:cubicBezTo>
                      <a:pt x="62786" y="54442"/>
                      <a:pt x="62878" y="54663"/>
                      <a:pt x="62857" y="54868"/>
                    </a:cubicBezTo>
                    <a:cubicBezTo>
                      <a:pt x="64751" y="54868"/>
                      <a:pt x="66645" y="54895"/>
                      <a:pt x="68512" y="54895"/>
                    </a:cubicBezTo>
                    <a:cubicBezTo>
                      <a:pt x="70248" y="54895"/>
                      <a:pt x="71983" y="54895"/>
                      <a:pt x="73719" y="54868"/>
                    </a:cubicBezTo>
                    <a:cubicBezTo>
                      <a:pt x="73658" y="54700"/>
                      <a:pt x="73579" y="54540"/>
                      <a:pt x="73404" y="54540"/>
                    </a:cubicBezTo>
                    <a:cubicBezTo>
                      <a:pt x="73279" y="54540"/>
                      <a:pt x="73104" y="54622"/>
                      <a:pt x="72851" y="54842"/>
                    </a:cubicBezTo>
                    <a:cubicBezTo>
                      <a:pt x="73035" y="54421"/>
                      <a:pt x="73114" y="54658"/>
                      <a:pt x="73298" y="54369"/>
                    </a:cubicBezTo>
                    <a:cubicBezTo>
                      <a:pt x="73167" y="54211"/>
                      <a:pt x="73114" y="54185"/>
                      <a:pt x="73035" y="53974"/>
                    </a:cubicBezTo>
                    <a:cubicBezTo>
                      <a:pt x="72930" y="54106"/>
                      <a:pt x="72851" y="54237"/>
                      <a:pt x="72746" y="54342"/>
                    </a:cubicBezTo>
                    <a:cubicBezTo>
                      <a:pt x="72516" y="54342"/>
                      <a:pt x="72702" y="53625"/>
                      <a:pt x="72509" y="53625"/>
                    </a:cubicBezTo>
                    <a:cubicBezTo>
                      <a:pt x="72460" y="53625"/>
                      <a:pt x="72385" y="53672"/>
                      <a:pt x="72273" y="53790"/>
                    </a:cubicBezTo>
                    <a:cubicBezTo>
                      <a:pt x="72352" y="53553"/>
                      <a:pt x="72509" y="53396"/>
                      <a:pt x="72536" y="53133"/>
                    </a:cubicBezTo>
                    <a:lnTo>
                      <a:pt x="72536" y="53133"/>
                    </a:lnTo>
                    <a:cubicBezTo>
                      <a:pt x="72460" y="53148"/>
                      <a:pt x="72316" y="53249"/>
                      <a:pt x="72246" y="53249"/>
                    </a:cubicBezTo>
                    <a:cubicBezTo>
                      <a:pt x="72194" y="53249"/>
                      <a:pt x="72183" y="53192"/>
                      <a:pt x="72273" y="53001"/>
                    </a:cubicBezTo>
                    <a:lnTo>
                      <a:pt x="72273" y="53001"/>
                    </a:lnTo>
                    <a:cubicBezTo>
                      <a:pt x="72119" y="53149"/>
                      <a:pt x="72018" y="53205"/>
                      <a:pt x="71948" y="53205"/>
                    </a:cubicBezTo>
                    <a:cubicBezTo>
                      <a:pt x="71740" y="53205"/>
                      <a:pt x="71806" y="52714"/>
                      <a:pt x="71559" y="52714"/>
                    </a:cubicBezTo>
                    <a:cubicBezTo>
                      <a:pt x="71506" y="52714"/>
                      <a:pt x="71439" y="52736"/>
                      <a:pt x="71352" y="52791"/>
                    </a:cubicBezTo>
                    <a:cubicBezTo>
                      <a:pt x="71484" y="52659"/>
                      <a:pt x="71484" y="52396"/>
                      <a:pt x="71642" y="52291"/>
                    </a:cubicBezTo>
                    <a:lnTo>
                      <a:pt x="71642" y="52291"/>
                    </a:lnTo>
                    <a:cubicBezTo>
                      <a:pt x="71552" y="52311"/>
                      <a:pt x="71447" y="52346"/>
                      <a:pt x="71366" y="52346"/>
                    </a:cubicBezTo>
                    <a:cubicBezTo>
                      <a:pt x="71232" y="52346"/>
                      <a:pt x="71163" y="52252"/>
                      <a:pt x="71326" y="51844"/>
                    </a:cubicBezTo>
                    <a:lnTo>
                      <a:pt x="71326" y="51844"/>
                    </a:lnTo>
                    <a:cubicBezTo>
                      <a:pt x="71116" y="52002"/>
                      <a:pt x="71010" y="52028"/>
                      <a:pt x="70958" y="52028"/>
                    </a:cubicBezTo>
                    <a:cubicBezTo>
                      <a:pt x="71037" y="51896"/>
                      <a:pt x="71089" y="51791"/>
                      <a:pt x="71116" y="51660"/>
                    </a:cubicBezTo>
                    <a:lnTo>
                      <a:pt x="71116" y="51660"/>
                    </a:lnTo>
                    <a:cubicBezTo>
                      <a:pt x="71045" y="51751"/>
                      <a:pt x="70982" y="51787"/>
                      <a:pt x="70944" y="51787"/>
                    </a:cubicBezTo>
                    <a:cubicBezTo>
                      <a:pt x="70885" y="51787"/>
                      <a:pt x="70891" y="51694"/>
                      <a:pt x="71037" y="51581"/>
                    </a:cubicBezTo>
                    <a:lnTo>
                      <a:pt x="71037" y="51581"/>
                    </a:lnTo>
                    <a:cubicBezTo>
                      <a:pt x="70973" y="51612"/>
                      <a:pt x="70921" y="51627"/>
                      <a:pt x="70877" y="51627"/>
                    </a:cubicBezTo>
                    <a:cubicBezTo>
                      <a:pt x="70740" y="51627"/>
                      <a:pt x="70695" y="51479"/>
                      <a:pt x="70695" y="51239"/>
                    </a:cubicBezTo>
                    <a:cubicBezTo>
                      <a:pt x="70541" y="51478"/>
                      <a:pt x="70454" y="51551"/>
                      <a:pt x="70383" y="51551"/>
                    </a:cubicBezTo>
                    <a:cubicBezTo>
                      <a:pt x="70344" y="51551"/>
                      <a:pt x="70311" y="51530"/>
                      <a:pt x="70274" y="51502"/>
                    </a:cubicBezTo>
                    <a:cubicBezTo>
                      <a:pt x="70327" y="51370"/>
                      <a:pt x="70458" y="51318"/>
                      <a:pt x="70537" y="51239"/>
                    </a:cubicBezTo>
                    <a:cubicBezTo>
                      <a:pt x="70511" y="51002"/>
                      <a:pt x="70274" y="51055"/>
                      <a:pt x="70248" y="50818"/>
                    </a:cubicBezTo>
                    <a:cubicBezTo>
                      <a:pt x="70345" y="50742"/>
                      <a:pt x="70394" y="50718"/>
                      <a:pt x="70422" y="50718"/>
                    </a:cubicBezTo>
                    <a:cubicBezTo>
                      <a:pt x="70464" y="50718"/>
                      <a:pt x="70455" y="50773"/>
                      <a:pt x="70486" y="50773"/>
                    </a:cubicBezTo>
                    <a:cubicBezTo>
                      <a:pt x="70512" y="50773"/>
                      <a:pt x="70565" y="50737"/>
                      <a:pt x="70695" y="50608"/>
                    </a:cubicBezTo>
                    <a:cubicBezTo>
                      <a:pt x="70672" y="50469"/>
                      <a:pt x="70689" y="50309"/>
                      <a:pt x="70586" y="50309"/>
                    </a:cubicBezTo>
                    <a:cubicBezTo>
                      <a:pt x="70572" y="50309"/>
                      <a:pt x="70556" y="50312"/>
                      <a:pt x="70537" y="50318"/>
                    </a:cubicBezTo>
                    <a:cubicBezTo>
                      <a:pt x="70616" y="50161"/>
                      <a:pt x="70774" y="50082"/>
                      <a:pt x="70905" y="50003"/>
                    </a:cubicBezTo>
                    <a:lnTo>
                      <a:pt x="70905" y="50003"/>
                    </a:lnTo>
                    <a:cubicBezTo>
                      <a:pt x="70966" y="50064"/>
                      <a:pt x="70808" y="50436"/>
                      <a:pt x="70925" y="50436"/>
                    </a:cubicBezTo>
                    <a:cubicBezTo>
                      <a:pt x="70960" y="50436"/>
                      <a:pt x="71019" y="50403"/>
                      <a:pt x="71116" y="50318"/>
                    </a:cubicBezTo>
                    <a:cubicBezTo>
                      <a:pt x="70936" y="50318"/>
                      <a:pt x="71409" y="49765"/>
                      <a:pt x="71234" y="49765"/>
                    </a:cubicBezTo>
                    <a:cubicBezTo>
                      <a:pt x="71230" y="49765"/>
                      <a:pt x="71225" y="49766"/>
                      <a:pt x="71221" y="49766"/>
                    </a:cubicBezTo>
                    <a:cubicBezTo>
                      <a:pt x="71405" y="49480"/>
                      <a:pt x="71509" y="49448"/>
                      <a:pt x="71621" y="49448"/>
                    </a:cubicBezTo>
                    <a:cubicBezTo>
                      <a:pt x="71653" y="49448"/>
                      <a:pt x="71685" y="49451"/>
                      <a:pt x="71720" y="49451"/>
                    </a:cubicBezTo>
                    <a:cubicBezTo>
                      <a:pt x="71615" y="49635"/>
                      <a:pt x="71457" y="49819"/>
                      <a:pt x="71300" y="49977"/>
                    </a:cubicBezTo>
                    <a:cubicBezTo>
                      <a:pt x="71279" y="50054"/>
                      <a:pt x="71287" y="50084"/>
                      <a:pt x="71315" y="50084"/>
                    </a:cubicBezTo>
                    <a:cubicBezTo>
                      <a:pt x="71392" y="50084"/>
                      <a:pt x="71612" y="49855"/>
                      <a:pt x="71747" y="49740"/>
                    </a:cubicBezTo>
                    <a:cubicBezTo>
                      <a:pt x="71826" y="49819"/>
                      <a:pt x="72010" y="49766"/>
                      <a:pt x="71878" y="50134"/>
                    </a:cubicBezTo>
                    <a:cubicBezTo>
                      <a:pt x="71855" y="50087"/>
                      <a:pt x="71824" y="50069"/>
                      <a:pt x="71788" y="50069"/>
                    </a:cubicBezTo>
                    <a:cubicBezTo>
                      <a:pt x="71658" y="50069"/>
                      <a:pt x="71467" y="50320"/>
                      <a:pt x="71375" y="50320"/>
                    </a:cubicBezTo>
                    <a:cubicBezTo>
                      <a:pt x="71352" y="50320"/>
                      <a:pt x="71335" y="50305"/>
                      <a:pt x="71326" y="50266"/>
                    </a:cubicBezTo>
                    <a:lnTo>
                      <a:pt x="71326" y="50266"/>
                    </a:lnTo>
                    <a:cubicBezTo>
                      <a:pt x="71063" y="50503"/>
                      <a:pt x="71379" y="50529"/>
                      <a:pt x="70984" y="50713"/>
                    </a:cubicBezTo>
                    <a:cubicBezTo>
                      <a:pt x="70953" y="50731"/>
                      <a:pt x="70935" y="50739"/>
                      <a:pt x="70926" y="50739"/>
                    </a:cubicBezTo>
                    <a:cubicBezTo>
                      <a:pt x="70871" y="50739"/>
                      <a:pt x="71226" y="50397"/>
                      <a:pt x="71155" y="50397"/>
                    </a:cubicBezTo>
                    <a:cubicBezTo>
                      <a:pt x="71144" y="50397"/>
                      <a:pt x="71123" y="50405"/>
                      <a:pt x="71089" y="50424"/>
                    </a:cubicBezTo>
                    <a:cubicBezTo>
                      <a:pt x="70721" y="50634"/>
                      <a:pt x="70931" y="50581"/>
                      <a:pt x="70800" y="50923"/>
                    </a:cubicBezTo>
                    <a:cubicBezTo>
                      <a:pt x="70751" y="50923"/>
                      <a:pt x="70679" y="50923"/>
                      <a:pt x="70691" y="50860"/>
                    </a:cubicBezTo>
                    <a:lnTo>
                      <a:pt x="70691" y="50860"/>
                    </a:lnTo>
                    <a:cubicBezTo>
                      <a:pt x="70608" y="51209"/>
                      <a:pt x="71247" y="51087"/>
                      <a:pt x="71247" y="51502"/>
                    </a:cubicBezTo>
                    <a:cubicBezTo>
                      <a:pt x="71362" y="51303"/>
                      <a:pt x="71415" y="51262"/>
                      <a:pt x="71453" y="51262"/>
                    </a:cubicBezTo>
                    <a:cubicBezTo>
                      <a:pt x="71479" y="51262"/>
                      <a:pt x="71499" y="51282"/>
                      <a:pt x="71527" y="51282"/>
                    </a:cubicBezTo>
                    <a:cubicBezTo>
                      <a:pt x="71561" y="51282"/>
                      <a:pt x="71608" y="51254"/>
                      <a:pt x="71694" y="51134"/>
                    </a:cubicBezTo>
                    <a:cubicBezTo>
                      <a:pt x="71611" y="51064"/>
                      <a:pt x="71506" y="51032"/>
                      <a:pt x="71398" y="51032"/>
                    </a:cubicBezTo>
                    <a:cubicBezTo>
                      <a:pt x="71301" y="51032"/>
                      <a:pt x="71202" y="51058"/>
                      <a:pt x="71116" y="51107"/>
                    </a:cubicBezTo>
                    <a:cubicBezTo>
                      <a:pt x="71447" y="50604"/>
                      <a:pt x="71664" y="50484"/>
                      <a:pt x="71836" y="50484"/>
                    </a:cubicBezTo>
                    <a:cubicBezTo>
                      <a:pt x="71990" y="50484"/>
                      <a:pt x="72108" y="50580"/>
                      <a:pt x="72240" y="50580"/>
                    </a:cubicBezTo>
                    <a:cubicBezTo>
                      <a:pt x="72276" y="50580"/>
                      <a:pt x="72313" y="50573"/>
                      <a:pt x="72352" y="50555"/>
                    </a:cubicBezTo>
                    <a:lnTo>
                      <a:pt x="72352" y="50555"/>
                    </a:lnTo>
                    <a:cubicBezTo>
                      <a:pt x="72246" y="51107"/>
                      <a:pt x="71773" y="51318"/>
                      <a:pt x="71615" y="51818"/>
                    </a:cubicBezTo>
                    <a:cubicBezTo>
                      <a:pt x="71710" y="51690"/>
                      <a:pt x="71759" y="51646"/>
                      <a:pt x="71787" y="51646"/>
                    </a:cubicBezTo>
                    <a:cubicBezTo>
                      <a:pt x="71848" y="51646"/>
                      <a:pt x="71814" y="51840"/>
                      <a:pt x="71912" y="51840"/>
                    </a:cubicBezTo>
                    <a:cubicBezTo>
                      <a:pt x="71948" y="51840"/>
                      <a:pt x="72003" y="51813"/>
                      <a:pt x="72089" y="51739"/>
                    </a:cubicBezTo>
                    <a:cubicBezTo>
                      <a:pt x="71957" y="51739"/>
                      <a:pt x="71852" y="51370"/>
                      <a:pt x="72273" y="51002"/>
                    </a:cubicBezTo>
                    <a:lnTo>
                      <a:pt x="72273" y="51002"/>
                    </a:lnTo>
                    <a:cubicBezTo>
                      <a:pt x="72196" y="51206"/>
                      <a:pt x="72202" y="51262"/>
                      <a:pt x="72243" y="51262"/>
                    </a:cubicBezTo>
                    <a:cubicBezTo>
                      <a:pt x="72293" y="51262"/>
                      <a:pt x="72396" y="51178"/>
                      <a:pt x="72466" y="51178"/>
                    </a:cubicBezTo>
                    <a:cubicBezTo>
                      <a:pt x="72517" y="51178"/>
                      <a:pt x="72551" y="51221"/>
                      <a:pt x="72536" y="51370"/>
                    </a:cubicBezTo>
                    <a:cubicBezTo>
                      <a:pt x="72457" y="51712"/>
                      <a:pt x="72141" y="51818"/>
                      <a:pt x="72089" y="52133"/>
                    </a:cubicBezTo>
                    <a:lnTo>
                      <a:pt x="72483" y="51870"/>
                    </a:lnTo>
                    <a:cubicBezTo>
                      <a:pt x="72509" y="51739"/>
                      <a:pt x="72588" y="51607"/>
                      <a:pt x="72667" y="51528"/>
                    </a:cubicBezTo>
                    <a:cubicBezTo>
                      <a:pt x="72772" y="51491"/>
                      <a:pt x="72861" y="51477"/>
                      <a:pt x="72938" y="51477"/>
                    </a:cubicBezTo>
                    <a:cubicBezTo>
                      <a:pt x="73248" y="51477"/>
                      <a:pt x="73383" y="51712"/>
                      <a:pt x="73719" y="51712"/>
                    </a:cubicBezTo>
                    <a:cubicBezTo>
                      <a:pt x="73903" y="51265"/>
                      <a:pt x="73614" y="51476"/>
                      <a:pt x="73667" y="51265"/>
                    </a:cubicBezTo>
                    <a:cubicBezTo>
                      <a:pt x="73757" y="51228"/>
                      <a:pt x="73854" y="51203"/>
                      <a:pt x="73937" y="51203"/>
                    </a:cubicBezTo>
                    <a:cubicBezTo>
                      <a:pt x="74144" y="51203"/>
                      <a:pt x="74264" y="51356"/>
                      <a:pt x="73982" y="51844"/>
                    </a:cubicBezTo>
                    <a:cubicBezTo>
                      <a:pt x="73972" y="51791"/>
                      <a:pt x="73948" y="51763"/>
                      <a:pt x="73905" y="51763"/>
                    </a:cubicBezTo>
                    <a:cubicBezTo>
                      <a:pt x="73841" y="51763"/>
                      <a:pt x="73734" y="51823"/>
                      <a:pt x="73561" y="51949"/>
                    </a:cubicBezTo>
                    <a:cubicBezTo>
                      <a:pt x="73272" y="52186"/>
                      <a:pt x="73614" y="52159"/>
                      <a:pt x="73351" y="52422"/>
                    </a:cubicBezTo>
                    <a:cubicBezTo>
                      <a:pt x="73362" y="52425"/>
                      <a:pt x="73374" y="52426"/>
                      <a:pt x="73387" y="52426"/>
                    </a:cubicBezTo>
                    <a:cubicBezTo>
                      <a:pt x="73506" y="52426"/>
                      <a:pt x="73696" y="52318"/>
                      <a:pt x="73802" y="52318"/>
                    </a:cubicBezTo>
                    <a:cubicBezTo>
                      <a:pt x="73902" y="52318"/>
                      <a:pt x="73927" y="52415"/>
                      <a:pt x="73746" y="52791"/>
                    </a:cubicBezTo>
                    <a:cubicBezTo>
                      <a:pt x="73838" y="52707"/>
                      <a:pt x="73892" y="52676"/>
                      <a:pt x="73925" y="52676"/>
                    </a:cubicBezTo>
                    <a:cubicBezTo>
                      <a:pt x="73995" y="52676"/>
                      <a:pt x="73964" y="52816"/>
                      <a:pt x="73982" y="52870"/>
                    </a:cubicBezTo>
                    <a:cubicBezTo>
                      <a:pt x="74061" y="52738"/>
                      <a:pt x="74219" y="52659"/>
                      <a:pt x="74272" y="52528"/>
                    </a:cubicBezTo>
                    <a:cubicBezTo>
                      <a:pt x="74272" y="52948"/>
                      <a:pt x="74982" y="52685"/>
                      <a:pt x="74640" y="53396"/>
                    </a:cubicBezTo>
                    <a:cubicBezTo>
                      <a:pt x="74771" y="53448"/>
                      <a:pt x="74982" y="53422"/>
                      <a:pt x="75139" y="53448"/>
                    </a:cubicBezTo>
                    <a:cubicBezTo>
                      <a:pt x="75061" y="53606"/>
                      <a:pt x="74955" y="53711"/>
                      <a:pt x="74824" y="53816"/>
                    </a:cubicBezTo>
                    <a:cubicBezTo>
                      <a:pt x="74824" y="53871"/>
                      <a:pt x="74836" y="53893"/>
                      <a:pt x="74857" y="53893"/>
                    </a:cubicBezTo>
                    <a:cubicBezTo>
                      <a:pt x="74937" y="53893"/>
                      <a:pt x="75140" y="53574"/>
                      <a:pt x="75245" y="53553"/>
                    </a:cubicBezTo>
                    <a:lnTo>
                      <a:pt x="75245" y="53553"/>
                    </a:lnTo>
                    <a:cubicBezTo>
                      <a:pt x="75139" y="53869"/>
                      <a:pt x="74929" y="54132"/>
                      <a:pt x="74666" y="54342"/>
                    </a:cubicBezTo>
                    <a:cubicBezTo>
                      <a:pt x="74666" y="54526"/>
                      <a:pt x="74876" y="54553"/>
                      <a:pt x="74745" y="54842"/>
                    </a:cubicBezTo>
                    <a:lnTo>
                      <a:pt x="74798" y="54842"/>
                    </a:lnTo>
                    <a:cubicBezTo>
                      <a:pt x="74955" y="54605"/>
                      <a:pt x="75139" y="54369"/>
                      <a:pt x="75350" y="54185"/>
                    </a:cubicBezTo>
                    <a:cubicBezTo>
                      <a:pt x="75350" y="54125"/>
                      <a:pt x="75336" y="54101"/>
                      <a:pt x="75313" y="54101"/>
                    </a:cubicBezTo>
                    <a:cubicBezTo>
                      <a:pt x="75226" y="54101"/>
                      <a:pt x="75010" y="54434"/>
                      <a:pt x="74917" y="54434"/>
                    </a:cubicBezTo>
                    <a:cubicBezTo>
                      <a:pt x="74882" y="54434"/>
                      <a:pt x="74865" y="54388"/>
                      <a:pt x="74876" y="54263"/>
                    </a:cubicBezTo>
                    <a:cubicBezTo>
                      <a:pt x="75087" y="53948"/>
                      <a:pt x="75245" y="53790"/>
                      <a:pt x="75429" y="53737"/>
                    </a:cubicBezTo>
                    <a:lnTo>
                      <a:pt x="75429" y="53737"/>
                    </a:lnTo>
                    <a:cubicBezTo>
                      <a:pt x="75736" y="53789"/>
                      <a:pt x="75396" y="54660"/>
                      <a:pt x="75715" y="54660"/>
                    </a:cubicBezTo>
                    <a:cubicBezTo>
                      <a:pt x="75724" y="54660"/>
                      <a:pt x="75734" y="54659"/>
                      <a:pt x="75744" y="54658"/>
                    </a:cubicBezTo>
                    <a:lnTo>
                      <a:pt x="75744" y="54658"/>
                    </a:lnTo>
                    <a:cubicBezTo>
                      <a:pt x="75692" y="54737"/>
                      <a:pt x="75665" y="54789"/>
                      <a:pt x="75639" y="54842"/>
                    </a:cubicBezTo>
                    <a:lnTo>
                      <a:pt x="75718" y="54842"/>
                    </a:lnTo>
                    <a:cubicBezTo>
                      <a:pt x="75744" y="54816"/>
                      <a:pt x="75771" y="54763"/>
                      <a:pt x="75771" y="54711"/>
                    </a:cubicBezTo>
                    <a:cubicBezTo>
                      <a:pt x="75776" y="54709"/>
                      <a:pt x="75782" y="54709"/>
                      <a:pt x="75787" y="54709"/>
                    </a:cubicBezTo>
                    <a:cubicBezTo>
                      <a:pt x="75850" y="54709"/>
                      <a:pt x="75823" y="54807"/>
                      <a:pt x="75854" y="54807"/>
                    </a:cubicBezTo>
                    <a:cubicBezTo>
                      <a:pt x="75873" y="54807"/>
                      <a:pt x="75913" y="54771"/>
                      <a:pt x="76007" y="54658"/>
                    </a:cubicBezTo>
                    <a:lnTo>
                      <a:pt x="76007" y="54658"/>
                    </a:lnTo>
                    <a:cubicBezTo>
                      <a:pt x="75974" y="54792"/>
                      <a:pt x="76021" y="54821"/>
                      <a:pt x="76090" y="54821"/>
                    </a:cubicBezTo>
                    <a:cubicBezTo>
                      <a:pt x="76146" y="54821"/>
                      <a:pt x="76216" y="54802"/>
                      <a:pt x="76270" y="54802"/>
                    </a:cubicBezTo>
                    <a:cubicBezTo>
                      <a:pt x="76307" y="54802"/>
                      <a:pt x="76337" y="54811"/>
                      <a:pt x="76349" y="54842"/>
                    </a:cubicBezTo>
                    <a:lnTo>
                      <a:pt x="76954" y="54842"/>
                    </a:lnTo>
                    <a:lnTo>
                      <a:pt x="76954" y="46610"/>
                    </a:lnTo>
                    <a:cubicBezTo>
                      <a:pt x="76928" y="42323"/>
                      <a:pt x="76823" y="38036"/>
                      <a:pt x="76796" y="33749"/>
                    </a:cubicBezTo>
                    <a:cubicBezTo>
                      <a:pt x="76270" y="33302"/>
                      <a:pt x="75771" y="32855"/>
                      <a:pt x="75245" y="32434"/>
                    </a:cubicBezTo>
                    <a:cubicBezTo>
                      <a:pt x="74719" y="32014"/>
                      <a:pt x="74193" y="31567"/>
                      <a:pt x="73667" y="31119"/>
                    </a:cubicBezTo>
                    <a:cubicBezTo>
                      <a:pt x="73141" y="30699"/>
                      <a:pt x="72641" y="30278"/>
                      <a:pt x="72089" y="29857"/>
                    </a:cubicBezTo>
                    <a:cubicBezTo>
                      <a:pt x="71563" y="29436"/>
                      <a:pt x="71037" y="29042"/>
                      <a:pt x="70484" y="28621"/>
                    </a:cubicBezTo>
                    <a:lnTo>
                      <a:pt x="69669" y="28016"/>
                    </a:lnTo>
                    <a:lnTo>
                      <a:pt x="68880" y="27385"/>
                    </a:lnTo>
                    <a:cubicBezTo>
                      <a:pt x="67802" y="26570"/>
                      <a:pt x="66723" y="25754"/>
                      <a:pt x="65619" y="24965"/>
                    </a:cubicBezTo>
                    <a:cubicBezTo>
                      <a:pt x="65067" y="24544"/>
                      <a:pt x="64514" y="24150"/>
                      <a:pt x="63962" y="23755"/>
                    </a:cubicBezTo>
                    <a:lnTo>
                      <a:pt x="62331" y="22493"/>
                    </a:lnTo>
                    <a:cubicBezTo>
                      <a:pt x="62436" y="22283"/>
                      <a:pt x="62594" y="22125"/>
                      <a:pt x="62778" y="22020"/>
                    </a:cubicBezTo>
                    <a:cubicBezTo>
                      <a:pt x="62962" y="23072"/>
                      <a:pt x="64330" y="22730"/>
                      <a:pt x="64541" y="23703"/>
                    </a:cubicBezTo>
                    <a:cubicBezTo>
                      <a:pt x="64738" y="23538"/>
                      <a:pt x="64812" y="23508"/>
                      <a:pt x="64878" y="23508"/>
                    </a:cubicBezTo>
                    <a:cubicBezTo>
                      <a:pt x="64918" y="23508"/>
                      <a:pt x="64955" y="23519"/>
                      <a:pt x="65014" y="23519"/>
                    </a:cubicBezTo>
                    <a:cubicBezTo>
                      <a:pt x="64970" y="23584"/>
                      <a:pt x="64945" y="23595"/>
                      <a:pt x="64918" y="23595"/>
                    </a:cubicBezTo>
                    <a:cubicBezTo>
                      <a:pt x="64905" y="23595"/>
                      <a:pt x="64891" y="23592"/>
                      <a:pt x="64875" y="23592"/>
                    </a:cubicBezTo>
                    <a:cubicBezTo>
                      <a:pt x="64846" y="23592"/>
                      <a:pt x="64810" y="23601"/>
                      <a:pt x="64751" y="23650"/>
                    </a:cubicBezTo>
                    <a:cubicBezTo>
                      <a:pt x="64737" y="23720"/>
                      <a:pt x="64766" y="23740"/>
                      <a:pt x="64812" y="23740"/>
                    </a:cubicBezTo>
                    <a:cubicBezTo>
                      <a:pt x="64869" y="23740"/>
                      <a:pt x="64953" y="23709"/>
                      <a:pt x="65010" y="23709"/>
                    </a:cubicBezTo>
                    <a:cubicBezTo>
                      <a:pt x="65078" y="23709"/>
                      <a:pt x="65108" y="23752"/>
                      <a:pt x="65014" y="23940"/>
                    </a:cubicBezTo>
                    <a:cubicBezTo>
                      <a:pt x="65251" y="23808"/>
                      <a:pt x="65356" y="23545"/>
                      <a:pt x="65566" y="23414"/>
                    </a:cubicBezTo>
                    <a:lnTo>
                      <a:pt x="65566" y="23414"/>
                    </a:lnTo>
                    <a:cubicBezTo>
                      <a:pt x="65286" y="24188"/>
                      <a:pt x="65623" y="24417"/>
                      <a:pt x="66129" y="24417"/>
                    </a:cubicBezTo>
                    <a:cubicBezTo>
                      <a:pt x="66242" y="24417"/>
                      <a:pt x="66362" y="24406"/>
                      <a:pt x="66487" y="24387"/>
                    </a:cubicBezTo>
                    <a:cubicBezTo>
                      <a:pt x="66622" y="24703"/>
                      <a:pt x="66699" y="25077"/>
                      <a:pt x="67118" y="25077"/>
                    </a:cubicBezTo>
                    <a:cubicBezTo>
                      <a:pt x="67187" y="25077"/>
                      <a:pt x="67265" y="25066"/>
                      <a:pt x="67355" y="25044"/>
                    </a:cubicBezTo>
                    <a:lnTo>
                      <a:pt x="67355" y="25044"/>
                    </a:lnTo>
                    <a:cubicBezTo>
                      <a:pt x="67328" y="25149"/>
                      <a:pt x="67249" y="25228"/>
                      <a:pt x="67171" y="25281"/>
                    </a:cubicBezTo>
                    <a:cubicBezTo>
                      <a:pt x="67180" y="25280"/>
                      <a:pt x="67189" y="25280"/>
                      <a:pt x="67199" y="25280"/>
                    </a:cubicBezTo>
                    <a:cubicBezTo>
                      <a:pt x="67857" y="25280"/>
                      <a:pt x="68050" y="26058"/>
                      <a:pt x="68572" y="26058"/>
                    </a:cubicBezTo>
                    <a:cubicBezTo>
                      <a:pt x="68656" y="26058"/>
                      <a:pt x="68749" y="26038"/>
                      <a:pt x="68854" y="25991"/>
                    </a:cubicBezTo>
                    <a:lnTo>
                      <a:pt x="68854" y="25991"/>
                    </a:lnTo>
                    <a:cubicBezTo>
                      <a:pt x="68749" y="26254"/>
                      <a:pt x="68643" y="26254"/>
                      <a:pt x="68696" y="26385"/>
                    </a:cubicBezTo>
                    <a:cubicBezTo>
                      <a:pt x="68801" y="26307"/>
                      <a:pt x="68827" y="26149"/>
                      <a:pt x="68906" y="26044"/>
                    </a:cubicBezTo>
                    <a:cubicBezTo>
                      <a:pt x="69038" y="27043"/>
                      <a:pt x="70221" y="26464"/>
                      <a:pt x="70300" y="27569"/>
                    </a:cubicBezTo>
                    <a:cubicBezTo>
                      <a:pt x="70408" y="27461"/>
                      <a:pt x="70484" y="27419"/>
                      <a:pt x="70539" y="27419"/>
                    </a:cubicBezTo>
                    <a:cubicBezTo>
                      <a:pt x="70712" y="27419"/>
                      <a:pt x="70680" y="27837"/>
                      <a:pt x="70800" y="27937"/>
                    </a:cubicBezTo>
                    <a:cubicBezTo>
                      <a:pt x="70851" y="27982"/>
                      <a:pt x="70922" y="27994"/>
                      <a:pt x="70997" y="27994"/>
                    </a:cubicBezTo>
                    <a:cubicBezTo>
                      <a:pt x="71088" y="27994"/>
                      <a:pt x="71186" y="27976"/>
                      <a:pt x="71263" y="27976"/>
                    </a:cubicBezTo>
                    <a:cubicBezTo>
                      <a:pt x="71383" y="27976"/>
                      <a:pt x="71450" y="28021"/>
                      <a:pt x="71352" y="28253"/>
                    </a:cubicBezTo>
                    <a:cubicBezTo>
                      <a:pt x="71461" y="28214"/>
                      <a:pt x="71555" y="28195"/>
                      <a:pt x="71635" y="28195"/>
                    </a:cubicBezTo>
                    <a:cubicBezTo>
                      <a:pt x="71883" y="28195"/>
                      <a:pt x="71984" y="28387"/>
                      <a:pt x="71905" y="28805"/>
                    </a:cubicBezTo>
                    <a:cubicBezTo>
                      <a:pt x="72115" y="28779"/>
                      <a:pt x="72089" y="28463"/>
                      <a:pt x="72299" y="28411"/>
                    </a:cubicBezTo>
                    <a:cubicBezTo>
                      <a:pt x="72319" y="28391"/>
                      <a:pt x="72333" y="28382"/>
                      <a:pt x="72342" y="28382"/>
                    </a:cubicBezTo>
                    <a:cubicBezTo>
                      <a:pt x="72396" y="28382"/>
                      <a:pt x="72280" y="28688"/>
                      <a:pt x="72187" y="28780"/>
                    </a:cubicBezTo>
                    <a:lnTo>
                      <a:pt x="72187" y="28780"/>
                    </a:lnTo>
                    <a:cubicBezTo>
                      <a:pt x="72267" y="28737"/>
                      <a:pt x="72325" y="28721"/>
                      <a:pt x="72369" y="28721"/>
                    </a:cubicBezTo>
                    <a:cubicBezTo>
                      <a:pt x="72516" y="28721"/>
                      <a:pt x="72510" y="28900"/>
                      <a:pt x="72659" y="28900"/>
                    </a:cubicBezTo>
                    <a:cubicBezTo>
                      <a:pt x="72683" y="28900"/>
                      <a:pt x="72712" y="28895"/>
                      <a:pt x="72746" y="28884"/>
                    </a:cubicBezTo>
                    <a:lnTo>
                      <a:pt x="72746" y="28884"/>
                    </a:lnTo>
                    <a:cubicBezTo>
                      <a:pt x="72720" y="29015"/>
                      <a:pt x="72615" y="29121"/>
                      <a:pt x="72509" y="29173"/>
                    </a:cubicBezTo>
                    <a:cubicBezTo>
                      <a:pt x="72615" y="29121"/>
                      <a:pt x="72694" y="29100"/>
                      <a:pt x="72758" y="29100"/>
                    </a:cubicBezTo>
                    <a:cubicBezTo>
                      <a:pt x="72962" y="29100"/>
                      <a:pt x="73001" y="29309"/>
                      <a:pt x="73215" y="29309"/>
                    </a:cubicBezTo>
                    <a:cubicBezTo>
                      <a:pt x="73233" y="29309"/>
                      <a:pt x="73252" y="29308"/>
                      <a:pt x="73272" y="29305"/>
                    </a:cubicBezTo>
                    <a:lnTo>
                      <a:pt x="73272" y="29305"/>
                    </a:lnTo>
                    <a:cubicBezTo>
                      <a:pt x="73093" y="29551"/>
                      <a:pt x="73061" y="29597"/>
                      <a:pt x="73079" y="29597"/>
                    </a:cubicBezTo>
                    <a:cubicBezTo>
                      <a:pt x="73089" y="29597"/>
                      <a:pt x="73116" y="29581"/>
                      <a:pt x="73139" y="29581"/>
                    </a:cubicBezTo>
                    <a:cubicBezTo>
                      <a:pt x="73169" y="29581"/>
                      <a:pt x="73192" y="29607"/>
                      <a:pt x="73167" y="29726"/>
                    </a:cubicBezTo>
                    <a:cubicBezTo>
                      <a:pt x="73301" y="29569"/>
                      <a:pt x="73473" y="29451"/>
                      <a:pt x="73554" y="29451"/>
                    </a:cubicBezTo>
                    <a:cubicBezTo>
                      <a:pt x="73568" y="29451"/>
                      <a:pt x="73580" y="29455"/>
                      <a:pt x="73588" y="29463"/>
                    </a:cubicBezTo>
                    <a:cubicBezTo>
                      <a:pt x="73483" y="29620"/>
                      <a:pt x="73404" y="29752"/>
                      <a:pt x="73351" y="29910"/>
                    </a:cubicBezTo>
                    <a:cubicBezTo>
                      <a:pt x="73458" y="29823"/>
                      <a:pt x="73531" y="29789"/>
                      <a:pt x="73584" y="29789"/>
                    </a:cubicBezTo>
                    <a:cubicBezTo>
                      <a:pt x="73753" y="29789"/>
                      <a:pt x="73713" y="30138"/>
                      <a:pt x="73960" y="30138"/>
                    </a:cubicBezTo>
                    <a:cubicBezTo>
                      <a:pt x="74029" y="30138"/>
                      <a:pt x="74120" y="30110"/>
                      <a:pt x="74245" y="30041"/>
                    </a:cubicBezTo>
                    <a:lnTo>
                      <a:pt x="74245" y="30041"/>
                    </a:lnTo>
                    <a:cubicBezTo>
                      <a:pt x="74193" y="30173"/>
                      <a:pt x="74087" y="30330"/>
                      <a:pt x="73956" y="30436"/>
                    </a:cubicBezTo>
                    <a:cubicBezTo>
                      <a:pt x="74308" y="30502"/>
                      <a:pt x="74734" y="31029"/>
                      <a:pt x="75080" y="31029"/>
                    </a:cubicBezTo>
                    <a:cubicBezTo>
                      <a:pt x="75147" y="31029"/>
                      <a:pt x="75211" y="31009"/>
                      <a:pt x="75271" y="30962"/>
                    </a:cubicBezTo>
                    <a:cubicBezTo>
                      <a:pt x="75409" y="31001"/>
                      <a:pt x="75310" y="31368"/>
                      <a:pt x="75498" y="31368"/>
                    </a:cubicBezTo>
                    <a:cubicBezTo>
                      <a:pt x="75560" y="31368"/>
                      <a:pt x="75654" y="31329"/>
                      <a:pt x="75797" y="31225"/>
                    </a:cubicBezTo>
                    <a:lnTo>
                      <a:pt x="75797" y="31225"/>
                    </a:lnTo>
                    <a:cubicBezTo>
                      <a:pt x="75679" y="31578"/>
                      <a:pt x="75693" y="31901"/>
                      <a:pt x="75861" y="31901"/>
                    </a:cubicBezTo>
                    <a:cubicBezTo>
                      <a:pt x="75918" y="31901"/>
                      <a:pt x="75993" y="31864"/>
                      <a:pt x="76086" y="31777"/>
                    </a:cubicBezTo>
                    <a:cubicBezTo>
                      <a:pt x="76270" y="32066"/>
                      <a:pt x="76507" y="32303"/>
                      <a:pt x="76770" y="32540"/>
                    </a:cubicBezTo>
                    <a:cubicBezTo>
                      <a:pt x="76770" y="30357"/>
                      <a:pt x="76796" y="28174"/>
                      <a:pt x="76849" y="26017"/>
                    </a:cubicBezTo>
                    <a:cubicBezTo>
                      <a:pt x="76655" y="26017"/>
                      <a:pt x="76708" y="25734"/>
                      <a:pt x="76531" y="25734"/>
                    </a:cubicBezTo>
                    <a:cubicBezTo>
                      <a:pt x="76492" y="25734"/>
                      <a:pt x="76442" y="25747"/>
                      <a:pt x="76376" y="25781"/>
                    </a:cubicBezTo>
                    <a:cubicBezTo>
                      <a:pt x="76191" y="25070"/>
                      <a:pt x="75639" y="24834"/>
                      <a:pt x="75034" y="24650"/>
                    </a:cubicBezTo>
                    <a:cubicBezTo>
                      <a:pt x="74587" y="24150"/>
                      <a:pt x="74061" y="23755"/>
                      <a:pt x="73483" y="23440"/>
                    </a:cubicBezTo>
                    <a:cubicBezTo>
                      <a:pt x="72904" y="23124"/>
                      <a:pt x="72404" y="22703"/>
                      <a:pt x="71957" y="22230"/>
                    </a:cubicBezTo>
                    <a:lnTo>
                      <a:pt x="71642" y="22414"/>
                    </a:lnTo>
                    <a:cubicBezTo>
                      <a:pt x="71630" y="22420"/>
                      <a:pt x="71622" y="22422"/>
                      <a:pt x="71616" y="22422"/>
                    </a:cubicBezTo>
                    <a:cubicBezTo>
                      <a:pt x="71570" y="22422"/>
                      <a:pt x="71706" y="22248"/>
                      <a:pt x="71799" y="22177"/>
                    </a:cubicBezTo>
                    <a:cubicBezTo>
                      <a:pt x="71089" y="21941"/>
                      <a:pt x="70747" y="21573"/>
                      <a:pt x="70011" y="21362"/>
                    </a:cubicBezTo>
                    <a:cubicBezTo>
                      <a:pt x="70064" y="21231"/>
                      <a:pt x="70116" y="21099"/>
                      <a:pt x="70169" y="20968"/>
                    </a:cubicBezTo>
                    <a:cubicBezTo>
                      <a:pt x="70163" y="20965"/>
                      <a:pt x="70156" y="20964"/>
                      <a:pt x="70149" y="20964"/>
                    </a:cubicBezTo>
                    <a:cubicBezTo>
                      <a:pt x="70046" y="20964"/>
                      <a:pt x="69858" y="21216"/>
                      <a:pt x="69789" y="21216"/>
                    </a:cubicBezTo>
                    <a:cubicBezTo>
                      <a:pt x="69762" y="21216"/>
                      <a:pt x="69753" y="21178"/>
                      <a:pt x="69774" y="21073"/>
                    </a:cubicBezTo>
                    <a:cubicBezTo>
                      <a:pt x="69853" y="20915"/>
                      <a:pt x="69853" y="21047"/>
                      <a:pt x="70011" y="20915"/>
                    </a:cubicBezTo>
                    <a:cubicBezTo>
                      <a:pt x="70011" y="20854"/>
                      <a:pt x="69977" y="20816"/>
                      <a:pt x="69925" y="20816"/>
                    </a:cubicBezTo>
                    <a:cubicBezTo>
                      <a:pt x="69865" y="20816"/>
                      <a:pt x="69780" y="20867"/>
                      <a:pt x="69695" y="20994"/>
                    </a:cubicBezTo>
                    <a:cubicBezTo>
                      <a:pt x="69196" y="20547"/>
                      <a:pt x="68696" y="20152"/>
                      <a:pt x="68196" y="19784"/>
                    </a:cubicBezTo>
                    <a:lnTo>
                      <a:pt x="67407" y="19206"/>
                    </a:lnTo>
                    <a:cubicBezTo>
                      <a:pt x="67144" y="19021"/>
                      <a:pt x="66881" y="18837"/>
                      <a:pt x="66618" y="18653"/>
                    </a:cubicBezTo>
                    <a:cubicBezTo>
                      <a:pt x="65566" y="17943"/>
                      <a:pt x="64462" y="17312"/>
                      <a:pt x="63331" y="16654"/>
                    </a:cubicBezTo>
                    <a:cubicBezTo>
                      <a:pt x="62226" y="16023"/>
                      <a:pt x="61095" y="15392"/>
                      <a:pt x="59991" y="14735"/>
                    </a:cubicBezTo>
                    <a:cubicBezTo>
                      <a:pt x="58886" y="14051"/>
                      <a:pt x="57781" y="13367"/>
                      <a:pt x="56729" y="12631"/>
                    </a:cubicBezTo>
                    <a:lnTo>
                      <a:pt x="56466" y="12762"/>
                    </a:lnTo>
                    <a:cubicBezTo>
                      <a:pt x="56151" y="12078"/>
                      <a:pt x="54994" y="12289"/>
                      <a:pt x="54862" y="11394"/>
                    </a:cubicBezTo>
                    <a:cubicBezTo>
                      <a:pt x="54761" y="11394"/>
                      <a:pt x="54511" y="11555"/>
                      <a:pt x="54445" y="11555"/>
                    </a:cubicBezTo>
                    <a:cubicBezTo>
                      <a:pt x="54408" y="11555"/>
                      <a:pt x="54430" y="11504"/>
                      <a:pt x="54573" y="11342"/>
                    </a:cubicBezTo>
                    <a:lnTo>
                      <a:pt x="54573" y="11342"/>
                    </a:lnTo>
                    <a:cubicBezTo>
                      <a:pt x="54490" y="11383"/>
                      <a:pt x="54399" y="11406"/>
                      <a:pt x="54317" y="11406"/>
                    </a:cubicBezTo>
                    <a:cubicBezTo>
                      <a:pt x="54139" y="11406"/>
                      <a:pt x="54001" y="11297"/>
                      <a:pt x="54073" y="11026"/>
                    </a:cubicBezTo>
                    <a:lnTo>
                      <a:pt x="54073" y="11026"/>
                    </a:lnTo>
                    <a:lnTo>
                      <a:pt x="53731" y="11210"/>
                    </a:lnTo>
                    <a:cubicBezTo>
                      <a:pt x="53619" y="11053"/>
                      <a:pt x="53545" y="10820"/>
                      <a:pt x="53248" y="10820"/>
                    </a:cubicBezTo>
                    <a:cubicBezTo>
                      <a:pt x="53197" y="10820"/>
                      <a:pt x="53139" y="10827"/>
                      <a:pt x="53074" y="10842"/>
                    </a:cubicBezTo>
                    <a:cubicBezTo>
                      <a:pt x="52811" y="10264"/>
                      <a:pt x="52258" y="10001"/>
                      <a:pt x="51732" y="9711"/>
                    </a:cubicBezTo>
                    <a:cubicBezTo>
                      <a:pt x="51206" y="9396"/>
                      <a:pt x="50733" y="9054"/>
                      <a:pt x="50654" y="8291"/>
                    </a:cubicBezTo>
                    <a:lnTo>
                      <a:pt x="50312" y="8449"/>
                    </a:lnTo>
                    <a:cubicBezTo>
                      <a:pt x="50436" y="8129"/>
                      <a:pt x="50321" y="7966"/>
                      <a:pt x="50120" y="7966"/>
                    </a:cubicBezTo>
                    <a:cubicBezTo>
                      <a:pt x="50023" y="7966"/>
                      <a:pt x="49906" y="8004"/>
                      <a:pt x="49786" y="8081"/>
                    </a:cubicBezTo>
                    <a:cubicBezTo>
                      <a:pt x="49865" y="7923"/>
                      <a:pt x="49997" y="7818"/>
                      <a:pt x="50075" y="7660"/>
                    </a:cubicBezTo>
                    <a:lnTo>
                      <a:pt x="50075" y="7660"/>
                    </a:lnTo>
                    <a:cubicBezTo>
                      <a:pt x="49883" y="7818"/>
                      <a:pt x="49780" y="7876"/>
                      <a:pt x="49733" y="7876"/>
                    </a:cubicBezTo>
                    <a:cubicBezTo>
                      <a:pt x="49637" y="7876"/>
                      <a:pt x="49760" y="7642"/>
                      <a:pt x="49812" y="7502"/>
                    </a:cubicBezTo>
                    <a:lnTo>
                      <a:pt x="49812" y="7502"/>
                    </a:lnTo>
                    <a:cubicBezTo>
                      <a:pt x="49683" y="7545"/>
                      <a:pt x="49573" y="7564"/>
                      <a:pt x="49478" y="7564"/>
                    </a:cubicBezTo>
                    <a:cubicBezTo>
                      <a:pt x="49111" y="7564"/>
                      <a:pt x="48964" y="7285"/>
                      <a:pt x="48734" y="7055"/>
                    </a:cubicBezTo>
                    <a:cubicBezTo>
                      <a:pt x="48813" y="6897"/>
                      <a:pt x="48945" y="6766"/>
                      <a:pt x="49076" y="6687"/>
                    </a:cubicBezTo>
                    <a:cubicBezTo>
                      <a:pt x="49076" y="6672"/>
                      <a:pt x="49069" y="6666"/>
                      <a:pt x="49057" y="6666"/>
                    </a:cubicBezTo>
                    <a:cubicBezTo>
                      <a:pt x="48994" y="6666"/>
                      <a:pt x="48789" y="6838"/>
                      <a:pt x="48706" y="6838"/>
                    </a:cubicBezTo>
                    <a:cubicBezTo>
                      <a:pt x="48664" y="6838"/>
                      <a:pt x="48653" y="6794"/>
                      <a:pt x="48708" y="6660"/>
                    </a:cubicBezTo>
                    <a:lnTo>
                      <a:pt x="48708" y="6660"/>
                    </a:lnTo>
                    <a:cubicBezTo>
                      <a:pt x="48603" y="6713"/>
                      <a:pt x="48576" y="6818"/>
                      <a:pt x="48524" y="6897"/>
                    </a:cubicBezTo>
                    <a:cubicBezTo>
                      <a:pt x="48507" y="6901"/>
                      <a:pt x="48493" y="6903"/>
                      <a:pt x="48481" y="6903"/>
                    </a:cubicBezTo>
                    <a:cubicBezTo>
                      <a:pt x="48385" y="6903"/>
                      <a:pt x="48428" y="6782"/>
                      <a:pt x="48341" y="6782"/>
                    </a:cubicBezTo>
                    <a:cubicBezTo>
                      <a:pt x="48302" y="6782"/>
                      <a:pt x="48239" y="6805"/>
                      <a:pt x="48129" y="6871"/>
                    </a:cubicBezTo>
                    <a:cubicBezTo>
                      <a:pt x="48182" y="6739"/>
                      <a:pt x="48287" y="6634"/>
                      <a:pt x="48392" y="6582"/>
                    </a:cubicBezTo>
                    <a:lnTo>
                      <a:pt x="48392" y="6582"/>
                    </a:lnTo>
                    <a:cubicBezTo>
                      <a:pt x="48262" y="6639"/>
                      <a:pt x="48093" y="6681"/>
                      <a:pt x="47949" y="6681"/>
                    </a:cubicBezTo>
                    <a:cubicBezTo>
                      <a:pt x="47831" y="6681"/>
                      <a:pt x="47730" y="6653"/>
                      <a:pt x="47682" y="6582"/>
                    </a:cubicBezTo>
                    <a:cubicBezTo>
                      <a:pt x="47815" y="6401"/>
                      <a:pt x="47881" y="6364"/>
                      <a:pt x="47939" y="6364"/>
                    </a:cubicBezTo>
                    <a:cubicBezTo>
                      <a:pt x="47980" y="6364"/>
                      <a:pt x="48017" y="6382"/>
                      <a:pt x="48070" y="6382"/>
                    </a:cubicBezTo>
                    <a:cubicBezTo>
                      <a:pt x="48107" y="6382"/>
                      <a:pt x="48150" y="6374"/>
                      <a:pt x="48208" y="6345"/>
                    </a:cubicBezTo>
                    <a:cubicBezTo>
                      <a:pt x="47682" y="6345"/>
                      <a:pt x="47182" y="6319"/>
                      <a:pt x="46683" y="6240"/>
                    </a:cubicBezTo>
                    <a:lnTo>
                      <a:pt x="46919" y="5766"/>
                    </a:lnTo>
                    <a:cubicBezTo>
                      <a:pt x="47005" y="5694"/>
                      <a:pt x="47033" y="5664"/>
                      <a:pt x="47027" y="5664"/>
                    </a:cubicBezTo>
                    <a:lnTo>
                      <a:pt x="47027" y="5664"/>
                    </a:lnTo>
                    <a:cubicBezTo>
                      <a:pt x="47008" y="5664"/>
                      <a:pt x="46683" y="5931"/>
                      <a:pt x="46683" y="6108"/>
                    </a:cubicBezTo>
                    <a:cubicBezTo>
                      <a:pt x="46523" y="6183"/>
                      <a:pt x="46413" y="6205"/>
                      <a:pt x="46320" y="6205"/>
                    </a:cubicBezTo>
                    <a:cubicBezTo>
                      <a:pt x="46199" y="6205"/>
                      <a:pt x="46106" y="6168"/>
                      <a:pt x="45967" y="6168"/>
                    </a:cubicBezTo>
                    <a:cubicBezTo>
                      <a:pt x="45915" y="6168"/>
                      <a:pt x="45857" y="6173"/>
                      <a:pt x="45789" y="6187"/>
                    </a:cubicBezTo>
                    <a:cubicBezTo>
                      <a:pt x="46052" y="5845"/>
                      <a:pt x="45789" y="5819"/>
                      <a:pt x="46104" y="5687"/>
                    </a:cubicBezTo>
                    <a:cubicBezTo>
                      <a:pt x="46114" y="5648"/>
                      <a:pt x="46105" y="5634"/>
                      <a:pt x="46085" y="5634"/>
                    </a:cubicBezTo>
                    <a:cubicBezTo>
                      <a:pt x="46039" y="5634"/>
                      <a:pt x="45936" y="5706"/>
                      <a:pt x="45881" y="5706"/>
                    </a:cubicBezTo>
                    <a:cubicBezTo>
                      <a:pt x="45831" y="5706"/>
                      <a:pt x="45819" y="5648"/>
                      <a:pt x="45920" y="5424"/>
                    </a:cubicBezTo>
                    <a:lnTo>
                      <a:pt x="45920" y="5424"/>
                    </a:lnTo>
                    <a:cubicBezTo>
                      <a:pt x="45526" y="5582"/>
                      <a:pt x="45762" y="5687"/>
                      <a:pt x="45736" y="5793"/>
                    </a:cubicBezTo>
                    <a:cubicBezTo>
                      <a:pt x="45647" y="5824"/>
                      <a:pt x="45578" y="5836"/>
                      <a:pt x="45522" y="5836"/>
                    </a:cubicBezTo>
                    <a:cubicBezTo>
                      <a:pt x="45319" y="5836"/>
                      <a:pt x="45296" y="5672"/>
                      <a:pt x="45104" y="5672"/>
                    </a:cubicBezTo>
                    <a:cubicBezTo>
                      <a:pt x="45040" y="5672"/>
                      <a:pt x="44957" y="5691"/>
                      <a:pt x="44842" y="5740"/>
                    </a:cubicBezTo>
                    <a:cubicBezTo>
                      <a:pt x="44921" y="5635"/>
                      <a:pt x="45026" y="5556"/>
                      <a:pt x="45131" y="5503"/>
                    </a:cubicBezTo>
                    <a:cubicBezTo>
                      <a:pt x="45184" y="5398"/>
                      <a:pt x="44921" y="5556"/>
                      <a:pt x="45157" y="5214"/>
                    </a:cubicBezTo>
                    <a:lnTo>
                      <a:pt x="45157" y="5214"/>
                    </a:lnTo>
                    <a:cubicBezTo>
                      <a:pt x="45015" y="5404"/>
                      <a:pt x="44958" y="5438"/>
                      <a:pt x="44902" y="5438"/>
                    </a:cubicBezTo>
                    <a:cubicBezTo>
                      <a:pt x="44871" y="5438"/>
                      <a:pt x="44840" y="5427"/>
                      <a:pt x="44793" y="5427"/>
                    </a:cubicBezTo>
                    <a:cubicBezTo>
                      <a:pt x="44740" y="5427"/>
                      <a:pt x="44668" y="5442"/>
                      <a:pt x="44552" y="5503"/>
                    </a:cubicBezTo>
                    <a:cubicBezTo>
                      <a:pt x="44684" y="4583"/>
                      <a:pt x="42843" y="5556"/>
                      <a:pt x="43264" y="4425"/>
                    </a:cubicBezTo>
                    <a:lnTo>
                      <a:pt x="43264" y="4425"/>
                    </a:lnTo>
                    <a:cubicBezTo>
                      <a:pt x="42975" y="4658"/>
                      <a:pt x="42785" y="4727"/>
                      <a:pt x="42641" y="4727"/>
                    </a:cubicBezTo>
                    <a:cubicBezTo>
                      <a:pt x="42445" y="4727"/>
                      <a:pt x="42337" y="4598"/>
                      <a:pt x="42185" y="4583"/>
                    </a:cubicBezTo>
                    <a:cubicBezTo>
                      <a:pt x="42321" y="4456"/>
                      <a:pt x="42403" y="4415"/>
                      <a:pt x="42461" y="4415"/>
                    </a:cubicBezTo>
                    <a:cubicBezTo>
                      <a:pt x="42566" y="4415"/>
                      <a:pt x="42594" y="4544"/>
                      <a:pt x="42711" y="4544"/>
                    </a:cubicBezTo>
                    <a:cubicBezTo>
                      <a:pt x="42746" y="4544"/>
                      <a:pt x="42789" y="4533"/>
                      <a:pt x="42843" y="4504"/>
                    </a:cubicBezTo>
                    <a:cubicBezTo>
                      <a:pt x="42948" y="4320"/>
                      <a:pt x="42843" y="4346"/>
                      <a:pt x="42948" y="4162"/>
                    </a:cubicBezTo>
                    <a:cubicBezTo>
                      <a:pt x="43264" y="4109"/>
                      <a:pt x="43790" y="3873"/>
                      <a:pt x="44053" y="3873"/>
                    </a:cubicBezTo>
                    <a:cubicBezTo>
                      <a:pt x="43691" y="4208"/>
                      <a:pt x="43761" y="4297"/>
                      <a:pt x="43944" y="4297"/>
                    </a:cubicBezTo>
                    <a:cubicBezTo>
                      <a:pt x="44134" y="4297"/>
                      <a:pt x="44446" y="4202"/>
                      <a:pt x="44526" y="4188"/>
                    </a:cubicBezTo>
                    <a:cubicBezTo>
                      <a:pt x="44579" y="3787"/>
                      <a:pt x="44318" y="3559"/>
                      <a:pt x="43883" y="3559"/>
                    </a:cubicBezTo>
                    <a:cubicBezTo>
                      <a:pt x="43663" y="3559"/>
                      <a:pt x="43398" y="3617"/>
                      <a:pt x="43106" y="3741"/>
                    </a:cubicBezTo>
                    <a:cubicBezTo>
                      <a:pt x="43211" y="3610"/>
                      <a:pt x="43369" y="3557"/>
                      <a:pt x="43527" y="3478"/>
                    </a:cubicBezTo>
                    <a:cubicBezTo>
                      <a:pt x="43404" y="3451"/>
                      <a:pt x="43266" y="3359"/>
                      <a:pt x="43078" y="3359"/>
                    </a:cubicBezTo>
                    <a:cubicBezTo>
                      <a:pt x="42904" y="3359"/>
                      <a:pt x="42686" y="3437"/>
                      <a:pt x="42396" y="3715"/>
                    </a:cubicBezTo>
                    <a:cubicBezTo>
                      <a:pt x="42382" y="3718"/>
                      <a:pt x="42371" y="3720"/>
                      <a:pt x="42362" y="3720"/>
                    </a:cubicBezTo>
                    <a:cubicBezTo>
                      <a:pt x="42239" y="3720"/>
                      <a:pt x="42608" y="3391"/>
                      <a:pt x="42633" y="3268"/>
                    </a:cubicBezTo>
                    <a:lnTo>
                      <a:pt x="42633" y="3268"/>
                    </a:lnTo>
                    <a:cubicBezTo>
                      <a:pt x="41949" y="3426"/>
                      <a:pt x="41791" y="3268"/>
                      <a:pt x="41002" y="3452"/>
                    </a:cubicBezTo>
                    <a:cubicBezTo>
                      <a:pt x="40755" y="3186"/>
                      <a:pt x="40507" y="2933"/>
                      <a:pt x="39992" y="2933"/>
                    </a:cubicBezTo>
                    <a:cubicBezTo>
                      <a:pt x="39794" y="2933"/>
                      <a:pt x="39557" y="2970"/>
                      <a:pt x="39266" y="3057"/>
                    </a:cubicBezTo>
                    <a:cubicBezTo>
                      <a:pt x="39225" y="2906"/>
                      <a:pt x="39026" y="2827"/>
                      <a:pt x="38762" y="2827"/>
                    </a:cubicBezTo>
                    <a:cubicBezTo>
                      <a:pt x="38521" y="2827"/>
                      <a:pt x="38227" y="2893"/>
                      <a:pt x="37951" y="3031"/>
                    </a:cubicBezTo>
                    <a:cubicBezTo>
                      <a:pt x="37820" y="2295"/>
                      <a:pt x="35321" y="3189"/>
                      <a:pt x="35768" y="1611"/>
                    </a:cubicBezTo>
                    <a:lnTo>
                      <a:pt x="35768" y="1611"/>
                    </a:lnTo>
                    <a:cubicBezTo>
                      <a:pt x="35032" y="2610"/>
                      <a:pt x="34953" y="1742"/>
                      <a:pt x="34190" y="2531"/>
                    </a:cubicBezTo>
                    <a:cubicBezTo>
                      <a:pt x="34182" y="2500"/>
                      <a:pt x="34155" y="2488"/>
                      <a:pt x="34115" y="2488"/>
                    </a:cubicBezTo>
                    <a:cubicBezTo>
                      <a:pt x="33979" y="2488"/>
                      <a:pt x="33699" y="2629"/>
                      <a:pt x="33571" y="2629"/>
                    </a:cubicBezTo>
                    <a:cubicBezTo>
                      <a:pt x="33484" y="2629"/>
                      <a:pt x="33467" y="2564"/>
                      <a:pt x="33612" y="2347"/>
                    </a:cubicBezTo>
                    <a:lnTo>
                      <a:pt x="33612" y="2347"/>
                    </a:lnTo>
                    <a:cubicBezTo>
                      <a:pt x="33393" y="2388"/>
                      <a:pt x="33197" y="2409"/>
                      <a:pt x="33022" y="2409"/>
                    </a:cubicBezTo>
                    <a:cubicBezTo>
                      <a:pt x="32189" y="2409"/>
                      <a:pt x="31860" y="1941"/>
                      <a:pt x="32034" y="1006"/>
                    </a:cubicBezTo>
                    <a:lnTo>
                      <a:pt x="32034" y="1006"/>
                    </a:lnTo>
                    <a:cubicBezTo>
                      <a:pt x="31744" y="1111"/>
                      <a:pt x="31481" y="1322"/>
                      <a:pt x="31245" y="1532"/>
                    </a:cubicBezTo>
                    <a:cubicBezTo>
                      <a:pt x="31087" y="1532"/>
                      <a:pt x="31139" y="1348"/>
                      <a:pt x="31350" y="1006"/>
                    </a:cubicBezTo>
                    <a:lnTo>
                      <a:pt x="31350" y="1006"/>
                    </a:lnTo>
                    <a:cubicBezTo>
                      <a:pt x="31221" y="1083"/>
                      <a:pt x="31142" y="1110"/>
                      <a:pt x="31092" y="1110"/>
                    </a:cubicBezTo>
                    <a:cubicBezTo>
                      <a:pt x="30990" y="1110"/>
                      <a:pt x="31008" y="997"/>
                      <a:pt x="30955" y="980"/>
                    </a:cubicBezTo>
                    <a:cubicBezTo>
                      <a:pt x="30535" y="1295"/>
                      <a:pt x="30535" y="1190"/>
                      <a:pt x="30140" y="1453"/>
                    </a:cubicBezTo>
                    <a:cubicBezTo>
                      <a:pt x="30079" y="1545"/>
                      <a:pt x="30097" y="1565"/>
                      <a:pt x="30136" y="1565"/>
                    </a:cubicBezTo>
                    <a:cubicBezTo>
                      <a:pt x="30167" y="1565"/>
                      <a:pt x="30212" y="1552"/>
                      <a:pt x="30240" y="1552"/>
                    </a:cubicBezTo>
                    <a:cubicBezTo>
                      <a:pt x="30266" y="1552"/>
                      <a:pt x="30276" y="1564"/>
                      <a:pt x="30245" y="1611"/>
                    </a:cubicBezTo>
                    <a:cubicBezTo>
                      <a:pt x="30166" y="1624"/>
                      <a:pt x="30089" y="1631"/>
                      <a:pt x="30017" y="1631"/>
                    </a:cubicBezTo>
                    <a:cubicBezTo>
                      <a:pt x="29374" y="1631"/>
                      <a:pt x="29044" y="1110"/>
                      <a:pt x="29351" y="164"/>
                    </a:cubicBezTo>
                    <a:lnTo>
                      <a:pt x="29351" y="164"/>
                    </a:lnTo>
                    <a:cubicBezTo>
                      <a:pt x="29053" y="391"/>
                      <a:pt x="28847" y="488"/>
                      <a:pt x="28717" y="488"/>
                    </a:cubicBezTo>
                    <a:cubicBezTo>
                      <a:pt x="28605" y="488"/>
                      <a:pt x="28548" y="417"/>
                      <a:pt x="28536" y="296"/>
                    </a:cubicBezTo>
                    <a:cubicBezTo>
                      <a:pt x="27389" y="869"/>
                      <a:pt x="26522" y="1043"/>
                      <a:pt x="25830" y="1043"/>
                    </a:cubicBezTo>
                    <a:cubicBezTo>
                      <a:pt x="25729" y="1043"/>
                      <a:pt x="25632" y="1039"/>
                      <a:pt x="25538" y="1032"/>
                    </a:cubicBezTo>
                    <a:lnTo>
                      <a:pt x="25879" y="480"/>
                    </a:lnTo>
                    <a:lnTo>
                      <a:pt x="25879" y="480"/>
                    </a:lnTo>
                    <a:cubicBezTo>
                      <a:pt x="25707" y="663"/>
                      <a:pt x="25583" y="709"/>
                      <a:pt x="25474" y="709"/>
                    </a:cubicBezTo>
                    <a:cubicBezTo>
                      <a:pt x="25361" y="709"/>
                      <a:pt x="25263" y="660"/>
                      <a:pt x="25143" y="660"/>
                    </a:cubicBezTo>
                    <a:cubicBezTo>
                      <a:pt x="25095" y="660"/>
                      <a:pt x="25043" y="668"/>
                      <a:pt x="24985" y="690"/>
                    </a:cubicBezTo>
                    <a:cubicBezTo>
                      <a:pt x="25064" y="585"/>
                      <a:pt x="25169" y="506"/>
                      <a:pt x="25275" y="427"/>
                    </a:cubicBezTo>
                    <a:cubicBezTo>
                      <a:pt x="24929" y="324"/>
                      <a:pt x="24640" y="186"/>
                      <a:pt x="24228" y="186"/>
                    </a:cubicBezTo>
                    <a:cubicBezTo>
                      <a:pt x="24014" y="186"/>
                      <a:pt x="23766" y="223"/>
                      <a:pt x="23460" y="322"/>
                    </a:cubicBezTo>
                    <a:cubicBezTo>
                      <a:pt x="23072" y="107"/>
                      <a:pt x="22645" y="1"/>
                      <a:pt x="222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143" name="Google Shape;143;p5"/>
              <p:cNvSpPr/>
              <p:nvPr/>
            </p:nvSpPr>
            <p:spPr>
              <a:xfrm rot="7951730">
                <a:off x="2395458" y="7009242"/>
                <a:ext cx="2032269" cy="2020968"/>
              </a:xfrm>
              <a:custGeom>
                <a:avLst/>
                <a:gdLst/>
                <a:ahLst/>
                <a:cxnLst/>
                <a:rect l="l" t="t" r="r" b="b"/>
                <a:pathLst>
                  <a:path w="66356" h="65987" extrusionOk="0">
                    <a:moveTo>
                      <a:pt x="41932" y="4691"/>
                    </a:moveTo>
                    <a:cubicBezTo>
                      <a:pt x="41969" y="4691"/>
                      <a:pt x="42036" y="4722"/>
                      <a:pt x="42160" y="4813"/>
                    </a:cubicBezTo>
                    <a:cubicBezTo>
                      <a:pt x="42248" y="4945"/>
                      <a:pt x="42205" y="5036"/>
                      <a:pt x="42109" y="5036"/>
                    </a:cubicBezTo>
                    <a:cubicBezTo>
                      <a:pt x="42033" y="5036"/>
                      <a:pt x="41923" y="4979"/>
                      <a:pt x="41818" y="4839"/>
                    </a:cubicBezTo>
                    <a:cubicBezTo>
                      <a:pt x="41908" y="4839"/>
                      <a:pt x="41850" y="4691"/>
                      <a:pt x="41932" y="4691"/>
                    </a:cubicBezTo>
                    <a:close/>
                    <a:moveTo>
                      <a:pt x="38408" y="7730"/>
                    </a:moveTo>
                    <a:cubicBezTo>
                      <a:pt x="38413" y="7730"/>
                      <a:pt x="38418" y="7731"/>
                      <a:pt x="38425" y="7732"/>
                    </a:cubicBezTo>
                    <a:cubicBezTo>
                      <a:pt x="38470" y="7813"/>
                      <a:pt x="38497" y="7833"/>
                      <a:pt x="38523" y="7833"/>
                    </a:cubicBezTo>
                    <a:cubicBezTo>
                      <a:pt x="38547" y="7833"/>
                      <a:pt x="38570" y="7816"/>
                      <a:pt x="38607" y="7816"/>
                    </a:cubicBezTo>
                    <a:cubicBezTo>
                      <a:pt x="38648" y="7816"/>
                      <a:pt x="38704" y="7836"/>
                      <a:pt x="38794" y="7917"/>
                    </a:cubicBezTo>
                    <a:cubicBezTo>
                      <a:pt x="38874" y="8031"/>
                      <a:pt x="38844" y="8081"/>
                      <a:pt x="38772" y="8081"/>
                    </a:cubicBezTo>
                    <a:cubicBezTo>
                      <a:pt x="38679" y="8081"/>
                      <a:pt x="38514" y="7997"/>
                      <a:pt x="38425" y="7864"/>
                    </a:cubicBezTo>
                    <a:lnTo>
                      <a:pt x="38425" y="7864"/>
                    </a:lnTo>
                    <a:cubicBezTo>
                      <a:pt x="38448" y="7875"/>
                      <a:pt x="38462" y="7880"/>
                      <a:pt x="38468" y="7880"/>
                    </a:cubicBezTo>
                    <a:cubicBezTo>
                      <a:pt x="38506" y="7880"/>
                      <a:pt x="38336" y="7730"/>
                      <a:pt x="38408" y="7730"/>
                    </a:cubicBezTo>
                    <a:close/>
                    <a:moveTo>
                      <a:pt x="36139" y="9711"/>
                    </a:moveTo>
                    <a:cubicBezTo>
                      <a:pt x="36167" y="9711"/>
                      <a:pt x="36201" y="9717"/>
                      <a:pt x="36242" y="9731"/>
                    </a:cubicBezTo>
                    <a:cubicBezTo>
                      <a:pt x="36663" y="10257"/>
                      <a:pt x="36427" y="10336"/>
                      <a:pt x="36216" y="10362"/>
                    </a:cubicBezTo>
                    <a:cubicBezTo>
                      <a:pt x="36056" y="9997"/>
                      <a:pt x="35956" y="9711"/>
                      <a:pt x="36139" y="9711"/>
                    </a:cubicBezTo>
                    <a:close/>
                    <a:moveTo>
                      <a:pt x="37820" y="10047"/>
                    </a:moveTo>
                    <a:lnTo>
                      <a:pt x="37820" y="10047"/>
                    </a:lnTo>
                    <a:cubicBezTo>
                      <a:pt x="37952" y="10152"/>
                      <a:pt x="38083" y="10257"/>
                      <a:pt x="38241" y="10336"/>
                    </a:cubicBezTo>
                    <a:cubicBezTo>
                      <a:pt x="38336" y="10584"/>
                      <a:pt x="38376" y="10762"/>
                      <a:pt x="38222" y="10762"/>
                    </a:cubicBezTo>
                    <a:cubicBezTo>
                      <a:pt x="38163" y="10762"/>
                      <a:pt x="38075" y="10736"/>
                      <a:pt x="37952" y="10678"/>
                    </a:cubicBezTo>
                    <a:cubicBezTo>
                      <a:pt x="38057" y="10468"/>
                      <a:pt x="38005" y="10205"/>
                      <a:pt x="37820" y="10047"/>
                    </a:cubicBezTo>
                    <a:close/>
                    <a:moveTo>
                      <a:pt x="35801" y="10621"/>
                    </a:moveTo>
                    <a:cubicBezTo>
                      <a:pt x="35878" y="10621"/>
                      <a:pt x="35986" y="10674"/>
                      <a:pt x="36111" y="10810"/>
                    </a:cubicBezTo>
                    <a:cubicBezTo>
                      <a:pt x="36084" y="10800"/>
                      <a:pt x="36062" y="10797"/>
                      <a:pt x="36045" y="10797"/>
                    </a:cubicBezTo>
                    <a:cubicBezTo>
                      <a:pt x="35941" y="10797"/>
                      <a:pt x="35982" y="10933"/>
                      <a:pt x="35869" y="10933"/>
                    </a:cubicBezTo>
                    <a:cubicBezTo>
                      <a:pt x="35835" y="10933"/>
                      <a:pt x="35787" y="10921"/>
                      <a:pt x="35716" y="10888"/>
                    </a:cubicBezTo>
                    <a:cubicBezTo>
                      <a:pt x="35637" y="10745"/>
                      <a:pt x="35682" y="10621"/>
                      <a:pt x="35801" y="10621"/>
                    </a:cubicBezTo>
                    <a:close/>
                    <a:moveTo>
                      <a:pt x="36900" y="10547"/>
                    </a:moveTo>
                    <a:lnTo>
                      <a:pt x="36900" y="10547"/>
                    </a:lnTo>
                    <a:cubicBezTo>
                      <a:pt x="37064" y="10944"/>
                      <a:pt x="36936" y="11051"/>
                      <a:pt x="36702" y="11051"/>
                    </a:cubicBezTo>
                    <a:cubicBezTo>
                      <a:pt x="36673" y="11051"/>
                      <a:pt x="36642" y="11049"/>
                      <a:pt x="36611" y="11046"/>
                    </a:cubicBezTo>
                    <a:cubicBezTo>
                      <a:pt x="36453" y="10599"/>
                      <a:pt x="36900" y="10783"/>
                      <a:pt x="36900" y="10547"/>
                    </a:cubicBezTo>
                    <a:close/>
                    <a:moveTo>
                      <a:pt x="35110" y="10557"/>
                    </a:moveTo>
                    <a:cubicBezTo>
                      <a:pt x="35131" y="10557"/>
                      <a:pt x="35158" y="10562"/>
                      <a:pt x="35190" y="10573"/>
                    </a:cubicBezTo>
                    <a:cubicBezTo>
                      <a:pt x="35453" y="10967"/>
                      <a:pt x="35138" y="10783"/>
                      <a:pt x="35112" y="10915"/>
                    </a:cubicBezTo>
                    <a:cubicBezTo>
                      <a:pt x="35190" y="10967"/>
                      <a:pt x="35296" y="10994"/>
                      <a:pt x="35348" y="11099"/>
                    </a:cubicBezTo>
                    <a:cubicBezTo>
                      <a:pt x="35217" y="11046"/>
                      <a:pt x="35112" y="10967"/>
                      <a:pt x="35033" y="10862"/>
                    </a:cubicBezTo>
                    <a:cubicBezTo>
                      <a:pt x="35033" y="10749"/>
                      <a:pt x="34974" y="10557"/>
                      <a:pt x="35110" y="10557"/>
                    </a:cubicBezTo>
                    <a:close/>
                    <a:moveTo>
                      <a:pt x="36190" y="10836"/>
                    </a:moveTo>
                    <a:lnTo>
                      <a:pt x="36190" y="10836"/>
                    </a:lnTo>
                    <a:cubicBezTo>
                      <a:pt x="36400" y="10915"/>
                      <a:pt x="36558" y="11020"/>
                      <a:pt x="36663" y="11204"/>
                    </a:cubicBezTo>
                    <a:cubicBezTo>
                      <a:pt x="36636" y="11193"/>
                      <a:pt x="36616" y="11189"/>
                      <a:pt x="36600" y="11189"/>
                    </a:cubicBezTo>
                    <a:cubicBezTo>
                      <a:pt x="36546" y="11189"/>
                      <a:pt x="36538" y="11235"/>
                      <a:pt x="36484" y="11235"/>
                    </a:cubicBezTo>
                    <a:cubicBezTo>
                      <a:pt x="36475" y="11235"/>
                      <a:pt x="36465" y="11233"/>
                      <a:pt x="36453" y="11230"/>
                    </a:cubicBezTo>
                    <a:cubicBezTo>
                      <a:pt x="36427" y="11125"/>
                      <a:pt x="36269" y="11073"/>
                      <a:pt x="36190" y="10967"/>
                    </a:cubicBezTo>
                    <a:cubicBezTo>
                      <a:pt x="36269" y="10967"/>
                      <a:pt x="36269" y="10967"/>
                      <a:pt x="36190" y="10836"/>
                    </a:cubicBezTo>
                    <a:close/>
                    <a:moveTo>
                      <a:pt x="32876" y="11309"/>
                    </a:moveTo>
                    <a:cubicBezTo>
                      <a:pt x="32876" y="11310"/>
                      <a:pt x="32875" y="11310"/>
                      <a:pt x="32875" y="11311"/>
                    </a:cubicBezTo>
                    <a:lnTo>
                      <a:pt x="32875" y="11311"/>
                    </a:lnTo>
                    <a:cubicBezTo>
                      <a:pt x="32875" y="11310"/>
                      <a:pt x="32876" y="11310"/>
                      <a:pt x="32876" y="11309"/>
                    </a:cubicBezTo>
                    <a:close/>
                    <a:moveTo>
                      <a:pt x="33612" y="11283"/>
                    </a:moveTo>
                    <a:cubicBezTo>
                      <a:pt x="33770" y="11309"/>
                      <a:pt x="33875" y="11467"/>
                      <a:pt x="34033" y="11546"/>
                    </a:cubicBezTo>
                    <a:cubicBezTo>
                      <a:pt x="33981" y="11441"/>
                      <a:pt x="33902" y="11388"/>
                      <a:pt x="33849" y="11309"/>
                    </a:cubicBezTo>
                    <a:lnTo>
                      <a:pt x="33849" y="11309"/>
                    </a:lnTo>
                    <a:cubicBezTo>
                      <a:pt x="34138" y="11362"/>
                      <a:pt x="34217" y="11572"/>
                      <a:pt x="34296" y="11809"/>
                    </a:cubicBezTo>
                    <a:cubicBezTo>
                      <a:pt x="34224" y="11773"/>
                      <a:pt x="34126" y="11711"/>
                      <a:pt x="34081" y="11711"/>
                    </a:cubicBezTo>
                    <a:cubicBezTo>
                      <a:pt x="34061" y="11711"/>
                      <a:pt x="34051" y="11724"/>
                      <a:pt x="34060" y="11756"/>
                    </a:cubicBezTo>
                    <a:cubicBezTo>
                      <a:pt x="34165" y="11835"/>
                      <a:pt x="34244" y="11940"/>
                      <a:pt x="34296" y="12072"/>
                    </a:cubicBezTo>
                    <a:lnTo>
                      <a:pt x="34007" y="11940"/>
                    </a:lnTo>
                    <a:cubicBezTo>
                      <a:pt x="33928" y="11677"/>
                      <a:pt x="33797" y="11467"/>
                      <a:pt x="33612" y="11283"/>
                    </a:cubicBezTo>
                    <a:close/>
                    <a:moveTo>
                      <a:pt x="35243" y="11651"/>
                    </a:moveTo>
                    <a:cubicBezTo>
                      <a:pt x="35408" y="11916"/>
                      <a:pt x="35418" y="12097"/>
                      <a:pt x="35297" y="12097"/>
                    </a:cubicBezTo>
                    <a:cubicBezTo>
                      <a:pt x="35226" y="12097"/>
                      <a:pt x="35110" y="12034"/>
                      <a:pt x="34954" y="11888"/>
                    </a:cubicBezTo>
                    <a:cubicBezTo>
                      <a:pt x="34875" y="11625"/>
                      <a:pt x="35138" y="11730"/>
                      <a:pt x="35217" y="11651"/>
                    </a:cubicBezTo>
                    <a:close/>
                    <a:moveTo>
                      <a:pt x="33323" y="11967"/>
                    </a:moveTo>
                    <a:lnTo>
                      <a:pt x="33323" y="11993"/>
                    </a:lnTo>
                    <a:cubicBezTo>
                      <a:pt x="33402" y="12072"/>
                      <a:pt x="33481" y="12125"/>
                      <a:pt x="33560" y="12177"/>
                    </a:cubicBezTo>
                    <a:cubicBezTo>
                      <a:pt x="33541" y="12103"/>
                      <a:pt x="33523" y="12028"/>
                      <a:pt x="33578" y="12028"/>
                    </a:cubicBezTo>
                    <a:cubicBezTo>
                      <a:pt x="33602" y="12028"/>
                      <a:pt x="33637" y="12041"/>
                      <a:pt x="33691" y="12072"/>
                    </a:cubicBezTo>
                    <a:cubicBezTo>
                      <a:pt x="33621" y="12260"/>
                      <a:pt x="33592" y="12448"/>
                      <a:pt x="33342" y="12448"/>
                    </a:cubicBezTo>
                    <a:cubicBezTo>
                      <a:pt x="33313" y="12448"/>
                      <a:pt x="33280" y="12446"/>
                      <a:pt x="33244" y="12440"/>
                    </a:cubicBezTo>
                    <a:cubicBezTo>
                      <a:pt x="33323" y="12230"/>
                      <a:pt x="33244" y="12072"/>
                      <a:pt x="33323" y="11967"/>
                    </a:cubicBezTo>
                    <a:close/>
                    <a:moveTo>
                      <a:pt x="34094" y="12142"/>
                    </a:moveTo>
                    <a:cubicBezTo>
                      <a:pt x="34115" y="12142"/>
                      <a:pt x="34138" y="12145"/>
                      <a:pt x="34165" y="12151"/>
                    </a:cubicBezTo>
                    <a:cubicBezTo>
                      <a:pt x="34270" y="12282"/>
                      <a:pt x="34428" y="12361"/>
                      <a:pt x="34559" y="12466"/>
                    </a:cubicBezTo>
                    <a:cubicBezTo>
                      <a:pt x="34673" y="12831"/>
                      <a:pt x="34531" y="12919"/>
                      <a:pt x="34285" y="12919"/>
                    </a:cubicBezTo>
                    <a:cubicBezTo>
                      <a:pt x="34247" y="12919"/>
                      <a:pt x="34207" y="12917"/>
                      <a:pt x="34165" y="12914"/>
                    </a:cubicBezTo>
                    <a:cubicBezTo>
                      <a:pt x="34060" y="12651"/>
                      <a:pt x="33823" y="12545"/>
                      <a:pt x="33718" y="12282"/>
                    </a:cubicBezTo>
                    <a:lnTo>
                      <a:pt x="33718" y="12282"/>
                    </a:lnTo>
                    <a:cubicBezTo>
                      <a:pt x="33730" y="12284"/>
                      <a:pt x="33742" y="12285"/>
                      <a:pt x="33753" y="12285"/>
                    </a:cubicBezTo>
                    <a:cubicBezTo>
                      <a:pt x="33908" y="12285"/>
                      <a:pt x="33937" y="12142"/>
                      <a:pt x="34094" y="12142"/>
                    </a:cubicBezTo>
                    <a:close/>
                    <a:moveTo>
                      <a:pt x="33534" y="12572"/>
                    </a:moveTo>
                    <a:lnTo>
                      <a:pt x="33534" y="12572"/>
                    </a:lnTo>
                    <a:cubicBezTo>
                      <a:pt x="33928" y="12756"/>
                      <a:pt x="34270" y="13019"/>
                      <a:pt x="34533" y="13387"/>
                    </a:cubicBezTo>
                    <a:cubicBezTo>
                      <a:pt x="34474" y="13328"/>
                      <a:pt x="34400" y="13298"/>
                      <a:pt x="34333" y="13298"/>
                    </a:cubicBezTo>
                    <a:cubicBezTo>
                      <a:pt x="34311" y="13298"/>
                      <a:pt x="34290" y="13301"/>
                      <a:pt x="34270" y="13308"/>
                    </a:cubicBezTo>
                    <a:lnTo>
                      <a:pt x="34270" y="13334"/>
                    </a:lnTo>
                    <a:cubicBezTo>
                      <a:pt x="34086" y="13045"/>
                      <a:pt x="33665" y="12940"/>
                      <a:pt x="33534" y="12572"/>
                    </a:cubicBezTo>
                    <a:close/>
                    <a:moveTo>
                      <a:pt x="29194" y="13413"/>
                    </a:moveTo>
                    <a:cubicBezTo>
                      <a:pt x="29204" y="13420"/>
                      <a:pt x="29213" y="13426"/>
                      <a:pt x="29223" y="13432"/>
                    </a:cubicBezTo>
                    <a:lnTo>
                      <a:pt x="29223" y="13432"/>
                    </a:lnTo>
                    <a:cubicBezTo>
                      <a:pt x="29214" y="13426"/>
                      <a:pt x="29204" y="13420"/>
                      <a:pt x="29194" y="13413"/>
                    </a:cubicBezTo>
                    <a:close/>
                    <a:moveTo>
                      <a:pt x="33004" y="12463"/>
                    </a:moveTo>
                    <a:cubicBezTo>
                      <a:pt x="33058" y="12463"/>
                      <a:pt x="33125" y="12492"/>
                      <a:pt x="33218" y="12572"/>
                    </a:cubicBezTo>
                    <a:cubicBezTo>
                      <a:pt x="33210" y="12570"/>
                      <a:pt x="33202" y="12570"/>
                      <a:pt x="33195" y="12570"/>
                    </a:cubicBezTo>
                    <a:cubicBezTo>
                      <a:pt x="33068" y="12570"/>
                      <a:pt x="33135" y="12785"/>
                      <a:pt x="33060" y="12835"/>
                    </a:cubicBezTo>
                    <a:cubicBezTo>
                      <a:pt x="33134" y="12877"/>
                      <a:pt x="33174" y="12885"/>
                      <a:pt x="33205" y="12885"/>
                    </a:cubicBezTo>
                    <a:cubicBezTo>
                      <a:pt x="33226" y="12885"/>
                      <a:pt x="33244" y="12881"/>
                      <a:pt x="33265" y="12881"/>
                    </a:cubicBezTo>
                    <a:cubicBezTo>
                      <a:pt x="33291" y="12881"/>
                      <a:pt x="33323" y="12887"/>
                      <a:pt x="33376" y="12914"/>
                    </a:cubicBezTo>
                    <a:cubicBezTo>
                      <a:pt x="33402" y="13177"/>
                      <a:pt x="33507" y="13387"/>
                      <a:pt x="33665" y="13545"/>
                    </a:cubicBezTo>
                    <a:cubicBezTo>
                      <a:pt x="33297" y="13282"/>
                      <a:pt x="32955" y="13019"/>
                      <a:pt x="32613" y="12703"/>
                    </a:cubicBezTo>
                    <a:lnTo>
                      <a:pt x="32613" y="12703"/>
                    </a:lnTo>
                    <a:cubicBezTo>
                      <a:pt x="32620" y="12704"/>
                      <a:pt x="32627" y="12704"/>
                      <a:pt x="32634" y="12704"/>
                    </a:cubicBezTo>
                    <a:cubicBezTo>
                      <a:pt x="32813" y="12704"/>
                      <a:pt x="32850" y="12463"/>
                      <a:pt x="33004" y="12463"/>
                    </a:cubicBezTo>
                    <a:close/>
                    <a:moveTo>
                      <a:pt x="32566" y="13836"/>
                    </a:moveTo>
                    <a:cubicBezTo>
                      <a:pt x="32616" y="13836"/>
                      <a:pt x="32690" y="13859"/>
                      <a:pt x="32797" y="13913"/>
                    </a:cubicBezTo>
                    <a:cubicBezTo>
                      <a:pt x="32926" y="14149"/>
                      <a:pt x="32862" y="14210"/>
                      <a:pt x="32734" y="14210"/>
                    </a:cubicBezTo>
                    <a:cubicBezTo>
                      <a:pt x="32705" y="14210"/>
                      <a:pt x="32673" y="14207"/>
                      <a:pt x="32639" y="14202"/>
                    </a:cubicBezTo>
                    <a:cubicBezTo>
                      <a:pt x="32613" y="14123"/>
                      <a:pt x="32560" y="14071"/>
                      <a:pt x="32482" y="14044"/>
                    </a:cubicBezTo>
                    <a:cubicBezTo>
                      <a:pt x="32464" y="13923"/>
                      <a:pt x="32470" y="13836"/>
                      <a:pt x="32566" y="13836"/>
                    </a:cubicBezTo>
                    <a:close/>
                    <a:moveTo>
                      <a:pt x="28909" y="14105"/>
                    </a:moveTo>
                    <a:cubicBezTo>
                      <a:pt x="29104" y="14160"/>
                      <a:pt x="29252" y="14264"/>
                      <a:pt x="29352" y="14439"/>
                    </a:cubicBezTo>
                    <a:cubicBezTo>
                      <a:pt x="29279" y="14402"/>
                      <a:pt x="29167" y="14353"/>
                      <a:pt x="29124" y="14353"/>
                    </a:cubicBezTo>
                    <a:cubicBezTo>
                      <a:pt x="29105" y="14353"/>
                      <a:pt x="29099" y="14362"/>
                      <a:pt x="29115" y="14386"/>
                    </a:cubicBezTo>
                    <a:cubicBezTo>
                      <a:pt x="29136" y="14468"/>
                      <a:pt x="29172" y="14535"/>
                      <a:pt x="29150" y="14535"/>
                    </a:cubicBezTo>
                    <a:cubicBezTo>
                      <a:pt x="29143" y="14535"/>
                      <a:pt x="29132" y="14529"/>
                      <a:pt x="29115" y="14518"/>
                    </a:cubicBezTo>
                    <a:cubicBezTo>
                      <a:pt x="29046" y="14380"/>
                      <a:pt x="28978" y="14243"/>
                      <a:pt x="28909" y="14105"/>
                    </a:cubicBezTo>
                    <a:close/>
                    <a:moveTo>
                      <a:pt x="31593" y="14069"/>
                    </a:moveTo>
                    <a:cubicBezTo>
                      <a:pt x="31748" y="14069"/>
                      <a:pt x="32050" y="14334"/>
                      <a:pt x="32219" y="14649"/>
                    </a:cubicBezTo>
                    <a:cubicBezTo>
                      <a:pt x="32022" y="14698"/>
                      <a:pt x="31963" y="14862"/>
                      <a:pt x="31699" y="14862"/>
                    </a:cubicBezTo>
                    <a:cubicBezTo>
                      <a:pt x="31680" y="14862"/>
                      <a:pt x="31661" y="14861"/>
                      <a:pt x="31640" y="14860"/>
                    </a:cubicBezTo>
                    <a:lnTo>
                      <a:pt x="31666" y="14860"/>
                    </a:lnTo>
                    <a:cubicBezTo>
                      <a:pt x="31614" y="14649"/>
                      <a:pt x="31456" y="14413"/>
                      <a:pt x="31508" y="14386"/>
                    </a:cubicBezTo>
                    <a:lnTo>
                      <a:pt x="31508" y="14386"/>
                    </a:lnTo>
                    <a:cubicBezTo>
                      <a:pt x="31554" y="14444"/>
                      <a:pt x="31610" y="14456"/>
                      <a:pt x="31663" y="14456"/>
                    </a:cubicBezTo>
                    <a:cubicBezTo>
                      <a:pt x="31703" y="14456"/>
                      <a:pt x="31741" y="14449"/>
                      <a:pt x="31771" y="14449"/>
                    </a:cubicBezTo>
                    <a:cubicBezTo>
                      <a:pt x="31793" y="14449"/>
                      <a:pt x="31812" y="14453"/>
                      <a:pt x="31824" y="14465"/>
                    </a:cubicBezTo>
                    <a:cubicBezTo>
                      <a:pt x="31745" y="14334"/>
                      <a:pt x="31587" y="14255"/>
                      <a:pt x="31508" y="14123"/>
                    </a:cubicBezTo>
                    <a:cubicBezTo>
                      <a:pt x="31524" y="14086"/>
                      <a:pt x="31554" y="14069"/>
                      <a:pt x="31593" y="14069"/>
                    </a:cubicBezTo>
                    <a:close/>
                    <a:moveTo>
                      <a:pt x="30853" y="15259"/>
                    </a:moveTo>
                    <a:cubicBezTo>
                      <a:pt x="30886" y="15259"/>
                      <a:pt x="30947" y="15285"/>
                      <a:pt x="31061" y="15359"/>
                    </a:cubicBezTo>
                    <a:lnTo>
                      <a:pt x="31035" y="15386"/>
                    </a:lnTo>
                    <a:cubicBezTo>
                      <a:pt x="31077" y="15498"/>
                      <a:pt x="31022" y="15581"/>
                      <a:pt x="30929" y="15581"/>
                    </a:cubicBezTo>
                    <a:cubicBezTo>
                      <a:pt x="30848" y="15581"/>
                      <a:pt x="30738" y="15518"/>
                      <a:pt x="30641" y="15359"/>
                    </a:cubicBezTo>
                    <a:lnTo>
                      <a:pt x="30641" y="15359"/>
                    </a:lnTo>
                    <a:cubicBezTo>
                      <a:pt x="30695" y="15384"/>
                      <a:pt x="30731" y="15394"/>
                      <a:pt x="30756" y="15394"/>
                    </a:cubicBezTo>
                    <a:cubicBezTo>
                      <a:pt x="30847" y="15394"/>
                      <a:pt x="30777" y="15259"/>
                      <a:pt x="30853" y="15259"/>
                    </a:cubicBezTo>
                    <a:close/>
                    <a:moveTo>
                      <a:pt x="29352" y="15070"/>
                    </a:moveTo>
                    <a:lnTo>
                      <a:pt x="29352" y="15070"/>
                    </a:lnTo>
                    <a:cubicBezTo>
                      <a:pt x="29510" y="15123"/>
                      <a:pt x="29694" y="15149"/>
                      <a:pt x="29799" y="15307"/>
                    </a:cubicBezTo>
                    <a:lnTo>
                      <a:pt x="29773" y="15333"/>
                    </a:lnTo>
                    <a:cubicBezTo>
                      <a:pt x="29697" y="15310"/>
                      <a:pt x="29639" y="15298"/>
                      <a:pt x="29598" y="15298"/>
                    </a:cubicBezTo>
                    <a:cubicBezTo>
                      <a:pt x="29455" y="15298"/>
                      <a:pt x="29521" y="15441"/>
                      <a:pt x="29746" y="15728"/>
                    </a:cubicBezTo>
                    <a:cubicBezTo>
                      <a:pt x="29273" y="15438"/>
                      <a:pt x="29378" y="15281"/>
                      <a:pt x="29352" y="15070"/>
                    </a:cubicBezTo>
                    <a:close/>
                    <a:moveTo>
                      <a:pt x="29049" y="15708"/>
                    </a:moveTo>
                    <a:cubicBezTo>
                      <a:pt x="29082" y="15708"/>
                      <a:pt x="29121" y="15714"/>
                      <a:pt x="29168" y="15728"/>
                    </a:cubicBezTo>
                    <a:lnTo>
                      <a:pt x="29141" y="15728"/>
                    </a:lnTo>
                    <a:cubicBezTo>
                      <a:pt x="29247" y="15938"/>
                      <a:pt x="29168" y="16175"/>
                      <a:pt x="28957" y="16280"/>
                    </a:cubicBezTo>
                    <a:cubicBezTo>
                      <a:pt x="28888" y="16004"/>
                      <a:pt x="28819" y="15708"/>
                      <a:pt x="29049" y="15708"/>
                    </a:cubicBezTo>
                    <a:close/>
                    <a:moveTo>
                      <a:pt x="29773" y="16701"/>
                    </a:moveTo>
                    <a:cubicBezTo>
                      <a:pt x="29776" y="16705"/>
                      <a:pt x="29780" y="16709"/>
                      <a:pt x="29783" y="16713"/>
                    </a:cubicBezTo>
                    <a:lnTo>
                      <a:pt x="29783" y="16713"/>
                    </a:lnTo>
                    <a:cubicBezTo>
                      <a:pt x="29788" y="16708"/>
                      <a:pt x="29793" y="16704"/>
                      <a:pt x="29799" y="16701"/>
                    </a:cubicBezTo>
                    <a:close/>
                    <a:moveTo>
                      <a:pt x="29168" y="15438"/>
                    </a:moveTo>
                    <a:cubicBezTo>
                      <a:pt x="29615" y="15622"/>
                      <a:pt x="29641" y="16148"/>
                      <a:pt x="30062" y="16333"/>
                    </a:cubicBezTo>
                    <a:cubicBezTo>
                      <a:pt x="29957" y="16201"/>
                      <a:pt x="29852" y="16070"/>
                      <a:pt x="29799" y="15912"/>
                    </a:cubicBezTo>
                    <a:cubicBezTo>
                      <a:pt x="30009" y="15912"/>
                      <a:pt x="30246" y="16017"/>
                      <a:pt x="30378" y="16175"/>
                    </a:cubicBezTo>
                    <a:cubicBezTo>
                      <a:pt x="30368" y="16173"/>
                      <a:pt x="30360" y="16172"/>
                      <a:pt x="30352" y="16172"/>
                    </a:cubicBezTo>
                    <a:cubicBezTo>
                      <a:pt x="30100" y="16172"/>
                      <a:pt x="30421" y="17063"/>
                      <a:pt x="30206" y="17063"/>
                    </a:cubicBezTo>
                    <a:cubicBezTo>
                      <a:pt x="30136" y="17063"/>
                      <a:pt x="30008" y="16967"/>
                      <a:pt x="29783" y="16713"/>
                    </a:cubicBezTo>
                    <a:lnTo>
                      <a:pt x="29783" y="16713"/>
                    </a:lnTo>
                    <a:cubicBezTo>
                      <a:pt x="29705" y="16789"/>
                      <a:pt x="29709" y="17035"/>
                      <a:pt x="29555" y="17035"/>
                    </a:cubicBezTo>
                    <a:cubicBezTo>
                      <a:pt x="29493" y="17035"/>
                      <a:pt x="29404" y="16994"/>
                      <a:pt x="29273" y="16885"/>
                    </a:cubicBezTo>
                    <a:cubicBezTo>
                      <a:pt x="29119" y="16653"/>
                      <a:pt x="29191" y="16407"/>
                      <a:pt x="29407" y="16407"/>
                    </a:cubicBezTo>
                    <a:cubicBezTo>
                      <a:pt x="29485" y="16407"/>
                      <a:pt x="29582" y="16440"/>
                      <a:pt x="29694" y="16517"/>
                    </a:cubicBezTo>
                    <a:cubicBezTo>
                      <a:pt x="29503" y="16284"/>
                      <a:pt x="29487" y="16217"/>
                      <a:pt x="29542" y="16217"/>
                    </a:cubicBezTo>
                    <a:cubicBezTo>
                      <a:pt x="29614" y="16217"/>
                      <a:pt x="29813" y="16337"/>
                      <a:pt x="29886" y="16337"/>
                    </a:cubicBezTo>
                    <a:cubicBezTo>
                      <a:pt x="29893" y="16337"/>
                      <a:pt x="29900" y="16336"/>
                      <a:pt x="29904" y="16333"/>
                    </a:cubicBezTo>
                    <a:cubicBezTo>
                      <a:pt x="29615" y="16096"/>
                      <a:pt x="29352" y="15780"/>
                      <a:pt x="29168" y="15438"/>
                    </a:cubicBezTo>
                    <a:close/>
                    <a:moveTo>
                      <a:pt x="29368" y="17266"/>
                    </a:moveTo>
                    <a:cubicBezTo>
                      <a:pt x="29438" y="17266"/>
                      <a:pt x="29542" y="17299"/>
                      <a:pt x="29641" y="17332"/>
                    </a:cubicBezTo>
                    <a:cubicBezTo>
                      <a:pt x="29697" y="17500"/>
                      <a:pt x="29661" y="17588"/>
                      <a:pt x="29550" y="17588"/>
                    </a:cubicBezTo>
                    <a:cubicBezTo>
                      <a:pt x="29505" y="17588"/>
                      <a:pt x="29447" y="17573"/>
                      <a:pt x="29378" y="17542"/>
                    </a:cubicBezTo>
                    <a:cubicBezTo>
                      <a:pt x="29241" y="17329"/>
                      <a:pt x="29272" y="17266"/>
                      <a:pt x="29368" y="17266"/>
                    </a:cubicBezTo>
                    <a:close/>
                    <a:moveTo>
                      <a:pt x="24858" y="22040"/>
                    </a:moveTo>
                    <a:cubicBezTo>
                      <a:pt x="24891" y="22040"/>
                      <a:pt x="24941" y="22056"/>
                      <a:pt x="25012" y="22092"/>
                    </a:cubicBezTo>
                    <a:lnTo>
                      <a:pt x="25012" y="22119"/>
                    </a:lnTo>
                    <a:cubicBezTo>
                      <a:pt x="25123" y="22285"/>
                      <a:pt x="25156" y="22386"/>
                      <a:pt x="25075" y="22386"/>
                    </a:cubicBezTo>
                    <a:cubicBezTo>
                      <a:pt x="25040" y="22386"/>
                      <a:pt x="24985" y="22368"/>
                      <a:pt x="24907" y="22329"/>
                    </a:cubicBezTo>
                    <a:cubicBezTo>
                      <a:pt x="24811" y="22157"/>
                      <a:pt x="24771" y="22040"/>
                      <a:pt x="24858" y="22040"/>
                    </a:cubicBezTo>
                    <a:close/>
                    <a:moveTo>
                      <a:pt x="23701" y="22373"/>
                    </a:moveTo>
                    <a:cubicBezTo>
                      <a:pt x="23737" y="22373"/>
                      <a:pt x="23799" y="22396"/>
                      <a:pt x="23908" y="22460"/>
                    </a:cubicBezTo>
                    <a:lnTo>
                      <a:pt x="23881" y="22487"/>
                    </a:lnTo>
                    <a:cubicBezTo>
                      <a:pt x="23987" y="22622"/>
                      <a:pt x="23946" y="22715"/>
                      <a:pt x="23842" y="22715"/>
                    </a:cubicBezTo>
                    <a:cubicBezTo>
                      <a:pt x="23764" y="22715"/>
                      <a:pt x="23652" y="22663"/>
                      <a:pt x="23540" y="22539"/>
                    </a:cubicBezTo>
                    <a:lnTo>
                      <a:pt x="23540" y="22539"/>
                    </a:lnTo>
                    <a:cubicBezTo>
                      <a:pt x="23563" y="22546"/>
                      <a:pt x="23581" y="22549"/>
                      <a:pt x="23596" y="22549"/>
                    </a:cubicBezTo>
                    <a:cubicBezTo>
                      <a:pt x="23708" y="22549"/>
                      <a:pt x="23604" y="22373"/>
                      <a:pt x="23701" y="22373"/>
                    </a:cubicBezTo>
                    <a:close/>
                    <a:moveTo>
                      <a:pt x="23503" y="21483"/>
                    </a:moveTo>
                    <a:cubicBezTo>
                      <a:pt x="23521" y="21483"/>
                      <a:pt x="23542" y="21484"/>
                      <a:pt x="23566" y="21487"/>
                    </a:cubicBezTo>
                    <a:lnTo>
                      <a:pt x="23540" y="21514"/>
                    </a:lnTo>
                    <a:cubicBezTo>
                      <a:pt x="23697" y="21750"/>
                      <a:pt x="23881" y="21961"/>
                      <a:pt x="24118" y="22171"/>
                    </a:cubicBezTo>
                    <a:cubicBezTo>
                      <a:pt x="24086" y="22085"/>
                      <a:pt x="24107" y="22052"/>
                      <a:pt x="24159" y="22052"/>
                    </a:cubicBezTo>
                    <a:cubicBezTo>
                      <a:pt x="24234" y="22052"/>
                      <a:pt x="24373" y="22120"/>
                      <a:pt x="24513" y="22197"/>
                    </a:cubicBezTo>
                    <a:cubicBezTo>
                      <a:pt x="24559" y="22454"/>
                      <a:pt x="24813" y="22877"/>
                      <a:pt x="24594" y="22877"/>
                    </a:cubicBezTo>
                    <a:cubicBezTo>
                      <a:pt x="24566" y="22877"/>
                      <a:pt x="24531" y="22870"/>
                      <a:pt x="24486" y="22855"/>
                    </a:cubicBezTo>
                    <a:cubicBezTo>
                      <a:pt x="24335" y="22375"/>
                      <a:pt x="23067" y="21483"/>
                      <a:pt x="23503" y="21483"/>
                    </a:cubicBezTo>
                    <a:close/>
                    <a:moveTo>
                      <a:pt x="24172" y="22664"/>
                    </a:moveTo>
                    <a:cubicBezTo>
                      <a:pt x="24187" y="22664"/>
                      <a:pt x="24204" y="22666"/>
                      <a:pt x="24223" y="22671"/>
                    </a:cubicBezTo>
                    <a:cubicBezTo>
                      <a:pt x="24539" y="23092"/>
                      <a:pt x="24223" y="22960"/>
                      <a:pt x="24118" y="23039"/>
                    </a:cubicBezTo>
                    <a:cubicBezTo>
                      <a:pt x="24118" y="22918"/>
                      <a:pt x="24007" y="22664"/>
                      <a:pt x="24172" y="22664"/>
                    </a:cubicBezTo>
                    <a:close/>
                    <a:moveTo>
                      <a:pt x="35401" y="22566"/>
                    </a:moveTo>
                    <a:cubicBezTo>
                      <a:pt x="35841" y="22746"/>
                      <a:pt x="36023" y="23276"/>
                      <a:pt x="35829" y="23276"/>
                    </a:cubicBezTo>
                    <a:cubicBezTo>
                      <a:pt x="35768" y="23276"/>
                      <a:pt x="35671" y="23224"/>
                      <a:pt x="35532" y="23092"/>
                    </a:cubicBezTo>
                    <a:lnTo>
                      <a:pt x="35532" y="23092"/>
                    </a:lnTo>
                    <a:cubicBezTo>
                      <a:pt x="35555" y="23098"/>
                      <a:pt x="35574" y="23101"/>
                      <a:pt x="35587" y="23101"/>
                    </a:cubicBezTo>
                    <a:cubicBezTo>
                      <a:pt x="35745" y="23101"/>
                      <a:pt x="35328" y="22711"/>
                      <a:pt x="35401" y="22566"/>
                    </a:cubicBezTo>
                    <a:close/>
                    <a:moveTo>
                      <a:pt x="25065" y="22829"/>
                    </a:moveTo>
                    <a:lnTo>
                      <a:pt x="25065" y="22829"/>
                    </a:lnTo>
                    <a:cubicBezTo>
                      <a:pt x="25196" y="22986"/>
                      <a:pt x="25433" y="23013"/>
                      <a:pt x="25565" y="23144"/>
                    </a:cubicBezTo>
                    <a:lnTo>
                      <a:pt x="25565" y="23171"/>
                    </a:lnTo>
                    <a:cubicBezTo>
                      <a:pt x="25657" y="23337"/>
                      <a:pt x="25697" y="23438"/>
                      <a:pt x="25622" y="23438"/>
                    </a:cubicBezTo>
                    <a:cubicBezTo>
                      <a:pt x="25590" y="23438"/>
                      <a:pt x="25538" y="23420"/>
                      <a:pt x="25459" y="23381"/>
                    </a:cubicBezTo>
                    <a:cubicBezTo>
                      <a:pt x="25407" y="23197"/>
                      <a:pt x="24828" y="22855"/>
                      <a:pt x="25065" y="22829"/>
                    </a:cubicBezTo>
                    <a:close/>
                    <a:moveTo>
                      <a:pt x="32850" y="23907"/>
                    </a:moveTo>
                    <a:lnTo>
                      <a:pt x="32850" y="23907"/>
                    </a:lnTo>
                    <a:cubicBezTo>
                      <a:pt x="33232" y="24034"/>
                      <a:pt x="33343" y="24335"/>
                      <a:pt x="33517" y="24664"/>
                    </a:cubicBezTo>
                    <a:lnTo>
                      <a:pt x="33517" y="24664"/>
                    </a:lnTo>
                    <a:cubicBezTo>
                      <a:pt x="33512" y="24663"/>
                      <a:pt x="33508" y="24663"/>
                      <a:pt x="33504" y="24663"/>
                    </a:cubicBezTo>
                    <a:cubicBezTo>
                      <a:pt x="33451" y="24663"/>
                      <a:pt x="33509" y="24773"/>
                      <a:pt x="33456" y="24773"/>
                    </a:cubicBezTo>
                    <a:cubicBezTo>
                      <a:pt x="33438" y="24773"/>
                      <a:pt x="33405" y="24760"/>
                      <a:pt x="33349" y="24722"/>
                    </a:cubicBezTo>
                    <a:cubicBezTo>
                      <a:pt x="32955" y="24223"/>
                      <a:pt x="33297" y="24433"/>
                      <a:pt x="32850" y="23907"/>
                    </a:cubicBezTo>
                    <a:close/>
                    <a:moveTo>
                      <a:pt x="19384" y="24059"/>
                    </a:moveTo>
                    <a:cubicBezTo>
                      <a:pt x="19441" y="24059"/>
                      <a:pt x="19517" y="24076"/>
                      <a:pt x="19621" y="24117"/>
                    </a:cubicBezTo>
                    <a:cubicBezTo>
                      <a:pt x="19568" y="24301"/>
                      <a:pt x="20068" y="24670"/>
                      <a:pt x="19989" y="24827"/>
                    </a:cubicBezTo>
                    <a:cubicBezTo>
                      <a:pt x="19738" y="24827"/>
                      <a:pt x="19427" y="24372"/>
                      <a:pt x="19333" y="24372"/>
                    </a:cubicBezTo>
                    <a:cubicBezTo>
                      <a:pt x="19318" y="24372"/>
                      <a:pt x="19309" y="24382"/>
                      <a:pt x="19305" y="24407"/>
                    </a:cubicBezTo>
                    <a:cubicBezTo>
                      <a:pt x="19437" y="24591"/>
                      <a:pt x="19673" y="24670"/>
                      <a:pt x="19726" y="24906"/>
                    </a:cubicBezTo>
                    <a:cubicBezTo>
                      <a:pt x="19489" y="24801"/>
                      <a:pt x="19253" y="24617"/>
                      <a:pt x="19069" y="24380"/>
                    </a:cubicBezTo>
                    <a:cubicBezTo>
                      <a:pt x="19237" y="24338"/>
                      <a:pt x="19152" y="24059"/>
                      <a:pt x="19384" y="24059"/>
                    </a:cubicBezTo>
                    <a:close/>
                    <a:moveTo>
                      <a:pt x="34931" y="24778"/>
                    </a:moveTo>
                    <a:cubicBezTo>
                      <a:pt x="34972" y="24778"/>
                      <a:pt x="35032" y="24796"/>
                      <a:pt x="35112" y="24827"/>
                    </a:cubicBezTo>
                    <a:lnTo>
                      <a:pt x="35138" y="24827"/>
                    </a:lnTo>
                    <a:cubicBezTo>
                      <a:pt x="35178" y="24969"/>
                      <a:pt x="35234" y="25142"/>
                      <a:pt x="35114" y="25142"/>
                    </a:cubicBezTo>
                    <a:cubicBezTo>
                      <a:pt x="35078" y="25142"/>
                      <a:pt x="35026" y="25127"/>
                      <a:pt x="34954" y="25090"/>
                    </a:cubicBezTo>
                    <a:cubicBezTo>
                      <a:pt x="34844" y="24870"/>
                      <a:pt x="34836" y="24778"/>
                      <a:pt x="34931" y="24778"/>
                    </a:cubicBezTo>
                    <a:close/>
                    <a:moveTo>
                      <a:pt x="20699" y="24696"/>
                    </a:moveTo>
                    <a:cubicBezTo>
                      <a:pt x="20857" y="24827"/>
                      <a:pt x="20962" y="24985"/>
                      <a:pt x="21041" y="25169"/>
                    </a:cubicBezTo>
                    <a:cubicBezTo>
                      <a:pt x="20917" y="25099"/>
                      <a:pt x="20850" y="25078"/>
                      <a:pt x="20809" y="25078"/>
                    </a:cubicBezTo>
                    <a:cubicBezTo>
                      <a:pt x="20742" y="25078"/>
                      <a:pt x="20746" y="25137"/>
                      <a:pt x="20682" y="25137"/>
                    </a:cubicBezTo>
                    <a:cubicBezTo>
                      <a:pt x="20653" y="25137"/>
                      <a:pt x="20610" y="25125"/>
                      <a:pt x="20541" y="25090"/>
                    </a:cubicBezTo>
                    <a:lnTo>
                      <a:pt x="20436" y="24933"/>
                    </a:lnTo>
                    <a:lnTo>
                      <a:pt x="20436" y="24933"/>
                    </a:lnTo>
                    <a:cubicBezTo>
                      <a:pt x="20509" y="24969"/>
                      <a:pt x="20556" y="24984"/>
                      <a:pt x="20586" y="24984"/>
                    </a:cubicBezTo>
                    <a:cubicBezTo>
                      <a:pt x="20709" y="24984"/>
                      <a:pt x="20551" y="24738"/>
                      <a:pt x="20699" y="24696"/>
                    </a:cubicBezTo>
                    <a:close/>
                    <a:moveTo>
                      <a:pt x="33034" y="24591"/>
                    </a:moveTo>
                    <a:lnTo>
                      <a:pt x="33034" y="24591"/>
                    </a:lnTo>
                    <a:cubicBezTo>
                      <a:pt x="33532" y="24817"/>
                      <a:pt x="33582" y="25259"/>
                      <a:pt x="33334" y="25259"/>
                    </a:cubicBezTo>
                    <a:cubicBezTo>
                      <a:pt x="33294" y="25259"/>
                      <a:pt x="33246" y="25247"/>
                      <a:pt x="33192" y="25222"/>
                    </a:cubicBezTo>
                    <a:cubicBezTo>
                      <a:pt x="33113" y="25090"/>
                      <a:pt x="32955" y="25012"/>
                      <a:pt x="32876" y="24880"/>
                    </a:cubicBezTo>
                    <a:cubicBezTo>
                      <a:pt x="32898" y="24849"/>
                      <a:pt x="32930" y="24838"/>
                      <a:pt x="32966" y="24838"/>
                    </a:cubicBezTo>
                    <a:cubicBezTo>
                      <a:pt x="33059" y="24838"/>
                      <a:pt x="33178" y="24912"/>
                      <a:pt x="33219" y="24912"/>
                    </a:cubicBezTo>
                    <a:cubicBezTo>
                      <a:pt x="33258" y="24912"/>
                      <a:pt x="33226" y="24846"/>
                      <a:pt x="33034" y="24591"/>
                    </a:cubicBezTo>
                    <a:close/>
                    <a:moveTo>
                      <a:pt x="20331" y="25012"/>
                    </a:moveTo>
                    <a:lnTo>
                      <a:pt x="20331" y="25012"/>
                    </a:lnTo>
                    <a:cubicBezTo>
                      <a:pt x="20512" y="25305"/>
                      <a:pt x="20440" y="25386"/>
                      <a:pt x="20299" y="25386"/>
                    </a:cubicBezTo>
                    <a:cubicBezTo>
                      <a:pt x="20276" y="25386"/>
                      <a:pt x="20252" y="25383"/>
                      <a:pt x="20226" y="25380"/>
                    </a:cubicBezTo>
                    <a:cubicBezTo>
                      <a:pt x="20226" y="25264"/>
                      <a:pt x="20123" y="25024"/>
                      <a:pt x="20262" y="25024"/>
                    </a:cubicBezTo>
                    <a:cubicBezTo>
                      <a:pt x="20281" y="25024"/>
                      <a:pt x="20303" y="25029"/>
                      <a:pt x="20331" y="25038"/>
                    </a:cubicBezTo>
                    <a:lnTo>
                      <a:pt x="20331" y="25012"/>
                    </a:lnTo>
                    <a:close/>
                    <a:moveTo>
                      <a:pt x="32219" y="24301"/>
                    </a:moveTo>
                    <a:lnTo>
                      <a:pt x="32613" y="24486"/>
                    </a:lnTo>
                    <a:cubicBezTo>
                      <a:pt x="32797" y="24775"/>
                      <a:pt x="32560" y="24670"/>
                      <a:pt x="32823" y="24906"/>
                    </a:cubicBezTo>
                    <a:cubicBezTo>
                      <a:pt x="32789" y="24903"/>
                      <a:pt x="32757" y="24902"/>
                      <a:pt x="32727" y="24902"/>
                    </a:cubicBezTo>
                    <a:cubicBezTo>
                      <a:pt x="32491" y="24902"/>
                      <a:pt x="32452" y="25008"/>
                      <a:pt x="32850" y="25406"/>
                    </a:cubicBezTo>
                    <a:cubicBezTo>
                      <a:pt x="32587" y="25380"/>
                      <a:pt x="32534" y="25169"/>
                      <a:pt x="32376" y="25064"/>
                    </a:cubicBezTo>
                    <a:lnTo>
                      <a:pt x="32376" y="25064"/>
                    </a:lnTo>
                    <a:lnTo>
                      <a:pt x="32587" y="25511"/>
                    </a:lnTo>
                    <a:cubicBezTo>
                      <a:pt x="32132" y="25284"/>
                      <a:pt x="32011" y="25017"/>
                      <a:pt x="31783" y="25017"/>
                    </a:cubicBezTo>
                    <a:cubicBezTo>
                      <a:pt x="31747" y="25017"/>
                      <a:pt x="31709" y="25024"/>
                      <a:pt x="31666" y="25038"/>
                    </a:cubicBezTo>
                    <a:cubicBezTo>
                      <a:pt x="31702" y="24913"/>
                      <a:pt x="31774" y="24740"/>
                      <a:pt x="31948" y="24740"/>
                    </a:cubicBezTo>
                    <a:cubicBezTo>
                      <a:pt x="32030" y="24740"/>
                      <a:pt x="32136" y="24779"/>
                      <a:pt x="32271" y="24880"/>
                    </a:cubicBezTo>
                    <a:cubicBezTo>
                      <a:pt x="32140" y="24591"/>
                      <a:pt x="32718" y="24775"/>
                      <a:pt x="32219" y="24301"/>
                    </a:cubicBezTo>
                    <a:close/>
                    <a:moveTo>
                      <a:pt x="19547" y="25284"/>
                    </a:moveTo>
                    <a:cubicBezTo>
                      <a:pt x="19566" y="25284"/>
                      <a:pt x="19590" y="25289"/>
                      <a:pt x="19621" y="25301"/>
                    </a:cubicBezTo>
                    <a:cubicBezTo>
                      <a:pt x="19700" y="25432"/>
                      <a:pt x="19910" y="25459"/>
                      <a:pt x="20015" y="25590"/>
                    </a:cubicBezTo>
                    <a:cubicBezTo>
                      <a:pt x="19988" y="25581"/>
                      <a:pt x="19967" y="25577"/>
                      <a:pt x="19950" y="25577"/>
                    </a:cubicBezTo>
                    <a:cubicBezTo>
                      <a:pt x="19850" y="25577"/>
                      <a:pt x="19903" y="25714"/>
                      <a:pt x="19797" y="25714"/>
                    </a:cubicBezTo>
                    <a:cubicBezTo>
                      <a:pt x="19764" y="25714"/>
                      <a:pt x="19717" y="25701"/>
                      <a:pt x="19647" y="25669"/>
                    </a:cubicBezTo>
                    <a:lnTo>
                      <a:pt x="19647" y="25643"/>
                    </a:lnTo>
                    <a:cubicBezTo>
                      <a:pt x="19535" y="25463"/>
                      <a:pt x="19442" y="25284"/>
                      <a:pt x="19547" y="25284"/>
                    </a:cubicBezTo>
                    <a:close/>
                    <a:moveTo>
                      <a:pt x="19464" y="25609"/>
                    </a:moveTo>
                    <a:cubicBezTo>
                      <a:pt x="19487" y="25609"/>
                      <a:pt x="19513" y="25612"/>
                      <a:pt x="19542" y="25616"/>
                    </a:cubicBezTo>
                    <a:cubicBezTo>
                      <a:pt x="19568" y="25906"/>
                      <a:pt x="19226" y="25906"/>
                      <a:pt x="19069" y="26064"/>
                    </a:cubicBezTo>
                    <a:lnTo>
                      <a:pt x="19069" y="26037"/>
                    </a:lnTo>
                    <a:lnTo>
                      <a:pt x="18937" y="25774"/>
                    </a:lnTo>
                    <a:lnTo>
                      <a:pt x="18937" y="25774"/>
                    </a:lnTo>
                    <a:cubicBezTo>
                      <a:pt x="18968" y="25779"/>
                      <a:pt x="18996" y="25781"/>
                      <a:pt x="19022" y="25781"/>
                    </a:cubicBezTo>
                    <a:cubicBezTo>
                      <a:pt x="19247" y="25781"/>
                      <a:pt x="19256" y="25609"/>
                      <a:pt x="19464" y="25609"/>
                    </a:cubicBezTo>
                    <a:close/>
                    <a:moveTo>
                      <a:pt x="18733" y="25915"/>
                    </a:moveTo>
                    <a:cubicBezTo>
                      <a:pt x="18767" y="25915"/>
                      <a:pt x="18815" y="25928"/>
                      <a:pt x="18884" y="25958"/>
                    </a:cubicBezTo>
                    <a:cubicBezTo>
                      <a:pt x="18937" y="26064"/>
                      <a:pt x="19016" y="26169"/>
                      <a:pt x="19121" y="26248"/>
                    </a:cubicBezTo>
                    <a:cubicBezTo>
                      <a:pt x="19110" y="26246"/>
                      <a:pt x="19099" y="26246"/>
                      <a:pt x="19088" y="26246"/>
                    </a:cubicBezTo>
                    <a:cubicBezTo>
                      <a:pt x="18972" y="26246"/>
                      <a:pt x="18886" y="26320"/>
                      <a:pt x="18773" y="26320"/>
                    </a:cubicBezTo>
                    <a:cubicBezTo>
                      <a:pt x="18703" y="26320"/>
                      <a:pt x="18622" y="26291"/>
                      <a:pt x="18516" y="26195"/>
                    </a:cubicBezTo>
                    <a:lnTo>
                      <a:pt x="18516" y="26142"/>
                    </a:lnTo>
                    <a:cubicBezTo>
                      <a:pt x="18548" y="26153"/>
                      <a:pt x="18573" y="26158"/>
                      <a:pt x="18593" y="26158"/>
                    </a:cubicBezTo>
                    <a:cubicBezTo>
                      <a:pt x="18733" y="26158"/>
                      <a:pt x="18587" y="25915"/>
                      <a:pt x="18733" y="25915"/>
                    </a:cubicBezTo>
                    <a:close/>
                    <a:moveTo>
                      <a:pt x="31162" y="25822"/>
                    </a:moveTo>
                    <a:cubicBezTo>
                      <a:pt x="31207" y="25822"/>
                      <a:pt x="31277" y="25847"/>
                      <a:pt x="31377" y="25906"/>
                    </a:cubicBezTo>
                    <a:cubicBezTo>
                      <a:pt x="31561" y="26248"/>
                      <a:pt x="31508" y="26327"/>
                      <a:pt x="31324" y="26327"/>
                    </a:cubicBezTo>
                    <a:lnTo>
                      <a:pt x="31351" y="26300"/>
                    </a:lnTo>
                    <a:cubicBezTo>
                      <a:pt x="31147" y="26117"/>
                      <a:pt x="31006" y="25822"/>
                      <a:pt x="31162" y="25822"/>
                    </a:cubicBezTo>
                    <a:close/>
                    <a:moveTo>
                      <a:pt x="33379" y="26100"/>
                    </a:moveTo>
                    <a:cubicBezTo>
                      <a:pt x="33405" y="26100"/>
                      <a:pt x="33452" y="26119"/>
                      <a:pt x="33534" y="26169"/>
                    </a:cubicBezTo>
                    <a:cubicBezTo>
                      <a:pt x="33681" y="26361"/>
                      <a:pt x="33655" y="26462"/>
                      <a:pt x="33566" y="26462"/>
                    </a:cubicBezTo>
                    <a:cubicBezTo>
                      <a:pt x="33496" y="26462"/>
                      <a:pt x="33389" y="26401"/>
                      <a:pt x="33297" y="26274"/>
                    </a:cubicBezTo>
                    <a:lnTo>
                      <a:pt x="33297" y="26274"/>
                    </a:lnTo>
                    <a:cubicBezTo>
                      <a:pt x="33303" y="26275"/>
                      <a:pt x="33308" y="26275"/>
                      <a:pt x="33313" y="26275"/>
                    </a:cubicBezTo>
                    <a:cubicBezTo>
                      <a:pt x="33405" y="26275"/>
                      <a:pt x="33297" y="26100"/>
                      <a:pt x="33379" y="26100"/>
                    </a:cubicBezTo>
                    <a:close/>
                    <a:moveTo>
                      <a:pt x="17980" y="25691"/>
                    </a:moveTo>
                    <a:cubicBezTo>
                      <a:pt x="17999" y="25691"/>
                      <a:pt x="18020" y="25692"/>
                      <a:pt x="18043" y="25695"/>
                    </a:cubicBezTo>
                    <a:cubicBezTo>
                      <a:pt x="18253" y="25985"/>
                      <a:pt x="18017" y="25879"/>
                      <a:pt x="18227" y="26169"/>
                    </a:cubicBezTo>
                    <a:cubicBezTo>
                      <a:pt x="18464" y="26274"/>
                      <a:pt x="18437" y="26142"/>
                      <a:pt x="18674" y="26405"/>
                    </a:cubicBezTo>
                    <a:cubicBezTo>
                      <a:pt x="18554" y="26423"/>
                      <a:pt x="18489" y="26575"/>
                      <a:pt x="18341" y="26575"/>
                    </a:cubicBezTo>
                    <a:cubicBezTo>
                      <a:pt x="18263" y="26575"/>
                      <a:pt x="18162" y="26533"/>
                      <a:pt x="18017" y="26405"/>
                    </a:cubicBezTo>
                    <a:lnTo>
                      <a:pt x="18017" y="26379"/>
                    </a:lnTo>
                    <a:cubicBezTo>
                      <a:pt x="17917" y="26106"/>
                      <a:pt x="17653" y="25691"/>
                      <a:pt x="17980" y="25691"/>
                    </a:cubicBezTo>
                    <a:close/>
                    <a:moveTo>
                      <a:pt x="30368" y="26049"/>
                    </a:moveTo>
                    <a:cubicBezTo>
                      <a:pt x="30391" y="26049"/>
                      <a:pt x="30420" y="26054"/>
                      <a:pt x="30456" y="26064"/>
                    </a:cubicBezTo>
                    <a:cubicBezTo>
                      <a:pt x="30562" y="26432"/>
                      <a:pt x="30562" y="26300"/>
                      <a:pt x="30825" y="26642"/>
                    </a:cubicBezTo>
                    <a:cubicBezTo>
                      <a:pt x="30794" y="26688"/>
                      <a:pt x="30746" y="26796"/>
                      <a:pt x="30644" y="26796"/>
                    </a:cubicBezTo>
                    <a:cubicBezTo>
                      <a:pt x="30570" y="26796"/>
                      <a:pt x="30468" y="26740"/>
                      <a:pt x="30325" y="26563"/>
                    </a:cubicBezTo>
                    <a:lnTo>
                      <a:pt x="30351" y="26563"/>
                    </a:lnTo>
                    <a:cubicBezTo>
                      <a:pt x="30410" y="26587"/>
                      <a:pt x="30451" y="26597"/>
                      <a:pt x="30478" y="26597"/>
                    </a:cubicBezTo>
                    <a:cubicBezTo>
                      <a:pt x="30671" y="26597"/>
                      <a:pt x="30118" y="26049"/>
                      <a:pt x="30368" y="26049"/>
                    </a:cubicBezTo>
                    <a:close/>
                    <a:moveTo>
                      <a:pt x="17438" y="26011"/>
                    </a:moveTo>
                    <a:lnTo>
                      <a:pt x="17438" y="26011"/>
                    </a:lnTo>
                    <a:cubicBezTo>
                      <a:pt x="17911" y="26221"/>
                      <a:pt x="17701" y="26353"/>
                      <a:pt x="18043" y="26747"/>
                    </a:cubicBezTo>
                    <a:cubicBezTo>
                      <a:pt x="17969" y="26708"/>
                      <a:pt x="17925" y="26691"/>
                      <a:pt x="17901" y="26691"/>
                    </a:cubicBezTo>
                    <a:cubicBezTo>
                      <a:pt x="17821" y="26691"/>
                      <a:pt x="17975" y="26881"/>
                      <a:pt x="18031" y="27007"/>
                    </a:cubicBezTo>
                    <a:lnTo>
                      <a:pt x="18031" y="27007"/>
                    </a:lnTo>
                    <a:cubicBezTo>
                      <a:pt x="17827" y="26954"/>
                      <a:pt x="17672" y="26849"/>
                      <a:pt x="17543" y="26668"/>
                    </a:cubicBezTo>
                    <a:lnTo>
                      <a:pt x="17543" y="26668"/>
                    </a:lnTo>
                    <a:cubicBezTo>
                      <a:pt x="17582" y="26680"/>
                      <a:pt x="17613" y="26685"/>
                      <a:pt x="17637" y="26685"/>
                    </a:cubicBezTo>
                    <a:cubicBezTo>
                      <a:pt x="17890" y="26685"/>
                      <a:pt x="17390" y="26107"/>
                      <a:pt x="17438" y="26011"/>
                    </a:cubicBezTo>
                    <a:close/>
                    <a:moveTo>
                      <a:pt x="28909" y="26792"/>
                    </a:moveTo>
                    <a:cubicBezTo>
                      <a:pt x="28968" y="26792"/>
                      <a:pt x="29042" y="26816"/>
                      <a:pt x="29141" y="26879"/>
                    </a:cubicBezTo>
                    <a:cubicBezTo>
                      <a:pt x="28896" y="26879"/>
                      <a:pt x="28908" y="27314"/>
                      <a:pt x="28661" y="27314"/>
                    </a:cubicBezTo>
                    <a:cubicBezTo>
                      <a:pt x="28564" y="27314"/>
                      <a:pt x="28428" y="27248"/>
                      <a:pt x="28221" y="27063"/>
                    </a:cubicBezTo>
                    <a:lnTo>
                      <a:pt x="28247" y="27063"/>
                    </a:lnTo>
                    <a:cubicBezTo>
                      <a:pt x="28305" y="27080"/>
                      <a:pt x="28355" y="27088"/>
                      <a:pt x="28399" y="27088"/>
                    </a:cubicBezTo>
                    <a:cubicBezTo>
                      <a:pt x="28673" y="27088"/>
                      <a:pt x="28701" y="26792"/>
                      <a:pt x="28909" y="26792"/>
                    </a:cubicBezTo>
                    <a:close/>
                    <a:moveTo>
                      <a:pt x="19606" y="26816"/>
                    </a:moveTo>
                    <a:cubicBezTo>
                      <a:pt x="19616" y="26816"/>
                      <a:pt x="19629" y="26820"/>
                      <a:pt x="19647" y="26826"/>
                    </a:cubicBezTo>
                    <a:cubicBezTo>
                      <a:pt x="19835" y="26967"/>
                      <a:pt x="20043" y="27316"/>
                      <a:pt x="19900" y="27316"/>
                    </a:cubicBezTo>
                    <a:cubicBezTo>
                      <a:pt x="19883" y="27316"/>
                      <a:pt x="19860" y="27311"/>
                      <a:pt x="19831" y="27300"/>
                    </a:cubicBezTo>
                    <a:cubicBezTo>
                      <a:pt x="19807" y="27179"/>
                      <a:pt x="19497" y="26816"/>
                      <a:pt x="19606" y="26816"/>
                    </a:cubicBezTo>
                    <a:close/>
                    <a:moveTo>
                      <a:pt x="31285" y="26787"/>
                    </a:moveTo>
                    <a:cubicBezTo>
                      <a:pt x="31310" y="26787"/>
                      <a:pt x="31341" y="26791"/>
                      <a:pt x="31377" y="26800"/>
                    </a:cubicBezTo>
                    <a:cubicBezTo>
                      <a:pt x="31719" y="27273"/>
                      <a:pt x="31061" y="27194"/>
                      <a:pt x="30904" y="27352"/>
                    </a:cubicBezTo>
                    <a:cubicBezTo>
                      <a:pt x="30825" y="27168"/>
                      <a:pt x="30614" y="27089"/>
                      <a:pt x="30562" y="26879"/>
                    </a:cubicBezTo>
                    <a:lnTo>
                      <a:pt x="30562" y="26879"/>
                    </a:lnTo>
                    <a:cubicBezTo>
                      <a:pt x="30760" y="26982"/>
                      <a:pt x="30882" y="27018"/>
                      <a:pt x="30961" y="27018"/>
                    </a:cubicBezTo>
                    <a:cubicBezTo>
                      <a:pt x="31160" y="27018"/>
                      <a:pt x="31089" y="26787"/>
                      <a:pt x="31285" y="26787"/>
                    </a:cubicBezTo>
                    <a:close/>
                    <a:moveTo>
                      <a:pt x="64129" y="26667"/>
                    </a:moveTo>
                    <a:cubicBezTo>
                      <a:pt x="64134" y="26667"/>
                      <a:pt x="64140" y="26668"/>
                      <a:pt x="64147" y="26668"/>
                    </a:cubicBezTo>
                    <a:cubicBezTo>
                      <a:pt x="64226" y="26958"/>
                      <a:pt x="64384" y="27194"/>
                      <a:pt x="64620" y="27405"/>
                    </a:cubicBezTo>
                    <a:cubicBezTo>
                      <a:pt x="64563" y="27370"/>
                      <a:pt x="64524" y="27357"/>
                      <a:pt x="64497" y="27357"/>
                    </a:cubicBezTo>
                    <a:cubicBezTo>
                      <a:pt x="64410" y="27357"/>
                      <a:pt x="64440" y="27490"/>
                      <a:pt x="64345" y="27490"/>
                    </a:cubicBezTo>
                    <a:cubicBezTo>
                      <a:pt x="64334" y="27490"/>
                      <a:pt x="64320" y="27488"/>
                      <a:pt x="64305" y="27484"/>
                    </a:cubicBezTo>
                    <a:lnTo>
                      <a:pt x="64305" y="27510"/>
                    </a:lnTo>
                    <a:cubicBezTo>
                      <a:pt x="64015" y="26958"/>
                      <a:pt x="63989" y="27300"/>
                      <a:pt x="63779" y="26958"/>
                    </a:cubicBezTo>
                    <a:lnTo>
                      <a:pt x="63779" y="26958"/>
                    </a:lnTo>
                    <a:cubicBezTo>
                      <a:pt x="63831" y="26980"/>
                      <a:pt x="63872" y="26990"/>
                      <a:pt x="63903" y="26990"/>
                    </a:cubicBezTo>
                    <a:cubicBezTo>
                      <a:pt x="64083" y="26990"/>
                      <a:pt x="63953" y="26667"/>
                      <a:pt x="64129" y="26667"/>
                    </a:cubicBezTo>
                    <a:close/>
                    <a:moveTo>
                      <a:pt x="22356" y="27320"/>
                    </a:moveTo>
                    <a:cubicBezTo>
                      <a:pt x="22403" y="27320"/>
                      <a:pt x="22463" y="27345"/>
                      <a:pt x="22540" y="27405"/>
                    </a:cubicBezTo>
                    <a:lnTo>
                      <a:pt x="22540" y="27431"/>
                    </a:lnTo>
                    <a:cubicBezTo>
                      <a:pt x="22540" y="27615"/>
                      <a:pt x="22382" y="27668"/>
                      <a:pt x="22356" y="27826"/>
                    </a:cubicBezTo>
                    <a:cubicBezTo>
                      <a:pt x="22210" y="27680"/>
                      <a:pt x="22180" y="27320"/>
                      <a:pt x="22356" y="27320"/>
                    </a:cubicBezTo>
                    <a:close/>
                    <a:moveTo>
                      <a:pt x="27839" y="27250"/>
                    </a:moveTo>
                    <a:cubicBezTo>
                      <a:pt x="27870" y="27250"/>
                      <a:pt x="27908" y="27257"/>
                      <a:pt x="27958" y="27273"/>
                    </a:cubicBezTo>
                    <a:lnTo>
                      <a:pt x="27958" y="27300"/>
                    </a:lnTo>
                    <a:cubicBezTo>
                      <a:pt x="27860" y="27378"/>
                      <a:pt x="28024" y="27891"/>
                      <a:pt x="27856" y="27891"/>
                    </a:cubicBezTo>
                    <a:cubicBezTo>
                      <a:pt x="27797" y="27891"/>
                      <a:pt x="27699" y="27830"/>
                      <a:pt x="27537" y="27668"/>
                    </a:cubicBezTo>
                    <a:lnTo>
                      <a:pt x="27537" y="27668"/>
                    </a:lnTo>
                    <a:cubicBezTo>
                      <a:pt x="27577" y="27679"/>
                      <a:pt x="27609" y="27685"/>
                      <a:pt x="27635" y="27685"/>
                    </a:cubicBezTo>
                    <a:cubicBezTo>
                      <a:pt x="27873" y="27685"/>
                      <a:pt x="27604" y="27250"/>
                      <a:pt x="27839" y="27250"/>
                    </a:cubicBezTo>
                    <a:close/>
                    <a:moveTo>
                      <a:pt x="63793" y="27573"/>
                    </a:moveTo>
                    <a:cubicBezTo>
                      <a:pt x="63828" y="27573"/>
                      <a:pt x="63883" y="27594"/>
                      <a:pt x="63963" y="27642"/>
                    </a:cubicBezTo>
                    <a:cubicBezTo>
                      <a:pt x="64051" y="27801"/>
                      <a:pt x="64080" y="27901"/>
                      <a:pt x="64009" y="27901"/>
                    </a:cubicBezTo>
                    <a:cubicBezTo>
                      <a:pt x="63975" y="27901"/>
                      <a:pt x="63917" y="27877"/>
                      <a:pt x="63831" y="27826"/>
                    </a:cubicBezTo>
                    <a:lnTo>
                      <a:pt x="63831" y="27852"/>
                    </a:lnTo>
                    <a:cubicBezTo>
                      <a:pt x="63739" y="27687"/>
                      <a:pt x="63712" y="27573"/>
                      <a:pt x="63793" y="27573"/>
                    </a:cubicBezTo>
                    <a:close/>
                    <a:moveTo>
                      <a:pt x="29747" y="27567"/>
                    </a:moveTo>
                    <a:cubicBezTo>
                      <a:pt x="29785" y="27567"/>
                      <a:pt x="29837" y="27582"/>
                      <a:pt x="29904" y="27615"/>
                    </a:cubicBezTo>
                    <a:cubicBezTo>
                      <a:pt x="29957" y="27799"/>
                      <a:pt x="29983" y="27931"/>
                      <a:pt x="29825" y="27931"/>
                    </a:cubicBezTo>
                    <a:cubicBezTo>
                      <a:pt x="29660" y="27765"/>
                      <a:pt x="29608" y="27567"/>
                      <a:pt x="29747" y="27567"/>
                    </a:cubicBezTo>
                    <a:close/>
                    <a:moveTo>
                      <a:pt x="31724" y="27649"/>
                    </a:moveTo>
                    <a:cubicBezTo>
                      <a:pt x="31752" y="27649"/>
                      <a:pt x="31786" y="27655"/>
                      <a:pt x="31824" y="27668"/>
                    </a:cubicBezTo>
                    <a:cubicBezTo>
                      <a:pt x="32008" y="27983"/>
                      <a:pt x="31877" y="27983"/>
                      <a:pt x="31745" y="27983"/>
                    </a:cubicBezTo>
                    <a:cubicBezTo>
                      <a:pt x="31569" y="27807"/>
                      <a:pt x="31577" y="27649"/>
                      <a:pt x="31724" y="27649"/>
                    </a:cubicBezTo>
                    <a:close/>
                    <a:moveTo>
                      <a:pt x="63315" y="27443"/>
                    </a:moveTo>
                    <a:cubicBezTo>
                      <a:pt x="63332" y="27443"/>
                      <a:pt x="63354" y="27448"/>
                      <a:pt x="63384" y="27457"/>
                    </a:cubicBezTo>
                    <a:lnTo>
                      <a:pt x="63384" y="27484"/>
                    </a:lnTo>
                    <a:cubicBezTo>
                      <a:pt x="63542" y="27642"/>
                      <a:pt x="63647" y="27826"/>
                      <a:pt x="63779" y="28010"/>
                    </a:cubicBezTo>
                    <a:cubicBezTo>
                      <a:pt x="63540" y="27867"/>
                      <a:pt x="63151" y="27443"/>
                      <a:pt x="63315" y="27443"/>
                    </a:cubicBezTo>
                    <a:close/>
                    <a:moveTo>
                      <a:pt x="26943" y="27740"/>
                    </a:moveTo>
                    <a:cubicBezTo>
                      <a:pt x="27054" y="27740"/>
                      <a:pt x="27312" y="27895"/>
                      <a:pt x="27590" y="28010"/>
                    </a:cubicBezTo>
                    <a:cubicBezTo>
                      <a:pt x="27669" y="28168"/>
                      <a:pt x="27748" y="28299"/>
                      <a:pt x="27879" y="28404"/>
                    </a:cubicBezTo>
                    <a:lnTo>
                      <a:pt x="27669" y="28325"/>
                    </a:lnTo>
                    <a:cubicBezTo>
                      <a:pt x="27429" y="28020"/>
                      <a:pt x="27243" y="27950"/>
                      <a:pt x="27051" y="27950"/>
                    </a:cubicBezTo>
                    <a:cubicBezTo>
                      <a:pt x="27012" y="27950"/>
                      <a:pt x="26973" y="27953"/>
                      <a:pt x="26932" y="27957"/>
                    </a:cubicBezTo>
                    <a:cubicBezTo>
                      <a:pt x="26863" y="27798"/>
                      <a:pt x="26876" y="27740"/>
                      <a:pt x="26943" y="27740"/>
                    </a:cubicBezTo>
                    <a:close/>
                    <a:moveTo>
                      <a:pt x="63077" y="27870"/>
                    </a:moveTo>
                    <a:cubicBezTo>
                      <a:pt x="63116" y="27870"/>
                      <a:pt x="63167" y="27883"/>
                      <a:pt x="63253" y="27931"/>
                    </a:cubicBezTo>
                    <a:cubicBezTo>
                      <a:pt x="63302" y="28029"/>
                      <a:pt x="63695" y="28357"/>
                      <a:pt x="63554" y="28357"/>
                    </a:cubicBezTo>
                    <a:cubicBezTo>
                      <a:pt x="63544" y="28357"/>
                      <a:pt x="63531" y="28355"/>
                      <a:pt x="63516" y="28352"/>
                    </a:cubicBezTo>
                    <a:cubicBezTo>
                      <a:pt x="63430" y="28198"/>
                      <a:pt x="63312" y="28100"/>
                      <a:pt x="63254" y="28100"/>
                    </a:cubicBezTo>
                    <a:cubicBezTo>
                      <a:pt x="63222" y="28100"/>
                      <a:pt x="63208" y="28129"/>
                      <a:pt x="63226" y="28194"/>
                    </a:cubicBezTo>
                    <a:cubicBezTo>
                      <a:pt x="63384" y="28299"/>
                      <a:pt x="63516" y="28457"/>
                      <a:pt x="63647" y="28615"/>
                    </a:cubicBezTo>
                    <a:cubicBezTo>
                      <a:pt x="63610" y="28588"/>
                      <a:pt x="63588" y="28579"/>
                      <a:pt x="63574" y="28579"/>
                    </a:cubicBezTo>
                    <a:cubicBezTo>
                      <a:pt x="63538" y="28579"/>
                      <a:pt x="63554" y="28641"/>
                      <a:pt x="63509" y="28641"/>
                    </a:cubicBezTo>
                    <a:cubicBezTo>
                      <a:pt x="63484" y="28641"/>
                      <a:pt x="63440" y="28622"/>
                      <a:pt x="63358" y="28562"/>
                    </a:cubicBezTo>
                    <a:lnTo>
                      <a:pt x="63358" y="28588"/>
                    </a:lnTo>
                    <a:cubicBezTo>
                      <a:pt x="63279" y="28273"/>
                      <a:pt x="62937" y="28168"/>
                      <a:pt x="62858" y="27878"/>
                    </a:cubicBezTo>
                    <a:lnTo>
                      <a:pt x="62858" y="27878"/>
                    </a:lnTo>
                    <a:cubicBezTo>
                      <a:pt x="62892" y="27888"/>
                      <a:pt x="62919" y="27891"/>
                      <a:pt x="62941" y="27891"/>
                    </a:cubicBezTo>
                    <a:cubicBezTo>
                      <a:pt x="62997" y="27891"/>
                      <a:pt x="63028" y="27870"/>
                      <a:pt x="63077" y="27870"/>
                    </a:cubicBezTo>
                    <a:close/>
                    <a:moveTo>
                      <a:pt x="28442" y="28674"/>
                    </a:moveTo>
                    <a:cubicBezTo>
                      <a:pt x="28476" y="28674"/>
                      <a:pt x="28515" y="28680"/>
                      <a:pt x="28563" y="28694"/>
                    </a:cubicBezTo>
                    <a:cubicBezTo>
                      <a:pt x="28675" y="28994"/>
                      <a:pt x="28480" y="29120"/>
                      <a:pt x="28254" y="29120"/>
                    </a:cubicBezTo>
                    <a:cubicBezTo>
                      <a:pt x="28163" y="29120"/>
                      <a:pt x="28067" y="29099"/>
                      <a:pt x="27984" y="29062"/>
                    </a:cubicBezTo>
                    <a:lnTo>
                      <a:pt x="28011" y="29062"/>
                    </a:lnTo>
                    <a:cubicBezTo>
                      <a:pt x="28025" y="29067"/>
                      <a:pt x="28035" y="29070"/>
                      <a:pt x="28043" y="29070"/>
                    </a:cubicBezTo>
                    <a:cubicBezTo>
                      <a:pt x="28103" y="29070"/>
                      <a:pt x="27947" y="28893"/>
                      <a:pt x="27853" y="28799"/>
                    </a:cubicBezTo>
                    <a:lnTo>
                      <a:pt x="27853" y="28799"/>
                    </a:lnTo>
                    <a:cubicBezTo>
                      <a:pt x="27934" y="28827"/>
                      <a:pt x="27997" y="28839"/>
                      <a:pt x="28047" y="28839"/>
                    </a:cubicBezTo>
                    <a:cubicBezTo>
                      <a:pt x="28241" y="28839"/>
                      <a:pt x="28260" y="28674"/>
                      <a:pt x="28442" y="28674"/>
                    </a:cubicBezTo>
                    <a:close/>
                    <a:moveTo>
                      <a:pt x="26701" y="28139"/>
                    </a:moveTo>
                    <a:cubicBezTo>
                      <a:pt x="26716" y="28139"/>
                      <a:pt x="26732" y="28140"/>
                      <a:pt x="26748" y="28141"/>
                    </a:cubicBezTo>
                    <a:cubicBezTo>
                      <a:pt x="26801" y="28483"/>
                      <a:pt x="26538" y="28720"/>
                      <a:pt x="26406" y="28957"/>
                    </a:cubicBezTo>
                    <a:cubicBezTo>
                      <a:pt x="26617" y="29062"/>
                      <a:pt x="26853" y="29167"/>
                      <a:pt x="26932" y="29377"/>
                    </a:cubicBezTo>
                    <a:cubicBezTo>
                      <a:pt x="26693" y="29195"/>
                      <a:pt x="26593" y="29142"/>
                      <a:pt x="26541" y="29142"/>
                    </a:cubicBezTo>
                    <a:cubicBezTo>
                      <a:pt x="26469" y="29142"/>
                      <a:pt x="26489" y="29244"/>
                      <a:pt x="26359" y="29244"/>
                    </a:cubicBezTo>
                    <a:cubicBezTo>
                      <a:pt x="26325" y="29244"/>
                      <a:pt x="26281" y="29237"/>
                      <a:pt x="26222" y="29220"/>
                    </a:cubicBezTo>
                    <a:cubicBezTo>
                      <a:pt x="26117" y="28904"/>
                      <a:pt x="25880" y="28615"/>
                      <a:pt x="25565" y="28404"/>
                    </a:cubicBezTo>
                    <a:lnTo>
                      <a:pt x="25565" y="28404"/>
                    </a:lnTo>
                    <a:cubicBezTo>
                      <a:pt x="25808" y="28539"/>
                      <a:pt x="25970" y="28589"/>
                      <a:pt x="26084" y="28589"/>
                    </a:cubicBezTo>
                    <a:cubicBezTo>
                      <a:pt x="26425" y="28589"/>
                      <a:pt x="26338" y="28139"/>
                      <a:pt x="26701" y="28139"/>
                    </a:cubicBezTo>
                    <a:close/>
                    <a:moveTo>
                      <a:pt x="24986" y="29062"/>
                    </a:moveTo>
                    <a:lnTo>
                      <a:pt x="24960" y="29088"/>
                    </a:lnTo>
                    <a:cubicBezTo>
                      <a:pt x="25039" y="29272"/>
                      <a:pt x="25039" y="29404"/>
                      <a:pt x="24960" y="29483"/>
                    </a:cubicBezTo>
                    <a:cubicBezTo>
                      <a:pt x="24948" y="29453"/>
                      <a:pt x="24928" y="29444"/>
                      <a:pt x="24901" y="29444"/>
                    </a:cubicBezTo>
                    <a:cubicBezTo>
                      <a:pt x="24868" y="29444"/>
                      <a:pt x="24826" y="29456"/>
                      <a:pt x="24776" y="29456"/>
                    </a:cubicBezTo>
                    <a:cubicBezTo>
                      <a:pt x="24684" y="29456"/>
                      <a:pt x="24565" y="29417"/>
                      <a:pt x="24434" y="29193"/>
                    </a:cubicBezTo>
                    <a:cubicBezTo>
                      <a:pt x="24618" y="29167"/>
                      <a:pt x="24802" y="29141"/>
                      <a:pt x="24986" y="29062"/>
                    </a:cubicBezTo>
                    <a:close/>
                    <a:moveTo>
                      <a:pt x="26008" y="29139"/>
                    </a:moveTo>
                    <a:cubicBezTo>
                      <a:pt x="26031" y="29139"/>
                      <a:pt x="26077" y="29173"/>
                      <a:pt x="26170" y="29272"/>
                    </a:cubicBezTo>
                    <a:cubicBezTo>
                      <a:pt x="26170" y="29351"/>
                      <a:pt x="26160" y="29486"/>
                      <a:pt x="26074" y="29486"/>
                    </a:cubicBezTo>
                    <a:cubicBezTo>
                      <a:pt x="26016" y="29486"/>
                      <a:pt x="25923" y="29425"/>
                      <a:pt x="25775" y="29246"/>
                    </a:cubicBezTo>
                    <a:lnTo>
                      <a:pt x="25775" y="29246"/>
                    </a:lnTo>
                    <a:cubicBezTo>
                      <a:pt x="25847" y="29294"/>
                      <a:pt x="25894" y="29312"/>
                      <a:pt x="25924" y="29312"/>
                    </a:cubicBezTo>
                    <a:cubicBezTo>
                      <a:pt x="26018" y="29312"/>
                      <a:pt x="25955" y="29139"/>
                      <a:pt x="26008" y="29139"/>
                    </a:cubicBezTo>
                    <a:close/>
                    <a:moveTo>
                      <a:pt x="18993" y="29325"/>
                    </a:moveTo>
                    <a:cubicBezTo>
                      <a:pt x="19026" y="29325"/>
                      <a:pt x="19076" y="29342"/>
                      <a:pt x="19147" y="29377"/>
                    </a:cubicBezTo>
                    <a:cubicBezTo>
                      <a:pt x="19262" y="29550"/>
                      <a:pt x="19307" y="29666"/>
                      <a:pt x="19212" y="29666"/>
                    </a:cubicBezTo>
                    <a:cubicBezTo>
                      <a:pt x="19176" y="29666"/>
                      <a:pt x="19121" y="29650"/>
                      <a:pt x="19042" y="29614"/>
                    </a:cubicBezTo>
                    <a:cubicBezTo>
                      <a:pt x="18947" y="29442"/>
                      <a:pt x="18907" y="29325"/>
                      <a:pt x="18993" y="29325"/>
                    </a:cubicBezTo>
                    <a:close/>
                    <a:moveTo>
                      <a:pt x="62437" y="29460"/>
                    </a:moveTo>
                    <a:cubicBezTo>
                      <a:pt x="62529" y="29460"/>
                      <a:pt x="62763" y="29637"/>
                      <a:pt x="62832" y="29824"/>
                    </a:cubicBezTo>
                    <a:lnTo>
                      <a:pt x="62464" y="29640"/>
                    </a:lnTo>
                    <a:cubicBezTo>
                      <a:pt x="62381" y="29511"/>
                      <a:pt x="62388" y="29460"/>
                      <a:pt x="62437" y="29460"/>
                    </a:cubicBezTo>
                    <a:close/>
                    <a:moveTo>
                      <a:pt x="61669" y="29586"/>
                    </a:moveTo>
                    <a:cubicBezTo>
                      <a:pt x="61704" y="29586"/>
                      <a:pt x="61757" y="29603"/>
                      <a:pt x="61832" y="29640"/>
                    </a:cubicBezTo>
                    <a:cubicBezTo>
                      <a:pt x="61938" y="29746"/>
                      <a:pt x="62016" y="29877"/>
                      <a:pt x="62095" y="30035"/>
                    </a:cubicBezTo>
                    <a:cubicBezTo>
                      <a:pt x="61966" y="29945"/>
                      <a:pt x="61901" y="29920"/>
                      <a:pt x="61861" y="29920"/>
                    </a:cubicBezTo>
                    <a:cubicBezTo>
                      <a:pt x="61808" y="29920"/>
                      <a:pt x="61800" y="29965"/>
                      <a:pt x="61747" y="29965"/>
                    </a:cubicBezTo>
                    <a:cubicBezTo>
                      <a:pt x="61735" y="29965"/>
                      <a:pt x="61720" y="29962"/>
                      <a:pt x="61701" y="29956"/>
                    </a:cubicBezTo>
                    <a:cubicBezTo>
                      <a:pt x="61621" y="29756"/>
                      <a:pt x="61556" y="29586"/>
                      <a:pt x="61669" y="29586"/>
                    </a:cubicBezTo>
                    <a:close/>
                    <a:moveTo>
                      <a:pt x="29249" y="29679"/>
                    </a:moveTo>
                    <a:cubicBezTo>
                      <a:pt x="29316" y="29679"/>
                      <a:pt x="29413" y="29724"/>
                      <a:pt x="29562" y="29851"/>
                    </a:cubicBezTo>
                    <a:cubicBezTo>
                      <a:pt x="29456" y="29886"/>
                      <a:pt x="29373" y="30053"/>
                      <a:pt x="29202" y="30053"/>
                    </a:cubicBezTo>
                    <a:cubicBezTo>
                      <a:pt x="29119" y="30053"/>
                      <a:pt x="29015" y="30015"/>
                      <a:pt x="28878" y="29903"/>
                    </a:cubicBezTo>
                    <a:lnTo>
                      <a:pt x="28905" y="29903"/>
                    </a:lnTo>
                    <a:cubicBezTo>
                      <a:pt x="28922" y="29908"/>
                      <a:pt x="28937" y="29911"/>
                      <a:pt x="28952" y="29911"/>
                    </a:cubicBezTo>
                    <a:cubicBezTo>
                      <a:pt x="29092" y="29911"/>
                      <a:pt x="29095" y="29679"/>
                      <a:pt x="29249" y="29679"/>
                    </a:cubicBezTo>
                    <a:close/>
                    <a:moveTo>
                      <a:pt x="17438" y="29956"/>
                    </a:moveTo>
                    <a:cubicBezTo>
                      <a:pt x="17609" y="30105"/>
                      <a:pt x="17676" y="30307"/>
                      <a:pt x="17526" y="30307"/>
                    </a:cubicBezTo>
                    <a:cubicBezTo>
                      <a:pt x="17491" y="30307"/>
                      <a:pt x="17445" y="30296"/>
                      <a:pt x="17385" y="30272"/>
                    </a:cubicBezTo>
                    <a:lnTo>
                      <a:pt x="17385" y="30298"/>
                    </a:lnTo>
                    <a:cubicBezTo>
                      <a:pt x="17175" y="30009"/>
                      <a:pt x="17306" y="29982"/>
                      <a:pt x="17438" y="29956"/>
                    </a:cubicBezTo>
                    <a:close/>
                    <a:moveTo>
                      <a:pt x="23383" y="29813"/>
                    </a:moveTo>
                    <a:cubicBezTo>
                      <a:pt x="23514" y="29881"/>
                      <a:pt x="23703" y="29912"/>
                      <a:pt x="23776" y="30035"/>
                    </a:cubicBezTo>
                    <a:cubicBezTo>
                      <a:pt x="23591" y="30035"/>
                      <a:pt x="23728" y="30325"/>
                      <a:pt x="23531" y="30325"/>
                    </a:cubicBezTo>
                    <a:cubicBezTo>
                      <a:pt x="23477" y="30325"/>
                      <a:pt x="23397" y="30302"/>
                      <a:pt x="23277" y="30245"/>
                    </a:cubicBezTo>
                    <a:cubicBezTo>
                      <a:pt x="23201" y="29918"/>
                      <a:pt x="23559" y="30096"/>
                      <a:pt x="23383" y="29813"/>
                    </a:cubicBezTo>
                    <a:close/>
                    <a:moveTo>
                      <a:pt x="25392" y="29257"/>
                    </a:moveTo>
                    <a:cubicBezTo>
                      <a:pt x="25431" y="29257"/>
                      <a:pt x="25481" y="29270"/>
                      <a:pt x="25538" y="29298"/>
                    </a:cubicBezTo>
                    <a:cubicBezTo>
                      <a:pt x="25801" y="29509"/>
                      <a:pt x="25617" y="29561"/>
                      <a:pt x="25880" y="29903"/>
                    </a:cubicBezTo>
                    <a:cubicBezTo>
                      <a:pt x="25644" y="30009"/>
                      <a:pt x="25407" y="29824"/>
                      <a:pt x="25775" y="30272"/>
                    </a:cubicBezTo>
                    <a:cubicBezTo>
                      <a:pt x="25760" y="30291"/>
                      <a:pt x="25739" y="30300"/>
                      <a:pt x="25712" y="30300"/>
                    </a:cubicBezTo>
                    <a:cubicBezTo>
                      <a:pt x="25593" y="30300"/>
                      <a:pt x="25378" y="30132"/>
                      <a:pt x="25249" y="29982"/>
                    </a:cubicBezTo>
                    <a:lnTo>
                      <a:pt x="25249" y="29982"/>
                    </a:lnTo>
                    <a:cubicBezTo>
                      <a:pt x="25345" y="30271"/>
                      <a:pt x="25207" y="30442"/>
                      <a:pt x="24934" y="30442"/>
                    </a:cubicBezTo>
                    <a:cubicBezTo>
                      <a:pt x="24760" y="30442"/>
                      <a:pt x="24532" y="30373"/>
                      <a:pt x="24276" y="30219"/>
                    </a:cubicBezTo>
                    <a:lnTo>
                      <a:pt x="24276" y="30219"/>
                    </a:lnTo>
                    <a:cubicBezTo>
                      <a:pt x="24322" y="30225"/>
                      <a:pt x="24364" y="30229"/>
                      <a:pt x="24403" y="30229"/>
                    </a:cubicBezTo>
                    <a:cubicBezTo>
                      <a:pt x="24836" y="30229"/>
                      <a:pt x="24870" y="29847"/>
                      <a:pt x="24749" y="29509"/>
                    </a:cubicBezTo>
                    <a:lnTo>
                      <a:pt x="24749" y="29509"/>
                    </a:lnTo>
                    <a:cubicBezTo>
                      <a:pt x="24933" y="29719"/>
                      <a:pt x="25144" y="29877"/>
                      <a:pt x="25381" y="29982"/>
                    </a:cubicBezTo>
                    <a:cubicBezTo>
                      <a:pt x="25091" y="29693"/>
                      <a:pt x="25065" y="29667"/>
                      <a:pt x="25170" y="29535"/>
                    </a:cubicBezTo>
                    <a:lnTo>
                      <a:pt x="25170" y="29535"/>
                    </a:lnTo>
                    <a:cubicBezTo>
                      <a:pt x="25328" y="29588"/>
                      <a:pt x="25407" y="29746"/>
                      <a:pt x="25538" y="29851"/>
                    </a:cubicBezTo>
                    <a:cubicBezTo>
                      <a:pt x="25349" y="29614"/>
                      <a:pt x="25368" y="29595"/>
                      <a:pt x="25425" y="29595"/>
                    </a:cubicBezTo>
                    <a:cubicBezTo>
                      <a:pt x="25436" y="29595"/>
                      <a:pt x="25448" y="29596"/>
                      <a:pt x="25460" y="29596"/>
                    </a:cubicBezTo>
                    <a:cubicBezTo>
                      <a:pt x="25491" y="29596"/>
                      <a:pt x="25523" y="29591"/>
                      <a:pt x="25538" y="29561"/>
                    </a:cubicBezTo>
                    <a:cubicBezTo>
                      <a:pt x="25250" y="29417"/>
                      <a:pt x="25252" y="29257"/>
                      <a:pt x="25392" y="29257"/>
                    </a:cubicBezTo>
                    <a:close/>
                    <a:moveTo>
                      <a:pt x="17280" y="30245"/>
                    </a:moveTo>
                    <a:lnTo>
                      <a:pt x="17280" y="30245"/>
                    </a:lnTo>
                    <a:cubicBezTo>
                      <a:pt x="17299" y="30417"/>
                      <a:pt x="17277" y="30657"/>
                      <a:pt x="17094" y="30657"/>
                    </a:cubicBezTo>
                    <a:cubicBezTo>
                      <a:pt x="17024" y="30657"/>
                      <a:pt x="16932" y="30622"/>
                      <a:pt x="16810" y="30537"/>
                    </a:cubicBezTo>
                    <a:lnTo>
                      <a:pt x="16810" y="30537"/>
                    </a:lnTo>
                    <a:cubicBezTo>
                      <a:pt x="16847" y="30344"/>
                      <a:pt x="17027" y="30270"/>
                      <a:pt x="17280" y="30245"/>
                    </a:cubicBezTo>
                    <a:close/>
                    <a:moveTo>
                      <a:pt x="22724" y="30219"/>
                    </a:moveTo>
                    <a:lnTo>
                      <a:pt x="22724" y="30245"/>
                    </a:lnTo>
                    <a:cubicBezTo>
                      <a:pt x="22779" y="30316"/>
                      <a:pt x="22818" y="30338"/>
                      <a:pt x="22852" y="30338"/>
                    </a:cubicBezTo>
                    <a:cubicBezTo>
                      <a:pt x="22904" y="30338"/>
                      <a:pt x="22945" y="30290"/>
                      <a:pt x="23016" y="30290"/>
                    </a:cubicBezTo>
                    <a:cubicBezTo>
                      <a:pt x="23056" y="30290"/>
                      <a:pt x="23106" y="30304"/>
                      <a:pt x="23171" y="30350"/>
                    </a:cubicBezTo>
                    <a:cubicBezTo>
                      <a:pt x="23329" y="30666"/>
                      <a:pt x="23066" y="30666"/>
                      <a:pt x="22908" y="30719"/>
                    </a:cubicBezTo>
                    <a:cubicBezTo>
                      <a:pt x="22751" y="30561"/>
                      <a:pt x="22672" y="30298"/>
                      <a:pt x="22724" y="30219"/>
                    </a:cubicBezTo>
                    <a:close/>
                    <a:moveTo>
                      <a:pt x="23987" y="30377"/>
                    </a:moveTo>
                    <a:cubicBezTo>
                      <a:pt x="24139" y="30655"/>
                      <a:pt x="24413" y="30885"/>
                      <a:pt x="24221" y="30925"/>
                    </a:cubicBezTo>
                    <a:lnTo>
                      <a:pt x="24221" y="30925"/>
                    </a:lnTo>
                    <a:cubicBezTo>
                      <a:pt x="24114" y="30771"/>
                      <a:pt x="23855" y="30743"/>
                      <a:pt x="23776" y="30561"/>
                    </a:cubicBezTo>
                    <a:cubicBezTo>
                      <a:pt x="23881" y="30535"/>
                      <a:pt x="23881" y="30403"/>
                      <a:pt x="23987" y="30377"/>
                    </a:cubicBezTo>
                    <a:close/>
                    <a:moveTo>
                      <a:pt x="60880" y="30382"/>
                    </a:moveTo>
                    <a:cubicBezTo>
                      <a:pt x="60925" y="30382"/>
                      <a:pt x="60999" y="30424"/>
                      <a:pt x="61122" y="30535"/>
                    </a:cubicBezTo>
                    <a:cubicBezTo>
                      <a:pt x="61008" y="30573"/>
                      <a:pt x="61115" y="30943"/>
                      <a:pt x="60972" y="30943"/>
                    </a:cubicBezTo>
                    <a:cubicBezTo>
                      <a:pt x="60921" y="30943"/>
                      <a:pt x="60841" y="30897"/>
                      <a:pt x="60709" y="30777"/>
                    </a:cubicBezTo>
                    <a:lnTo>
                      <a:pt x="60709" y="30777"/>
                    </a:lnTo>
                    <a:cubicBezTo>
                      <a:pt x="60710" y="30777"/>
                      <a:pt x="60712" y="30777"/>
                      <a:pt x="60713" y="30777"/>
                    </a:cubicBezTo>
                    <a:cubicBezTo>
                      <a:pt x="60877" y="30777"/>
                      <a:pt x="60742" y="30382"/>
                      <a:pt x="60880" y="30382"/>
                    </a:cubicBezTo>
                    <a:close/>
                    <a:moveTo>
                      <a:pt x="16587" y="30413"/>
                    </a:moveTo>
                    <a:cubicBezTo>
                      <a:pt x="16609" y="30413"/>
                      <a:pt x="16638" y="30418"/>
                      <a:pt x="16675" y="30429"/>
                    </a:cubicBezTo>
                    <a:cubicBezTo>
                      <a:pt x="16790" y="30659"/>
                      <a:pt x="16985" y="30949"/>
                      <a:pt x="16805" y="30949"/>
                    </a:cubicBezTo>
                    <a:cubicBezTo>
                      <a:pt x="16779" y="30949"/>
                      <a:pt x="16745" y="30942"/>
                      <a:pt x="16702" y="30929"/>
                    </a:cubicBezTo>
                    <a:cubicBezTo>
                      <a:pt x="16678" y="30765"/>
                      <a:pt x="16404" y="30413"/>
                      <a:pt x="16587" y="30413"/>
                    </a:cubicBezTo>
                    <a:close/>
                    <a:moveTo>
                      <a:pt x="21799" y="30825"/>
                    </a:moveTo>
                    <a:cubicBezTo>
                      <a:pt x="21825" y="30825"/>
                      <a:pt x="21861" y="30833"/>
                      <a:pt x="21909" y="30850"/>
                    </a:cubicBezTo>
                    <a:lnTo>
                      <a:pt x="21909" y="30876"/>
                    </a:lnTo>
                    <a:cubicBezTo>
                      <a:pt x="21909" y="30951"/>
                      <a:pt x="21949" y="31171"/>
                      <a:pt x="21841" y="31171"/>
                    </a:cubicBezTo>
                    <a:cubicBezTo>
                      <a:pt x="21796" y="31171"/>
                      <a:pt x="21727" y="31134"/>
                      <a:pt x="21620" y="31034"/>
                    </a:cubicBezTo>
                    <a:cubicBezTo>
                      <a:pt x="21751" y="31012"/>
                      <a:pt x="21663" y="30825"/>
                      <a:pt x="21799" y="30825"/>
                    </a:cubicBezTo>
                    <a:close/>
                    <a:moveTo>
                      <a:pt x="16132" y="30694"/>
                    </a:moveTo>
                    <a:cubicBezTo>
                      <a:pt x="16161" y="30694"/>
                      <a:pt x="16207" y="30708"/>
                      <a:pt x="16281" y="30745"/>
                    </a:cubicBezTo>
                    <a:cubicBezTo>
                      <a:pt x="16386" y="30955"/>
                      <a:pt x="16333" y="31192"/>
                      <a:pt x="16149" y="31324"/>
                    </a:cubicBezTo>
                    <a:lnTo>
                      <a:pt x="16123" y="31297"/>
                    </a:lnTo>
                    <a:lnTo>
                      <a:pt x="15834" y="30798"/>
                    </a:lnTo>
                    <a:lnTo>
                      <a:pt x="15834" y="30798"/>
                    </a:lnTo>
                    <a:cubicBezTo>
                      <a:pt x="15938" y="30852"/>
                      <a:pt x="16000" y="30873"/>
                      <a:pt x="16036" y="30873"/>
                    </a:cubicBezTo>
                    <a:cubicBezTo>
                      <a:pt x="16144" y="30873"/>
                      <a:pt x="16030" y="30694"/>
                      <a:pt x="16132" y="30694"/>
                    </a:cubicBezTo>
                    <a:close/>
                    <a:moveTo>
                      <a:pt x="24960" y="30613"/>
                    </a:moveTo>
                    <a:lnTo>
                      <a:pt x="24960" y="30613"/>
                    </a:lnTo>
                    <a:cubicBezTo>
                      <a:pt x="25098" y="30673"/>
                      <a:pt x="25206" y="30702"/>
                      <a:pt x="25263" y="30702"/>
                    </a:cubicBezTo>
                    <a:cubicBezTo>
                      <a:pt x="25282" y="30702"/>
                      <a:pt x="25295" y="30699"/>
                      <a:pt x="25302" y="30692"/>
                    </a:cubicBezTo>
                    <a:lnTo>
                      <a:pt x="25381" y="30876"/>
                    </a:lnTo>
                    <a:cubicBezTo>
                      <a:pt x="25459" y="30876"/>
                      <a:pt x="25512" y="30929"/>
                      <a:pt x="25538" y="30982"/>
                    </a:cubicBezTo>
                    <a:cubicBezTo>
                      <a:pt x="25479" y="30965"/>
                      <a:pt x="25439" y="30958"/>
                      <a:pt x="25415" y="30958"/>
                    </a:cubicBezTo>
                    <a:cubicBezTo>
                      <a:pt x="25245" y="30958"/>
                      <a:pt x="25831" y="31317"/>
                      <a:pt x="25854" y="31455"/>
                    </a:cubicBezTo>
                    <a:cubicBezTo>
                      <a:pt x="25846" y="31453"/>
                      <a:pt x="25839" y="31453"/>
                      <a:pt x="25833" y="31453"/>
                    </a:cubicBezTo>
                    <a:cubicBezTo>
                      <a:pt x="25768" y="31453"/>
                      <a:pt x="25790" y="31531"/>
                      <a:pt x="25707" y="31531"/>
                    </a:cubicBezTo>
                    <a:cubicBezTo>
                      <a:pt x="25666" y="31531"/>
                      <a:pt x="25600" y="31512"/>
                      <a:pt x="25486" y="31455"/>
                    </a:cubicBezTo>
                    <a:cubicBezTo>
                      <a:pt x="25328" y="31166"/>
                      <a:pt x="25170" y="30876"/>
                      <a:pt x="24960" y="30613"/>
                    </a:cubicBezTo>
                    <a:close/>
                    <a:moveTo>
                      <a:pt x="21098" y="31447"/>
                    </a:moveTo>
                    <a:cubicBezTo>
                      <a:pt x="21112" y="31447"/>
                      <a:pt x="21128" y="31450"/>
                      <a:pt x="21146" y="31455"/>
                    </a:cubicBezTo>
                    <a:cubicBezTo>
                      <a:pt x="21232" y="31610"/>
                      <a:pt x="21228" y="31777"/>
                      <a:pt x="21111" y="31777"/>
                    </a:cubicBezTo>
                    <a:cubicBezTo>
                      <a:pt x="21050" y="31777"/>
                      <a:pt x="20957" y="31731"/>
                      <a:pt x="20831" y="31613"/>
                    </a:cubicBezTo>
                    <a:lnTo>
                      <a:pt x="20831" y="31613"/>
                    </a:lnTo>
                    <a:cubicBezTo>
                      <a:pt x="20842" y="31614"/>
                      <a:pt x="20852" y="31615"/>
                      <a:pt x="20862" y="31615"/>
                    </a:cubicBezTo>
                    <a:cubicBezTo>
                      <a:pt x="21015" y="31615"/>
                      <a:pt x="20982" y="31447"/>
                      <a:pt x="21098" y="31447"/>
                    </a:cubicBezTo>
                    <a:close/>
                    <a:moveTo>
                      <a:pt x="20083" y="31508"/>
                    </a:moveTo>
                    <a:cubicBezTo>
                      <a:pt x="20175" y="31508"/>
                      <a:pt x="20363" y="31601"/>
                      <a:pt x="20436" y="31718"/>
                    </a:cubicBezTo>
                    <a:cubicBezTo>
                      <a:pt x="20430" y="31717"/>
                      <a:pt x="20424" y="31716"/>
                      <a:pt x="20419" y="31716"/>
                    </a:cubicBezTo>
                    <a:cubicBezTo>
                      <a:pt x="20353" y="31716"/>
                      <a:pt x="20416" y="31827"/>
                      <a:pt x="20344" y="31827"/>
                    </a:cubicBezTo>
                    <a:cubicBezTo>
                      <a:pt x="20312" y="31827"/>
                      <a:pt x="20254" y="31805"/>
                      <a:pt x="20147" y="31744"/>
                    </a:cubicBezTo>
                    <a:lnTo>
                      <a:pt x="20147" y="31718"/>
                    </a:lnTo>
                    <a:cubicBezTo>
                      <a:pt x="19995" y="31567"/>
                      <a:pt x="20009" y="31508"/>
                      <a:pt x="20083" y="31508"/>
                    </a:cubicBezTo>
                    <a:close/>
                    <a:moveTo>
                      <a:pt x="14482" y="31649"/>
                    </a:moveTo>
                    <a:cubicBezTo>
                      <a:pt x="14512" y="31649"/>
                      <a:pt x="14556" y="31660"/>
                      <a:pt x="14624" y="31692"/>
                    </a:cubicBezTo>
                    <a:cubicBezTo>
                      <a:pt x="14703" y="31902"/>
                      <a:pt x="14729" y="32034"/>
                      <a:pt x="14545" y="32034"/>
                    </a:cubicBezTo>
                    <a:cubicBezTo>
                      <a:pt x="14440" y="31902"/>
                      <a:pt x="14308" y="31823"/>
                      <a:pt x="14203" y="31692"/>
                    </a:cubicBezTo>
                    <a:lnTo>
                      <a:pt x="14203" y="31692"/>
                    </a:lnTo>
                    <a:cubicBezTo>
                      <a:pt x="14280" y="31733"/>
                      <a:pt x="14326" y="31748"/>
                      <a:pt x="14355" y="31748"/>
                    </a:cubicBezTo>
                    <a:cubicBezTo>
                      <a:pt x="14431" y="31748"/>
                      <a:pt x="14396" y="31649"/>
                      <a:pt x="14482" y="31649"/>
                    </a:cubicBezTo>
                    <a:close/>
                    <a:moveTo>
                      <a:pt x="19645" y="32208"/>
                    </a:moveTo>
                    <a:cubicBezTo>
                      <a:pt x="19688" y="32208"/>
                      <a:pt x="19741" y="32218"/>
                      <a:pt x="19779" y="32218"/>
                    </a:cubicBezTo>
                    <a:lnTo>
                      <a:pt x="19963" y="32533"/>
                    </a:lnTo>
                    <a:lnTo>
                      <a:pt x="19673" y="32428"/>
                    </a:lnTo>
                    <a:cubicBezTo>
                      <a:pt x="19520" y="32241"/>
                      <a:pt x="19565" y="32208"/>
                      <a:pt x="19645" y="32208"/>
                    </a:cubicBezTo>
                    <a:close/>
                    <a:moveTo>
                      <a:pt x="21268" y="32049"/>
                    </a:moveTo>
                    <a:cubicBezTo>
                      <a:pt x="21293" y="32049"/>
                      <a:pt x="21322" y="32053"/>
                      <a:pt x="21357" y="32060"/>
                    </a:cubicBezTo>
                    <a:cubicBezTo>
                      <a:pt x="21567" y="32376"/>
                      <a:pt x="21909" y="32507"/>
                      <a:pt x="21883" y="32744"/>
                    </a:cubicBezTo>
                    <a:cubicBezTo>
                      <a:pt x="21541" y="32691"/>
                      <a:pt x="21436" y="32428"/>
                      <a:pt x="21225" y="32297"/>
                    </a:cubicBezTo>
                    <a:cubicBezTo>
                      <a:pt x="21225" y="32428"/>
                      <a:pt x="21067" y="32428"/>
                      <a:pt x="21225" y="32691"/>
                    </a:cubicBezTo>
                    <a:cubicBezTo>
                      <a:pt x="20962" y="32612"/>
                      <a:pt x="20778" y="32402"/>
                      <a:pt x="20699" y="32139"/>
                    </a:cubicBezTo>
                    <a:lnTo>
                      <a:pt x="20699" y="32139"/>
                    </a:lnTo>
                    <a:cubicBezTo>
                      <a:pt x="20823" y="32195"/>
                      <a:pt x="20905" y="32215"/>
                      <a:pt x="20962" y="32215"/>
                    </a:cubicBezTo>
                    <a:cubicBezTo>
                      <a:pt x="21124" y="32215"/>
                      <a:pt x="21089" y="32049"/>
                      <a:pt x="21268" y="32049"/>
                    </a:cubicBezTo>
                    <a:close/>
                    <a:moveTo>
                      <a:pt x="22451" y="30283"/>
                    </a:moveTo>
                    <a:cubicBezTo>
                      <a:pt x="22497" y="30283"/>
                      <a:pt x="22565" y="30315"/>
                      <a:pt x="22672" y="30403"/>
                    </a:cubicBezTo>
                    <a:cubicBezTo>
                      <a:pt x="22660" y="30401"/>
                      <a:pt x="22648" y="30400"/>
                      <a:pt x="22638" y="30400"/>
                    </a:cubicBezTo>
                    <a:cubicBezTo>
                      <a:pt x="22384" y="30400"/>
                      <a:pt x="22742" y="31016"/>
                      <a:pt x="23198" y="31218"/>
                    </a:cubicBezTo>
                    <a:cubicBezTo>
                      <a:pt x="22878" y="30916"/>
                      <a:pt x="23021" y="30785"/>
                      <a:pt x="23227" y="30785"/>
                    </a:cubicBezTo>
                    <a:cubicBezTo>
                      <a:pt x="23344" y="30785"/>
                      <a:pt x="23480" y="30827"/>
                      <a:pt x="23566" y="30903"/>
                    </a:cubicBezTo>
                    <a:cubicBezTo>
                      <a:pt x="23461" y="30982"/>
                      <a:pt x="22961" y="31034"/>
                      <a:pt x="23540" y="31429"/>
                    </a:cubicBezTo>
                    <a:cubicBezTo>
                      <a:pt x="23540" y="31377"/>
                      <a:pt x="23551" y="31337"/>
                      <a:pt x="23609" y="31337"/>
                    </a:cubicBezTo>
                    <a:cubicBezTo>
                      <a:pt x="23641" y="31337"/>
                      <a:pt x="23686" y="31349"/>
                      <a:pt x="23750" y="31376"/>
                    </a:cubicBezTo>
                    <a:cubicBezTo>
                      <a:pt x="23804" y="31498"/>
                      <a:pt x="23776" y="31543"/>
                      <a:pt x="23702" y="31543"/>
                    </a:cubicBezTo>
                    <a:cubicBezTo>
                      <a:pt x="23487" y="31543"/>
                      <a:pt x="22881" y="31166"/>
                      <a:pt x="22724" y="31166"/>
                    </a:cubicBezTo>
                    <a:lnTo>
                      <a:pt x="22961" y="31587"/>
                    </a:lnTo>
                    <a:cubicBezTo>
                      <a:pt x="22815" y="31544"/>
                      <a:pt x="22696" y="31525"/>
                      <a:pt x="22598" y="31525"/>
                    </a:cubicBezTo>
                    <a:cubicBezTo>
                      <a:pt x="22273" y="31525"/>
                      <a:pt x="22186" y="31732"/>
                      <a:pt x="22146" y="31955"/>
                    </a:cubicBezTo>
                    <a:cubicBezTo>
                      <a:pt x="22382" y="32165"/>
                      <a:pt x="22593" y="32428"/>
                      <a:pt x="22724" y="32717"/>
                    </a:cubicBezTo>
                    <a:cubicBezTo>
                      <a:pt x="22579" y="32598"/>
                      <a:pt x="22513" y="32556"/>
                      <a:pt x="22489" y="32556"/>
                    </a:cubicBezTo>
                    <a:cubicBezTo>
                      <a:pt x="22429" y="32556"/>
                      <a:pt x="22634" y="32827"/>
                      <a:pt x="22496" y="32827"/>
                    </a:cubicBezTo>
                    <a:cubicBezTo>
                      <a:pt x="22470" y="32827"/>
                      <a:pt x="22434" y="32818"/>
                      <a:pt x="22382" y="32796"/>
                    </a:cubicBezTo>
                    <a:cubicBezTo>
                      <a:pt x="22198" y="32323"/>
                      <a:pt x="21962" y="31902"/>
                      <a:pt x="21646" y="31508"/>
                    </a:cubicBezTo>
                    <a:lnTo>
                      <a:pt x="21646" y="31508"/>
                    </a:lnTo>
                    <a:cubicBezTo>
                      <a:pt x="21790" y="31577"/>
                      <a:pt x="21895" y="31607"/>
                      <a:pt x="21972" y="31607"/>
                    </a:cubicBezTo>
                    <a:cubicBezTo>
                      <a:pt x="22330" y="31607"/>
                      <a:pt x="22064" y="30962"/>
                      <a:pt x="22172" y="30745"/>
                    </a:cubicBezTo>
                    <a:lnTo>
                      <a:pt x="22172" y="30745"/>
                    </a:lnTo>
                    <a:cubicBezTo>
                      <a:pt x="22303" y="30903"/>
                      <a:pt x="22303" y="31166"/>
                      <a:pt x="22514" y="31218"/>
                    </a:cubicBezTo>
                    <a:cubicBezTo>
                      <a:pt x="22382" y="30955"/>
                      <a:pt x="22566" y="30929"/>
                      <a:pt x="22435" y="30640"/>
                    </a:cubicBezTo>
                    <a:cubicBezTo>
                      <a:pt x="22418" y="30636"/>
                      <a:pt x="22404" y="30635"/>
                      <a:pt x="22390" y="30635"/>
                    </a:cubicBezTo>
                    <a:cubicBezTo>
                      <a:pt x="22349" y="30635"/>
                      <a:pt x="22319" y="30646"/>
                      <a:pt x="22287" y="30646"/>
                    </a:cubicBezTo>
                    <a:cubicBezTo>
                      <a:pt x="22244" y="30646"/>
                      <a:pt x="22198" y="30627"/>
                      <a:pt x="22119" y="30535"/>
                    </a:cubicBezTo>
                    <a:lnTo>
                      <a:pt x="22119" y="30535"/>
                    </a:lnTo>
                    <a:cubicBezTo>
                      <a:pt x="22147" y="30543"/>
                      <a:pt x="22172" y="30547"/>
                      <a:pt x="22192" y="30547"/>
                    </a:cubicBezTo>
                    <a:cubicBezTo>
                      <a:pt x="22366" y="30547"/>
                      <a:pt x="22320" y="30283"/>
                      <a:pt x="22451" y="30283"/>
                    </a:cubicBezTo>
                    <a:close/>
                    <a:moveTo>
                      <a:pt x="13169" y="32331"/>
                    </a:moveTo>
                    <a:cubicBezTo>
                      <a:pt x="13280" y="32331"/>
                      <a:pt x="13439" y="32406"/>
                      <a:pt x="13677" y="32612"/>
                    </a:cubicBezTo>
                    <a:cubicBezTo>
                      <a:pt x="13585" y="32576"/>
                      <a:pt x="13514" y="32560"/>
                      <a:pt x="13458" y="32560"/>
                    </a:cubicBezTo>
                    <a:cubicBezTo>
                      <a:pt x="13184" y="32560"/>
                      <a:pt x="13259" y="32917"/>
                      <a:pt x="13041" y="32917"/>
                    </a:cubicBezTo>
                    <a:cubicBezTo>
                      <a:pt x="12981" y="32917"/>
                      <a:pt x="12899" y="32891"/>
                      <a:pt x="12783" y="32823"/>
                    </a:cubicBezTo>
                    <a:cubicBezTo>
                      <a:pt x="12911" y="32731"/>
                      <a:pt x="12912" y="32331"/>
                      <a:pt x="13169" y="32331"/>
                    </a:cubicBezTo>
                    <a:close/>
                    <a:moveTo>
                      <a:pt x="21676" y="32841"/>
                    </a:moveTo>
                    <a:cubicBezTo>
                      <a:pt x="21767" y="32841"/>
                      <a:pt x="22034" y="33021"/>
                      <a:pt x="22188" y="33021"/>
                    </a:cubicBezTo>
                    <a:cubicBezTo>
                      <a:pt x="22212" y="33021"/>
                      <a:pt x="22233" y="33017"/>
                      <a:pt x="22251" y="33007"/>
                    </a:cubicBezTo>
                    <a:lnTo>
                      <a:pt x="22251" y="33007"/>
                    </a:lnTo>
                    <a:cubicBezTo>
                      <a:pt x="22279" y="33104"/>
                      <a:pt x="22203" y="33165"/>
                      <a:pt x="22082" y="33165"/>
                    </a:cubicBezTo>
                    <a:cubicBezTo>
                      <a:pt x="21976" y="33165"/>
                      <a:pt x="21834" y="33118"/>
                      <a:pt x="21699" y="33007"/>
                    </a:cubicBezTo>
                    <a:cubicBezTo>
                      <a:pt x="21629" y="32883"/>
                      <a:pt x="21632" y="32841"/>
                      <a:pt x="21676" y="32841"/>
                    </a:cubicBezTo>
                    <a:close/>
                    <a:moveTo>
                      <a:pt x="13519" y="32744"/>
                    </a:moveTo>
                    <a:cubicBezTo>
                      <a:pt x="13624" y="32928"/>
                      <a:pt x="13861" y="32954"/>
                      <a:pt x="13914" y="33165"/>
                    </a:cubicBezTo>
                    <a:cubicBezTo>
                      <a:pt x="13856" y="33165"/>
                      <a:pt x="13830" y="33188"/>
                      <a:pt x="13784" y="33188"/>
                    </a:cubicBezTo>
                    <a:cubicBezTo>
                      <a:pt x="13746" y="33188"/>
                      <a:pt x="13694" y="33172"/>
                      <a:pt x="13598" y="33112"/>
                    </a:cubicBezTo>
                    <a:lnTo>
                      <a:pt x="13572" y="33112"/>
                    </a:lnTo>
                    <a:cubicBezTo>
                      <a:pt x="13572" y="32902"/>
                      <a:pt x="13283" y="32744"/>
                      <a:pt x="13519" y="32744"/>
                    </a:cubicBezTo>
                    <a:close/>
                    <a:moveTo>
                      <a:pt x="20357" y="32691"/>
                    </a:moveTo>
                    <a:lnTo>
                      <a:pt x="20357" y="32691"/>
                    </a:lnTo>
                    <a:cubicBezTo>
                      <a:pt x="20676" y="32740"/>
                      <a:pt x="21064" y="33225"/>
                      <a:pt x="20858" y="33225"/>
                    </a:cubicBezTo>
                    <a:cubicBezTo>
                      <a:pt x="20843" y="33225"/>
                      <a:pt x="20825" y="33222"/>
                      <a:pt x="20804" y="33217"/>
                    </a:cubicBezTo>
                    <a:lnTo>
                      <a:pt x="20804" y="33191"/>
                    </a:lnTo>
                    <a:cubicBezTo>
                      <a:pt x="20647" y="33059"/>
                      <a:pt x="20436" y="32928"/>
                      <a:pt x="20357" y="32691"/>
                    </a:cubicBezTo>
                    <a:close/>
                    <a:moveTo>
                      <a:pt x="12231" y="32691"/>
                    </a:moveTo>
                    <a:lnTo>
                      <a:pt x="12231" y="32691"/>
                    </a:lnTo>
                    <a:cubicBezTo>
                      <a:pt x="12349" y="32742"/>
                      <a:pt x="12435" y="32771"/>
                      <a:pt x="12496" y="32771"/>
                    </a:cubicBezTo>
                    <a:cubicBezTo>
                      <a:pt x="12529" y="32771"/>
                      <a:pt x="12554" y="32762"/>
                      <a:pt x="12572" y="32744"/>
                    </a:cubicBezTo>
                    <a:lnTo>
                      <a:pt x="12572" y="32744"/>
                    </a:lnTo>
                    <a:cubicBezTo>
                      <a:pt x="12625" y="33007"/>
                      <a:pt x="12309" y="32796"/>
                      <a:pt x="12730" y="33270"/>
                    </a:cubicBezTo>
                    <a:cubicBezTo>
                      <a:pt x="12580" y="33175"/>
                      <a:pt x="12501" y="33144"/>
                      <a:pt x="12453" y="33144"/>
                    </a:cubicBezTo>
                    <a:cubicBezTo>
                      <a:pt x="12367" y="33144"/>
                      <a:pt x="12384" y="33245"/>
                      <a:pt x="12263" y="33245"/>
                    </a:cubicBezTo>
                    <a:cubicBezTo>
                      <a:pt x="12230" y="33245"/>
                      <a:pt x="12185" y="33237"/>
                      <a:pt x="12125" y="33217"/>
                    </a:cubicBezTo>
                    <a:lnTo>
                      <a:pt x="12125" y="33191"/>
                    </a:lnTo>
                    <a:cubicBezTo>
                      <a:pt x="11941" y="32875"/>
                      <a:pt x="12415" y="33059"/>
                      <a:pt x="12231" y="32691"/>
                    </a:cubicBezTo>
                    <a:close/>
                    <a:moveTo>
                      <a:pt x="59778" y="32910"/>
                    </a:moveTo>
                    <a:cubicBezTo>
                      <a:pt x="59863" y="32910"/>
                      <a:pt x="59990" y="32979"/>
                      <a:pt x="60097" y="33138"/>
                    </a:cubicBezTo>
                    <a:cubicBezTo>
                      <a:pt x="59984" y="33138"/>
                      <a:pt x="60064" y="33312"/>
                      <a:pt x="59957" y="33312"/>
                    </a:cubicBezTo>
                    <a:cubicBezTo>
                      <a:pt x="59939" y="33312"/>
                      <a:pt x="59916" y="33307"/>
                      <a:pt x="59886" y="33296"/>
                    </a:cubicBezTo>
                    <a:cubicBezTo>
                      <a:pt x="59620" y="33061"/>
                      <a:pt x="59652" y="32910"/>
                      <a:pt x="59778" y="32910"/>
                    </a:cubicBezTo>
                    <a:close/>
                    <a:moveTo>
                      <a:pt x="36558" y="32533"/>
                    </a:moveTo>
                    <a:lnTo>
                      <a:pt x="36558" y="32533"/>
                    </a:lnTo>
                    <a:cubicBezTo>
                      <a:pt x="37073" y="32803"/>
                      <a:pt x="37336" y="33438"/>
                      <a:pt x="37050" y="33438"/>
                    </a:cubicBezTo>
                    <a:cubicBezTo>
                      <a:pt x="37029" y="33438"/>
                      <a:pt x="37006" y="33435"/>
                      <a:pt x="36979" y="33428"/>
                    </a:cubicBezTo>
                    <a:cubicBezTo>
                      <a:pt x="36874" y="33112"/>
                      <a:pt x="36690" y="32849"/>
                      <a:pt x="36427" y="32665"/>
                    </a:cubicBezTo>
                    <a:lnTo>
                      <a:pt x="36427" y="32665"/>
                    </a:lnTo>
                    <a:cubicBezTo>
                      <a:pt x="36528" y="32725"/>
                      <a:pt x="36598" y="32755"/>
                      <a:pt x="36635" y="32755"/>
                    </a:cubicBezTo>
                    <a:cubicBezTo>
                      <a:pt x="36695" y="32755"/>
                      <a:pt x="36671" y="32679"/>
                      <a:pt x="36558" y="32533"/>
                    </a:cubicBezTo>
                    <a:close/>
                    <a:moveTo>
                      <a:pt x="20331" y="32875"/>
                    </a:moveTo>
                    <a:cubicBezTo>
                      <a:pt x="20515" y="33059"/>
                      <a:pt x="20725" y="33191"/>
                      <a:pt x="20962" y="33322"/>
                    </a:cubicBezTo>
                    <a:cubicBezTo>
                      <a:pt x="21045" y="33446"/>
                      <a:pt x="21019" y="33484"/>
                      <a:pt x="20950" y="33484"/>
                    </a:cubicBezTo>
                    <a:cubicBezTo>
                      <a:pt x="20887" y="33484"/>
                      <a:pt x="20787" y="33453"/>
                      <a:pt x="20699" y="33428"/>
                    </a:cubicBezTo>
                    <a:cubicBezTo>
                      <a:pt x="20625" y="33279"/>
                      <a:pt x="20177" y="32897"/>
                      <a:pt x="20279" y="32897"/>
                    </a:cubicBezTo>
                    <a:cubicBezTo>
                      <a:pt x="20286" y="32897"/>
                      <a:pt x="20294" y="32898"/>
                      <a:pt x="20305" y="32902"/>
                    </a:cubicBezTo>
                    <a:lnTo>
                      <a:pt x="20331" y="32875"/>
                    </a:lnTo>
                    <a:close/>
                    <a:moveTo>
                      <a:pt x="22409" y="33007"/>
                    </a:moveTo>
                    <a:lnTo>
                      <a:pt x="22803" y="33165"/>
                    </a:lnTo>
                    <a:cubicBezTo>
                      <a:pt x="22942" y="33338"/>
                      <a:pt x="22955" y="33511"/>
                      <a:pt x="22850" y="33511"/>
                    </a:cubicBezTo>
                    <a:cubicBezTo>
                      <a:pt x="22795" y="33511"/>
                      <a:pt x="22709" y="33465"/>
                      <a:pt x="22593" y="33349"/>
                    </a:cubicBezTo>
                    <a:lnTo>
                      <a:pt x="22593" y="33349"/>
                    </a:lnTo>
                    <a:cubicBezTo>
                      <a:pt x="22615" y="33356"/>
                      <a:pt x="22633" y="33360"/>
                      <a:pt x="22645" y="33360"/>
                    </a:cubicBezTo>
                    <a:cubicBezTo>
                      <a:pt x="22762" y="33360"/>
                      <a:pt x="22456" y="33054"/>
                      <a:pt x="22409" y="33007"/>
                    </a:cubicBezTo>
                    <a:close/>
                    <a:moveTo>
                      <a:pt x="9102" y="33334"/>
                    </a:moveTo>
                    <a:cubicBezTo>
                      <a:pt x="9165" y="33334"/>
                      <a:pt x="9242" y="33347"/>
                      <a:pt x="9337" y="33375"/>
                    </a:cubicBezTo>
                    <a:cubicBezTo>
                      <a:pt x="9364" y="33638"/>
                      <a:pt x="9048" y="33612"/>
                      <a:pt x="8890" y="33717"/>
                    </a:cubicBezTo>
                    <a:lnTo>
                      <a:pt x="8890" y="33691"/>
                    </a:lnTo>
                    <a:cubicBezTo>
                      <a:pt x="8849" y="33504"/>
                      <a:pt x="8873" y="33334"/>
                      <a:pt x="9102" y="33334"/>
                    </a:cubicBezTo>
                    <a:close/>
                    <a:moveTo>
                      <a:pt x="11862" y="33191"/>
                    </a:moveTo>
                    <a:cubicBezTo>
                      <a:pt x="12178" y="33322"/>
                      <a:pt x="12467" y="33585"/>
                      <a:pt x="12651" y="33875"/>
                    </a:cubicBezTo>
                    <a:cubicBezTo>
                      <a:pt x="12283" y="33769"/>
                      <a:pt x="11810" y="33322"/>
                      <a:pt x="11862" y="33191"/>
                    </a:cubicBezTo>
                    <a:close/>
                    <a:moveTo>
                      <a:pt x="21274" y="33486"/>
                    </a:moveTo>
                    <a:cubicBezTo>
                      <a:pt x="21304" y="33486"/>
                      <a:pt x="21346" y="33506"/>
                      <a:pt x="21409" y="33559"/>
                    </a:cubicBezTo>
                    <a:cubicBezTo>
                      <a:pt x="21357" y="33646"/>
                      <a:pt x="21374" y="33904"/>
                      <a:pt x="21240" y="33904"/>
                    </a:cubicBezTo>
                    <a:cubicBezTo>
                      <a:pt x="21171" y="33904"/>
                      <a:pt x="21062" y="33835"/>
                      <a:pt x="20883" y="33638"/>
                    </a:cubicBezTo>
                    <a:lnTo>
                      <a:pt x="20910" y="33638"/>
                    </a:lnTo>
                    <a:cubicBezTo>
                      <a:pt x="20975" y="33673"/>
                      <a:pt x="21024" y="33687"/>
                      <a:pt x="21062" y="33687"/>
                    </a:cubicBezTo>
                    <a:cubicBezTo>
                      <a:pt x="21204" y="33687"/>
                      <a:pt x="21179" y="33486"/>
                      <a:pt x="21274" y="33486"/>
                    </a:cubicBezTo>
                    <a:close/>
                    <a:moveTo>
                      <a:pt x="24380" y="33586"/>
                    </a:moveTo>
                    <a:cubicBezTo>
                      <a:pt x="24415" y="33586"/>
                      <a:pt x="24467" y="33602"/>
                      <a:pt x="24539" y="33638"/>
                    </a:cubicBezTo>
                    <a:lnTo>
                      <a:pt x="24723" y="33954"/>
                    </a:lnTo>
                    <a:lnTo>
                      <a:pt x="24434" y="33875"/>
                    </a:lnTo>
                    <a:cubicBezTo>
                      <a:pt x="24319" y="33702"/>
                      <a:pt x="24288" y="33586"/>
                      <a:pt x="24380" y="33586"/>
                    </a:cubicBezTo>
                    <a:close/>
                    <a:moveTo>
                      <a:pt x="10442" y="33217"/>
                    </a:moveTo>
                    <a:cubicBezTo>
                      <a:pt x="10784" y="33217"/>
                      <a:pt x="10705" y="33612"/>
                      <a:pt x="10942" y="33664"/>
                    </a:cubicBezTo>
                    <a:cubicBezTo>
                      <a:pt x="10963" y="33671"/>
                      <a:pt x="10981" y="33674"/>
                      <a:pt x="10994" y="33674"/>
                    </a:cubicBezTo>
                    <a:cubicBezTo>
                      <a:pt x="11113" y="33674"/>
                      <a:pt x="10921" y="33435"/>
                      <a:pt x="11024" y="33435"/>
                    </a:cubicBezTo>
                    <a:cubicBezTo>
                      <a:pt x="11048" y="33435"/>
                      <a:pt x="11088" y="33448"/>
                      <a:pt x="11152" y="33480"/>
                    </a:cubicBezTo>
                    <a:cubicBezTo>
                      <a:pt x="11389" y="33901"/>
                      <a:pt x="11100" y="33901"/>
                      <a:pt x="10916" y="34006"/>
                    </a:cubicBezTo>
                    <a:lnTo>
                      <a:pt x="10889" y="34006"/>
                    </a:lnTo>
                    <a:cubicBezTo>
                      <a:pt x="10600" y="33691"/>
                      <a:pt x="10889" y="33664"/>
                      <a:pt x="10442" y="33217"/>
                    </a:cubicBezTo>
                    <a:close/>
                    <a:moveTo>
                      <a:pt x="59161" y="34005"/>
                    </a:moveTo>
                    <a:cubicBezTo>
                      <a:pt x="59158" y="34005"/>
                      <a:pt x="59156" y="34005"/>
                      <a:pt x="59154" y="34005"/>
                    </a:cubicBezTo>
                    <a:lnTo>
                      <a:pt x="59154" y="34005"/>
                    </a:lnTo>
                    <a:cubicBezTo>
                      <a:pt x="59194" y="34018"/>
                      <a:pt x="59235" y="34033"/>
                      <a:pt x="59278" y="34050"/>
                    </a:cubicBezTo>
                    <a:lnTo>
                      <a:pt x="59278" y="34050"/>
                    </a:lnTo>
                    <a:cubicBezTo>
                      <a:pt x="59230" y="34019"/>
                      <a:pt x="59191" y="34005"/>
                      <a:pt x="59161" y="34005"/>
                    </a:cubicBezTo>
                    <a:close/>
                    <a:moveTo>
                      <a:pt x="59568" y="33403"/>
                    </a:moveTo>
                    <a:cubicBezTo>
                      <a:pt x="59654" y="33403"/>
                      <a:pt x="59780" y="33460"/>
                      <a:pt x="59965" y="33612"/>
                    </a:cubicBezTo>
                    <a:cubicBezTo>
                      <a:pt x="59944" y="33609"/>
                      <a:pt x="59925" y="33607"/>
                      <a:pt x="59910" y="33607"/>
                    </a:cubicBezTo>
                    <a:cubicBezTo>
                      <a:pt x="59641" y="33607"/>
                      <a:pt x="60235" y="34020"/>
                      <a:pt x="60360" y="34269"/>
                    </a:cubicBezTo>
                    <a:cubicBezTo>
                      <a:pt x="60044" y="34085"/>
                      <a:pt x="59781" y="33848"/>
                      <a:pt x="59544" y="33585"/>
                    </a:cubicBezTo>
                    <a:lnTo>
                      <a:pt x="59518" y="33585"/>
                    </a:lnTo>
                    <a:cubicBezTo>
                      <a:pt x="59686" y="33837"/>
                      <a:pt x="59747" y="34025"/>
                      <a:pt x="59666" y="34025"/>
                    </a:cubicBezTo>
                    <a:cubicBezTo>
                      <a:pt x="59620" y="34025"/>
                      <a:pt x="59529" y="33965"/>
                      <a:pt x="59386" y="33822"/>
                    </a:cubicBezTo>
                    <a:cubicBezTo>
                      <a:pt x="59386" y="33661"/>
                      <a:pt x="59386" y="33403"/>
                      <a:pt x="59568" y="33403"/>
                    </a:cubicBezTo>
                    <a:close/>
                    <a:moveTo>
                      <a:pt x="14019" y="34164"/>
                    </a:moveTo>
                    <a:cubicBezTo>
                      <a:pt x="14256" y="34217"/>
                      <a:pt x="14361" y="34427"/>
                      <a:pt x="14492" y="34611"/>
                    </a:cubicBezTo>
                    <a:cubicBezTo>
                      <a:pt x="14469" y="34600"/>
                      <a:pt x="14454" y="34596"/>
                      <a:pt x="14442" y="34596"/>
                    </a:cubicBezTo>
                    <a:cubicBezTo>
                      <a:pt x="14415" y="34596"/>
                      <a:pt x="14405" y="34615"/>
                      <a:pt x="14367" y="34615"/>
                    </a:cubicBezTo>
                    <a:cubicBezTo>
                      <a:pt x="14344" y="34615"/>
                      <a:pt x="14310" y="34608"/>
                      <a:pt x="14256" y="34585"/>
                    </a:cubicBezTo>
                    <a:lnTo>
                      <a:pt x="14019" y="34164"/>
                    </a:lnTo>
                    <a:close/>
                    <a:moveTo>
                      <a:pt x="12295" y="34443"/>
                    </a:moveTo>
                    <a:cubicBezTo>
                      <a:pt x="12304" y="34443"/>
                      <a:pt x="12318" y="34446"/>
                      <a:pt x="12336" y="34453"/>
                    </a:cubicBezTo>
                    <a:cubicBezTo>
                      <a:pt x="12530" y="34599"/>
                      <a:pt x="12860" y="34880"/>
                      <a:pt x="12659" y="34880"/>
                    </a:cubicBezTo>
                    <a:cubicBezTo>
                      <a:pt x="12642" y="34880"/>
                      <a:pt x="12623" y="34878"/>
                      <a:pt x="12599" y="34874"/>
                    </a:cubicBezTo>
                    <a:cubicBezTo>
                      <a:pt x="12527" y="34802"/>
                      <a:pt x="12190" y="34443"/>
                      <a:pt x="12295" y="34443"/>
                    </a:cubicBezTo>
                    <a:close/>
                    <a:moveTo>
                      <a:pt x="34780" y="34147"/>
                    </a:moveTo>
                    <a:cubicBezTo>
                      <a:pt x="34851" y="34147"/>
                      <a:pt x="34955" y="34173"/>
                      <a:pt x="35085" y="34217"/>
                    </a:cubicBezTo>
                    <a:cubicBezTo>
                      <a:pt x="35248" y="34495"/>
                      <a:pt x="35697" y="34897"/>
                      <a:pt x="35475" y="34897"/>
                    </a:cubicBezTo>
                    <a:cubicBezTo>
                      <a:pt x="35445" y="34897"/>
                      <a:pt x="35404" y="34889"/>
                      <a:pt x="35348" y="34874"/>
                    </a:cubicBezTo>
                    <a:cubicBezTo>
                      <a:pt x="35148" y="34573"/>
                      <a:pt x="34971" y="34320"/>
                      <a:pt x="34727" y="34320"/>
                    </a:cubicBezTo>
                    <a:cubicBezTo>
                      <a:pt x="34715" y="34320"/>
                      <a:pt x="34703" y="34320"/>
                      <a:pt x="34691" y="34322"/>
                    </a:cubicBezTo>
                    <a:cubicBezTo>
                      <a:pt x="34645" y="34198"/>
                      <a:pt x="34680" y="34147"/>
                      <a:pt x="34780" y="34147"/>
                    </a:cubicBezTo>
                    <a:close/>
                    <a:moveTo>
                      <a:pt x="10319" y="34765"/>
                    </a:moveTo>
                    <a:cubicBezTo>
                      <a:pt x="10358" y="34765"/>
                      <a:pt x="10408" y="34775"/>
                      <a:pt x="10468" y="34795"/>
                    </a:cubicBezTo>
                    <a:cubicBezTo>
                      <a:pt x="10547" y="34927"/>
                      <a:pt x="10626" y="35006"/>
                      <a:pt x="10731" y="35084"/>
                    </a:cubicBezTo>
                    <a:cubicBezTo>
                      <a:pt x="10705" y="35102"/>
                      <a:pt x="10673" y="35111"/>
                      <a:pt x="10633" y="35111"/>
                    </a:cubicBezTo>
                    <a:cubicBezTo>
                      <a:pt x="10553" y="35111"/>
                      <a:pt x="10442" y="35076"/>
                      <a:pt x="10284" y="35006"/>
                    </a:cubicBezTo>
                    <a:cubicBezTo>
                      <a:pt x="10186" y="34849"/>
                      <a:pt x="10205" y="34765"/>
                      <a:pt x="10319" y="34765"/>
                    </a:cubicBezTo>
                    <a:close/>
                    <a:moveTo>
                      <a:pt x="11395" y="35116"/>
                    </a:moveTo>
                    <a:cubicBezTo>
                      <a:pt x="11483" y="35116"/>
                      <a:pt x="11653" y="35190"/>
                      <a:pt x="11731" y="35190"/>
                    </a:cubicBezTo>
                    <a:cubicBezTo>
                      <a:pt x="11879" y="35349"/>
                      <a:pt x="11884" y="35400"/>
                      <a:pt x="11820" y="35400"/>
                    </a:cubicBezTo>
                    <a:cubicBezTo>
                      <a:pt x="11738" y="35400"/>
                      <a:pt x="11538" y="35313"/>
                      <a:pt x="11389" y="35269"/>
                    </a:cubicBezTo>
                    <a:cubicBezTo>
                      <a:pt x="11314" y="35151"/>
                      <a:pt x="11335" y="35116"/>
                      <a:pt x="11395" y="35116"/>
                    </a:cubicBezTo>
                    <a:close/>
                    <a:moveTo>
                      <a:pt x="7923" y="35186"/>
                    </a:moveTo>
                    <a:cubicBezTo>
                      <a:pt x="7937" y="35186"/>
                      <a:pt x="7952" y="35187"/>
                      <a:pt x="7970" y="35190"/>
                    </a:cubicBezTo>
                    <a:cubicBezTo>
                      <a:pt x="8154" y="35479"/>
                      <a:pt x="7681" y="35242"/>
                      <a:pt x="7812" y="35479"/>
                    </a:cubicBezTo>
                    <a:cubicBezTo>
                      <a:pt x="7681" y="35426"/>
                      <a:pt x="7628" y="35295"/>
                      <a:pt x="7575" y="35190"/>
                    </a:cubicBezTo>
                    <a:lnTo>
                      <a:pt x="7575" y="35190"/>
                    </a:lnTo>
                    <a:cubicBezTo>
                      <a:pt x="7645" y="35221"/>
                      <a:pt x="7692" y="35231"/>
                      <a:pt x="7728" y="35231"/>
                    </a:cubicBezTo>
                    <a:cubicBezTo>
                      <a:pt x="7803" y="35231"/>
                      <a:pt x="7832" y="35186"/>
                      <a:pt x="7923" y="35186"/>
                    </a:cubicBezTo>
                    <a:close/>
                    <a:moveTo>
                      <a:pt x="17646" y="35361"/>
                    </a:moveTo>
                    <a:cubicBezTo>
                      <a:pt x="17767" y="35361"/>
                      <a:pt x="18020" y="35472"/>
                      <a:pt x="18148" y="35584"/>
                    </a:cubicBezTo>
                    <a:cubicBezTo>
                      <a:pt x="18228" y="35717"/>
                      <a:pt x="18236" y="35763"/>
                      <a:pt x="18198" y="35763"/>
                    </a:cubicBezTo>
                    <a:cubicBezTo>
                      <a:pt x="18125" y="35763"/>
                      <a:pt x="17875" y="35584"/>
                      <a:pt x="17648" y="35532"/>
                    </a:cubicBezTo>
                    <a:cubicBezTo>
                      <a:pt x="17545" y="35407"/>
                      <a:pt x="17568" y="35361"/>
                      <a:pt x="17646" y="35361"/>
                    </a:cubicBezTo>
                    <a:close/>
                    <a:moveTo>
                      <a:pt x="8056" y="35525"/>
                    </a:moveTo>
                    <a:cubicBezTo>
                      <a:pt x="8196" y="35525"/>
                      <a:pt x="8437" y="35615"/>
                      <a:pt x="8496" y="35689"/>
                    </a:cubicBezTo>
                    <a:cubicBezTo>
                      <a:pt x="8480" y="35753"/>
                      <a:pt x="8416" y="35788"/>
                      <a:pt x="8309" y="35788"/>
                    </a:cubicBezTo>
                    <a:cubicBezTo>
                      <a:pt x="8240" y="35788"/>
                      <a:pt x="8153" y="35773"/>
                      <a:pt x="8049" y="35742"/>
                    </a:cubicBezTo>
                    <a:cubicBezTo>
                      <a:pt x="7899" y="35580"/>
                      <a:pt x="7946" y="35525"/>
                      <a:pt x="8056" y="35525"/>
                    </a:cubicBezTo>
                    <a:close/>
                    <a:moveTo>
                      <a:pt x="9717" y="35001"/>
                    </a:moveTo>
                    <a:cubicBezTo>
                      <a:pt x="9793" y="35001"/>
                      <a:pt x="9894" y="35035"/>
                      <a:pt x="10021" y="35111"/>
                    </a:cubicBezTo>
                    <a:cubicBezTo>
                      <a:pt x="9863" y="35111"/>
                      <a:pt x="10100" y="35242"/>
                      <a:pt x="10179" y="35374"/>
                    </a:cubicBezTo>
                    <a:cubicBezTo>
                      <a:pt x="10165" y="35378"/>
                      <a:pt x="10150" y="35379"/>
                      <a:pt x="10134" y="35379"/>
                    </a:cubicBezTo>
                    <a:cubicBezTo>
                      <a:pt x="10018" y="35379"/>
                      <a:pt x="9846" y="35292"/>
                      <a:pt x="9759" y="35292"/>
                    </a:cubicBezTo>
                    <a:cubicBezTo>
                      <a:pt x="9694" y="35292"/>
                      <a:pt x="9676" y="35340"/>
                      <a:pt x="9758" y="35505"/>
                    </a:cubicBezTo>
                    <a:cubicBezTo>
                      <a:pt x="10021" y="35716"/>
                      <a:pt x="10100" y="35505"/>
                      <a:pt x="10363" y="35847"/>
                    </a:cubicBezTo>
                    <a:cubicBezTo>
                      <a:pt x="10335" y="35894"/>
                      <a:pt x="10290" y="35918"/>
                      <a:pt x="10227" y="35918"/>
                    </a:cubicBezTo>
                    <a:cubicBezTo>
                      <a:pt x="10114" y="35918"/>
                      <a:pt x="9942" y="35841"/>
                      <a:pt x="9706" y="35689"/>
                    </a:cubicBezTo>
                    <a:cubicBezTo>
                      <a:pt x="9486" y="35330"/>
                      <a:pt x="9479" y="35001"/>
                      <a:pt x="9717" y="35001"/>
                    </a:cubicBezTo>
                    <a:close/>
                    <a:moveTo>
                      <a:pt x="7181" y="35374"/>
                    </a:moveTo>
                    <a:lnTo>
                      <a:pt x="7181" y="35374"/>
                    </a:lnTo>
                    <a:cubicBezTo>
                      <a:pt x="7496" y="35426"/>
                      <a:pt x="7654" y="35637"/>
                      <a:pt x="7944" y="35716"/>
                    </a:cubicBezTo>
                    <a:cubicBezTo>
                      <a:pt x="8049" y="35926"/>
                      <a:pt x="7944" y="35952"/>
                      <a:pt x="7891" y="36031"/>
                    </a:cubicBezTo>
                    <a:cubicBezTo>
                      <a:pt x="7681" y="35795"/>
                      <a:pt x="7365" y="35663"/>
                      <a:pt x="7181" y="35374"/>
                    </a:cubicBezTo>
                    <a:close/>
                    <a:moveTo>
                      <a:pt x="33681" y="35539"/>
                    </a:moveTo>
                    <a:cubicBezTo>
                      <a:pt x="33703" y="35539"/>
                      <a:pt x="33733" y="35545"/>
                      <a:pt x="33770" y="35558"/>
                    </a:cubicBezTo>
                    <a:cubicBezTo>
                      <a:pt x="34112" y="35821"/>
                      <a:pt x="33875" y="35847"/>
                      <a:pt x="34138" y="36242"/>
                    </a:cubicBezTo>
                    <a:lnTo>
                      <a:pt x="33849" y="36110"/>
                    </a:lnTo>
                    <a:cubicBezTo>
                      <a:pt x="33733" y="35855"/>
                      <a:pt x="33516" y="35539"/>
                      <a:pt x="33681" y="35539"/>
                    </a:cubicBezTo>
                    <a:close/>
                    <a:moveTo>
                      <a:pt x="7034" y="35461"/>
                    </a:moveTo>
                    <a:cubicBezTo>
                      <a:pt x="7081" y="35461"/>
                      <a:pt x="7160" y="35490"/>
                      <a:pt x="7286" y="35558"/>
                    </a:cubicBezTo>
                    <a:cubicBezTo>
                      <a:pt x="7260" y="35795"/>
                      <a:pt x="7602" y="36031"/>
                      <a:pt x="7838" y="36347"/>
                    </a:cubicBezTo>
                    <a:cubicBezTo>
                      <a:pt x="7667" y="36244"/>
                      <a:pt x="7590" y="36221"/>
                      <a:pt x="7529" y="36221"/>
                    </a:cubicBezTo>
                    <a:cubicBezTo>
                      <a:pt x="7479" y="36221"/>
                      <a:pt x="7441" y="36237"/>
                      <a:pt x="7369" y="36237"/>
                    </a:cubicBezTo>
                    <a:cubicBezTo>
                      <a:pt x="7328" y="36237"/>
                      <a:pt x="7277" y="36231"/>
                      <a:pt x="7207" y="36215"/>
                    </a:cubicBezTo>
                    <a:lnTo>
                      <a:pt x="7181" y="36215"/>
                    </a:lnTo>
                    <a:cubicBezTo>
                      <a:pt x="7267" y="36022"/>
                      <a:pt x="6827" y="35461"/>
                      <a:pt x="7034" y="35461"/>
                    </a:cubicBezTo>
                    <a:close/>
                    <a:moveTo>
                      <a:pt x="33486" y="35848"/>
                    </a:moveTo>
                    <a:cubicBezTo>
                      <a:pt x="33504" y="35848"/>
                      <a:pt x="33528" y="35856"/>
                      <a:pt x="33560" y="35873"/>
                    </a:cubicBezTo>
                    <a:cubicBezTo>
                      <a:pt x="33875" y="36163"/>
                      <a:pt x="33455" y="36031"/>
                      <a:pt x="33954" y="36426"/>
                    </a:cubicBezTo>
                    <a:cubicBezTo>
                      <a:pt x="33650" y="36356"/>
                      <a:pt x="33346" y="35848"/>
                      <a:pt x="33486" y="35848"/>
                    </a:cubicBezTo>
                    <a:close/>
                    <a:moveTo>
                      <a:pt x="18439" y="36019"/>
                    </a:moveTo>
                    <a:cubicBezTo>
                      <a:pt x="18464" y="36019"/>
                      <a:pt x="18512" y="36038"/>
                      <a:pt x="18595" y="36084"/>
                    </a:cubicBezTo>
                    <a:cubicBezTo>
                      <a:pt x="18674" y="36242"/>
                      <a:pt x="18753" y="36373"/>
                      <a:pt x="18858" y="36505"/>
                    </a:cubicBezTo>
                    <a:cubicBezTo>
                      <a:pt x="18727" y="36452"/>
                      <a:pt x="18569" y="36426"/>
                      <a:pt x="18490" y="36321"/>
                    </a:cubicBezTo>
                    <a:lnTo>
                      <a:pt x="18490" y="36321"/>
                    </a:lnTo>
                    <a:cubicBezTo>
                      <a:pt x="18518" y="36333"/>
                      <a:pt x="18537" y="36339"/>
                      <a:pt x="18549" y="36339"/>
                    </a:cubicBezTo>
                    <a:cubicBezTo>
                      <a:pt x="18641" y="36339"/>
                      <a:pt x="18337" y="36019"/>
                      <a:pt x="18439" y="36019"/>
                    </a:cubicBezTo>
                    <a:close/>
                    <a:moveTo>
                      <a:pt x="8359" y="36005"/>
                    </a:moveTo>
                    <a:cubicBezTo>
                      <a:pt x="8424" y="36005"/>
                      <a:pt x="8516" y="36027"/>
                      <a:pt x="8654" y="36084"/>
                    </a:cubicBezTo>
                    <a:cubicBezTo>
                      <a:pt x="8733" y="36215"/>
                      <a:pt x="8864" y="36321"/>
                      <a:pt x="9048" y="36347"/>
                    </a:cubicBezTo>
                    <a:cubicBezTo>
                      <a:pt x="9180" y="36610"/>
                      <a:pt x="9127" y="36715"/>
                      <a:pt x="8969" y="36741"/>
                    </a:cubicBezTo>
                    <a:lnTo>
                      <a:pt x="8943" y="36741"/>
                    </a:lnTo>
                    <a:cubicBezTo>
                      <a:pt x="8838" y="36557"/>
                      <a:pt x="8969" y="36399"/>
                      <a:pt x="8654" y="36215"/>
                    </a:cubicBezTo>
                    <a:cubicBezTo>
                      <a:pt x="8600" y="36186"/>
                      <a:pt x="8560" y="36175"/>
                      <a:pt x="8529" y="36175"/>
                    </a:cubicBezTo>
                    <a:cubicBezTo>
                      <a:pt x="8417" y="36175"/>
                      <a:pt x="8427" y="36323"/>
                      <a:pt x="8349" y="36323"/>
                    </a:cubicBezTo>
                    <a:cubicBezTo>
                      <a:pt x="8312" y="36323"/>
                      <a:pt x="8254" y="36289"/>
                      <a:pt x="8154" y="36189"/>
                    </a:cubicBezTo>
                    <a:cubicBezTo>
                      <a:pt x="8209" y="36116"/>
                      <a:pt x="8213" y="36005"/>
                      <a:pt x="8359" y="36005"/>
                    </a:cubicBezTo>
                    <a:close/>
                    <a:moveTo>
                      <a:pt x="16993" y="35893"/>
                    </a:moveTo>
                    <a:cubicBezTo>
                      <a:pt x="17128" y="35893"/>
                      <a:pt x="17331" y="35971"/>
                      <a:pt x="17543" y="36031"/>
                    </a:cubicBezTo>
                    <a:cubicBezTo>
                      <a:pt x="17648" y="36163"/>
                      <a:pt x="17780" y="36268"/>
                      <a:pt x="17832" y="36426"/>
                    </a:cubicBezTo>
                    <a:cubicBezTo>
                      <a:pt x="17569" y="36373"/>
                      <a:pt x="17464" y="36163"/>
                      <a:pt x="17254" y="36058"/>
                    </a:cubicBezTo>
                    <a:lnTo>
                      <a:pt x="17254" y="36058"/>
                    </a:lnTo>
                    <a:cubicBezTo>
                      <a:pt x="17333" y="36373"/>
                      <a:pt x="17517" y="36662"/>
                      <a:pt x="17780" y="36873"/>
                    </a:cubicBezTo>
                    <a:cubicBezTo>
                      <a:pt x="17766" y="36891"/>
                      <a:pt x="17748" y="36899"/>
                      <a:pt x="17725" y="36899"/>
                    </a:cubicBezTo>
                    <a:cubicBezTo>
                      <a:pt x="17619" y="36899"/>
                      <a:pt x="17423" y="36718"/>
                      <a:pt x="17228" y="36610"/>
                    </a:cubicBezTo>
                    <a:cubicBezTo>
                      <a:pt x="17043" y="36321"/>
                      <a:pt x="17201" y="36321"/>
                      <a:pt x="17149" y="36189"/>
                    </a:cubicBezTo>
                    <a:lnTo>
                      <a:pt x="17149" y="36163"/>
                    </a:lnTo>
                    <a:cubicBezTo>
                      <a:pt x="17132" y="36159"/>
                      <a:pt x="17117" y="36158"/>
                      <a:pt x="17104" y="36158"/>
                    </a:cubicBezTo>
                    <a:cubicBezTo>
                      <a:pt x="17063" y="36158"/>
                      <a:pt x="17033" y="36169"/>
                      <a:pt x="17001" y="36169"/>
                    </a:cubicBezTo>
                    <a:cubicBezTo>
                      <a:pt x="16958" y="36169"/>
                      <a:pt x="16912" y="36150"/>
                      <a:pt x="16833" y="36058"/>
                    </a:cubicBezTo>
                    <a:cubicBezTo>
                      <a:pt x="16833" y="35935"/>
                      <a:pt x="16894" y="35893"/>
                      <a:pt x="16993" y="35893"/>
                    </a:cubicBezTo>
                    <a:close/>
                    <a:moveTo>
                      <a:pt x="18276" y="36368"/>
                    </a:moveTo>
                    <a:cubicBezTo>
                      <a:pt x="18331" y="36368"/>
                      <a:pt x="18385" y="36370"/>
                      <a:pt x="18437" y="36373"/>
                    </a:cubicBezTo>
                    <a:cubicBezTo>
                      <a:pt x="18569" y="36794"/>
                      <a:pt x="18358" y="36899"/>
                      <a:pt x="18095" y="36978"/>
                    </a:cubicBezTo>
                    <a:lnTo>
                      <a:pt x="18069" y="36978"/>
                    </a:lnTo>
                    <a:cubicBezTo>
                      <a:pt x="17493" y="36471"/>
                      <a:pt x="17886" y="36368"/>
                      <a:pt x="18276" y="36368"/>
                    </a:cubicBezTo>
                    <a:close/>
                    <a:moveTo>
                      <a:pt x="17357" y="36803"/>
                    </a:moveTo>
                    <a:cubicBezTo>
                      <a:pt x="17404" y="36803"/>
                      <a:pt x="17466" y="36817"/>
                      <a:pt x="17543" y="36847"/>
                    </a:cubicBezTo>
                    <a:cubicBezTo>
                      <a:pt x="17780" y="37162"/>
                      <a:pt x="17491" y="37057"/>
                      <a:pt x="17491" y="37188"/>
                    </a:cubicBezTo>
                    <a:cubicBezTo>
                      <a:pt x="17226" y="36964"/>
                      <a:pt x="17198" y="36803"/>
                      <a:pt x="17357" y="36803"/>
                    </a:cubicBezTo>
                    <a:close/>
                    <a:moveTo>
                      <a:pt x="19588" y="36654"/>
                    </a:moveTo>
                    <a:cubicBezTo>
                      <a:pt x="19789" y="36654"/>
                      <a:pt x="20233" y="36916"/>
                      <a:pt x="20489" y="37188"/>
                    </a:cubicBezTo>
                    <a:cubicBezTo>
                      <a:pt x="20152" y="37044"/>
                      <a:pt x="20014" y="36922"/>
                      <a:pt x="19651" y="36922"/>
                    </a:cubicBezTo>
                    <a:cubicBezTo>
                      <a:pt x="19617" y="36922"/>
                      <a:pt x="19581" y="36923"/>
                      <a:pt x="19542" y="36925"/>
                    </a:cubicBezTo>
                    <a:cubicBezTo>
                      <a:pt x="19440" y="36731"/>
                      <a:pt x="19478" y="36654"/>
                      <a:pt x="19588" y="36654"/>
                    </a:cubicBezTo>
                    <a:close/>
                    <a:moveTo>
                      <a:pt x="16886" y="36952"/>
                    </a:moveTo>
                    <a:cubicBezTo>
                      <a:pt x="16863" y="37041"/>
                      <a:pt x="17147" y="37380"/>
                      <a:pt x="17003" y="37380"/>
                    </a:cubicBezTo>
                    <a:cubicBezTo>
                      <a:pt x="16978" y="37380"/>
                      <a:pt x="16940" y="37369"/>
                      <a:pt x="16886" y="37346"/>
                    </a:cubicBezTo>
                    <a:cubicBezTo>
                      <a:pt x="16728" y="37110"/>
                      <a:pt x="16728" y="36952"/>
                      <a:pt x="16886" y="36952"/>
                    </a:cubicBezTo>
                    <a:close/>
                    <a:moveTo>
                      <a:pt x="7925" y="36821"/>
                    </a:moveTo>
                    <a:cubicBezTo>
                      <a:pt x="7955" y="36821"/>
                      <a:pt x="7995" y="36829"/>
                      <a:pt x="8049" y="36847"/>
                    </a:cubicBezTo>
                    <a:cubicBezTo>
                      <a:pt x="8233" y="37136"/>
                      <a:pt x="8364" y="37399"/>
                      <a:pt x="8154" y="37425"/>
                    </a:cubicBezTo>
                    <a:cubicBezTo>
                      <a:pt x="7995" y="37152"/>
                      <a:pt x="7737" y="36821"/>
                      <a:pt x="7925" y="36821"/>
                    </a:cubicBezTo>
                    <a:close/>
                    <a:moveTo>
                      <a:pt x="33060" y="35900"/>
                    </a:moveTo>
                    <a:cubicBezTo>
                      <a:pt x="33215" y="36103"/>
                      <a:pt x="33192" y="36149"/>
                      <a:pt x="33116" y="36149"/>
                    </a:cubicBezTo>
                    <a:cubicBezTo>
                      <a:pt x="33053" y="36149"/>
                      <a:pt x="32951" y="36116"/>
                      <a:pt x="32888" y="36116"/>
                    </a:cubicBezTo>
                    <a:cubicBezTo>
                      <a:pt x="32824" y="36116"/>
                      <a:pt x="32801" y="36151"/>
                      <a:pt x="32902" y="36294"/>
                    </a:cubicBezTo>
                    <a:cubicBezTo>
                      <a:pt x="33139" y="36373"/>
                      <a:pt x="33113" y="36242"/>
                      <a:pt x="33323" y="36531"/>
                    </a:cubicBezTo>
                    <a:cubicBezTo>
                      <a:pt x="33308" y="36546"/>
                      <a:pt x="33290" y="36552"/>
                      <a:pt x="33269" y="36552"/>
                    </a:cubicBezTo>
                    <a:cubicBezTo>
                      <a:pt x="33143" y="36552"/>
                      <a:pt x="32910" y="36313"/>
                      <a:pt x="32639" y="36268"/>
                    </a:cubicBezTo>
                    <a:lnTo>
                      <a:pt x="32639" y="36268"/>
                    </a:lnTo>
                    <a:cubicBezTo>
                      <a:pt x="32902" y="36662"/>
                      <a:pt x="32245" y="36294"/>
                      <a:pt x="32534" y="36741"/>
                    </a:cubicBezTo>
                    <a:cubicBezTo>
                      <a:pt x="32607" y="36741"/>
                      <a:pt x="32632" y="36701"/>
                      <a:pt x="32706" y="36701"/>
                    </a:cubicBezTo>
                    <a:cubicBezTo>
                      <a:pt x="32766" y="36701"/>
                      <a:pt x="32859" y="36727"/>
                      <a:pt x="33034" y="36820"/>
                    </a:cubicBezTo>
                    <a:cubicBezTo>
                      <a:pt x="33192" y="37031"/>
                      <a:pt x="32955" y="36925"/>
                      <a:pt x="33165" y="37188"/>
                    </a:cubicBezTo>
                    <a:cubicBezTo>
                      <a:pt x="33016" y="37188"/>
                      <a:pt x="32747" y="36862"/>
                      <a:pt x="32664" y="36862"/>
                    </a:cubicBezTo>
                    <a:cubicBezTo>
                      <a:pt x="32644" y="36862"/>
                      <a:pt x="32634" y="36880"/>
                      <a:pt x="32639" y="36925"/>
                    </a:cubicBezTo>
                    <a:cubicBezTo>
                      <a:pt x="32718" y="37136"/>
                      <a:pt x="33060" y="37136"/>
                      <a:pt x="33113" y="37373"/>
                    </a:cubicBezTo>
                    <a:cubicBezTo>
                      <a:pt x="33113" y="37425"/>
                      <a:pt x="33086" y="37445"/>
                      <a:pt x="33037" y="37445"/>
                    </a:cubicBezTo>
                    <a:cubicBezTo>
                      <a:pt x="32988" y="37445"/>
                      <a:pt x="32915" y="37425"/>
                      <a:pt x="32823" y="37399"/>
                    </a:cubicBezTo>
                    <a:cubicBezTo>
                      <a:pt x="32613" y="37188"/>
                      <a:pt x="32482" y="36899"/>
                      <a:pt x="32245" y="36741"/>
                    </a:cubicBezTo>
                    <a:cubicBezTo>
                      <a:pt x="32245" y="36776"/>
                      <a:pt x="32219" y="36788"/>
                      <a:pt x="32178" y="36788"/>
                    </a:cubicBezTo>
                    <a:cubicBezTo>
                      <a:pt x="32096" y="36788"/>
                      <a:pt x="31956" y="36741"/>
                      <a:pt x="31850" y="36741"/>
                    </a:cubicBezTo>
                    <a:cubicBezTo>
                      <a:pt x="31956" y="36531"/>
                      <a:pt x="32113" y="36321"/>
                      <a:pt x="32297" y="36163"/>
                    </a:cubicBezTo>
                    <a:cubicBezTo>
                      <a:pt x="32508" y="36005"/>
                      <a:pt x="32771" y="35900"/>
                      <a:pt x="33060" y="35900"/>
                    </a:cubicBezTo>
                    <a:close/>
                    <a:moveTo>
                      <a:pt x="16319" y="37306"/>
                    </a:moveTo>
                    <a:cubicBezTo>
                      <a:pt x="16401" y="37306"/>
                      <a:pt x="16520" y="37334"/>
                      <a:pt x="16702" y="37425"/>
                    </a:cubicBezTo>
                    <a:cubicBezTo>
                      <a:pt x="16804" y="37558"/>
                      <a:pt x="16779" y="37612"/>
                      <a:pt x="16700" y="37612"/>
                    </a:cubicBezTo>
                    <a:cubicBezTo>
                      <a:pt x="16578" y="37612"/>
                      <a:pt x="16324" y="37480"/>
                      <a:pt x="16228" y="37320"/>
                    </a:cubicBezTo>
                    <a:cubicBezTo>
                      <a:pt x="16252" y="37312"/>
                      <a:pt x="16282" y="37306"/>
                      <a:pt x="16319" y="37306"/>
                    </a:cubicBezTo>
                    <a:close/>
                    <a:moveTo>
                      <a:pt x="18627" y="37206"/>
                    </a:moveTo>
                    <a:cubicBezTo>
                      <a:pt x="18686" y="37206"/>
                      <a:pt x="18772" y="37227"/>
                      <a:pt x="18884" y="37267"/>
                    </a:cubicBezTo>
                    <a:cubicBezTo>
                      <a:pt x="19147" y="37662"/>
                      <a:pt x="18674" y="37346"/>
                      <a:pt x="19069" y="37741"/>
                    </a:cubicBezTo>
                    <a:cubicBezTo>
                      <a:pt x="18911" y="37688"/>
                      <a:pt x="18753" y="37609"/>
                      <a:pt x="18621" y="37530"/>
                    </a:cubicBezTo>
                    <a:lnTo>
                      <a:pt x="18621" y="37530"/>
                    </a:lnTo>
                    <a:cubicBezTo>
                      <a:pt x="18832" y="37771"/>
                      <a:pt x="18785" y="37891"/>
                      <a:pt x="18632" y="37891"/>
                    </a:cubicBezTo>
                    <a:cubicBezTo>
                      <a:pt x="18517" y="37891"/>
                      <a:pt x="18343" y="37823"/>
                      <a:pt x="18174" y="37688"/>
                    </a:cubicBezTo>
                    <a:lnTo>
                      <a:pt x="18174" y="37688"/>
                    </a:lnTo>
                    <a:cubicBezTo>
                      <a:pt x="18224" y="37707"/>
                      <a:pt x="18261" y="37715"/>
                      <a:pt x="18288" y="37715"/>
                    </a:cubicBezTo>
                    <a:cubicBezTo>
                      <a:pt x="18441" y="37715"/>
                      <a:pt x="18265" y="37451"/>
                      <a:pt x="18404" y="37451"/>
                    </a:cubicBezTo>
                    <a:cubicBezTo>
                      <a:pt x="18445" y="37451"/>
                      <a:pt x="18512" y="37473"/>
                      <a:pt x="18621" y="37530"/>
                    </a:cubicBezTo>
                    <a:cubicBezTo>
                      <a:pt x="18494" y="37311"/>
                      <a:pt x="18493" y="37206"/>
                      <a:pt x="18627" y="37206"/>
                    </a:cubicBezTo>
                    <a:close/>
                    <a:moveTo>
                      <a:pt x="31761" y="37702"/>
                    </a:moveTo>
                    <a:lnTo>
                      <a:pt x="31761" y="37702"/>
                    </a:lnTo>
                    <a:cubicBezTo>
                      <a:pt x="31849" y="37920"/>
                      <a:pt x="31905" y="37901"/>
                      <a:pt x="31980" y="37909"/>
                    </a:cubicBezTo>
                    <a:lnTo>
                      <a:pt x="31980" y="37909"/>
                    </a:lnTo>
                    <a:cubicBezTo>
                      <a:pt x="31928" y="37834"/>
                      <a:pt x="31851" y="37756"/>
                      <a:pt x="31761" y="37702"/>
                    </a:cubicBezTo>
                    <a:close/>
                    <a:moveTo>
                      <a:pt x="14374" y="37993"/>
                    </a:moveTo>
                    <a:cubicBezTo>
                      <a:pt x="14383" y="38012"/>
                      <a:pt x="14396" y="38033"/>
                      <a:pt x="14413" y="38056"/>
                    </a:cubicBezTo>
                    <a:lnTo>
                      <a:pt x="14429" y="38040"/>
                    </a:lnTo>
                    <a:lnTo>
                      <a:pt x="14429" y="38040"/>
                    </a:lnTo>
                    <a:cubicBezTo>
                      <a:pt x="14412" y="38025"/>
                      <a:pt x="14394" y="38009"/>
                      <a:pt x="14374" y="37993"/>
                    </a:cubicBezTo>
                    <a:close/>
                    <a:moveTo>
                      <a:pt x="5080" y="37974"/>
                    </a:moveTo>
                    <a:cubicBezTo>
                      <a:pt x="5225" y="37974"/>
                      <a:pt x="5476" y="38061"/>
                      <a:pt x="5629" y="38214"/>
                    </a:cubicBezTo>
                    <a:cubicBezTo>
                      <a:pt x="5603" y="38205"/>
                      <a:pt x="5575" y="38202"/>
                      <a:pt x="5546" y="38202"/>
                    </a:cubicBezTo>
                    <a:cubicBezTo>
                      <a:pt x="5487" y="38202"/>
                      <a:pt x="5422" y="38214"/>
                      <a:pt x="5350" y="38214"/>
                    </a:cubicBezTo>
                    <a:cubicBezTo>
                      <a:pt x="5241" y="38214"/>
                      <a:pt x="5116" y="38188"/>
                      <a:pt x="4972" y="38056"/>
                    </a:cubicBezTo>
                    <a:cubicBezTo>
                      <a:pt x="4953" y="38000"/>
                      <a:pt x="5000" y="37974"/>
                      <a:pt x="5080" y="37974"/>
                    </a:cubicBezTo>
                    <a:close/>
                    <a:moveTo>
                      <a:pt x="13989" y="37818"/>
                    </a:moveTo>
                    <a:cubicBezTo>
                      <a:pt x="14107" y="37818"/>
                      <a:pt x="14259" y="37901"/>
                      <a:pt x="14374" y="37993"/>
                    </a:cubicBezTo>
                    <a:lnTo>
                      <a:pt x="14374" y="37993"/>
                    </a:lnTo>
                    <a:cubicBezTo>
                      <a:pt x="14332" y="37898"/>
                      <a:pt x="14395" y="37846"/>
                      <a:pt x="14491" y="37846"/>
                    </a:cubicBezTo>
                    <a:cubicBezTo>
                      <a:pt x="14578" y="37846"/>
                      <a:pt x="14692" y="37887"/>
                      <a:pt x="14782" y="37977"/>
                    </a:cubicBezTo>
                    <a:cubicBezTo>
                      <a:pt x="14755" y="37968"/>
                      <a:pt x="14736" y="37963"/>
                      <a:pt x="14721" y="37963"/>
                    </a:cubicBezTo>
                    <a:cubicBezTo>
                      <a:pt x="14642" y="37963"/>
                      <a:pt x="14691" y="38078"/>
                      <a:pt x="14596" y="38078"/>
                    </a:cubicBezTo>
                    <a:cubicBezTo>
                      <a:pt x="14564" y="38078"/>
                      <a:pt x="14515" y="38065"/>
                      <a:pt x="14440" y="38030"/>
                    </a:cubicBezTo>
                    <a:lnTo>
                      <a:pt x="14429" y="38040"/>
                    </a:lnTo>
                    <a:lnTo>
                      <a:pt x="14429" y="38040"/>
                    </a:lnTo>
                    <a:cubicBezTo>
                      <a:pt x="14539" y="38142"/>
                      <a:pt x="14591" y="38240"/>
                      <a:pt x="14492" y="38240"/>
                    </a:cubicBezTo>
                    <a:lnTo>
                      <a:pt x="14466" y="38267"/>
                    </a:lnTo>
                    <a:cubicBezTo>
                      <a:pt x="14361" y="38056"/>
                      <a:pt x="14045" y="38083"/>
                      <a:pt x="13966" y="37820"/>
                    </a:cubicBezTo>
                    <a:cubicBezTo>
                      <a:pt x="13974" y="37819"/>
                      <a:pt x="13982" y="37818"/>
                      <a:pt x="13989" y="37818"/>
                    </a:cubicBezTo>
                    <a:close/>
                    <a:moveTo>
                      <a:pt x="4648" y="38199"/>
                    </a:moveTo>
                    <a:cubicBezTo>
                      <a:pt x="4712" y="38199"/>
                      <a:pt x="4791" y="38225"/>
                      <a:pt x="4893" y="38293"/>
                    </a:cubicBezTo>
                    <a:cubicBezTo>
                      <a:pt x="4814" y="38391"/>
                      <a:pt x="4751" y="38489"/>
                      <a:pt x="4560" y="38489"/>
                    </a:cubicBezTo>
                    <a:cubicBezTo>
                      <a:pt x="4495" y="38489"/>
                      <a:pt x="4415" y="38478"/>
                      <a:pt x="4314" y="38451"/>
                    </a:cubicBezTo>
                    <a:cubicBezTo>
                      <a:pt x="4412" y="38412"/>
                      <a:pt x="4466" y="38199"/>
                      <a:pt x="4648" y="38199"/>
                    </a:cubicBezTo>
                    <a:close/>
                    <a:moveTo>
                      <a:pt x="3893" y="38556"/>
                    </a:moveTo>
                    <a:cubicBezTo>
                      <a:pt x="3882" y="38562"/>
                      <a:pt x="3873" y="38568"/>
                      <a:pt x="3866" y="38576"/>
                    </a:cubicBezTo>
                    <a:lnTo>
                      <a:pt x="3866" y="38576"/>
                    </a:lnTo>
                    <a:cubicBezTo>
                      <a:pt x="3880" y="38571"/>
                      <a:pt x="3889" y="38565"/>
                      <a:pt x="3893" y="38556"/>
                    </a:cubicBezTo>
                    <a:close/>
                    <a:moveTo>
                      <a:pt x="13519" y="38688"/>
                    </a:moveTo>
                    <a:cubicBezTo>
                      <a:pt x="13619" y="38867"/>
                      <a:pt x="13673" y="39032"/>
                      <a:pt x="13521" y="39032"/>
                    </a:cubicBezTo>
                    <a:cubicBezTo>
                      <a:pt x="13473" y="39032"/>
                      <a:pt x="13404" y="39015"/>
                      <a:pt x="13309" y="38977"/>
                    </a:cubicBezTo>
                    <a:lnTo>
                      <a:pt x="13309" y="39003"/>
                    </a:lnTo>
                    <a:cubicBezTo>
                      <a:pt x="13177" y="38740"/>
                      <a:pt x="13388" y="38740"/>
                      <a:pt x="13519" y="38688"/>
                    </a:cubicBezTo>
                    <a:close/>
                    <a:moveTo>
                      <a:pt x="16386" y="38372"/>
                    </a:moveTo>
                    <a:lnTo>
                      <a:pt x="16386" y="38372"/>
                    </a:lnTo>
                    <a:cubicBezTo>
                      <a:pt x="16543" y="38462"/>
                      <a:pt x="16628" y="38489"/>
                      <a:pt x="16687" y="38489"/>
                    </a:cubicBezTo>
                    <a:cubicBezTo>
                      <a:pt x="16765" y="38489"/>
                      <a:pt x="16795" y="38440"/>
                      <a:pt x="16886" y="38425"/>
                    </a:cubicBezTo>
                    <a:cubicBezTo>
                      <a:pt x="16912" y="38661"/>
                      <a:pt x="16965" y="38609"/>
                      <a:pt x="17175" y="38924"/>
                    </a:cubicBezTo>
                    <a:cubicBezTo>
                      <a:pt x="17016" y="38839"/>
                      <a:pt x="16897" y="38782"/>
                      <a:pt x="16839" y="38782"/>
                    </a:cubicBezTo>
                    <a:cubicBezTo>
                      <a:pt x="16771" y="38782"/>
                      <a:pt x="16785" y="38858"/>
                      <a:pt x="16912" y="39056"/>
                    </a:cubicBezTo>
                    <a:cubicBezTo>
                      <a:pt x="16754" y="39003"/>
                      <a:pt x="16596" y="38924"/>
                      <a:pt x="16465" y="38819"/>
                    </a:cubicBezTo>
                    <a:cubicBezTo>
                      <a:pt x="16254" y="38530"/>
                      <a:pt x="16412" y="38530"/>
                      <a:pt x="16386" y="38372"/>
                    </a:cubicBezTo>
                    <a:close/>
                    <a:moveTo>
                      <a:pt x="15913" y="38740"/>
                    </a:moveTo>
                    <a:lnTo>
                      <a:pt x="15913" y="38740"/>
                    </a:lnTo>
                    <a:cubicBezTo>
                      <a:pt x="16386" y="39214"/>
                      <a:pt x="16018" y="39187"/>
                      <a:pt x="15886" y="39424"/>
                    </a:cubicBezTo>
                    <a:lnTo>
                      <a:pt x="15860" y="39450"/>
                    </a:lnTo>
                    <a:cubicBezTo>
                      <a:pt x="15938" y="39528"/>
                      <a:pt x="16045" y="39620"/>
                      <a:pt x="15988" y="39620"/>
                    </a:cubicBezTo>
                    <a:cubicBezTo>
                      <a:pt x="15968" y="39620"/>
                      <a:pt x="15928" y="39609"/>
                      <a:pt x="15860" y="39582"/>
                    </a:cubicBezTo>
                    <a:cubicBezTo>
                      <a:pt x="15728" y="39450"/>
                      <a:pt x="15597" y="39292"/>
                      <a:pt x="15518" y="39135"/>
                    </a:cubicBezTo>
                    <a:lnTo>
                      <a:pt x="15518" y="39135"/>
                    </a:lnTo>
                    <a:cubicBezTo>
                      <a:pt x="15563" y="39145"/>
                      <a:pt x="15600" y="39150"/>
                      <a:pt x="15631" y="39150"/>
                    </a:cubicBezTo>
                    <a:cubicBezTo>
                      <a:pt x="15913" y="39150"/>
                      <a:pt x="15699" y="38764"/>
                      <a:pt x="15913" y="38740"/>
                    </a:cubicBezTo>
                    <a:close/>
                    <a:moveTo>
                      <a:pt x="2105" y="39371"/>
                    </a:moveTo>
                    <a:lnTo>
                      <a:pt x="2105" y="39371"/>
                    </a:lnTo>
                    <a:cubicBezTo>
                      <a:pt x="2315" y="39450"/>
                      <a:pt x="2499" y="39582"/>
                      <a:pt x="2657" y="39766"/>
                    </a:cubicBezTo>
                    <a:cubicBezTo>
                      <a:pt x="2473" y="39818"/>
                      <a:pt x="2710" y="39950"/>
                      <a:pt x="2394" y="40029"/>
                    </a:cubicBezTo>
                    <a:cubicBezTo>
                      <a:pt x="2210" y="39792"/>
                      <a:pt x="2052" y="39608"/>
                      <a:pt x="2105" y="39503"/>
                    </a:cubicBezTo>
                    <a:lnTo>
                      <a:pt x="2105" y="39503"/>
                    </a:lnTo>
                    <a:cubicBezTo>
                      <a:pt x="2196" y="39602"/>
                      <a:pt x="2253" y="39639"/>
                      <a:pt x="2281" y="39639"/>
                    </a:cubicBezTo>
                    <a:cubicBezTo>
                      <a:pt x="2343" y="39639"/>
                      <a:pt x="2267" y="39462"/>
                      <a:pt x="2105" y="39371"/>
                    </a:cubicBezTo>
                    <a:close/>
                    <a:moveTo>
                      <a:pt x="11968" y="39424"/>
                    </a:moveTo>
                    <a:cubicBezTo>
                      <a:pt x="12142" y="39502"/>
                      <a:pt x="12238" y="39522"/>
                      <a:pt x="12307" y="39522"/>
                    </a:cubicBezTo>
                    <a:cubicBezTo>
                      <a:pt x="12382" y="39522"/>
                      <a:pt x="12425" y="39498"/>
                      <a:pt x="12502" y="39498"/>
                    </a:cubicBezTo>
                    <a:cubicBezTo>
                      <a:pt x="12546" y="39498"/>
                      <a:pt x="12600" y="39505"/>
                      <a:pt x="12678" y="39529"/>
                    </a:cubicBezTo>
                    <a:cubicBezTo>
                      <a:pt x="12862" y="39818"/>
                      <a:pt x="12336" y="39582"/>
                      <a:pt x="12783" y="40108"/>
                    </a:cubicBezTo>
                    <a:cubicBezTo>
                      <a:pt x="12698" y="40057"/>
                      <a:pt x="12655" y="40044"/>
                      <a:pt x="12623" y="40044"/>
                    </a:cubicBezTo>
                    <a:cubicBezTo>
                      <a:pt x="12591" y="40044"/>
                      <a:pt x="12571" y="40057"/>
                      <a:pt x="12534" y="40057"/>
                    </a:cubicBezTo>
                    <a:cubicBezTo>
                      <a:pt x="12495" y="40057"/>
                      <a:pt x="12437" y="40043"/>
                      <a:pt x="12327" y="39986"/>
                    </a:cubicBezTo>
                    <a:lnTo>
                      <a:pt x="12327" y="39986"/>
                    </a:lnTo>
                    <a:cubicBezTo>
                      <a:pt x="12225" y="39781"/>
                      <a:pt x="12121" y="39578"/>
                      <a:pt x="11968" y="39424"/>
                    </a:cubicBezTo>
                    <a:close/>
                    <a:moveTo>
                      <a:pt x="53548" y="40318"/>
                    </a:moveTo>
                    <a:cubicBezTo>
                      <a:pt x="53548" y="40331"/>
                      <a:pt x="53555" y="40345"/>
                      <a:pt x="53568" y="40360"/>
                    </a:cubicBezTo>
                    <a:lnTo>
                      <a:pt x="53568" y="40360"/>
                    </a:lnTo>
                    <a:cubicBezTo>
                      <a:pt x="53562" y="40347"/>
                      <a:pt x="53555" y="40333"/>
                      <a:pt x="53548" y="40318"/>
                    </a:cubicBezTo>
                    <a:close/>
                    <a:moveTo>
                      <a:pt x="16843" y="40109"/>
                    </a:moveTo>
                    <a:cubicBezTo>
                      <a:pt x="16898" y="40109"/>
                      <a:pt x="16995" y="40140"/>
                      <a:pt x="17122" y="40187"/>
                    </a:cubicBezTo>
                    <a:cubicBezTo>
                      <a:pt x="17217" y="40329"/>
                      <a:pt x="17208" y="40385"/>
                      <a:pt x="17128" y="40385"/>
                    </a:cubicBezTo>
                    <a:cubicBezTo>
                      <a:pt x="17075" y="40385"/>
                      <a:pt x="16991" y="40360"/>
                      <a:pt x="16886" y="40318"/>
                    </a:cubicBezTo>
                    <a:lnTo>
                      <a:pt x="16859" y="40292"/>
                    </a:lnTo>
                    <a:cubicBezTo>
                      <a:pt x="16771" y="40159"/>
                      <a:pt x="16773" y="40109"/>
                      <a:pt x="16843" y="40109"/>
                    </a:cubicBezTo>
                    <a:close/>
                    <a:moveTo>
                      <a:pt x="53749" y="40615"/>
                    </a:moveTo>
                    <a:cubicBezTo>
                      <a:pt x="53791" y="40615"/>
                      <a:pt x="53853" y="40650"/>
                      <a:pt x="53942" y="40739"/>
                    </a:cubicBezTo>
                    <a:cubicBezTo>
                      <a:pt x="53936" y="40738"/>
                      <a:pt x="53931" y="40738"/>
                      <a:pt x="53926" y="40738"/>
                    </a:cubicBezTo>
                    <a:cubicBezTo>
                      <a:pt x="53787" y="40738"/>
                      <a:pt x="53976" y="41006"/>
                      <a:pt x="53844" y="41006"/>
                    </a:cubicBezTo>
                    <a:cubicBezTo>
                      <a:pt x="53812" y="41006"/>
                      <a:pt x="53760" y="40990"/>
                      <a:pt x="53679" y="40949"/>
                    </a:cubicBezTo>
                    <a:lnTo>
                      <a:pt x="53706" y="40949"/>
                    </a:lnTo>
                    <a:cubicBezTo>
                      <a:pt x="53668" y="40836"/>
                      <a:pt x="53644" y="40615"/>
                      <a:pt x="53749" y="40615"/>
                    </a:cubicBezTo>
                    <a:close/>
                    <a:moveTo>
                      <a:pt x="25010" y="40515"/>
                    </a:moveTo>
                    <a:cubicBezTo>
                      <a:pt x="25055" y="40515"/>
                      <a:pt x="25123" y="40534"/>
                      <a:pt x="25223" y="40581"/>
                    </a:cubicBezTo>
                    <a:cubicBezTo>
                      <a:pt x="25433" y="40897"/>
                      <a:pt x="25223" y="40897"/>
                      <a:pt x="25328" y="41133"/>
                    </a:cubicBezTo>
                    <a:cubicBezTo>
                      <a:pt x="25118" y="41107"/>
                      <a:pt x="24960" y="40976"/>
                      <a:pt x="24828" y="40818"/>
                    </a:cubicBezTo>
                    <a:cubicBezTo>
                      <a:pt x="24997" y="40818"/>
                      <a:pt x="24828" y="40515"/>
                      <a:pt x="25010" y="40515"/>
                    </a:cubicBezTo>
                    <a:close/>
                    <a:moveTo>
                      <a:pt x="23040" y="41370"/>
                    </a:moveTo>
                    <a:cubicBezTo>
                      <a:pt x="23056" y="41418"/>
                      <a:pt x="23076" y="41461"/>
                      <a:pt x="23100" y="41500"/>
                    </a:cubicBezTo>
                    <a:lnTo>
                      <a:pt x="23100" y="41500"/>
                    </a:lnTo>
                    <a:cubicBezTo>
                      <a:pt x="23090" y="41463"/>
                      <a:pt x="23075" y="41423"/>
                      <a:pt x="23055" y="41378"/>
                    </a:cubicBezTo>
                    <a:lnTo>
                      <a:pt x="23055" y="41378"/>
                    </a:lnTo>
                    <a:cubicBezTo>
                      <a:pt x="23050" y="41376"/>
                      <a:pt x="23045" y="41373"/>
                      <a:pt x="23040" y="41370"/>
                    </a:cubicBezTo>
                    <a:close/>
                    <a:moveTo>
                      <a:pt x="5340" y="41922"/>
                    </a:moveTo>
                    <a:cubicBezTo>
                      <a:pt x="5471" y="42080"/>
                      <a:pt x="5734" y="42080"/>
                      <a:pt x="5813" y="42264"/>
                    </a:cubicBezTo>
                    <a:cubicBezTo>
                      <a:pt x="5809" y="42293"/>
                      <a:pt x="5789" y="42305"/>
                      <a:pt x="5760" y="42305"/>
                    </a:cubicBezTo>
                    <a:cubicBezTo>
                      <a:pt x="5597" y="42305"/>
                      <a:pt x="5140" y="41945"/>
                      <a:pt x="5340" y="41922"/>
                    </a:cubicBezTo>
                    <a:close/>
                    <a:moveTo>
                      <a:pt x="7643" y="42242"/>
                    </a:moveTo>
                    <a:cubicBezTo>
                      <a:pt x="7781" y="42242"/>
                      <a:pt x="8074" y="42368"/>
                      <a:pt x="8180" y="42580"/>
                    </a:cubicBezTo>
                    <a:cubicBezTo>
                      <a:pt x="7944" y="42554"/>
                      <a:pt x="7733" y="42422"/>
                      <a:pt x="7575" y="42264"/>
                    </a:cubicBezTo>
                    <a:cubicBezTo>
                      <a:pt x="7586" y="42249"/>
                      <a:pt x="7610" y="42242"/>
                      <a:pt x="7643" y="42242"/>
                    </a:cubicBezTo>
                    <a:close/>
                    <a:moveTo>
                      <a:pt x="28125" y="42312"/>
                    </a:moveTo>
                    <a:cubicBezTo>
                      <a:pt x="28154" y="42312"/>
                      <a:pt x="28186" y="42314"/>
                      <a:pt x="28221" y="42317"/>
                    </a:cubicBezTo>
                    <a:cubicBezTo>
                      <a:pt x="28308" y="42514"/>
                      <a:pt x="28250" y="42619"/>
                      <a:pt x="28062" y="42619"/>
                    </a:cubicBezTo>
                    <a:cubicBezTo>
                      <a:pt x="28024" y="42619"/>
                      <a:pt x="27981" y="42615"/>
                      <a:pt x="27932" y="42606"/>
                    </a:cubicBezTo>
                    <a:cubicBezTo>
                      <a:pt x="27862" y="42398"/>
                      <a:pt x="27915" y="42312"/>
                      <a:pt x="28125" y="42312"/>
                    </a:cubicBezTo>
                    <a:close/>
                    <a:moveTo>
                      <a:pt x="52417" y="42159"/>
                    </a:moveTo>
                    <a:lnTo>
                      <a:pt x="52417" y="42159"/>
                    </a:lnTo>
                    <a:cubicBezTo>
                      <a:pt x="52654" y="42264"/>
                      <a:pt x="52838" y="42448"/>
                      <a:pt x="52943" y="42711"/>
                    </a:cubicBezTo>
                    <a:cubicBezTo>
                      <a:pt x="52885" y="42673"/>
                      <a:pt x="52813" y="42648"/>
                      <a:pt x="52748" y="42648"/>
                    </a:cubicBezTo>
                    <a:cubicBezTo>
                      <a:pt x="52724" y="42648"/>
                      <a:pt x="52701" y="42652"/>
                      <a:pt x="52680" y="42659"/>
                    </a:cubicBezTo>
                    <a:cubicBezTo>
                      <a:pt x="52496" y="42501"/>
                      <a:pt x="52338" y="42212"/>
                      <a:pt x="52417" y="42159"/>
                    </a:cubicBezTo>
                    <a:close/>
                    <a:moveTo>
                      <a:pt x="21988" y="43290"/>
                    </a:moveTo>
                    <a:cubicBezTo>
                      <a:pt x="22033" y="43324"/>
                      <a:pt x="22068" y="43344"/>
                      <a:pt x="22094" y="43354"/>
                    </a:cubicBezTo>
                    <a:lnTo>
                      <a:pt x="22094" y="43354"/>
                    </a:lnTo>
                    <a:cubicBezTo>
                      <a:pt x="22060" y="43335"/>
                      <a:pt x="22025" y="43314"/>
                      <a:pt x="21988" y="43290"/>
                    </a:cubicBezTo>
                    <a:close/>
                    <a:moveTo>
                      <a:pt x="5931" y="41775"/>
                    </a:moveTo>
                    <a:cubicBezTo>
                      <a:pt x="5983" y="41775"/>
                      <a:pt x="6067" y="41799"/>
                      <a:pt x="6208" y="41870"/>
                    </a:cubicBezTo>
                    <a:cubicBezTo>
                      <a:pt x="6339" y="42028"/>
                      <a:pt x="6181" y="42028"/>
                      <a:pt x="6366" y="42133"/>
                    </a:cubicBezTo>
                    <a:cubicBezTo>
                      <a:pt x="6471" y="42028"/>
                      <a:pt x="6629" y="41975"/>
                      <a:pt x="6760" y="41975"/>
                    </a:cubicBezTo>
                    <a:cubicBezTo>
                      <a:pt x="6840" y="42124"/>
                      <a:pt x="6870" y="42158"/>
                      <a:pt x="6901" y="42158"/>
                    </a:cubicBezTo>
                    <a:cubicBezTo>
                      <a:pt x="6927" y="42158"/>
                      <a:pt x="6953" y="42132"/>
                      <a:pt x="7011" y="42132"/>
                    </a:cubicBezTo>
                    <a:cubicBezTo>
                      <a:pt x="7040" y="42132"/>
                      <a:pt x="7078" y="42139"/>
                      <a:pt x="7128" y="42159"/>
                    </a:cubicBezTo>
                    <a:cubicBezTo>
                      <a:pt x="7223" y="42285"/>
                      <a:pt x="7200" y="42311"/>
                      <a:pt x="7148" y="42311"/>
                    </a:cubicBezTo>
                    <a:cubicBezTo>
                      <a:pt x="7114" y="42311"/>
                      <a:pt x="7066" y="42299"/>
                      <a:pt x="7033" y="42299"/>
                    </a:cubicBezTo>
                    <a:cubicBezTo>
                      <a:pt x="6991" y="42299"/>
                      <a:pt x="6970" y="42317"/>
                      <a:pt x="7023" y="42396"/>
                    </a:cubicBezTo>
                    <a:cubicBezTo>
                      <a:pt x="7218" y="42488"/>
                      <a:pt x="7325" y="42512"/>
                      <a:pt x="7400" y="42512"/>
                    </a:cubicBezTo>
                    <a:cubicBezTo>
                      <a:pt x="7483" y="42512"/>
                      <a:pt x="7528" y="42482"/>
                      <a:pt x="7610" y="42482"/>
                    </a:cubicBezTo>
                    <a:cubicBezTo>
                      <a:pt x="7643" y="42482"/>
                      <a:pt x="7682" y="42487"/>
                      <a:pt x="7733" y="42501"/>
                    </a:cubicBezTo>
                    <a:cubicBezTo>
                      <a:pt x="7891" y="42580"/>
                      <a:pt x="8496" y="42896"/>
                      <a:pt x="8233" y="42948"/>
                    </a:cubicBezTo>
                    <a:cubicBezTo>
                      <a:pt x="8147" y="42844"/>
                      <a:pt x="8100" y="42818"/>
                      <a:pt x="8059" y="42818"/>
                    </a:cubicBezTo>
                    <a:cubicBezTo>
                      <a:pt x="8019" y="42818"/>
                      <a:pt x="7986" y="42842"/>
                      <a:pt x="7931" y="42842"/>
                    </a:cubicBezTo>
                    <a:cubicBezTo>
                      <a:pt x="7886" y="42842"/>
                      <a:pt x="7825" y="42825"/>
                      <a:pt x="7733" y="42764"/>
                    </a:cubicBezTo>
                    <a:lnTo>
                      <a:pt x="7733" y="42764"/>
                    </a:lnTo>
                    <a:cubicBezTo>
                      <a:pt x="8101" y="43237"/>
                      <a:pt x="7470" y="42922"/>
                      <a:pt x="7575" y="43185"/>
                    </a:cubicBezTo>
                    <a:cubicBezTo>
                      <a:pt x="7315" y="43077"/>
                      <a:pt x="7161" y="43024"/>
                      <a:pt x="7052" y="43024"/>
                    </a:cubicBezTo>
                    <a:cubicBezTo>
                      <a:pt x="6975" y="43024"/>
                      <a:pt x="6920" y="43051"/>
                      <a:pt x="6865" y="43106"/>
                    </a:cubicBezTo>
                    <a:cubicBezTo>
                      <a:pt x="6970" y="43237"/>
                      <a:pt x="7181" y="43237"/>
                      <a:pt x="7286" y="43369"/>
                    </a:cubicBezTo>
                    <a:cubicBezTo>
                      <a:pt x="6666" y="43266"/>
                      <a:pt x="6452" y="42908"/>
                      <a:pt x="5945" y="42322"/>
                    </a:cubicBezTo>
                    <a:lnTo>
                      <a:pt x="5945" y="42322"/>
                    </a:lnTo>
                    <a:cubicBezTo>
                      <a:pt x="6111" y="42356"/>
                      <a:pt x="6188" y="42480"/>
                      <a:pt x="6313" y="42580"/>
                    </a:cubicBezTo>
                    <a:cubicBezTo>
                      <a:pt x="6287" y="42536"/>
                      <a:pt x="6307" y="42524"/>
                      <a:pt x="6344" y="42524"/>
                    </a:cubicBezTo>
                    <a:cubicBezTo>
                      <a:pt x="6386" y="42524"/>
                      <a:pt x="6450" y="42540"/>
                      <a:pt x="6491" y="42540"/>
                    </a:cubicBezTo>
                    <a:cubicBezTo>
                      <a:pt x="6521" y="42540"/>
                      <a:pt x="6538" y="42531"/>
                      <a:pt x="6523" y="42501"/>
                    </a:cubicBezTo>
                    <a:cubicBezTo>
                      <a:pt x="6366" y="42448"/>
                      <a:pt x="6208" y="42396"/>
                      <a:pt x="6076" y="42291"/>
                    </a:cubicBezTo>
                    <a:cubicBezTo>
                      <a:pt x="5918" y="42001"/>
                      <a:pt x="6234" y="42133"/>
                      <a:pt x="5813" y="41870"/>
                    </a:cubicBezTo>
                    <a:cubicBezTo>
                      <a:pt x="5846" y="41837"/>
                      <a:pt x="5848" y="41775"/>
                      <a:pt x="5931" y="41775"/>
                    </a:cubicBezTo>
                    <a:close/>
                    <a:moveTo>
                      <a:pt x="20085" y="43488"/>
                    </a:moveTo>
                    <a:cubicBezTo>
                      <a:pt x="20203" y="43488"/>
                      <a:pt x="20363" y="43539"/>
                      <a:pt x="20541" y="43658"/>
                    </a:cubicBezTo>
                    <a:cubicBezTo>
                      <a:pt x="20443" y="43621"/>
                      <a:pt x="20375" y="43605"/>
                      <a:pt x="20329" y="43605"/>
                    </a:cubicBezTo>
                    <a:cubicBezTo>
                      <a:pt x="20113" y="43605"/>
                      <a:pt x="20365" y="43945"/>
                      <a:pt x="20278" y="44053"/>
                    </a:cubicBezTo>
                    <a:cubicBezTo>
                      <a:pt x="20215" y="43969"/>
                      <a:pt x="20190" y="43956"/>
                      <a:pt x="20166" y="43956"/>
                    </a:cubicBezTo>
                    <a:cubicBezTo>
                      <a:pt x="20155" y="43956"/>
                      <a:pt x="20145" y="43958"/>
                      <a:pt x="20132" y="43958"/>
                    </a:cubicBezTo>
                    <a:cubicBezTo>
                      <a:pt x="20099" y="43958"/>
                      <a:pt x="20049" y="43944"/>
                      <a:pt x="19936" y="43842"/>
                    </a:cubicBezTo>
                    <a:cubicBezTo>
                      <a:pt x="19805" y="43629"/>
                      <a:pt x="19889" y="43488"/>
                      <a:pt x="20085" y="43488"/>
                    </a:cubicBezTo>
                    <a:close/>
                    <a:moveTo>
                      <a:pt x="21409" y="44132"/>
                    </a:moveTo>
                    <a:lnTo>
                      <a:pt x="21409" y="44132"/>
                    </a:lnTo>
                    <a:cubicBezTo>
                      <a:pt x="21416" y="44136"/>
                      <a:pt x="21423" y="44139"/>
                      <a:pt x="21430" y="44142"/>
                    </a:cubicBezTo>
                    <a:lnTo>
                      <a:pt x="21430" y="44142"/>
                    </a:lnTo>
                    <a:cubicBezTo>
                      <a:pt x="21423" y="44139"/>
                      <a:pt x="21416" y="44135"/>
                      <a:pt x="21409" y="44132"/>
                    </a:cubicBezTo>
                    <a:close/>
                    <a:moveTo>
                      <a:pt x="18868" y="43885"/>
                    </a:moveTo>
                    <a:cubicBezTo>
                      <a:pt x="18920" y="43885"/>
                      <a:pt x="19009" y="43918"/>
                      <a:pt x="19121" y="43974"/>
                    </a:cubicBezTo>
                    <a:cubicBezTo>
                      <a:pt x="19224" y="44106"/>
                      <a:pt x="19220" y="44156"/>
                      <a:pt x="19150" y="44156"/>
                    </a:cubicBezTo>
                    <a:cubicBezTo>
                      <a:pt x="19096" y="44156"/>
                      <a:pt x="19000" y="44125"/>
                      <a:pt x="18884" y="44079"/>
                    </a:cubicBezTo>
                    <a:cubicBezTo>
                      <a:pt x="18794" y="43943"/>
                      <a:pt x="18799" y="43885"/>
                      <a:pt x="18868" y="43885"/>
                    </a:cubicBezTo>
                    <a:close/>
                    <a:moveTo>
                      <a:pt x="11519" y="43499"/>
                    </a:moveTo>
                    <a:cubicBezTo>
                      <a:pt x="11528" y="43499"/>
                      <a:pt x="11537" y="43500"/>
                      <a:pt x="11547" y="43500"/>
                    </a:cubicBezTo>
                    <a:lnTo>
                      <a:pt x="11941" y="44184"/>
                    </a:lnTo>
                    <a:cubicBezTo>
                      <a:pt x="11910" y="44169"/>
                      <a:pt x="11893" y="44165"/>
                      <a:pt x="11879" y="44165"/>
                    </a:cubicBezTo>
                    <a:cubicBezTo>
                      <a:pt x="11864" y="44165"/>
                      <a:pt x="11854" y="44169"/>
                      <a:pt x="11835" y="44169"/>
                    </a:cubicBezTo>
                    <a:cubicBezTo>
                      <a:pt x="11812" y="44169"/>
                      <a:pt x="11776" y="44162"/>
                      <a:pt x="11705" y="44132"/>
                    </a:cubicBezTo>
                    <a:lnTo>
                      <a:pt x="11705" y="44158"/>
                    </a:lnTo>
                    <a:cubicBezTo>
                      <a:pt x="11347" y="43928"/>
                      <a:pt x="11212" y="43499"/>
                      <a:pt x="11519" y="43499"/>
                    </a:cubicBezTo>
                    <a:close/>
                    <a:moveTo>
                      <a:pt x="26109" y="44268"/>
                    </a:moveTo>
                    <a:lnTo>
                      <a:pt x="26109" y="44268"/>
                    </a:lnTo>
                    <a:cubicBezTo>
                      <a:pt x="26134" y="44280"/>
                      <a:pt x="26160" y="44290"/>
                      <a:pt x="26189" y="44297"/>
                    </a:cubicBezTo>
                    <a:lnTo>
                      <a:pt x="26189" y="44297"/>
                    </a:lnTo>
                    <a:cubicBezTo>
                      <a:pt x="26163" y="44286"/>
                      <a:pt x="26136" y="44277"/>
                      <a:pt x="26109" y="44268"/>
                    </a:cubicBezTo>
                    <a:close/>
                    <a:moveTo>
                      <a:pt x="10497" y="42789"/>
                    </a:moveTo>
                    <a:cubicBezTo>
                      <a:pt x="10504" y="42789"/>
                      <a:pt x="10512" y="42789"/>
                      <a:pt x="10521" y="42790"/>
                    </a:cubicBezTo>
                    <a:cubicBezTo>
                      <a:pt x="10625" y="42927"/>
                      <a:pt x="10678" y="42968"/>
                      <a:pt x="10715" y="42968"/>
                    </a:cubicBezTo>
                    <a:cubicBezTo>
                      <a:pt x="10770" y="42968"/>
                      <a:pt x="10788" y="42875"/>
                      <a:pt x="10888" y="42875"/>
                    </a:cubicBezTo>
                    <a:cubicBezTo>
                      <a:pt x="10940" y="42875"/>
                      <a:pt x="11014" y="42900"/>
                      <a:pt x="11126" y="42974"/>
                    </a:cubicBezTo>
                    <a:cubicBezTo>
                      <a:pt x="11205" y="43211"/>
                      <a:pt x="10758" y="43053"/>
                      <a:pt x="10731" y="43237"/>
                    </a:cubicBezTo>
                    <a:cubicBezTo>
                      <a:pt x="10994" y="43790"/>
                      <a:pt x="11915" y="44421"/>
                      <a:pt x="11468" y="44421"/>
                    </a:cubicBezTo>
                    <a:cubicBezTo>
                      <a:pt x="11340" y="44063"/>
                      <a:pt x="10641" y="43209"/>
                      <a:pt x="10143" y="43209"/>
                    </a:cubicBezTo>
                    <a:cubicBezTo>
                      <a:pt x="10129" y="43209"/>
                      <a:pt x="10114" y="43210"/>
                      <a:pt x="10100" y="43211"/>
                    </a:cubicBezTo>
                    <a:lnTo>
                      <a:pt x="10074" y="43237"/>
                    </a:lnTo>
                    <a:cubicBezTo>
                      <a:pt x="9811" y="43027"/>
                      <a:pt x="9969" y="43001"/>
                      <a:pt x="9942" y="42843"/>
                    </a:cubicBezTo>
                    <a:lnTo>
                      <a:pt x="9942" y="42843"/>
                    </a:lnTo>
                    <a:cubicBezTo>
                      <a:pt x="10079" y="42934"/>
                      <a:pt x="10163" y="42966"/>
                      <a:pt x="10220" y="42966"/>
                    </a:cubicBezTo>
                    <a:cubicBezTo>
                      <a:pt x="10353" y="42966"/>
                      <a:pt x="10336" y="42789"/>
                      <a:pt x="10497" y="42789"/>
                    </a:cubicBezTo>
                    <a:close/>
                    <a:moveTo>
                      <a:pt x="31212" y="43883"/>
                    </a:moveTo>
                    <a:cubicBezTo>
                      <a:pt x="31236" y="43883"/>
                      <a:pt x="31265" y="43887"/>
                      <a:pt x="31298" y="43895"/>
                    </a:cubicBezTo>
                    <a:lnTo>
                      <a:pt x="31298" y="43921"/>
                    </a:lnTo>
                    <a:cubicBezTo>
                      <a:pt x="31561" y="44237"/>
                      <a:pt x="31298" y="44237"/>
                      <a:pt x="31614" y="44500"/>
                    </a:cubicBezTo>
                    <a:lnTo>
                      <a:pt x="31430" y="44421"/>
                    </a:lnTo>
                    <a:lnTo>
                      <a:pt x="31430" y="44421"/>
                    </a:lnTo>
                    <a:cubicBezTo>
                      <a:pt x="31448" y="44458"/>
                      <a:pt x="31454" y="44495"/>
                      <a:pt x="31427" y="44495"/>
                    </a:cubicBezTo>
                    <a:cubicBezTo>
                      <a:pt x="31416" y="44495"/>
                      <a:pt x="31400" y="44489"/>
                      <a:pt x="31377" y="44474"/>
                    </a:cubicBezTo>
                    <a:cubicBezTo>
                      <a:pt x="31118" y="44168"/>
                      <a:pt x="31007" y="43883"/>
                      <a:pt x="31212" y="43883"/>
                    </a:cubicBezTo>
                    <a:close/>
                    <a:moveTo>
                      <a:pt x="7104" y="43998"/>
                    </a:moveTo>
                    <a:cubicBezTo>
                      <a:pt x="7221" y="43998"/>
                      <a:pt x="7417" y="44267"/>
                      <a:pt x="7707" y="44289"/>
                    </a:cubicBezTo>
                    <a:cubicBezTo>
                      <a:pt x="7786" y="44447"/>
                      <a:pt x="7891" y="44579"/>
                      <a:pt x="7970" y="44710"/>
                    </a:cubicBezTo>
                    <a:cubicBezTo>
                      <a:pt x="7920" y="44685"/>
                      <a:pt x="7879" y="44678"/>
                      <a:pt x="7842" y="44678"/>
                    </a:cubicBezTo>
                    <a:cubicBezTo>
                      <a:pt x="7791" y="44678"/>
                      <a:pt x="7748" y="44692"/>
                      <a:pt x="7699" y="44692"/>
                    </a:cubicBezTo>
                    <a:cubicBezTo>
                      <a:pt x="7633" y="44692"/>
                      <a:pt x="7559" y="44667"/>
                      <a:pt x="7444" y="44552"/>
                    </a:cubicBezTo>
                    <a:cubicBezTo>
                      <a:pt x="7444" y="44447"/>
                      <a:pt x="7681" y="44526"/>
                      <a:pt x="7707" y="44447"/>
                    </a:cubicBezTo>
                    <a:cubicBezTo>
                      <a:pt x="7523" y="44237"/>
                      <a:pt x="7128" y="44289"/>
                      <a:pt x="7049" y="44026"/>
                    </a:cubicBezTo>
                    <a:cubicBezTo>
                      <a:pt x="7065" y="44007"/>
                      <a:pt x="7083" y="43998"/>
                      <a:pt x="7104" y="43998"/>
                    </a:cubicBezTo>
                    <a:close/>
                    <a:moveTo>
                      <a:pt x="5813" y="45026"/>
                    </a:moveTo>
                    <a:cubicBezTo>
                      <a:pt x="5805" y="45029"/>
                      <a:pt x="5798" y="45033"/>
                      <a:pt x="5792" y="45037"/>
                    </a:cubicBezTo>
                    <a:lnTo>
                      <a:pt x="5792" y="45037"/>
                    </a:lnTo>
                    <a:cubicBezTo>
                      <a:pt x="5799" y="45042"/>
                      <a:pt x="5806" y="45047"/>
                      <a:pt x="5813" y="45052"/>
                    </a:cubicBezTo>
                    <a:lnTo>
                      <a:pt x="5813" y="45026"/>
                    </a:lnTo>
                    <a:close/>
                    <a:moveTo>
                      <a:pt x="9120" y="44649"/>
                    </a:moveTo>
                    <a:cubicBezTo>
                      <a:pt x="9145" y="44649"/>
                      <a:pt x="9173" y="44651"/>
                      <a:pt x="9206" y="44658"/>
                    </a:cubicBezTo>
                    <a:cubicBezTo>
                      <a:pt x="9038" y="44730"/>
                      <a:pt x="9374" y="45197"/>
                      <a:pt x="9073" y="45197"/>
                    </a:cubicBezTo>
                    <a:cubicBezTo>
                      <a:pt x="9044" y="45197"/>
                      <a:pt x="9010" y="45193"/>
                      <a:pt x="8969" y="45184"/>
                    </a:cubicBezTo>
                    <a:lnTo>
                      <a:pt x="8943" y="45184"/>
                    </a:lnTo>
                    <a:cubicBezTo>
                      <a:pt x="8890" y="45078"/>
                      <a:pt x="8733" y="45052"/>
                      <a:pt x="8654" y="44947"/>
                    </a:cubicBezTo>
                    <a:lnTo>
                      <a:pt x="8654" y="44947"/>
                    </a:lnTo>
                    <a:cubicBezTo>
                      <a:pt x="8696" y="44958"/>
                      <a:pt x="8731" y="44962"/>
                      <a:pt x="8761" y="44962"/>
                    </a:cubicBezTo>
                    <a:cubicBezTo>
                      <a:pt x="9001" y="44962"/>
                      <a:pt x="8858" y="44649"/>
                      <a:pt x="9120" y="44649"/>
                    </a:cubicBezTo>
                    <a:close/>
                    <a:moveTo>
                      <a:pt x="7549" y="44868"/>
                    </a:moveTo>
                    <a:lnTo>
                      <a:pt x="7549" y="44868"/>
                    </a:lnTo>
                    <a:cubicBezTo>
                      <a:pt x="7733" y="44921"/>
                      <a:pt x="7838" y="45026"/>
                      <a:pt x="7996" y="45078"/>
                    </a:cubicBezTo>
                    <a:cubicBezTo>
                      <a:pt x="8104" y="45202"/>
                      <a:pt x="8104" y="45253"/>
                      <a:pt x="8032" y="45253"/>
                    </a:cubicBezTo>
                    <a:cubicBezTo>
                      <a:pt x="7981" y="45253"/>
                      <a:pt x="7895" y="45227"/>
                      <a:pt x="7786" y="45184"/>
                    </a:cubicBezTo>
                    <a:lnTo>
                      <a:pt x="7759" y="45210"/>
                    </a:lnTo>
                    <a:cubicBezTo>
                      <a:pt x="7681" y="45105"/>
                      <a:pt x="7628" y="44973"/>
                      <a:pt x="7549" y="44868"/>
                    </a:cubicBezTo>
                    <a:close/>
                    <a:moveTo>
                      <a:pt x="6076" y="44184"/>
                    </a:moveTo>
                    <a:lnTo>
                      <a:pt x="6076" y="44184"/>
                    </a:lnTo>
                    <a:cubicBezTo>
                      <a:pt x="6391" y="44335"/>
                      <a:pt x="6555" y="44372"/>
                      <a:pt x="6684" y="44372"/>
                    </a:cubicBezTo>
                    <a:cubicBezTo>
                      <a:pt x="6805" y="44372"/>
                      <a:pt x="6895" y="44339"/>
                      <a:pt x="7050" y="44339"/>
                    </a:cubicBezTo>
                    <a:cubicBezTo>
                      <a:pt x="7074" y="44339"/>
                      <a:pt x="7100" y="44340"/>
                      <a:pt x="7128" y="44342"/>
                    </a:cubicBezTo>
                    <a:cubicBezTo>
                      <a:pt x="7470" y="44710"/>
                      <a:pt x="6892" y="44763"/>
                      <a:pt x="6655" y="44842"/>
                    </a:cubicBezTo>
                    <a:cubicBezTo>
                      <a:pt x="6813" y="44894"/>
                      <a:pt x="6944" y="45000"/>
                      <a:pt x="7049" y="45105"/>
                    </a:cubicBezTo>
                    <a:cubicBezTo>
                      <a:pt x="7000" y="45164"/>
                      <a:pt x="6943" y="45193"/>
                      <a:pt x="6882" y="45193"/>
                    </a:cubicBezTo>
                    <a:cubicBezTo>
                      <a:pt x="6780" y="45193"/>
                      <a:pt x="6665" y="45111"/>
                      <a:pt x="6550" y="44947"/>
                    </a:cubicBezTo>
                    <a:cubicBezTo>
                      <a:pt x="6530" y="45082"/>
                      <a:pt x="6497" y="45428"/>
                      <a:pt x="6139" y="45428"/>
                    </a:cubicBezTo>
                    <a:cubicBezTo>
                      <a:pt x="6009" y="45428"/>
                      <a:pt x="5835" y="45382"/>
                      <a:pt x="5603" y="45263"/>
                    </a:cubicBezTo>
                    <a:cubicBezTo>
                      <a:pt x="5930" y="45263"/>
                      <a:pt x="5655" y="45118"/>
                      <a:pt x="5792" y="45037"/>
                    </a:cubicBezTo>
                    <a:lnTo>
                      <a:pt x="5792" y="45037"/>
                    </a:lnTo>
                    <a:cubicBezTo>
                      <a:pt x="5617" y="44906"/>
                      <a:pt x="5467" y="44729"/>
                      <a:pt x="5366" y="44552"/>
                    </a:cubicBezTo>
                    <a:cubicBezTo>
                      <a:pt x="5366" y="44447"/>
                      <a:pt x="5419" y="44368"/>
                      <a:pt x="5550" y="44368"/>
                    </a:cubicBezTo>
                    <a:cubicBezTo>
                      <a:pt x="5787" y="44526"/>
                      <a:pt x="5997" y="44710"/>
                      <a:pt x="6208" y="44894"/>
                    </a:cubicBezTo>
                    <a:cubicBezTo>
                      <a:pt x="5761" y="44368"/>
                      <a:pt x="6050" y="44368"/>
                      <a:pt x="6076" y="44184"/>
                    </a:cubicBezTo>
                    <a:close/>
                    <a:moveTo>
                      <a:pt x="11836" y="45105"/>
                    </a:moveTo>
                    <a:lnTo>
                      <a:pt x="11810" y="45157"/>
                    </a:lnTo>
                    <a:cubicBezTo>
                      <a:pt x="11757" y="45263"/>
                      <a:pt x="11810" y="45473"/>
                      <a:pt x="11626" y="45473"/>
                    </a:cubicBezTo>
                    <a:cubicBezTo>
                      <a:pt x="11363" y="45078"/>
                      <a:pt x="11678" y="45157"/>
                      <a:pt x="11836" y="45105"/>
                    </a:cubicBezTo>
                    <a:close/>
                    <a:moveTo>
                      <a:pt x="25081" y="45495"/>
                    </a:moveTo>
                    <a:cubicBezTo>
                      <a:pt x="25074" y="45495"/>
                      <a:pt x="25067" y="45495"/>
                      <a:pt x="25061" y="45496"/>
                    </a:cubicBezTo>
                    <a:lnTo>
                      <a:pt x="25061" y="45496"/>
                    </a:lnTo>
                    <a:cubicBezTo>
                      <a:pt x="25062" y="45497"/>
                      <a:pt x="25064" y="45498"/>
                      <a:pt x="25065" y="45499"/>
                    </a:cubicBezTo>
                    <a:cubicBezTo>
                      <a:pt x="25082" y="45499"/>
                      <a:pt x="25096" y="45498"/>
                      <a:pt x="25108" y="45496"/>
                    </a:cubicBezTo>
                    <a:lnTo>
                      <a:pt x="25108" y="45496"/>
                    </a:lnTo>
                    <a:cubicBezTo>
                      <a:pt x="25099" y="45495"/>
                      <a:pt x="25090" y="45495"/>
                      <a:pt x="25081" y="45495"/>
                    </a:cubicBezTo>
                    <a:close/>
                    <a:moveTo>
                      <a:pt x="7310" y="45338"/>
                    </a:moveTo>
                    <a:cubicBezTo>
                      <a:pt x="7347" y="45338"/>
                      <a:pt x="7396" y="45345"/>
                      <a:pt x="7470" y="45368"/>
                    </a:cubicBezTo>
                    <a:cubicBezTo>
                      <a:pt x="7582" y="45508"/>
                      <a:pt x="7538" y="45595"/>
                      <a:pt x="7432" y="45595"/>
                    </a:cubicBezTo>
                    <a:cubicBezTo>
                      <a:pt x="7339" y="45595"/>
                      <a:pt x="7199" y="45528"/>
                      <a:pt x="7076" y="45368"/>
                    </a:cubicBezTo>
                    <a:lnTo>
                      <a:pt x="7076" y="45368"/>
                    </a:lnTo>
                    <a:cubicBezTo>
                      <a:pt x="7097" y="45371"/>
                      <a:pt x="7115" y="45372"/>
                      <a:pt x="7131" y="45372"/>
                    </a:cubicBezTo>
                    <a:cubicBezTo>
                      <a:pt x="7213" y="45372"/>
                      <a:pt x="7233" y="45338"/>
                      <a:pt x="7310" y="45338"/>
                    </a:cubicBezTo>
                    <a:close/>
                    <a:moveTo>
                      <a:pt x="10731" y="45315"/>
                    </a:moveTo>
                    <a:lnTo>
                      <a:pt x="10731" y="45315"/>
                    </a:lnTo>
                    <a:cubicBezTo>
                      <a:pt x="10942" y="45394"/>
                      <a:pt x="11152" y="45499"/>
                      <a:pt x="11336" y="45657"/>
                    </a:cubicBezTo>
                    <a:cubicBezTo>
                      <a:pt x="11250" y="45604"/>
                      <a:pt x="11204" y="45586"/>
                      <a:pt x="11178" y="45586"/>
                    </a:cubicBezTo>
                    <a:cubicBezTo>
                      <a:pt x="11124" y="45586"/>
                      <a:pt x="11154" y="45661"/>
                      <a:pt x="11092" y="45661"/>
                    </a:cubicBezTo>
                    <a:cubicBezTo>
                      <a:pt x="11065" y="45661"/>
                      <a:pt x="11020" y="45646"/>
                      <a:pt x="10942" y="45604"/>
                    </a:cubicBezTo>
                    <a:lnTo>
                      <a:pt x="10916" y="45657"/>
                    </a:lnTo>
                    <a:cubicBezTo>
                      <a:pt x="10863" y="45526"/>
                      <a:pt x="10784" y="45420"/>
                      <a:pt x="10731" y="45315"/>
                    </a:cubicBezTo>
                    <a:close/>
                    <a:moveTo>
                      <a:pt x="13699" y="45425"/>
                    </a:moveTo>
                    <a:cubicBezTo>
                      <a:pt x="13815" y="45425"/>
                      <a:pt x="13966" y="45470"/>
                      <a:pt x="14072" y="45552"/>
                    </a:cubicBezTo>
                    <a:cubicBezTo>
                      <a:pt x="13931" y="45552"/>
                      <a:pt x="13944" y="45674"/>
                      <a:pt x="13795" y="45674"/>
                    </a:cubicBezTo>
                    <a:cubicBezTo>
                      <a:pt x="13748" y="45674"/>
                      <a:pt x="13686" y="45662"/>
                      <a:pt x="13598" y="45631"/>
                    </a:cubicBezTo>
                    <a:lnTo>
                      <a:pt x="13598" y="45657"/>
                    </a:lnTo>
                    <a:cubicBezTo>
                      <a:pt x="13466" y="45496"/>
                      <a:pt x="13554" y="45425"/>
                      <a:pt x="13699" y="45425"/>
                    </a:cubicBezTo>
                    <a:close/>
                    <a:moveTo>
                      <a:pt x="8312" y="45184"/>
                    </a:moveTo>
                    <a:cubicBezTo>
                      <a:pt x="8575" y="45184"/>
                      <a:pt x="8548" y="45473"/>
                      <a:pt x="8811" y="45473"/>
                    </a:cubicBezTo>
                    <a:cubicBezTo>
                      <a:pt x="8909" y="45609"/>
                      <a:pt x="8905" y="45687"/>
                      <a:pt x="8791" y="45687"/>
                    </a:cubicBezTo>
                    <a:cubicBezTo>
                      <a:pt x="8751" y="45687"/>
                      <a:pt x="8696" y="45678"/>
                      <a:pt x="8627" y="45657"/>
                    </a:cubicBezTo>
                    <a:lnTo>
                      <a:pt x="8627" y="45683"/>
                    </a:lnTo>
                    <a:cubicBezTo>
                      <a:pt x="8417" y="45526"/>
                      <a:pt x="8233" y="45236"/>
                      <a:pt x="8312" y="45184"/>
                    </a:cubicBezTo>
                    <a:close/>
                    <a:moveTo>
                      <a:pt x="17464" y="45368"/>
                    </a:moveTo>
                    <a:lnTo>
                      <a:pt x="17464" y="45368"/>
                    </a:lnTo>
                    <a:cubicBezTo>
                      <a:pt x="17919" y="45511"/>
                      <a:pt x="17960" y="45851"/>
                      <a:pt x="17745" y="45851"/>
                    </a:cubicBezTo>
                    <a:cubicBezTo>
                      <a:pt x="17724" y="45851"/>
                      <a:pt x="17700" y="45848"/>
                      <a:pt x="17675" y="45841"/>
                    </a:cubicBezTo>
                    <a:cubicBezTo>
                      <a:pt x="17438" y="45552"/>
                      <a:pt x="17701" y="45657"/>
                      <a:pt x="17464" y="45368"/>
                    </a:cubicBezTo>
                    <a:close/>
                    <a:moveTo>
                      <a:pt x="8087" y="45931"/>
                    </a:moveTo>
                    <a:cubicBezTo>
                      <a:pt x="8188" y="45931"/>
                      <a:pt x="8342" y="45986"/>
                      <a:pt x="8496" y="46104"/>
                    </a:cubicBezTo>
                    <a:cubicBezTo>
                      <a:pt x="8465" y="46097"/>
                      <a:pt x="8440" y="46094"/>
                      <a:pt x="8419" y="46094"/>
                    </a:cubicBezTo>
                    <a:cubicBezTo>
                      <a:pt x="8304" y="46094"/>
                      <a:pt x="8297" y="46177"/>
                      <a:pt x="8174" y="46177"/>
                    </a:cubicBezTo>
                    <a:cubicBezTo>
                      <a:pt x="8142" y="46177"/>
                      <a:pt x="8101" y="46171"/>
                      <a:pt x="8049" y="46157"/>
                    </a:cubicBezTo>
                    <a:cubicBezTo>
                      <a:pt x="7919" y="46012"/>
                      <a:pt x="7963" y="45931"/>
                      <a:pt x="8087" y="45931"/>
                    </a:cubicBezTo>
                    <a:close/>
                    <a:moveTo>
                      <a:pt x="7786" y="45867"/>
                    </a:moveTo>
                    <a:cubicBezTo>
                      <a:pt x="8022" y="46209"/>
                      <a:pt x="7865" y="46236"/>
                      <a:pt x="7707" y="46393"/>
                    </a:cubicBezTo>
                    <a:cubicBezTo>
                      <a:pt x="7602" y="46288"/>
                      <a:pt x="7470" y="46236"/>
                      <a:pt x="7339" y="46209"/>
                    </a:cubicBezTo>
                    <a:cubicBezTo>
                      <a:pt x="7286" y="45946"/>
                      <a:pt x="7865" y="46157"/>
                      <a:pt x="7786" y="45867"/>
                    </a:cubicBezTo>
                    <a:close/>
                    <a:moveTo>
                      <a:pt x="6541" y="46023"/>
                    </a:moveTo>
                    <a:cubicBezTo>
                      <a:pt x="6565" y="46023"/>
                      <a:pt x="6607" y="46037"/>
                      <a:pt x="6681" y="46078"/>
                    </a:cubicBezTo>
                    <a:cubicBezTo>
                      <a:pt x="6821" y="46308"/>
                      <a:pt x="6920" y="46363"/>
                      <a:pt x="7008" y="46363"/>
                    </a:cubicBezTo>
                    <a:cubicBezTo>
                      <a:pt x="7088" y="46363"/>
                      <a:pt x="7160" y="46318"/>
                      <a:pt x="7248" y="46318"/>
                    </a:cubicBezTo>
                    <a:cubicBezTo>
                      <a:pt x="7317" y="46318"/>
                      <a:pt x="7396" y="46346"/>
                      <a:pt x="7496" y="46446"/>
                    </a:cubicBezTo>
                    <a:cubicBezTo>
                      <a:pt x="7483" y="46444"/>
                      <a:pt x="7471" y="46443"/>
                      <a:pt x="7460" y="46443"/>
                    </a:cubicBezTo>
                    <a:cubicBezTo>
                      <a:pt x="7273" y="46443"/>
                      <a:pt x="7350" y="46727"/>
                      <a:pt x="7183" y="46727"/>
                    </a:cubicBezTo>
                    <a:cubicBezTo>
                      <a:pt x="7125" y="46727"/>
                      <a:pt x="7036" y="46693"/>
                      <a:pt x="6897" y="46599"/>
                    </a:cubicBezTo>
                    <a:lnTo>
                      <a:pt x="6897" y="46599"/>
                    </a:lnTo>
                    <a:lnTo>
                      <a:pt x="7049" y="46656"/>
                    </a:lnTo>
                    <a:cubicBezTo>
                      <a:pt x="6839" y="46446"/>
                      <a:pt x="6629" y="46262"/>
                      <a:pt x="6392" y="46104"/>
                    </a:cubicBezTo>
                    <a:lnTo>
                      <a:pt x="6392" y="46104"/>
                    </a:lnTo>
                    <a:cubicBezTo>
                      <a:pt x="6414" y="46110"/>
                      <a:pt x="6431" y="46112"/>
                      <a:pt x="6445" y="46112"/>
                    </a:cubicBezTo>
                    <a:cubicBezTo>
                      <a:pt x="6530" y="46112"/>
                      <a:pt x="6482" y="46023"/>
                      <a:pt x="6541" y="46023"/>
                    </a:cubicBezTo>
                    <a:close/>
                    <a:moveTo>
                      <a:pt x="10705" y="46393"/>
                    </a:moveTo>
                    <a:lnTo>
                      <a:pt x="10679" y="46420"/>
                    </a:lnTo>
                    <a:cubicBezTo>
                      <a:pt x="11026" y="46742"/>
                      <a:pt x="11186" y="46948"/>
                      <a:pt x="10916" y="46948"/>
                    </a:cubicBezTo>
                    <a:cubicBezTo>
                      <a:pt x="10900" y="46948"/>
                      <a:pt x="10882" y="46947"/>
                      <a:pt x="10863" y="46946"/>
                    </a:cubicBezTo>
                    <a:cubicBezTo>
                      <a:pt x="11047" y="46762"/>
                      <a:pt x="10468" y="46525"/>
                      <a:pt x="10705" y="46393"/>
                    </a:cubicBezTo>
                    <a:close/>
                    <a:moveTo>
                      <a:pt x="6977" y="46772"/>
                    </a:moveTo>
                    <a:cubicBezTo>
                      <a:pt x="7010" y="46772"/>
                      <a:pt x="7065" y="46784"/>
                      <a:pt x="7155" y="46814"/>
                    </a:cubicBezTo>
                    <a:cubicBezTo>
                      <a:pt x="7233" y="46919"/>
                      <a:pt x="7286" y="47051"/>
                      <a:pt x="7365" y="47156"/>
                    </a:cubicBezTo>
                    <a:cubicBezTo>
                      <a:pt x="7263" y="47079"/>
                      <a:pt x="7110" y="47052"/>
                      <a:pt x="7029" y="46954"/>
                    </a:cubicBezTo>
                    <a:lnTo>
                      <a:pt x="7029" y="46954"/>
                    </a:lnTo>
                    <a:cubicBezTo>
                      <a:pt x="7015" y="46903"/>
                      <a:pt x="6870" y="46772"/>
                      <a:pt x="6977" y="46772"/>
                    </a:cubicBezTo>
                    <a:close/>
                    <a:moveTo>
                      <a:pt x="23180" y="46808"/>
                    </a:moveTo>
                    <a:cubicBezTo>
                      <a:pt x="23236" y="46808"/>
                      <a:pt x="23320" y="46847"/>
                      <a:pt x="23434" y="46946"/>
                    </a:cubicBezTo>
                    <a:cubicBezTo>
                      <a:pt x="23396" y="46931"/>
                      <a:pt x="23367" y="46924"/>
                      <a:pt x="23347" y="46924"/>
                    </a:cubicBezTo>
                    <a:cubicBezTo>
                      <a:pt x="23212" y="46924"/>
                      <a:pt x="23435" y="47212"/>
                      <a:pt x="23304" y="47212"/>
                    </a:cubicBezTo>
                    <a:cubicBezTo>
                      <a:pt x="23280" y="47212"/>
                      <a:pt x="23246" y="47203"/>
                      <a:pt x="23198" y="47182"/>
                    </a:cubicBezTo>
                    <a:cubicBezTo>
                      <a:pt x="23071" y="47001"/>
                      <a:pt x="23056" y="46808"/>
                      <a:pt x="23180" y="46808"/>
                    </a:cubicBezTo>
                    <a:close/>
                    <a:moveTo>
                      <a:pt x="27826" y="47077"/>
                    </a:moveTo>
                    <a:cubicBezTo>
                      <a:pt x="28107" y="47142"/>
                      <a:pt x="28352" y="47473"/>
                      <a:pt x="28198" y="47473"/>
                    </a:cubicBezTo>
                    <a:cubicBezTo>
                      <a:pt x="28165" y="47473"/>
                      <a:pt x="28112" y="47457"/>
                      <a:pt x="28037" y="47419"/>
                    </a:cubicBezTo>
                    <a:cubicBezTo>
                      <a:pt x="27905" y="47182"/>
                      <a:pt x="27774" y="47182"/>
                      <a:pt x="27826" y="47077"/>
                    </a:cubicBezTo>
                    <a:close/>
                    <a:moveTo>
                      <a:pt x="15465" y="47025"/>
                    </a:moveTo>
                    <a:lnTo>
                      <a:pt x="15465" y="47025"/>
                    </a:lnTo>
                    <a:cubicBezTo>
                      <a:pt x="15623" y="47077"/>
                      <a:pt x="15781" y="47156"/>
                      <a:pt x="15913" y="47235"/>
                    </a:cubicBezTo>
                    <a:cubicBezTo>
                      <a:pt x="15893" y="47355"/>
                      <a:pt x="15948" y="47535"/>
                      <a:pt x="15770" y="47535"/>
                    </a:cubicBezTo>
                    <a:cubicBezTo>
                      <a:pt x="15713" y="47535"/>
                      <a:pt x="15633" y="47516"/>
                      <a:pt x="15518" y="47472"/>
                    </a:cubicBezTo>
                    <a:lnTo>
                      <a:pt x="15518" y="47498"/>
                    </a:lnTo>
                    <a:cubicBezTo>
                      <a:pt x="15255" y="47156"/>
                      <a:pt x="15755" y="47393"/>
                      <a:pt x="15465" y="47025"/>
                    </a:cubicBezTo>
                    <a:close/>
                    <a:moveTo>
                      <a:pt x="3703" y="47035"/>
                    </a:moveTo>
                    <a:cubicBezTo>
                      <a:pt x="3859" y="47035"/>
                      <a:pt x="4276" y="47273"/>
                      <a:pt x="4466" y="47273"/>
                    </a:cubicBezTo>
                    <a:cubicBezTo>
                      <a:pt x="4489" y="47273"/>
                      <a:pt x="4509" y="47269"/>
                      <a:pt x="4525" y="47261"/>
                    </a:cubicBezTo>
                    <a:cubicBezTo>
                      <a:pt x="4605" y="47357"/>
                      <a:pt x="4590" y="47383"/>
                      <a:pt x="4541" y="47383"/>
                    </a:cubicBezTo>
                    <a:cubicBezTo>
                      <a:pt x="4485" y="47383"/>
                      <a:pt x="4387" y="47351"/>
                      <a:pt x="4331" y="47351"/>
                    </a:cubicBezTo>
                    <a:cubicBezTo>
                      <a:pt x="4274" y="47351"/>
                      <a:pt x="4263" y="47385"/>
                      <a:pt x="4393" y="47524"/>
                    </a:cubicBezTo>
                    <a:lnTo>
                      <a:pt x="4393" y="47551"/>
                    </a:lnTo>
                    <a:cubicBezTo>
                      <a:pt x="4135" y="47486"/>
                      <a:pt x="3930" y="47247"/>
                      <a:pt x="3807" y="47247"/>
                    </a:cubicBezTo>
                    <a:cubicBezTo>
                      <a:pt x="3779" y="47247"/>
                      <a:pt x="3755" y="47259"/>
                      <a:pt x="3736" y="47288"/>
                    </a:cubicBezTo>
                    <a:cubicBezTo>
                      <a:pt x="3612" y="47097"/>
                      <a:pt x="3623" y="47035"/>
                      <a:pt x="3703" y="47035"/>
                    </a:cubicBezTo>
                    <a:close/>
                    <a:moveTo>
                      <a:pt x="10622" y="47125"/>
                    </a:moveTo>
                    <a:cubicBezTo>
                      <a:pt x="10763" y="47125"/>
                      <a:pt x="11022" y="47250"/>
                      <a:pt x="11257" y="47498"/>
                    </a:cubicBezTo>
                    <a:cubicBezTo>
                      <a:pt x="11090" y="47376"/>
                      <a:pt x="11006" y="47334"/>
                      <a:pt x="10964" y="47334"/>
                    </a:cubicBezTo>
                    <a:cubicBezTo>
                      <a:pt x="10868" y="47334"/>
                      <a:pt x="10989" y="47554"/>
                      <a:pt x="10825" y="47554"/>
                    </a:cubicBezTo>
                    <a:cubicBezTo>
                      <a:pt x="10813" y="47554"/>
                      <a:pt x="10799" y="47553"/>
                      <a:pt x="10784" y="47551"/>
                    </a:cubicBezTo>
                    <a:lnTo>
                      <a:pt x="10784" y="47603"/>
                    </a:lnTo>
                    <a:cubicBezTo>
                      <a:pt x="10450" y="47283"/>
                      <a:pt x="10462" y="47125"/>
                      <a:pt x="10622" y="47125"/>
                    </a:cubicBezTo>
                    <a:close/>
                    <a:moveTo>
                      <a:pt x="2565" y="47369"/>
                    </a:moveTo>
                    <a:cubicBezTo>
                      <a:pt x="2685" y="47369"/>
                      <a:pt x="2854" y="47450"/>
                      <a:pt x="2973" y="47656"/>
                    </a:cubicBezTo>
                    <a:cubicBezTo>
                      <a:pt x="2815" y="47555"/>
                      <a:pt x="2739" y="47519"/>
                      <a:pt x="2707" y="47519"/>
                    </a:cubicBezTo>
                    <a:cubicBezTo>
                      <a:pt x="2627" y="47519"/>
                      <a:pt x="2812" y="47739"/>
                      <a:pt x="2669" y="47739"/>
                    </a:cubicBezTo>
                    <a:cubicBezTo>
                      <a:pt x="2658" y="47739"/>
                      <a:pt x="2646" y="47737"/>
                      <a:pt x="2631" y="47735"/>
                    </a:cubicBezTo>
                    <a:cubicBezTo>
                      <a:pt x="2322" y="47534"/>
                      <a:pt x="2394" y="47369"/>
                      <a:pt x="2565" y="47369"/>
                    </a:cubicBezTo>
                    <a:close/>
                    <a:moveTo>
                      <a:pt x="9758" y="47130"/>
                    </a:moveTo>
                    <a:lnTo>
                      <a:pt x="9758" y="47130"/>
                    </a:lnTo>
                    <a:cubicBezTo>
                      <a:pt x="9863" y="47261"/>
                      <a:pt x="10021" y="47367"/>
                      <a:pt x="10179" y="47367"/>
                    </a:cubicBezTo>
                    <a:lnTo>
                      <a:pt x="10179" y="47393"/>
                    </a:lnTo>
                    <a:cubicBezTo>
                      <a:pt x="10258" y="47524"/>
                      <a:pt x="10337" y="47682"/>
                      <a:pt x="10442" y="47814"/>
                    </a:cubicBezTo>
                    <a:cubicBezTo>
                      <a:pt x="10232" y="47814"/>
                      <a:pt x="10021" y="47787"/>
                      <a:pt x="9837" y="47761"/>
                    </a:cubicBezTo>
                    <a:cubicBezTo>
                      <a:pt x="9890" y="47603"/>
                      <a:pt x="9758" y="47314"/>
                      <a:pt x="9758" y="47130"/>
                    </a:cubicBezTo>
                    <a:close/>
                    <a:moveTo>
                      <a:pt x="5948" y="47040"/>
                    </a:moveTo>
                    <a:cubicBezTo>
                      <a:pt x="5970" y="47040"/>
                      <a:pt x="5995" y="47043"/>
                      <a:pt x="6024" y="47051"/>
                    </a:cubicBezTo>
                    <a:cubicBezTo>
                      <a:pt x="6313" y="47288"/>
                      <a:pt x="6444" y="47498"/>
                      <a:pt x="6444" y="47603"/>
                    </a:cubicBezTo>
                    <a:cubicBezTo>
                      <a:pt x="6327" y="47509"/>
                      <a:pt x="6258" y="47471"/>
                      <a:pt x="6226" y="47471"/>
                    </a:cubicBezTo>
                    <a:cubicBezTo>
                      <a:pt x="6151" y="47471"/>
                      <a:pt x="6278" y="47682"/>
                      <a:pt x="6444" y="47866"/>
                    </a:cubicBezTo>
                    <a:cubicBezTo>
                      <a:pt x="5957" y="47622"/>
                      <a:pt x="5673" y="47040"/>
                      <a:pt x="5948" y="47040"/>
                    </a:cubicBezTo>
                    <a:close/>
                    <a:moveTo>
                      <a:pt x="2159" y="47881"/>
                    </a:moveTo>
                    <a:cubicBezTo>
                      <a:pt x="2196" y="47922"/>
                      <a:pt x="2233" y="47962"/>
                      <a:pt x="2283" y="47990"/>
                    </a:cubicBezTo>
                    <a:lnTo>
                      <a:pt x="2283" y="47990"/>
                    </a:lnTo>
                    <a:cubicBezTo>
                      <a:pt x="2260" y="47958"/>
                      <a:pt x="2236" y="47925"/>
                      <a:pt x="2210" y="47893"/>
                    </a:cubicBezTo>
                    <a:cubicBezTo>
                      <a:pt x="2191" y="47887"/>
                      <a:pt x="2174" y="47883"/>
                      <a:pt x="2159" y="47881"/>
                    </a:cubicBezTo>
                    <a:close/>
                    <a:moveTo>
                      <a:pt x="11494" y="47104"/>
                    </a:moveTo>
                    <a:lnTo>
                      <a:pt x="11915" y="47235"/>
                    </a:lnTo>
                    <a:cubicBezTo>
                      <a:pt x="11994" y="47367"/>
                      <a:pt x="12073" y="47524"/>
                      <a:pt x="12257" y="47551"/>
                    </a:cubicBezTo>
                    <a:cubicBezTo>
                      <a:pt x="12396" y="47713"/>
                      <a:pt x="12515" y="47875"/>
                      <a:pt x="12396" y="47875"/>
                    </a:cubicBezTo>
                    <a:cubicBezTo>
                      <a:pt x="12381" y="47875"/>
                      <a:pt x="12361" y="47872"/>
                      <a:pt x="12336" y="47866"/>
                    </a:cubicBezTo>
                    <a:lnTo>
                      <a:pt x="12336" y="47893"/>
                    </a:lnTo>
                    <a:cubicBezTo>
                      <a:pt x="12257" y="47787"/>
                      <a:pt x="12152" y="47682"/>
                      <a:pt x="12020" y="47656"/>
                    </a:cubicBezTo>
                    <a:lnTo>
                      <a:pt x="12020" y="47656"/>
                    </a:lnTo>
                    <a:cubicBezTo>
                      <a:pt x="12073" y="47866"/>
                      <a:pt x="12283" y="47919"/>
                      <a:pt x="12388" y="48129"/>
                    </a:cubicBezTo>
                    <a:cubicBezTo>
                      <a:pt x="11994" y="48024"/>
                      <a:pt x="11862" y="47630"/>
                      <a:pt x="11626" y="47393"/>
                    </a:cubicBezTo>
                    <a:cubicBezTo>
                      <a:pt x="11630" y="47392"/>
                      <a:pt x="11635" y="47391"/>
                      <a:pt x="11640" y="47391"/>
                    </a:cubicBezTo>
                    <a:cubicBezTo>
                      <a:pt x="11749" y="47391"/>
                      <a:pt x="11975" y="47590"/>
                      <a:pt x="12028" y="47590"/>
                    </a:cubicBezTo>
                    <a:cubicBezTo>
                      <a:pt x="12043" y="47590"/>
                      <a:pt x="12044" y="47571"/>
                      <a:pt x="12020" y="47524"/>
                    </a:cubicBezTo>
                    <a:cubicBezTo>
                      <a:pt x="11915" y="47340"/>
                      <a:pt x="11626" y="47288"/>
                      <a:pt x="11494" y="47104"/>
                    </a:cubicBezTo>
                    <a:close/>
                    <a:moveTo>
                      <a:pt x="25144" y="47971"/>
                    </a:moveTo>
                    <a:cubicBezTo>
                      <a:pt x="25279" y="48196"/>
                      <a:pt x="25279" y="48325"/>
                      <a:pt x="25129" y="48325"/>
                    </a:cubicBezTo>
                    <a:cubicBezTo>
                      <a:pt x="25103" y="48325"/>
                      <a:pt x="25073" y="48321"/>
                      <a:pt x="25039" y="48313"/>
                    </a:cubicBezTo>
                    <a:cubicBezTo>
                      <a:pt x="24989" y="48214"/>
                      <a:pt x="24846" y="48022"/>
                      <a:pt x="24918" y="48022"/>
                    </a:cubicBezTo>
                    <a:cubicBezTo>
                      <a:pt x="24922" y="48022"/>
                      <a:pt x="24927" y="48022"/>
                      <a:pt x="24933" y="48024"/>
                    </a:cubicBezTo>
                    <a:cubicBezTo>
                      <a:pt x="24960" y="48077"/>
                      <a:pt x="25012" y="48129"/>
                      <a:pt x="25091" y="48156"/>
                    </a:cubicBezTo>
                    <a:cubicBezTo>
                      <a:pt x="24986" y="47998"/>
                      <a:pt x="25039" y="47971"/>
                      <a:pt x="25144" y="47971"/>
                    </a:cubicBezTo>
                    <a:close/>
                    <a:moveTo>
                      <a:pt x="14053" y="48175"/>
                    </a:moveTo>
                    <a:cubicBezTo>
                      <a:pt x="14119" y="48175"/>
                      <a:pt x="14196" y="48187"/>
                      <a:pt x="14282" y="48208"/>
                    </a:cubicBezTo>
                    <a:cubicBezTo>
                      <a:pt x="14422" y="48419"/>
                      <a:pt x="14422" y="48535"/>
                      <a:pt x="14259" y="48535"/>
                    </a:cubicBezTo>
                    <a:cubicBezTo>
                      <a:pt x="14177" y="48535"/>
                      <a:pt x="14054" y="48506"/>
                      <a:pt x="13887" y="48445"/>
                    </a:cubicBezTo>
                    <a:lnTo>
                      <a:pt x="13887" y="48471"/>
                    </a:lnTo>
                    <a:cubicBezTo>
                      <a:pt x="13792" y="48260"/>
                      <a:pt x="13877" y="48175"/>
                      <a:pt x="14053" y="48175"/>
                    </a:cubicBezTo>
                    <a:close/>
                    <a:moveTo>
                      <a:pt x="25249" y="48524"/>
                    </a:moveTo>
                    <a:cubicBezTo>
                      <a:pt x="25486" y="48603"/>
                      <a:pt x="25459" y="48471"/>
                      <a:pt x="25696" y="48760"/>
                    </a:cubicBezTo>
                    <a:cubicBezTo>
                      <a:pt x="25664" y="48749"/>
                      <a:pt x="25642" y="48744"/>
                      <a:pt x="25627" y="48744"/>
                    </a:cubicBezTo>
                    <a:cubicBezTo>
                      <a:pt x="25565" y="48744"/>
                      <a:pt x="25601" y="48816"/>
                      <a:pt x="25548" y="48816"/>
                    </a:cubicBezTo>
                    <a:cubicBezTo>
                      <a:pt x="25524" y="48816"/>
                      <a:pt x="25483" y="48802"/>
                      <a:pt x="25407" y="48760"/>
                    </a:cubicBezTo>
                    <a:lnTo>
                      <a:pt x="25407" y="48787"/>
                    </a:lnTo>
                    <a:lnTo>
                      <a:pt x="25249" y="48524"/>
                    </a:lnTo>
                    <a:close/>
                    <a:moveTo>
                      <a:pt x="24907" y="48603"/>
                    </a:moveTo>
                    <a:cubicBezTo>
                      <a:pt x="25151" y="48847"/>
                      <a:pt x="25169" y="49000"/>
                      <a:pt x="24960" y="49000"/>
                    </a:cubicBezTo>
                    <a:cubicBezTo>
                      <a:pt x="24944" y="49000"/>
                      <a:pt x="24926" y="48999"/>
                      <a:pt x="24907" y="48997"/>
                    </a:cubicBezTo>
                    <a:cubicBezTo>
                      <a:pt x="24855" y="48866"/>
                      <a:pt x="24855" y="48734"/>
                      <a:pt x="24907" y="48603"/>
                    </a:cubicBezTo>
                    <a:close/>
                    <a:moveTo>
                      <a:pt x="9954" y="48255"/>
                    </a:moveTo>
                    <a:cubicBezTo>
                      <a:pt x="9977" y="48255"/>
                      <a:pt x="10021" y="48271"/>
                      <a:pt x="10100" y="48313"/>
                    </a:cubicBezTo>
                    <a:cubicBezTo>
                      <a:pt x="10284" y="48576"/>
                      <a:pt x="10547" y="48734"/>
                      <a:pt x="10731" y="49023"/>
                    </a:cubicBezTo>
                    <a:lnTo>
                      <a:pt x="10416" y="48945"/>
                    </a:lnTo>
                    <a:lnTo>
                      <a:pt x="10258" y="48682"/>
                    </a:lnTo>
                    <a:cubicBezTo>
                      <a:pt x="10153" y="48524"/>
                      <a:pt x="9890" y="48524"/>
                      <a:pt x="9811" y="48340"/>
                    </a:cubicBezTo>
                    <a:lnTo>
                      <a:pt x="9811" y="48340"/>
                    </a:lnTo>
                    <a:cubicBezTo>
                      <a:pt x="9885" y="48382"/>
                      <a:pt x="9925" y="48397"/>
                      <a:pt x="9945" y="48397"/>
                    </a:cubicBezTo>
                    <a:cubicBezTo>
                      <a:pt x="10004" y="48397"/>
                      <a:pt x="9885" y="48255"/>
                      <a:pt x="9954" y="48255"/>
                    </a:cubicBezTo>
                    <a:close/>
                    <a:moveTo>
                      <a:pt x="24802" y="48971"/>
                    </a:moveTo>
                    <a:cubicBezTo>
                      <a:pt x="24953" y="49189"/>
                      <a:pt x="24933" y="49418"/>
                      <a:pt x="24761" y="49418"/>
                    </a:cubicBezTo>
                    <a:cubicBezTo>
                      <a:pt x="24665" y="49418"/>
                      <a:pt x="24522" y="49347"/>
                      <a:pt x="24336" y="49162"/>
                    </a:cubicBezTo>
                    <a:lnTo>
                      <a:pt x="24336" y="49162"/>
                    </a:lnTo>
                    <a:cubicBezTo>
                      <a:pt x="24401" y="49023"/>
                      <a:pt x="24625" y="49021"/>
                      <a:pt x="24802" y="48971"/>
                    </a:cubicBezTo>
                    <a:close/>
                    <a:moveTo>
                      <a:pt x="10221" y="49016"/>
                    </a:moveTo>
                    <a:cubicBezTo>
                      <a:pt x="10245" y="49016"/>
                      <a:pt x="10283" y="49026"/>
                      <a:pt x="10337" y="49050"/>
                    </a:cubicBezTo>
                    <a:cubicBezTo>
                      <a:pt x="10465" y="49220"/>
                      <a:pt x="10645" y="49461"/>
                      <a:pt x="10511" y="49461"/>
                    </a:cubicBezTo>
                    <a:cubicBezTo>
                      <a:pt x="10480" y="49461"/>
                      <a:pt x="10433" y="49448"/>
                      <a:pt x="10363" y="49418"/>
                    </a:cubicBezTo>
                    <a:lnTo>
                      <a:pt x="10337" y="49444"/>
                    </a:lnTo>
                    <a:cubicBezTo>
                      <a:pt x="10382" y="49355"/>
                      <a:pt x="10083" y="49016"/>
                      <a:pt x="10221" y="49016"/>
                    </a:cubicBezTo>
                    <a:close/>
                    <a:moveTo>
                      <a:pt x="6346" y="49649"/>
                    </a:moveTo>
                    <a:lnTo>
                      <a:pt x="6346" y="49649"/>
                    </a:lnTo>
                    <a:cubicBezTo>
                      <a:pt x="6357" y="49675"/>
                      <a:pt x="6373" y="49703"/>
                      <a:pt x="6392" y="49734"/>
                    </a:cubicBezTo>
                    <a:cubicBezTo>
                      <a:pt x="6378" y="49705"/>
                      <a:pt x="6362" y="49677"/>
                      <a:pt x="6346" y="49649"/>
                    </a:cubicBezTo>
                    <a:close/>
                    <a:moveTo>
                      <a:pt x="9127" y="49576"/>
                    </a:moveTo>
                    <a:lnTo>
                      <a:pt x="9337" y="49918"/>
                    </a:lnTo>
                    <a:lnTo>
                      <a:pt x="9048" y="49812"/>
                    </a:lnTo>
                    <a:cubicBezTo>
                      <a:pt x="8785" y="49523"/>
                      <a:pt x="9048" y="49602"/>
                      <a:pt x="9127" y="49576"/>
                    </a:cubicBezTo>
                    <a:close/>
                    <a:moveTo>
                      <a:pt x="23545" y="49547"/>
                    </a:moveTo>
                    <a:cubicBezTo>
                      <a:pt x="23595" y="49547"/>
                      <a:pt x="23680" y="49593"/>
                      <a:pt x="23803" y="49707"/>
                    </a:cubicBezTo>
                    <a:cubicBezTo>
                      <a:pt x="23785" y="49704"/>
                      <a:pt x="23771" y="49702"/>
                      <a:pt x="23759" y="49702"/>
                    </a:cubicBezTo>
                    <a:cubicBezTo>
                      <a:pt x="23614" y="49702"/>
                      <a:pt x="23958" y="49975"/>
                      <a:pt x="23734" y="49975"/>
                    </a:cubicBezTo>
                    <a:cubicBezTo>
                      <a:pt x="23716" y="49975"/>
                      <a:pt x="23696" y="49974"/>
                      <a:pt x="23671" y="49970"/>
                    </a:cubicBezTo>
                    <a:cubicBezTo>
                      <a:pt x="23490" y="49771"/>
                      <a:pt x="23434" y="49547"/>
                      <a:pt x="23545" y="49547"/>
                    </a:cubicBezTo>
                    <a:close/>
                    <a:moveTo>
                      <a:pt x="45050" y="49724"/>
                    </a:moveTo>
                    <a:cubicBezTo>
                      <a:pt x="45078" y="49724"/>
                      <a:pt x="45128" y="49749"/>
                      <a:pt x="45237" y="49839"/>
                    </a:cubicBezTo>
                    <a:cubicBezTo>
                      <a:pt x="45335" y="49969"/>
                      <a:pt x="45320" y="50023"/>
                      <a:pt x="45259" y="50023"/>
                    </a:cubicBezTo>
                    <a:cubicBezTo>
                      <a:pt x="45171" y="50023"/>
                      <a:pt x="44988" y="49914"/>
                      <a:pt x="44895" y="49760"/>
                    </a:cubicBezTo>
                    <a:lnTo>
                      <a:pt x="44895" y="49760"/>
                    </a:lnTo>
                    <a:cubicBezTo>
                      <a:pt x="44917" y="49766"/>
                      <a:pt x="44935" y="49769"/>
                      <a:pt x="44949" y="49769"/>
                    </a:cubicBezTo>
                    <a:cubicBezTo>
                      <a:pt x="45009" y="49769"/>
                      <a:pt x="45011" y="49724"/>
                      <a:pt x="45050" y="49724"/>
                    </a:cubicBezTo>
                    <a:close/>
                    <a:moveTo>
                      <a:pt x="20015" y="49734"/>
                    </a:moveTo>
                    <a:lnTo>
                      <a:pt x="20015" y="49734"/>
                    </a:lnTo>
                    <a:cubicBezTo>
                      <a:pt x="20157" y="49899"/>
                      <a:pt x="20362" y="49979"/>
                      <a:pt x="20346" y="50070"/>
                    </a:cubicBezTo>
                    <a:lnTo>
                      <a:pt x="20346" y="50070"/>
                    </a:lnTo>
                    <a:cubicBezTo>
                      <a:pt x="20342" y="50069"/>
                      <a:pt x="20338" y="50069"/>
                      <a:pt x="20335" y="50069"/>
                    </a:cubicBezTo>
                    <a:cubicBezTo>
                      <a:pt x="20318" y="50069"/>
                      <a:pt x="20302" y="50072"/>
                      <a:pt x="20288" y="50076"/>
                    </a:cubicBezTo>
                    <a:lnTo>
                      <a:pt x="20288" y="50076"/>
                    </a:lnTo>
                    <a:cubicBezTo>
                      <a:pt x="20301" y="50085"/>
                      <a:pt x="20316" y="50094"/>
                      <a:pt x="20331" y="50102"/>
                    </a:cubicBezTo>
                    <a:cubicBezTo>
                      <a:pt x="20339" y="50091"/>
                      <a:pt x="20344" y="50080"/>
                      <a:pt x="20346" y="50070"/>
                    </a:cubicBezTo>
                    <a:lnTo>
                      <a:pt x="20346" y="50070"/>
                    </a:lnTo>
                    <a:cubicBezTo>
                      <a:pt x="20391" y="50072"/>
                      <a:pt x="20446" y="50090"/>
                      <a:pt x="20514" y="50132"/>
                    </a:cubicBezTo>
                    <a:lnTo>
                      <a:pt x="20514" y="50132"/>
                    </a:lnTo>
                    <a:cubicBezTo>
                      <a:pt x="20316" y="49963"/>
                      <a:pt x="20731" y="50020"/>
                      <a:pt x="20357" y="49786"/>
                    </a:cubicBezTo>
                    <a:cubicBezTo>
                      <a:pt x="20300" y="49762"/>
                      <a:pt x="20266" y="49755"/>
                      <a:pt x="20239" y="49755"/>
                    </a:cubicBezTo>
                    <a:cubicBezTo>
                      <a:pt x="20207" y="49755"/>
                      <a:pt x="20186" y="49765"/>
                      <a:pt x="20150" y="49765"/>
                    </a:cubicBezTo>
                    <a:cubicBezTo>
                      <a:pt x="20121" y="49765"/>
                      <a:pt x="20081" y="49758"/>
                      <a:pt x="20015" y="49734"/>
                    </a:cubicBezTo>
                    <a:close/>
                    <a:moveTo>
                      <a:pt x="20514" y="50132"/>
                    </a:moveTo>
                    <a:cubicBezTo>
                      <a:pt x="20539" y="50153"/>
                      <a:pt x="20573" y="50178"/>
                      <a:pt x="20620" y="50207"/>
                    </a:cubicBezTo>
                    <a:cubicBezTo>
                      <a:pt x="20582" y="50176"/>
                      <a:pt x="20546" y="50151"/>
                      <a:pt x="20514" y="50132"/>
                    </a:cubicBezTo>
                    <a:close/>
                    <a:moveTo>
                      <a:pt x="6948" y="50429"/>
                    </a:moveTo>
                    <a:cubicBezTo>
                      <a:pt x="7000" y="50429"/>
                      <a:pt x="7082" y="50476"/>
                      <a:pt x="7233" y="50628"/>
                    </a:cubicBezTo>
                    <a:cubicBezTo>
                      <a:pt x="7189" y="50601"/>
                      <a:pt x="7157" y="50591"/>
                      <a:pt x="7133" y="50591"/>
                    </a:cubicBezTo>
                    <a:cubicBezTo>
                      <a:pt x="7060" y="50591"/>
                      <a:pt x="7063" y="50687"/>
                      <a:pt x="6998" y="50687"/>
                    </a:cubicBezTo>
                    <a:cubicBezTo>
                      <a:pt x="6960" y="50687"/>
                      <a:pt x="6899" y="50654"/>
                      <a:pt x="6786" y="50549"/>
                    </a:cubicBezTo>
                    <a:lnTo>
                      <a:pt x="6760" y="50549"/>
                    </a:lnTo>
                    <a:cubicBezTo>
                      <a:pt x="6857" y="50549"/>
                      <a:pt x="6865" y="50429"/>
                      <a:pt x="6948" y="50429"/>
                    </a:cubicBezTo>
                    <a:close/>
                    <a:moveTo>
                      <a:pt x="7549" y="50286"/>
                    </a:moveTo>
                    <a:cubicBezTo>
                      <a:pt x="7628" y="50417"/>
                      <a:pt x="7865" y="50417"/>
                      <a:pt x="7970" y="50549"/>
                    </a:cubicBezTo>
                    <a:cubicBezTo>
                      <a:pt x="7951" y="50560"/>
                      <a:pt x="7929" y="50565"/>
                      <a:pt x="7907" y="50565"/>
                    </a:cubicBezTo>
                    <a:cubicBezTo>
                      <a:pt x="7845" y="50565"/>
                      <a:pt x="7778" y="50531"/>
                      <a:pt x="7743" y="50531"/>
                    </a:cubicBezTo>
                    <a:cubicBezTo>
                      <a:pt x="7705" y="50531"/>
                      <a:pt x="7704" y="50570"/>
                      <a:pt x="7786" y="50733"/>
                    </a:cubicBezTo>
                    <a:lnTo>
                      <a:pt x="7470" y="50654"/>
                    </a:lnTo>
                    <a:cubicBezTo>
                      <a:pt x="7365" y="50523"/>
                      <a:pt x="7233" y="50444"/>
                      <a:pt x="7155" y="50286"/>
                    </a:cubicBezTo>
                    <a:lnTo>
                      <a:pt x="7155" y="50286"/>
                    </a:lnTo>
                    <a:cubicBezTo>
                      <a:pt x="7312" y="50382"/>
                      <a:pt x="7383" y="50414"/>
                      <a:pt x="7415" y="50414"/>
                    </a:cubicBezTo>
                    <a:cubicBezTo>
                      <a:pt x="7479" y="50414"/>
                      <a:pt x="7391" y="50286"/>
                      <a:pt x="7549" y="50286"/>
                    </a:cubicBezTo>
                    <a:close/>
                    <a:moveTo>
                      <a:pt x="22691" y="50509"/>
                    </a:moveTo>
                    <a:cubicBezTo>
                      <a:pt x="22765" y="50509"/>
                      <a:pt x="22860" y="50526"/>
                      <a:pt x="22935" y="50526"/>
                    </a:cubicBezTo>
                    <a:cubicBezTo>
                      <a:pt x="22954" y="50526"/>
                      <a:pt x="22971" y="50525"/>
                      <a:pt x="22987" y="50523"/>
                    </a:cubicBezTo>
                    <a:lnTo>
                      <a:pt x="22987" y="50523"/>
                    </a:lnTo>
                    <a:cubicBezTo>
                      <a:pt x="23078" y="50673"/>
                      <a:pt x="23064" y="50746"/>
                      <a:pt x="22962" y="50746"/>
                    </a:cubicBezTo>
                    <a:cubicBezTo>
                      <a:pt x="22886" y="50746"/>
                      <a:pt x="22761" y="50706"/>
                      <a:pt x="22593" y="50628"/>
                    </a:cubicBezTo>
                    <a:lnTo>
                      <a:pt x="22593" y="50654"/>
                    </a:lnTo>
                    <a:cubicBezTo>
                      <a:pt x="22540" y="50536"/>
                      <a:pt x="22599" y="50509"/>
                      <a:pt x="22691" y="50509"/>
                    </a:cubicBezTo>
                    <a:close/>
                    <a:moveTo>
                      <a:pt x="8308" y="50469"/>
                    </a:moveTo>
                    <a:cubicBezTo>
                      <a:pt x="8378" y="50469"/>
                      <a:pt x="8490" y="50500"/>
                      <a:pt x="8627" y="50549"/>
                    </a:cubicBezTo>
                    <a:cubicBezTo>
                      <a:pt x="8607" y="50632"/>
                      <a:pt x="8735" y="50832"/>
                      <a:pt x="8578" y="50832"/>
                    </a:cubicBezTo>
                    <a:cubicBezTo>
                      <a:pt x="8538" y="50832"/>
                      <a:pt x="8478" y="50818"/>
                      <a:pt x="8391" y="50786"/>
                    </a:cubicBezTo>
                    <a:cubicBezTo>
                      <a:pt x="8193" y="50555"/>
                      <a:pt x="8191" y="50469"/>
                      <a:pt x="8308" y="50469"/>
                    </a:cubicBezTo>
                    <a:close/>
                    <a:moveTo>
                      <a:pt x="23171" y="49681"/>
                    </a:moveTo>
                    <a:lnTo>
                      <a:pt x="23171" y="49681"/>
                    </a:lnTo>
                    <a:cubicBezTo>
                      <a:pt x="23277" y="49839"/>
                      <a:pt x="23487" y="49865"/>
                      <a:pt x="23566" y="50075"/>
                    </a:cubicBezTo>
                    <a:cubicBezTo>
                      <a:pt x="23486" y="50049"/>
                      <a:pt x="23426" y="50037"/>
                      <a:pt x="23380" y="50037"/>
                    </a:cubicBezTo>
                    <a:cubicBezTo>
                      <a:pt x="23201" y="50037"/>
                      <a:pt x="23256" y="50218"/>
                      <a:pt x="23277" y="50365"/>
                    </a:cubicBezTo>
                    <a:cubicBezTo>
                      <a:pt x="23566" y="50496"/>
                      <a:pt x="23829" y="50733"/>
                      <a:pt x="23987" y="50996"/>
                    </a:cubicBezTo>
                    <a:cubicBezTo>
                      <a:pt x="23934" y="51002"/>
                      <a:pt x="23883" y="51006"/>
                      <a:pt x="23833" y="51006"/>
                    </a:cubicBezTo>
                    <a:cubicBezTo>
                      <a:pt x="23684" y="51006"/>
                      <a:pt x="23546" y="50976"/>
                      <a:pt x="23408" y="50917"/>
                    </a:cubicBezTo>
                    <a:cubicBezTo>
                      <a:pt x="23224" y="50654"/>
                      <a:pt x="23487" y="50733"/>
                      <a:pt x="23224" y="50417"/>
                    </a:cubicBezTo>
                    <a:cubicBezTo>
                      <a:pt x="23129" y="50359"/>
                      <a:pt x="23061" y="50341"/>
                      <a:pt x="23004" y="50341"/>
                    </a:cubicBezTo>
                    <a:cubicBezTo>
                      <a:pt x="22913" y="50341"/>
                      <a:pt x="22851" y="50388"/>
                      <a:pt x="22760" y="50388"/>
                    </a:cubicBezTo>
                    <a:cubicBezTo>
                      <a:pt x="22703" y="50388"/>
                      <a:pt x="22635" y="50370"/>
                      <a:pt x="22540" y="50312"/>
                    </a:cubicBezTo>
                    <a:cubicBezTo>
                      <a:pt x="22645" y="50312"/>
                      <a:pt x="22672" y="50260"/>
                      <a:pt x="22593" y="50128"/>
                    </a:cubicBezTo>
                    <a:lnTo>
                      <a:pt x="22593" y="50128"/>
                    </a:lnTo>
                    <a:lnTo>
                      <a:pt x="23092" y="50286"/>
                    </a:lnTo>
                    <a:cubicBezTo>
                      <a:pt x="22882" y="49839"/>
                      <a:pt x="23250" y="50049"/>
                      <a:pt x="23171" y="49681"/>
                    </a:cubicBezTo>
                    <a:close/>
                    <a:moveTo>
                      <a:pt x="22225" y="50628"/>
                    </a:moveTo>
                    <a:lnTo>
                      <a:pt x="22409" y="50970"/>
                    </a:lnTo>
                    <a:cubicBezTo>
                      <a:pt x="22268" y="50899"/>
                      <a:pt x="22170" y="50864"/>
                      <a:pt x="22117" y="50864"/>
                    </a:cubicBezTo>
                    <a:cubicBezTo>
                      <a:pt x="22030" y="50864"/>
                      <a:pt x="22062" y="50958"/>
                      <a:pt x="22225" y="51154"/>
                    </a:cubicBezTo>
                    <a:lnTo>
                      <a:pt x="21935" y="51049"/>
                    </a:lnTo>
                    <a:cubicBezTo>
                      <a:pt x="21777" y="50733"/>
                      <a:pt x="22067" y="50733"/>
                      <a:pt x="22198" y="50628"/>
                    </a:cubicBezTo>
                    <a:close/>
                    <a:moveTo>
                      <a:pt x="9101" y="51154"/>
                    </a:moveTo>
                    <a:lnTo>
                      <a:pt x="9101" y="51154"/>
                    </a:lnTo>
                    <a:cubicBezTo>
                      <a:pt x="9308" y="51506"/>
                      <a:pt x="9123" y="51695"/>
                      <a:pt x="8856" y="51695"/>
                    </a:cubicBezTo>
                    <a:cubicBezTo>
                      <a:pt x="8784" y="51695"/>
                      <a:pt x="8705" y="51681"/>
                      <a:pt x="8627" y="51653"/>
                    </a:cubicBezTo>
                    <a:lnTo>
                      <a:pt x="8601" y="51653"/>
                    </a:lnTo>
                    <a:cubicBezTo>
                      <a:pt x="8811" y="51522"/>
                      <a:pt x="8733" y="51180"/>
                      <a:pt x="9101" y="51154"/>
                    </a:cubicBezTo>
                    <a:close/>
                    <a:moveTo>
                      <a:pt x="43091" y="51778"/>
                    </a:moveTo>
                    <a:cubicBezTo>
                      <a:pt x="43158" y="51778"/>
                      <a:pt x="43257" y="51818"/>
                      <a:pt x="43396" y="51916"/>
                    </a:cubicBezTo>
                    <a:cubicBezTo>
                      <a:pt x="43376" y="52057"/>
                      <a:pt x="43371" y="52198"/>
                      <a:pt x="43206" y="52198"/>
                    </a:cubicBezTo>
                    <a:cubicBezTo>
                      <a:pt x="43155" y="52198"/>
                      <a:pt x="43089" y="52184"/>
                      <a:pt x="43002" y="52153"/>
                    </a:cubicBezTo>
                    <a:cubicBezTo>
                      <a:pt x="42947" y="51972"/>
                      <a:pt x="42943" y="51778"/>
                      <a:pt x="43091" y="51778"/>
                    </a:cubicBezTo>
                    <a:close/>
                    <a:moveTo>
                      <a:pt x="18148" y="52153"/>
                    </a:moveTo>
                    <a:lnTo>
                      <a:pt x="18543" y="52285"/>
                    </a:lnTo>
                    <a:cubicBezTo>
                      <a:pt x="18673" y="52459"/>
                      <a:pt x="18714" y="52561"/>
                      <a:pt x="18619" y="52561"/>
                    </a:cubicBezTo>
                    <a:cubicBezTo>
                      <a:pt x="18599" y="52561"/>
                      <a:pt x="18574" y="52557"/>
                      <a:pt x="18543" y="52548"/>
                    </a:cubicBezTo>
                    <a:cubicBezTo>
                      <a:pt x="18490" y="52337"/>
                      <a:pt x="18174" y="52390"/>
                      <a:pt x="18148" y="52153"/>
                    </a:cubicBezTo>
                    <a:close/>
                    <a:moveTo>
                      <a:pt x="17631" y="52187"/>
                    </a:moveTo>
                    <a:cubicBezTo>
                      <a:pt x="17649" y="52187"/>
                      <a:pt x="17672" y="52193"/>
                      <a:pt x="17701" y="52206"/>
                    </a:cubicBezTo>
                    <a:cubicBezTo>
                      <a:pt x="17789" y="52294"/>
                      <a:pt x="18137" y="52642"/>
                      <a:pt x="17997" y="52642"/>
                    </a:cubicBezTo>
                    <a:cubicBezTo>
                      <a:pt x="17970" y="52642"/>
                      <a:pt x="17926" y="52630"/>
                      <a:pt x="17859" y="52600"/>
                    </a:cubicBezTo>
                    <a:cubicBezTo>
                      <a:pt x="17651" y="52485"/>
                      <a:pt x="17504" y="52187"/>
                      <a:pt x="17631" y="52187"/>
                    </a:cubicBezTo>
                    <a:close/>
                    <a:moveTo>
                      <a:pt x="21287" y="50989"/>
                    </a:moveTo>
                    <a:cubicBezTo>
                      <a:pt x="21321" y="50989"/>
                      <a:pt x="21370" y="50999"/>
                      <a:pt x="21436" y="51022"/>
                    </a:cubicBezTo>
                    <a:cubicBezTo>
                      <a:pt x="21856" y="51417"/>
                      <a:pt x="21725" y="51732"/>
                      <a:pt x="21488" y="51759"/>
                    </a:cubicBezTo>
                    <a:cubicBezTo>
                      <a:pt x="21620" y="51811"/>
                      <a:pt x="21620" y="51864"/>
                      <a:pt x="21593" y="51916"/>
                    </a:cubicBezTo>
                    <a:cubicBezTo>
                      <a:pt x="21609" y="51908"/>
                      <a:pt x="21632" y="51905"/>
                      <a:pt x="21658" y="51905"/>
                    </a:cubicBezTo>
                    <a:cubicBezTo>
                      <a:pt x="21763" y="51905"/>
                      <a:pt x="21935" y="51953"/>
                      <a:pt x="22045" y="51953"/>
                    </a:cubicBezTo>
                    <a:cubicBezTo>
                      <a:pt x="22095" y="51953"/>
                      <a:pt x="22132" y="51944"/>
                      <a:pt x="22146" y="51916"/>
                    </a:cubicBezTo>
                    <a:cubicBezTo>
                      <a:pt x="21859" y="51541"/>
                      <a:pt x="21683" y="51222"/>
                      <a:pt x="21929" y="51222"/>
                    </a:cubicBezTo>
                    <a:cubicBezTo>
                      <a:pt x="21976" y="51222"/>
                      <a:pt x="22039" y="51233"/>
                      <a:pt x="22119" y="51259"/>
                    </a:cubicBezTo>
                    <a:cubicBezTo>
                      <a:pt x="21935" y="51443"/>
                      <a:pt x="22303" y="51653"/>
                      <a:pt x="22461" y="51890"/>
                    </a:cubicBezTo>
                    <a:cubicBezTo>
                      <a:pt x="22345" y="51805"/>
                      <a:pt x="22276" y="51770"/>
                      <a:pt x="22244" y="51770"/>
                    </a:cubicBezTo>
                    <a:cubicBezTo>
                      <a:pt x="22167" y="51770"/>
                      <a:pt x="22295" y="51968"/>
                      <a:pt x="22461" y="52153"/>
                    </a:cubicBezTo>
                    <a:cubicBezTo>
                      <a:pt x="22439" y="52159"/>
                      <a:pt x="22416" y="52162"/>
                      <a:pt x="22393" y="52162"/>
                    </a:cubicBezTo>
                    <a:cubicBezTo>
                      <a:pt x="22307" y="52162"/>
                      <a:pt x="22211" y="52119"/>
                      <a:pt x="22067" y="51995"/>
                    </a:cubicBezTo>
                    <a:lnTo>
                      <a:pt x="22040" y="52022"/>
                    </a:lnTo>
                    <a:cubicBezTo>
                      <a:pt x="22251" y="52469"/>
                      <a:pt x="21541" y="52206"/>
                      <a:pt x="21777" y="52705"/>
                    </a:cubicBezTo>
                    <a:cubicBezTo>
                      <a:pt x="21600" y="52652"/>
                      <a:pt x="21362" y="52431"/>
                      <a:pt x="21324" y="52431"/>
                    </a:cubicBezTo>
                    <a:cubicBezTo>
                      <a:pt x="21306" y="52431"/>
                      <a:pt x="21333" y="52482"/>
                      <a:pt x="21436" y="52627"/>
                    </a:cubicBezTo>
                    <a:cubicBezTo>
                      <a:pt x="21136" y="52552"/>
                      <a:pt x="20578" y="52123"/>
                      <a:pt x="20811" y="52123"/>
                    </a:cubicBezTo>
                    <a:cubicBezTo>
                      <a:pt x="20824" y="52123"/>
                      <a:pt x="20839" y="52124"/>
                      <a:pt x="20857" y="52127"/>
                    </a:cubicBezTo>
                    <a:cubicBezTo>
                      <a:pt x="20936" y="52232"/>
                      <a:pt x="21041" y="52311"/>
                      <a:pt x="21173" y="52364"/>
                    </a:cubicBezTo>
                    <a:cubicBezTo>
                      <a:pt x="20331" y="51680"/>
                      <a:pt x="20857" y="51601"/>
                      <a:pt x="20778" y="51259"/>
                    </a:cubicBezTo>
                    <a:lnTo>
                      <a:pt x="20778" y="51259"/>
                    </a:lnTo>
                    <a:lnTo>
                      <a:pt x="21278" y="51417"/>
                    </a:lnTo>
                    <a:cubicBezTo>
                      <a:pt x="21345" y="51327"/>
                      <a:pt x="21087" y="50989"/>
                      <a:pt x="21287" y="50989"/>
                    </a:cubicBezTo>
                    <a:close/>
                    <a:moveTo>
                      <a:pt x="41543" y="52644"/>
                    </a:moveTo>
                    <a:cubicBezTo>
                      <a:pt x="41592" y="52644"/>
                      <a:pt x="41676" y="52674"/>
                      <a:pt x="41792" y="52732"/>
                    </a:cubicBezTo>
                    <a:cubicBezTo>
                      <a:pt x="41914" y="52884"/>
                      <a:pt x="41859" y="52904"/>
                      <a:pt x="41776" y="52904"/>
                    </a:cubicBezTo>
                    <a:cubicBezTo>
                      <a:pt x="41747" y="52904"/>
                      <a:pt x="41714" y="52902"/>
                      <a:pt x="41684" y="52902"/>
                    </a:cubicBezTo>
                    <a:cubicBezTo>
                      <a:pt x="41653" y="52902"/>
                      <a:pt x="41625" y="52904"/>
                      <a:pt x="41608" y="52916"/>
                    </a:cubicBezTo>
                    <a:cubicBezTo>
                      <a:pt x="41474" y="52733"/>
                      <a:pt x="41457" y="52644"/>
                      <a:pt x="41543" y="52644"/>
                    </a:cubicBezTo>
                    <a:close/>
                    <a:moveTo>
                      <a:pt x="40383" y="53113"/>
                    </a:moveTo>
                    <a:cubicBezTo>
                      <a:pt x="40341" y="53113"/>
                      <a:pt x="40322" y="53133"/>
                      <a:pt x="40313" y="53160"/>
                    </a:cubicBezTo>
                    <a:lnTo>
                      <a:pt x="40313" y="53160"/>
                    </a:lnTo>
                    <a:cubicBezTo>
                      <a:pt x="40343" y="53146"/>
                      <a:pt x="40372" y="53131"/>
                      <a:pt x="40400" y="53114"/>
                    </a:cubicBezTo>
                    <a:lnTo>
                      <a:pt x="40400" y="53114"/>
                    </a:lnTo>
                    <a:cubicBezTo>
                      <a:pt x="40394" y="53114"/>
                      <a:pt x="40388" y="53113"/>
                      <a:pt x="40383" y="53113"/>
                    </a:cubicBezTo>
                    <a:close/>
                    <a:moveTo>
                      <a:pt x="20345" y="51791"/>
                    </a:moveTo>
                    <a:cubicBezTo>
                      <a:pt x="20387" y="51791"/>
                      <a:pt x="20436" y="51798"/>
                      <a:pt x="20489" y="51811"/>
                    </a:cubicBezTo>
                    <a:cubicBezTo>
                      <a:pt x="20357" y="52101"/>
                      <a:pt x="20936" y="52495"/>
                      <a:pt x="21067" y="52968"/>
                    </a:cubicBezTo>
                    <a:cubicBezTo>
                      <a:pt x="20859" y="52848"/>
                      <a:pt x="20778" y="52814"/>
                      <a:pt x="20749" y="52814"/>
                    </a:cubicBezTo>
                    <a:cubicBezTo>
                      <a:pt x="20709" y="52814"/>
                      <a:pt x="20769" y="52880"/>
                      <a:pt x="20734" y="52880"/>
                    </a:cubicBezTo>
                    <a:cubicBezTo>
                      <a:pt x="20711" y="52880"/>
                      <a:pt x="20648" y="52852"/>
                      <a:pt x="20489" y="52758"/>
                    </a:cubicBezTo>
                    <a:lnTo>
                      <a:pt x="20489" y="52758"/>
                    </a:lnTo>
                    <a:cubicBezTo>
                      <a:pt x="20489" y="52928"/>
                      <a:pt x="20557" y="53303"/>
                      <a:pt x="20362" y="53303"/>
                    </a:cubicBezTo>
                    <a:cubicBezTo>
                      <a:pt x="20316" y="53303"/>
                      <a:pt x="20254" y="53282"/>
                      <a:pt x="20173" y="53231"/>
                    </a:cubicBezTo>
                    <a:cubicBezTo>
                      <a:pt x="20226" y="53231"/>
                      <a:pt x="20305" y="53074"/>
                      <a:pt x="20121" y="53021"/>
                    </a:cubicBezTo>
                    <a:cubicBezTo>
                      <a:pt x="20121" y="53130"/>
                      <a:pt x="20058" y="53189"/>
                      <a:pt x="19932" y="53189"/>
                    </a:cubicBezTo>
                    <a:cubicBezTo>
                      <a:pt x="19876" y="53189"/>
                      <a:pt x="19807" y="53177"/>
                      <a:pt x="19726" y="53153"/>
                    </a:cubicBezTo>
                    <a:cubicBezTo>
                      <a:pt x="19621" y="53021"/>
                      <a:pt x="19627" y="52975"/>
                      <a:pt x="19696" y="52975"/>
                    </a:cubicBezTo>
                    <a:cubicBezTo>
                      <a:pt x="19765" y="52975"/>
                      <a:pt x="19897" y="53021"/>
                      <a:pt x="20042" y="53074"/>
                    </a:cubicBezTo>
                    <a:cubicBezTo>
                      <a:pt x="19884" y="52811"/>
                      <a:pt x="20147" y="52758"/>
                      <a:pt x="19726" y="52442"/>
                    </a:cubicBezTo>
                    <a:lnTo>
                      <a:pt x="19726" y="52442"/>
                    </a:lnTo>
                    <a:cubicBezTo>
                      <a:pt x="19757" y="52449"/>
                      <a:pt x="19784" y="52452"/>
                      <a:pt x="19807" y="52452"/>
                    </a:cubicBezTo>
                    <a:cubicBezTo>
                      <a:pt x="20049" y="52452"/>
                      <a:pt x="19873" y="52102"/>
                      <a:pt x="20078" y="52102"/>
                    </a:cubicBezTo>
                    <a:cubicBezTo>
                      <a:pt x="20149" y="52102"/>
                      <a:pt x="20266" y="52144"/>
                      <a:pt x="20462" y="52258"/>
                    </a:cubicBezTo>
                    <a:cubicBezTo>
                      <a:pt x="20091" y="51952"/>
                      <a:pt x="20137" y="51791"/>
                      <a:pt x="20345" y="51791"/>
                    </a:cubicBezTo>
                    <a:close/>
                    <a:moveTo>
                      <a:pt x="19358" y="52837"/>
                    </a:moveTo>
                    <a:cubicBezTo>
                      <a:pt x="19489" y="53126"/>
                      <a:pt x="20305" y="53626"/>
                      <a:pt x="19936" y="53626"/>
                    </a:cubicBezTo>
                    <a:cubicBezTo>
                      <a:pt x="19542" y="53389"/>
                      <a:pt x="19700" y="53205"/>
                      <a:pt x="19358" y="53100"/>
                    </a:cubicBezTo>
                    <a:cubicBezTo>
                      <a:pt x="19279" y="52942"/>
                      <a:pt x="19253" y="52837"/>
                      <a:pt x="19358" y="52837"/>
                    </a:cubicBezTo>
                    <a:close/>
                    <a:moveTo>
                      <a:pt x="39688" y="53679"/>
                    </a:moveTo>
                    <a:lnTo>
                      <a:pt x="39688" y="53679"/>
                    </a:lnTo>
                    <a:cubicBezTo>
                      <a:pt x="39769" y="53709"/>
                      <a:pt x="39811" y="53716"/>
                      <a:pt x="39843" y="53716"/>
                    </a:cubicBezTo>
                    <a:cubicBezTo>
                      <a:pt x="39869" y="53716"/>
                      <a:pt x="39888" y="53711"/>
                      <a:pt x="39915" y="53711"/>
                    </a:cubicBezTo>
                    <a:cubicBezTo>
                      <a:pt x="39941" y="53711"/>
                      <a:pt x="39975" y="53715"/>
                      <a:pt x="40030" y="53731"/>
                    </a:cubicBezTo>
                    <a:cubicBezTo>
                      <a:pt x="40503" y="54257"/>
                      <a:pt x="40556" y="54468"/>
                      <a:pt x="40976" y="54941"/>
                    </a:cubicBezTo>
                    <a:cubicBezTo>
                      <a:pt x="40677" y="54756"/>
                      <a:pt x="40357" y="54673"/>
                      <a:pt x="40016" y="54673"/>
                    </a:cubicBezTo>
                    <a:cubicBezTo>
                      <a:pt x="39969" y="54673"/>
                      <a:pt x="39920" y="54675"/>
                      <a:pt x="39872" y="54678"/>
                    </a:cubicBezTo>
                    <a:cubicBezTo>
                      <a:pt x="39714" y="54362"/>
                      <a:pt x="39530" y="53994"/>
                      <a:pt x="39740" y="53889"/>
                    </a:cubicBezTo>
                    <a:lnTo>
                      <a:pt x="39740" y="53889"/>
                    </a:lnTo>
                    <a:cubicBezTo>
                      <a:pt x="39951" y="53994"/>
                      <a:pt x="39977" y="54283"/>
                      <a:pt x="40240" y="54336"/>
                    </a:cubicBezTo>
                    <a:cubicBezTo>
                      <a:pt x="40161" y="54020"/>
                      <a:pt x="39872" y="53889"/>
                      <a:pt x="39688" y="53679"/>
                    </a:cubicBezTo>
                    <a:close/>
                    <a:moveTo>
                      <a:pt x="39158" y="54907"/>
                    </a:moveTo>
                    <a:cubicBezTo>
                      <a:pt x="39205" y="54907"/>
                      <a:pt x="39284" y="54933"/>
                      <a:pt x="39398" y="54994"/>
                    </a:cubicBezTo>
                    <a:cubicBezTo>
                      <a:pt x="39440" y="55119"/>
                      <a:pt x="39532" y="55261"/>
                      <a:pt x="39436" y="55261"/>
                    </a:cubicBezTo>
                    <a:cubicBezTo>
                      <a:pt x="39411" y="55261"/>
                      <a:pt x="39373" y="55252"/>
                      <a:pt x="39320" y="55230"/>
                    </a:cubicBezTo>
                    <a:cubicBezTo>
                      <a:pt x="39114" y="55062"/>
                      <a:pt x="39041" y="54907"/>
                      <a:pt x="39158" y="54907"/>
                    </a:cubicBezTo>
                    <a:close/>
                    <a:moveTo>
                      <a:pt x="34709" y="55003"/>
                    </a:moveTo>
                    <a:cubicBezTo>
                      <a:pt x="34800" y="55003"/>
                      <a:pt x="34899" y="55012"/>
                      <a:pt x="34980" y="55020"/>
                    </a:cubicBezTo>
                    <a:cubicBezTo>
                      <a:pt x="35059" y="55283"/>
                      <a:pt x="34586" y="55151"/>
                      <a:pt x="34612" y="55362"/>
                    </a:cubicBezTo>
                    <a:lnTo>
                      <a:pt x="34612" y="55388"/>
                    </a:lnTo>
                    <a:cubicBezTo>
                      <a:pt x="34290" y="55066"/>
                      <a:pt x="34473" y="55003"/>
                      <a:pt x="34709" y="55003"/>
                    </a:cubicBezTo>
                    <a:close/>
                    <a:moveTo>
                      <a:pt x="22914" y="55624"/>
                    </a:moveTo>
                    <a:lnTo>
                      <a:pt x="22914" y="55624"/>
                    </a:lnTo>
                    <a:cubicBezTo>
                      <a:pt x="22901" y="55626"/>
                      <a:pt x="22889" y="55631"/>
                      <a:pt x="22879" y="55638"/>
                    </a:cubicBezTo>
                    <a:lnTo>
                      <a:pt x="22879" y="55638"/>
                    </a:lnTo>
                    <a:cubicBezTo>
                      <a:pt x="22891" y="55633"/>
                      <a:pt x="22903" y="55629"/>
                      <a:pt x="22914" y="55624"/>
                    </a:cubicBezTo>
                    <a:close/>
                    <a:moveTo>
                      <a:pt x="38031" y="55651"/>
                    </a:moveTo>
                    <a:cubicBezTo>
                      <a:pt x="38117" y="55823"/>
                      <a:pt x="38220" y="55995"/>
                      <a:pt x="38098" y="55995"/>
                    </a:cubicBezTo>
                    <a:cubicBezTo>
                      <a:pt x="38070" y="55995"/>
                      <a:pt x="38031" y="55986"/>
                      <a:pt x="37978" y="55967"/>
                    </a:cubicBezTo>
                    <a:cubicBezTo>
                      <a:pt x="37768" y="55677"/>
                      <a:pt x="37899" y="55677"/>
                      <a:pt x="38031" y="55651"/>
                    </a:cubicBezTo>
                    <a:close/>
                    <a:moveTo>
                      <a:pt x="33197" y="55735"/>
                    </a:moveTo>
                    <a:cubicBezTo>
                      <a:pt x="33228" y="55735"/>
                      <a:pt x="33276" y="55749"/>
                      <a:pt x="33349" y="55783"/>
                    </a:cubicBezTo>
                    <a:cubicBezTo>
                      <a:pt x="33558" y="55991"/>
                      <a:pt x="33496" y="56052"/>
                      <a:pt x="33374" y="56052"/>
                    </a:cubicBezTo>
                    <a:cubicBezTo>
                      <a:pt x="33220" y="56052"/>
                      <a:pt x="32972" y="55955"/>
                      <a:pt x="33060" y="55940"/>
                    </a:cubicBezTo>
                    <a:lnTo>
                      <a:pt x="33060" y="55914"/>
                    </a:lnTo>
                    <a:cubicBezTo>
                      <a:pt x="33184" y="55914"/>
                      <a:pt x="33081" y="55735"/>
                      <a:pt x="33197" y="55735"/>
                    </a:cubicBezTo>
                    <a:close/>
                    <a:moveTo>
                      <a:pt x="31406" y="56879"/>
                    </a:moveTo>
                    <a:cubicBezTo>
                      <a:pt x="31429" y="56879"/>
                      <a:pt x="31455" y="56882"/>
                      <a:pt x="31482" y="56887"/>
                    </a:cubicBezTo>
                    <a:cubicBezTo>
                      <a:pt x="31850" y="57176"/>
                      <a:pt x="31614" y="57229"/>
                      <a:pt x="31482" y="57255"/>
                    </a:cubicBezTo>
                    <a:lnTo>
                      <a:pt x="31482" y="57282"/>
                    </a:lnTo>
                    <a:cubicBezTo>
                      <a:pt x="31200" y="57070"/>
                      <a:pt x="31212" y="56879"/>
                      <a:pt x="31406" y="56879"/>
                    </a:cubicBezTo>
                    <a:close/>
                    <a:moveTo>
                      <a:pt x="30871" y="57844"/>
                    </a:moveTo>
                    <a:cubicBezTo>
                      <a:pt x="30947" y="57844"/>
                      <a:pt x="31047" y="57863"/>
                      <a:pt x="31122" y="57863"/>
                    </a:cubicBezTo>
                    <a:cubicBezTo>
                      <a:pt x="31138" y="57863"/>
                      <a:pt x="31153" y="57862"/>
                      <a:pt x="31167" y="57860"/>
                    </a:cubicBezTo>
                    <a:lnTo>
                      <a:pt x="31167" y="57860"/>
                    </a:lnTo>
                    <a:cubicBezTo>
                      <a:pt x="31268" y="58029"/>
                      <a:pt x="31217" y="58079"/>
                      <a:pt x="31092" y="58079"/>
                    </a:cubicBezTo>
                    <a:cubicBezTo>
                      <a:pt x="31022" y="58079"/>
                      <a:pt x="30928" y="58063"/>
                      <a:pt x="30825" y="58044"/>
                    </a:cubicBezTo>
                    <a:cubicBezTo>
                      <a:pt x="30714" y="57879"/>
                      <a:pt x="30770" y="57844"/>
                      <a:pt x="30871" y="57844"/>
                    </a:cubicBezTo>
                    <a:close/>
                    <a:moveTo>
                      <a:pt x="29129" y="58471"/>
                    </a:moveTo>
                    <a:cubicBezTo>
                      <a:pt x="29185" y="58471"/>
                      <a:pt x="29270" y="58490"/>
                      <a:pt x="29404" y="58544"/>
                    </a:cubicBezTo>
                    <a:cubicBezTo>
                      <a:pt x="29465" y="58664"/>
                      <a:pt x="29379" y="58759"/>
                      <a:pt x="29225" y="58759"/>
                    </a:cubicBezTo>
                    <a:cubicBezTo>
                      <a:pt x="29120" y="58759"/>
                      <a:pt x="28982" y="58714"/>
                      <a:pt x="28838" y="58601"/>
                    </a:cubicBezTo>
                    <a:lnTo>
                      <a:pt x="28838" y="58601"/>
                    </a:lnTo>
                    <a:cubicBezTo>
                      <a:pt x="28847" y="58602"/>
                      <a:pt x="28856" y="58603"/>
                      <a:pt x="28865" y="58603"/>
                    </a:cubicBezTo>
                    <a:cubicBezTo>
                      <a:pt x="29022" y="58603"/>
                      <a:pt x="28981" y="58471"/>
                      <a:pt x="29129" y="58471"/>
                    </a:cubicBezTo>
                    <a:close/>
                    <a:moveTo>
                      <a:pt x="39299" y="58589"/>
                    </a:moveTo>
                    <a:cubicBezTo>
                      <a:pt x="39324" y="58589"/>
                      <a:pt x="39371" y="58607"/>
                      <a:pt x="39451" y="58649"/>
                    </a:cubicBezTo>
                    <a:cubicBezTo>
                      <a:pt x="39656" y="58772"/>
                      <a:pt x="39781" y="59039"/>
                      <a:pt x="39665" y="59039"/>
                    </a:cubicBezTo>
                    <a:cubicBezTo>
                      <a:pt x="39632" y="59039"/>
                      <a:pt x="39579" y="59017"/>
                      <a:pt x="39504" y="58965"/>
                    </a:cubicBezTo>
                    <a:lnTo>
                      <a:pt x="39504" y="58991"/>
                    </a:lnTo>
                    <a:cubicBezTo>
                      <a:pt x="39462" y="58865"/>
                      <a:pt x="39202" y="58589"/>
                      <a:pt x="39299" y="58589"/>
                    </a:cubicBezTo>
                    <a:close/>
                    <a:moveTo>
                      <a:pt x="28406" y="59147"/>
                    </a:moveTo>
                    <a:cubicBezTo>
                      <a:pt x="28471" y="59147"/>
                      <a:pt x="28560" y="59165"/>
                      <a:pt x="28642" y="59175"/>
                    </a:cubicBezTo>
                    <a:cubicBezTo>
                      <a:pt x="28849" y="59326"/>
                      <a:pt x="28827" y="59450"/>
                      <a:pt x="28662" y="59450"/>
                    </a:cubicBezTo>
                    <a:cubicBezTo>
                      <a:pt x="28597" y="59450"/>
                      <a:pt x="28509" y="59430"/>
                      <a:pt x="28405" y="59386"/>
                    </a:cubicBezTo>
                    <a:cubicBezTo>
                      <a:pt x="28260" y="59192"/>
                      <a:pt x="28303" y="59147"/>
                      <a:pt x="28406" y="59147"/>
                    </a:cubicBezTo>
                    <a:close/>
                    <a:moveTo>
                      <a:pt x="22783" y="60543"/>
                    </a:moveTo>
                    <a:cubicBezTo>
                      <a:pt x="22862" y="60543"/>
                      <a:pt x="22987" y="60595"/>
                      <a:pt x="23014" y="60595"/>
                    </a:cubicBezTo>
                    <a:cubicBezTo>
                      <a:pt x="22973" y="60657"/>
                      <a:pt x="23090" y="60829"/>
                      <a:pt x="22985" y="60829"/>
                    </a:cubicBezTo>
                    <a:cubicBezTo>
                      <a:pt x="22955" y="60829"/>
                      <a:pt x="22906" y="60815"/>
                      <a:pt x="22829" y="60780"/>
                    </a:cubicBezTo>
                    <a:lnTo>
                      <a:pt x="22829" y="60806"/>
                    </a:lnTo>
                    <a:cubicBezTo>
                      <a:pt x="22672" y="60595"/>
                      <a:pt x="22704" y="60543"/>
                      <a:pt x="22783" y="60543"/>
                    </a:cubicBezTo>
                    <a:close/>
                    <a:moveTo>
                      <a:pt x="36353" y="60475"/>
                    </a:moveTo>
                    <a:cubicBezTo>
                      <a:pt x="36413" y="60475"/>
                      <a:pt x="36495" y="60492"/>
                      <a:pt x="36584" y="60517"/>
                    </a:cubicBezTo>
                    <a:cubicBezTo>
                      <a:pt x="36842" y="60715"/>
                      <a:pt x="36816" y="60853"/>
                      <a:pt x="36641" y="60853"/>
                    </a:cubicBezTo>
                    <a:cubicBezTo>
                      <a:pt x="36584" y="60853"/>
                      <a:pt x="36511" y="60838"/>
                      <a:pt x="36427" y="60806"/>
                    </a:cubicBezTo>
                    <a:lnTo>
                      <a:pt x="36427" y="60832"/>
                    </a:lnTo>
                    <a:cubicBezTo>
                      <a:pt x="36190" y="60560"/>
                      <a:pt x="36218" y="60475"/>
                      <a:pt x="36353" y="60475"/>
                    </a:cubicBezTo>
                    <a:close/>
                    <a:moveTo>
                      <a:pt x="17700" y="62553"/>
                    </a:moveTo>
                    <a:cubicBezTo>
                      <a:pt x="17744" y="62568"/>
                      <a:pt x="17789" y="62590"/>
                      <a:pt x="17832" y="62621"/>
                    </a:cubicBezTo>
                    <a:cubicBezTo>
                      <a:pt x="17821" y="62618"/>
                      <a:pt x="17812" y="62617"/>
                      <a:pt x="17806" y="62617"/>
                    </a:cubicBezTo>
                    <a:cubicBezTo>
                      <a:pt x="17741" y="62617"/>
                      <a:pt x="17944" y="62737"/>
                      <a:pt x="18017" y="62857"/>
                    </a:cubicBezTo>
                    <a:cubicBezTo>
                      <a:pt x="17904" y="62801"/>
                      <a:pt x="17839" y="62779"/>
                      <a:pt x="17803" y="62779"/>
                    </a:cubicBezTo>
                    <a:cubicBezTo>
                      <a:pt x="17693" y="62779"/>
                      <a:pt x="17871" y="62988"/>
                      <a:pt x="17770" y="62988"/>
                    </a:cubicBezTo>
                    <a:cubicBezTo>
                      <a:pt x="17738" y="62988"/>
                      <a:pt x="17677" y="62966"/>
                      <a:pt x="17569" y="62910"/>
                    </a:cubicBezTo>
                    <a:cubicBezTo>
                      <a:pt x="17412" y="62740"/>
                      <a:pt x="17400" y="62626"/>
                      <a:pt x="17458" y="62571"/>
                    </a:cubicBezTo>
                    <a:lnTo>
                      <a:pt x="17458" y="62571"/>
                    </a:lnTo>
                    <a:cubicBezTo>
                      <a:pt x="17464" y="62571"/>
                      <a:pt x="17469" y="62571"/>
                      <a:pt x="17475" y="62571"/>
                    </a:cubicBezTo>
                    <a:cubicBezTo>
                      <a:pt x="17575" y="62571"/>
                      <a:pt x="17637" y="62558"/>
                      <a:pt x="17700" y="62553"/>
                    </a:cubicBezTo>
                    <a:close/>
                    <a:moveTo>
                      <a:pt x="46789" y="0"/>
                    </a:moveTo>
                    <a:cubicBezTo>
                      <a:pt x="46822" y="66"/>
                      <a:pt x="46841" y="77"/>
                      <a:pt x="46865" y="77"/>
                    </a:cubicBezTo>
                    <a:cubicBezTo>
                      <a:pt x="46878" y="77"/>
                      <a:pt x="46891" y="74"/>
                      <a:pt x="46909" y="74"/>
                    </a:cubicBezTo>
                    <a:cubicBezTo>
                      <a:pt x="46940" y="74"/>
                      <a:pt x="46983" y="83"/>
                      <a:pt x="47052" y="132"/>
                    </a:cubicBezTo>
                    <a:cubicBezTo>
                      <a:pt x="47183" y="368"/>
                      <a:pt x="46947" y="237"/>
                      <a:pt x="46920" y="342"/>
                    </a:cubicBezTo>
                    <a:cubicBezTo>
                      <a:pt x="46657" y="184"/>
                      <a:pt x="46605" y="105"/>
                      <a:pt x="46526" y="27"/>
                    </a:cubicBezTo>
                    <a:lnTo>
                      <a:pt x="46342" y="27"/>
                    </a:lnTo>
                    <a:cubicBezTo>
                      <a:pt x="46418" y="233"/>
                      <a:pt x="46390" y="302"/>
                      <a:pt x="46310" y="302"/>
                    </a:cubicBezTo>
                    <a:cubicBezTo>
                      <a:pt x="46151" y="302"/>
                      <a:pt x="45786" y="30"/>
                      <a:pt x="45626" y="30"/>
                    </a:cubicBezTo>
                    <a:cubicBezTo>
                      <a:pt x="45589" y="30"/>
                      <a:pt x="45563" y="44"/>
                      <a:pt x="45553" y="79"/>
                    </a:cubicBezTo>
                    <a:cubicBezTo>
                      <a:pt x="45842" y="368"/>
                      <a:pt x="46342" y="526"/>
                      <a:pt x="46605" y="842"/>
                    </a:cubicBezTo>
                    <a:cubicBezTo>
                      <a:pt x="46263" y="631"/>
                      <a:pt x="46131" y="842"/>
                      <a:pt x="45737" y="526"/>
                    </a:cubicBezTo>
                    <a:lnTo>
                      <a:pt x="45737" y="526"/>
                    </a:lnTo>
                    <a:cubicBezTo>
                      <a:pt x="45947" y="894"/>
                      <a:pt x="46236" y="1184"/>
                      <a:pt x="46447" y="1552"/>
                    </a:cubicBezTo>
                    <a:cubicBezTo>
                      <a:pt x="46000" y="1026"/>
                      <a:pt x="45895" y="1184"/>
                      <a:pt x="45579" y="1026"/>
                    </a:cubicBezTo>
                    <a:cubicBezTo>
                      <a:pt x="45342" y="894"/>
                      <a:pt x="45342" y="553"/>
                      <a:pt x="45053" y="474"/>
                    </a:cubicBezTo>
                    <a:lnTo>
                      <a:pt x="45053" y="474"/>
                    </a:lnTo>
                    <a:cubicBezTo>
                      <a:pt x="45158" y="684"/>
                      <a:pt x="45316" y="894"/>
                      <a:pt x="45500" y="1079"/>
                    </a:cubicBezTo>
                    <a:cubicBezTo>
                      <a:pt x="45491" y="1088"/>
                      <a:pt x="45473" y="1090"/>
                      <a:pt x="45452" y="1090"/>
                    </a:cubicBezTo>
                    <a:cubicBezTo>
                      <a:pt x="45419" y="1090"/>
                      <a:pt x="45379" y="1084"/>
                      <a:pt x="45352" y="1084"/>
                    </a:cubicBezTo>
                    <a:cubicBezTo>
                      <a:pt x="45294" y="1084"/>
                      <a:pt x="45291" y="1112"/>
                      <a:pt x="45526" y="1289"/>
                    </a:cubicBezTo>
                    <a:cubicBezTo>
                      <a:pt x="45510" y="1306"/>
                      <a:pt x="45484" y="1313"/>
                      <a:pt x="45453" y="1313"/>
                    </a:cubicBezTo>
                    <a:cubicBezTo>
                      <a:pt x="45337" y="1313"/>
                      <a:pt x="45134" y="1214"/>
                      <a:pt x="44948" y="1131"/>
                    </a:cubicBezTo>
                    <a:cubicBezTo>
                      <a:pt x="44737" y="921"/>
                      <a:pt x="45184" y="921"/>
                      <a:pt x="44685" y="474"/>
                    </a:cubicBezTo>
                    <a:lnTo>
                      <a:pt x="44685" y="474"/>
                    </a:lnTo>
                    <a:cubicBezTo>
                      <a:pt x="44742" y="741"/>
                      <a:pt x="44730" y="1426"/>
                      <a:pt x="44456" y="1426"/>
                    </a:cubicBezTo>
                    <a:cubicBezTo>
                      <a:pt x="44353" y="1426"/>
                      <a:pt x="44214" y="1330"/>
                      <a:pt x="44027" y="1079"/>
                    </a:cubicBezTo>
                    <a:lnTo>
                      <a:pt x="44027" y="1079"/>
                    </a:lnTo>
                    <a:cubicBezTo>
                      <a:pt x="43942" y="1121"/>
                      <a:pt x="44082" y="1390"/>
                      <a:pt x="43968" y="1390"/>
                    </a:cubicBezTo>
                    <a:cubicBezTo>
                      <a:pt x="43942" y="1390"/>
                      <a:pt x="43902" y="1376"/>
                      <a:pt x="43843" y="1342"/>
                    </a:cubicBezTo>
                    <a:lnTo>
                      <a:pt x="43843" y="1342"/>
                    </a:lnTo>
                    <a:cubicBezTo>
                      <a:pt x="44369" y="2104"/>
                      <a:pt x="43580" y="1841"/>
                      <a:pt x="44001" y="2657"/>
                    </a:cubicBezTo>
                    <a:cubicBezTo>
                      <a:pt x="43779" y="2472"/>
                      <a:pt x="43684" y="2466"/>
                      <a:pt x="43614" y="2466"/>
                    </a:cubicBezTo>
                    <a:cubicBezTo>
                      <a:pt x="43609" y="2466"/>
                      <a:pt x="43604" y="2466"/>
                      <a:pt x="43600" y="2466"/>
                    </a:cubicBezTo>
                    <a:cubicBezTo>
                      <a:pt x="43528" y="2466"/>
                      <a:pt x="43475" y="2459"/>
                      <a:pt x="43317" y="2236"/>
                    </a:cubicBezTo>
                    <a:cubicBezTo>
                      <a:pt x="43311" y="2235"/>
                      <a:pt x="43306" y="2235"/>
                      <a:pt x="43301" y="2235"/>
                    </a:cubicBezTo>
                    <a:cubicBezTo>
                      <a:pt x="43133" y="2235"/>
                      <a:pt x="43580" y="2662"/>
                      <a:pt x="43580" y="2867"/>
                    </a:cubicBezTo>
                    <a:cubicBezTo>
                      <a:pt x="43343" y="3025"/>
                      <a:pt x="42923" y="2998"/>
                      <a:pt x="43133" y="3577"/>
                    </a:cubicBezTo>
                    <a:cubicBezTo>
                      <a:pt x="42995" y="3448"/>
                      <a:pt x="42895" y="3396"/>
                      <a:pt x="42835" y="3396"/>
                    </a:cubicBezTo>
                    <a:cubicBezTo>
                      <a:pt x="42722" y="3396"/>
                      <a:pt x="42743" y="3573"/>
                      <a:pt x="42896" y="3761"/>
                    </a:cubicBezTo>
                    <a:cubicBezTo>
                      <a:pt x="42741" y="3645"/>
                      <a:pt x="42661" y="3614"/>
                      <a:pt x="42607" y="3614"/>
                    </a:cubicBezTo>
                    <a:cubicBezTo>
                      <a:pt x="42548" y="3614"/>
                      <a:pt x="42521" y="3651"/>
                      <a:pt x="42461" y="3651"/>
                    </a:cubicBezTo>
                    <a:cubicBezTo>
                      <a:pt x="42427" y="3651"/>
                      <a:pt x="42383" y="3639"/>
                      <a:pt x="42318" y="3603"/>
                    </a:cubicBezTo>
                    <a:lnTo>
                      <a:pt x="42318" y="3603"/>
                    </a:lnTo>
                    <a:cubicBezTo>
                      <a:pt x="42554" y="3814"/>
                      <a:pt x="42607" y="3761"/>
                      <a:pt x="42975" y="4077"/>
                    </a:cubicBezTo>
                    <a:cubicBezTo>
                      <a:pt x="42956" y="4108"/>
                      <a:pt x="42921" y="4122"/>
                      <a:pt x="42875" y="4122"/>
                    </a:cubicBezTo>
                    <a:cubicBezTo>
                      <a:pt x="42728" y="4122"/>
                      <a:pt x="42472" y="3986"/>
                      <a:pt x="42291" y="3866"/>
                    </a:cubicBezTo>
                    <a:lnTo>
                      <a:pt x="42291" y="3866"/>
                    </a:lnTo>
                    <a:cubicBezTo>
                      <a:pt x="42130" y="3907"/>
                      <a:pt x="42401" y="4162"/>
                      <a:pt x="42265" y="4162"/>
                    </a:cubicBezTo>
                    <a:cubicBezTo>
                      <a:pt x="42224" y="4162"/>
                      <a:pt x="42144" y="4138"/>
                      <a:pt x="42002" y="4077"/>
                    </a:cubicBezTo>
                    <a:lnTo>
                      <a:pt x="42002" y="4077"/>
                    </a:lnTo>
                    <a:cubicBezTo>
                      <a:pt x="42107" y="4208"/>
                      <a:pt x="42265" y="4287"/>
                      <a:pt x="42318" y="4445"/>
                    </a:cubicBezTo>
                    <a:cubicBezTo>
                      <a:pt x="42333" y="4340"/>
                      <a:pt x="42407" y="4295"/>
                      <a:pt x="42527" y="4295"/>
                    </a:cubicBezTo>
                    <a:cubicBezTo>
                      <a:pt x="42618" y="4295"/>
                      <a:pt x="42734" y="4321"/>
                      <a:pt x="42870" y="4366"/>
                    </a:cubicBezTo>
                    <a:cubicBezTo>
                      <a:pt x="42660" y="4524"/>
                      <a:pt x="42449" y="4682"/>
                      <a:pt x="42265" y="4839"/>
                    </a:cubicBezTo>
                    <a:cubicBezTo>
                      <a:pt x="42186" y="4787"/>
                      <a:pt x="42134" y="4708"/>
                      <a:pt x="42028" y="4655"/>
                    </a:cubicBezTo>
                    <a:cubicBezTo>
                      <a:pt x="42002" y="4471"/>
                      <a:pt x="42449" y="4603"/>
                      <a:pt x="42028" y="4182"/>
                    </a:cubicBezTo>
                    <a:cubicBezTo>
                      <a:pt x="42003" y="4174"/>
                      <a:pt x="41981" y="4170"/>
                      <a:pt x="41963" y="4170"/>
                    </a:cubicBezTo>
                    <a:cubicBezTo>
                      <a:pt x="41784" y="4170"/>
                      <a:pt x="41962" y="4534"/>
                      <a:pt x="41715" y="4534"/>
                    </a:cubicBezTo>
                    <a:cubicBezTo>
                      <a:pt x="41659" y="4534"/>
                      <a:pt x="41583" y="4516"/>
                      <a:pt x="41476" y="4471"/>
                    </a:cubicBezTo>
                    <a:lnTo>
                      <a:pt x="41476" y="4471"/>
                    </a:lnTo>
                    <a:cubicBezTo>
                      <a:pt x="41543" y="4582"/>
                      <a:pt x="41591" y="4693"/>
                      <a:pt x="41540" y="4693"/>
                    </a:cubicBezTo>
                    <a:cubicBezTo>
                      <a:pt x="41531" y="4693"/>
                      <a:pt x="41519" y="4690"/>
                      <a:pt x="41502" y="4682"/>
                    </a:cubicBezTo>
                    <a:lnTo>
                      <a:pt x="41502" y="4682"/>
                    </a:lnTo>
                    <a:cubicBezTo>
                      <a:pt x="41581" y="4839"/>
                      <a:pt x="41713" y="4945"/>
                      <a:pt x="41871" y="5024"/>
                    </a:cubicBezTo>
                    <a:cubicBezTo>
                      <a:pt x="41976" y="5339"/>
                      <a:pt x="41608" y="5208"/>
                      <a:pt x="41713" y="5497"/>
                    </a:cubicBezTo>
                    <a:cubicBezTo>
                      <a:pt x="41476" y="5444"/>
                      <a:pt x="41397" y="5260"/>
                      <a:pt x="41187" y="5181"/>
                    </a:cubicBezTo>
                    <a:lnTo>
                      <a:pt x="41187" y="5181"/>
                    </a:lnTo>
                    <a:cubicBezTo>
                      <a:pt x="41239" y="5444"/>
                      <a:pt x="41581" y="5471"/>
                      <a:pt x="41424" y="5576"/>
                    </a:cubicBezTo>
                    <a:cubicBezTo>
                      <a:pt x="41200" y="5509"/>
                      <a:pt x="41167" y="5290"/>
                      <a:pt x="41081" y="5290"/>
                    </a:cubicBezTo>
                    <a:cubicBezTo>
                      <a:pt x="41066" y="5290"/>
                      <a:pt x="41049" y="5297"/>
                      <a:pt x="41029" y="5313"/>
                    </a:cubicBezTo>
                    <a:cubicBezTo>
                      <a:pt x="41055" y="5471"/>
                      <a:pt x="41266" y="5523"/>
                      <a:pt x="41318" y="5681"/>
                    </a:cubicBezTo>
                    <a:cubicBezTo>
                      <a:pt x="41122" y="5606"/>
                      <a:pt x="40965" y="5574"/>
                      <a:pt x="40836" y="5574"/>
                    </a:cubicBezTo>
                    <a:cubicBezTo>
                      <a:pt x="40189" y="5574"/>
                      <a:pt x="40275" y="6371"/>
                      <a:pt x="39769" y="6371"/>
                    </a:cubicBezTo>
                    <a:cubicBezTo>
                      <a:pt x="39743" y="6371"/>
                      <a:pt x="39716" y="6369"/>
                      <a:pt x="39688" y="6365"/>
                    </a:cubicBezTo>
                    <a:cubicBezTo>
                      <a:pt x="39504" y="6260"/>
                      <a:pt x="39477" y="6023"/>
                      <a:pt x="39320" y="5918"/>
                    </a:cubicBezTo>
                    <a:cubicBezTo>
                      <a:pt x="39118" y="5918"/>
                      <a:pt x="39334" y="6351"/>
                      <a:pt x="39125" y="6351"/>
                    </a:cubicBezTo>
                    <a:cubicBezTo>
                      <a:pt x="39062" y="6351"/>
                      <a:pt x="38959" y="6311"/>
                      <a:pt x="38794" y="6207"/>
                    </a:cubicBezTo>
                    <a:lnTo>
                      <a:pt x="38794" y="6207"/>
                    </a:lnTo>
                    <a:cubicBezTo>
                      <a:pt x="38872" y="6365"/>
                      <a:pt x="39004" y="6470"/>
                      <a:pt x="39162" y="6549"/>
                    </a:cubicBezTo>
                    <a:cubicBezTo>
                      <a:pt x="39346" y="6838"/>
                      <a:pt x="39135" y="6707"/>
                      <a:pt x="39267" y="6943"/>
                    </a:cubicBezTo>
                    <a:cubicBezTo>
                      <a:pt x="39083" y="6891"/>
                      <a:pt x="39030" y="6733"/>
                      <a:pt x="38951" y="6602"/>
                    </a:cubicBezTo>
                    <a:cubicBezTo>
                      <a:pt x="38902" y="6577"/>
                      <a:pt x="38867" y="6567"/>
                      <a:pt x="38840" y="6567"/>
                    </a:cubicBezTo>
                    <a:cubicBezTo>
                      <a:pt x="38732" y="6567"/>
                      <a:pt x="38775" y="6735"/>
                      <a:pt x="38635" y="6735"/>
                    </a:cubicBezTo>
                    <a:cubicBezTo>
                      <a:pt x="38627" y="6735"/>
                      <a:pt x="38619" y="6734"/>
                      <a:pt x="38609" y="6733"/>
                    </a:cubicBezTo>
                    <a:lnTo>
                      <a:pt x="38609" y="6733"/>
                    </a:lnTo>
                    <a:cubicBezTo>
                      <a:pt x="38688" y="6838"/>
                      <a:pt x="38820" y="6891"/>
                      <a:pt x="38951" y="6943"/>
                    </a:cubicBezTo>
                    <a:cubicBezTo>
                      <a:pt x="39135" y="7233"/>
                      <a:pt x="38846" y="7049"/>
                      <a:pt x="38925" y="7206"/>
                    </a:cubicBezTo>
                    <a:cubicBezTo>
                      <a:pt x="38794" y="7101"/>
                      <a:pt x="38715" y="6970"/>
                      <a:pt x="38557" y="6891"/>
                    </a:cubicBezTo>
                    <a:lnTo>
                      <a:pt x="38557" y="6891"/>
                    </a:lnTo>
                    <a:lnTo>
                      <a:pt x="38715" y="7259"/>
                    </a:lnTo>
                    <a:cubicBezTo>
                      <a:pt x="38504" y="7180"/>
                      <a:pt x="38425" y="6996"/>
                      <a:pt x="38189" y="6917"/>
                    </a:cubicBezTo>
                    <a:cubicBezTo>
                      <a:pt x="38083" y="7259"/>
                      <a:pt x="37873" y="7548"/>
                      <a:pt x="37584" y="7759"/>
                    </a:cubicBezTo>
                    <a:lnTo>
                      <a:pt x="37873" y="7917"/>
                    </a:lnTo>
                    <a:cubicBezTo>
                      <a:pt x="37804" y="7963"/>
                      <a:pt x="37977" y="8251"/>
                      <a:pt x="37862" y="8251"/>
                    </a:cubicBezTo>
                    <a:cubicBezTo>
                      <a:pt x="37846" y="8251"/>
                      <a:pt x="37823" y="8245"/>
                      <a:pt x="37794" y="8232"/>
                    </a:cubicBezTo>
                    <a:cubicBezTo>
                      <a:pt x="37610" y="8180"/>
                      <a:pt x="37557" y="8022"/>
                      <a:pt x="37452" y="7864"/>
                    </a:cubicBezTo>
                    <a:cubicBezTo>
                      <a:pt x="37446" y="7863"/>
                      <a:pt x="37439" y="7863"/>
                      <a:pt x="37433" y="7863"/>
                    </a:cubicBezTo>
                    <a:cubicBezTo>
                      <a:pt x="37140" y="7863"/>
                      <a:pt x="37217" y="8446"/>
                      <a:pt x="37268" y="8627"/>
                    </a:cubicBezTo>
                    <a:cubicBezTo>
                      <a:pt x="37118" y="8514"/>
                      <a:pt x="37010" y="8455"/>
                      <a:pt x="36949" y="8455"/>
                    </a:cubicBezTo>
                    <a:cubicBezTo>
                      <a:pt x="36881" y="8455"/>
                      <a:pt x="36871" y="8527"/>
                      <a:pt x="36926" y="8679"/>
                    </a:cubicBezTo>
                    <a:cubicBezTo>
                      <a:pt x="37321" y="8811"/>
                      <a:pt x="37189" y="8942"/>
                      <a:pt x="37268" y="9126"/>
                    </a:cubicBezTo>
                    <a:cubicBezTo>
                      <a:pt x="37373" y="8784"/>
                      <a:pt x="37873" y="9074"/>
                      <a:pt x="37978" y="8679"/>
                    </a:cubicBezTo>
                    <a:cubicBezTo>
                      <a:pt x="37935" y="8614"/>
                      <a:pt x="37914" y="8598"/>
                      <a:pt x="37897" y="8598"/>
                    </a:cubicBezTo>
                    <a:cubicBezTo>
                      <a:pt x="37880" y="8598"/>
                      <a:pt x="37867" y="8614"/>
                      <a:pt x="37841" y="8614"/>
                    </a:cubicBezTo>
                    <a:cubicBezTo>
                      <a:pt x="37829" y="8614"/>
                      <a:pt x="37814" y="8610"/>
                      <a:pt x="37794" y="8600"/>
                    </a:cubicBezTo>
                    <a:cubicBezTo>
                      <a:pt x="37704" y="8473"/>
                      <a:pt x="37707" y="8443"/>
                      <a:pt x="37740" y="8443"/>
                    </a:cubicBezTo>
                    <a:cubicBezTo>
                      <a:pt x="37770" y="8443"/>
                      <a:pt x="37824" y="8468"/>
                      <a:pt x="37857" y="8468"/>
                    </a:cubicBezTo>
                    <a:cubicBezTo>
                      <a:pt x="37893" y="8468"/>
                      <a:pt x="37902" y="8438"/>
                      <a:pt x="37820" y="8311"/>
                    </a:cubicBezTo>
                    <a:lnTo>
                      <a:pt x="37820" y="8311"/>
                    </a:lnTo>
                    <a:cubicBezTo>
                      <a:pt x="38057" y="8469"/>
                      <a:pt x="38320" y="8600"/>
                      <a:pt x="38583" y="8706"/>
                    </a:cubicBezTo>
                    <a:cubicBezTo>
                      <a:pt x="38575" y="8705"/>
                      <a:pt x="38566" y="8705"/>
                      <a:pt x="38558" y="8705"/>
                    </a:cubicBezTo>
                    <a:cubicBezTo>
                      <a:pt x="38049" y="8705"/>
                      <a:pt x="38103" y="9402"/>
                      <a:pt x="37656" y="9402"/>
                    </a:cubicBezTo>
                    <a:cubicBezTo>
                      <a:pt x="37597" y="9402"/>
                      <a:pt x="37530" y="9390"/>
                      <a:pt x="37452" y="9363"/>
                    </a:cubicBezTo>
                    <a:lnTo>
                      <a:pt x="37452" y="9363"/>
                    </a:lnTo>
                    <a:cubicBezTo>
                      <a:pt x="37505" y="9442"/>
                      <a:pt x="37584" y="9495"/>
                      <a:pt x="37610" y="9573"/>
                    </a:cubicBezTo>
                    <a:cubicBezTo>
                      <a:pt x="37620" y="9619"/>
                      <a:pt x="37618" y="9637"/>
                      <a:pt x="37606" y="9637"/>
                    </a:cubicBezTo>
                    <a:cubicBezTo>
                      <a:pt x="37556" y="9637"/>
                      <a:pt x="37338" y="9310"/>
                      <a:pt x="37189" y="9310"/>
                    </a:cubicBezTo>
                    <a:cubicBezTo>
                      <a:pt x="37461" y="9781"/>
                      <a:pt x="37309" y="9840"/>
                      <a:pt x="37102" y="9840"/>
                    </a:cubicBezTo>
                    <a:cubicBezTo>
                      <a:pt x="37032" y="9840"/>
                      <a:pt x="36955" y="9834"/>
                      <a:pt x="36887" y="9834"/>
                    </a:cubicBezTo>
                    <a:cubicBezTo>
                      <a:pt x="36864" y="9834"/>
                      <a:pt x="36842" y="9834"/>
                      <a:pt x="36821" y="9836"/>
                    </a:cubicBezTo>
                    <a:cubicBezTo>
                      <a:pt x="37163" y="10257"/>
                      <a:pt x="37031" y="10310"/>
                      <a:pt x="36821" y="10336"/>
                    </a:cubicBezTo>
                    <a:cubicBezTo>
                      <a:pt x="36637" y="9994"/>
                      <a:pt x="36374" y="9705"/>
                      <a:pt x="36058" y="9468"/>
                    </a:cubicBezTo>
                    <a:cubicBezTo>
                      <a:pt x="36058" y="9337"/>
                      <a:pt x="36295" y="9310"/>
                      <a:pt x="36006" y="9021"/>
                    </a:cubicBezTo>
                    <a:cubicBezTo>
                      <a:pt x="35986" y="9069"/>
                      <a:pt x="35967" y="9093"/>
                      <a:pt x="35935" y="9093"/>
                    </a:cubicBezTo>
                    <a:cubicBezTo>
                      <a:pt x="35879" y="9093"/>
                      <a:pt x="35785" y="9023"/>
                      <a:pt x="35585" y="8890"/>
                    </a:cubicBezTo>
                    <a:lnTo>
                      <a:pt x="35585" y="8890"/>
                    </a:lnTo>
                    <a:cubicBezTo>
                      <a:pt x="35848" y="9205"/>
                      <a:pt x="35690" y="9205"/>
                      <a:pt x="35901" y="9468"/>
                    </a:cubicBezTo>
                    <a:cubicBezTo>
                      <a:pt x="35927" y="9652"/>
                      <a:pt x="35585" y="9468"/>
                      <a:pt x="35769" y="9836"/>
                    </a:cubicBezTo>
                    <a:cubicBezTo>
                      <a:pt x="35607" y="9731"/>
                      <a:pt x="35491" y="9688"/>
                      <a:pt x="35407" y="9688"/>
                    </a:cubicBezTo>
                    <a:cubicBezTo>
                      <a:pt x="35178" y="9688"/>
                      <a:pt x="35197" y="10014"/>
                      <a:pt x="35217" y="10284"/>
                    </a:cubicBezTo>
                    <a:cubicBezTo>
                      <a:pt x="35027" y="10105"/>
                      <a:pt x="34909" y="10026"/>
                      <a:pt x="34847" y="10026"/>
                    </a:cubicBezTo>
                    <a:cubicBezTo>
                      <a:pt x="34763" y="10026"/>
                      <a:pt x="34784" y="10172"/>
                      <a:pt x="34875" y="10415"/>
                    </a:cubicBezTo>
                    <a:cubicBezTo>
                      <a:pt x="34743" y="10336"/>
                      <a:pt x="34638" y="10205"/>
                      <a:pt x="34559" y="10047"/>
                    </a:cubicBezTo>
                    <a:cubicBezTo>
                      <a:pt x="34551" y="10046"/>
                      <a:pt x="34543" y="10046"/>
                      <a:pt x="34535" y="10046"/>
                    </a:cubicBezTo>
                    <a:cubicBezTo>
                      <a:pt x="34177" y="10046"/>
                      <a:pt x="34447" y="10626"/>
                      <a:pt x="34138" y="10652"/>
                    </a:cubicBezTo>
                    <a:cubicBezTo>
                      <a:pt x="34217" y="10810"/>
                      <a:pt x="34480" y="10836"/>
                      <a:pt x="34559" y="11046"/>
                    </a:cubicBezTo>
                    <a:cubicBezTo>
                      <a:pt x="34587" y="11096"/>
                      <a:pt x="34582" y="11113"/>
                      <a:pt x="34560" y="11113"/>
                    </a:cubicBezTo>
                    <a:cubicBezTo>
                      <a:pt x="34510" y="11113"/>
                      <a:pt x="34368" y="11020"/>
                      <a:pt x="34323" y="11020"/>
                    </a:cubicBezTo>
                    <a:cubicBezTo>
                      <a:pt x="34294" y="11020"/>
                      <a:pt x="34305" y="11057"/>
                      <a:pt x="34401" y="11178"/>
                    </a:cubicBezTo>
                    <a:cubicBezTo>
                      <a:pt x="34244" y="11099"/>
                      <a:pt x="34112" y="10994"/>
                      <a:pt x="34007" y="10836"/>
                    </a:cubicBezTo>
                    <a:cubicBezTo>
                      <a:pt x="33880" y="10836"/>
                      <a:pt x="34366" y="11179"/>
                      <a:pt x="34116" y="11179"/>
                    </a:cubicBezTo>
                    <a:cubicBezTo>
                      <a:pt x="34107" y="11179"/>
                      <a:pt x="34097" y="11179"/>
                      <a:pt x="34086" y="11178"/>
                    </a:cubicBezTo>
                    <a:cubicBezTo>
                      <a:pt x="33902" y="11125"/>
                      <a:pt x="33718" y="10994"/>
                      <a:pt x="33612" y="10810"/>
                    </a:cubicBezTo>
                    <a:lnTo>
                      <a:pt x="33612" y="10810"/>
                    </a:lnTo>
                    <a:cubicBezTo>
                      <a:pt x="33691" y="11125"/>
                      <a:pt x="33060" y="10994"/>
                      <a:pt x="33455" y="11441"/>
                    </a:cubicBezTo>
                    <a:cubicBezTo>
                      <a:pt x="33244" y="11388"/>
                      <a:pt x="33165" y="11178"/>
                      <a:pt x="32929" y="11151"/>
                    </a:cubicBezTo>
                    <a:lnTo>
                      <a:pt x="32929" y="11151"/>
                    </a:lnTo>
                    <a:cubicBezTo>
                      <a:pt x="33127" y="11337"/>
                      <a:pt x="33121" y="11389"/>
                      <a:pt x="33062" y="11389"/>
                    </a:cubicBezTo>
                    <a:cubicBezTo>
                      <a:pt x="32998" y="11389"/>
                      <a:pt x="32872" y="11328"/>
                      <a:pt x="32875" y="11311"/>
                    </a:cubicBezTo>
                    <a:lnTo>
                      <a:pt x="32875" y="11311"/>
                    </a:lnTo>
                    <a:cubicBezTo>
                      <a:pt x="32766" y="11513"/>
                      <a:pt x="33089" y="11959"/>
                      <a:pt x="32817" y="11959"/>
                    </a:cubicBezTo>
                    <a:cubicBezTo>
                      <a:pt x="32770" y="11959"/>
                      <a:pt x="32703" y="11946"/>
                      <a:pt x="32613" y="11914"/>
                    </a:cubicBezTo>
                    <a:lnTo>
                      <a:pt x="32613" y="11914"/>
                    </a:lnTo>
                    <a:cubicBezTo>
                      <a:pt x="32981" y="12335"/>
                      <a:pt x="32560" y="12335"/>
                      <a:pt x="32508" y="12493"/>
                    </a:cubicBezTo>
                    <a:cubicBezTo>
                      <a:pt x="32376" y="12388"/>
                      <a:pt x="32297" y="12230"/>
                      <a:pt x="32113" y="12177"/>
                    </a:cubicBezTo>
                    <a:lnTo>
                      <a:pt x="32113" y="12177"/>
                    </a:lnTo>
                    <a:cubicBezTo>
                      <a:pt x="32508" y="12703"/>
                      <a:pt x="31929" y="12388"/>
                      <a:pt x="32245" y="12940"/>
                    </a:cubicBezTo>
                    <a:cubicBezTo>
                      <a:pt x="32370" y="13102"/>
                      <a:pt x="32495" y="13164"/>
                      <a:pt x="32580" y="13164"/>
                    </a:cubicBezTo>
                    <a:cubicBezTo>
                      <a:pt x="32675" y="13164"/>
                      <a:pt x="32721" y="13089"/>
                      <a:pt x="32666" y="12992"/>
                    </a:cubicBezTo>
                    <a:lnTo>
                      <a:pt x="32666" y="12992"/>
                    </a:lnTo>
                    <a:cubicBezTo>
                      <a:pt x="32771" y="12992"/>
                      <a:pt x="32850" y="13387"/>
                      <a:pt x="32771" y="13387"/>
                    </a:cubicBezTo>
                    <a:cubicBezTo>
                      <a:pt x="32864" y="13505"/>
                      <a:pt x="32919" y="13545"/>
                      <a:pt x="32953" y="13545"/>
                    </a:cubicBezTo>
                    <a:cubicBezTo>
                      <a:pt x="33022" y="13545"/>
                      <a:pt x="33008" y="13386"/>
                      <a:pt x="33053" y="13386"/>
                    </a:cubicBezTo>
                    <a:cubicBezTo>
                      <a:pt x="33055" y="13386"/>
                      <a:pt x="33058" y="13386"/>
                      <a:pt x="33060" y="13387"/>
                    </a:cubicBezTo>
                    <a:cubicBezTo>
                      <a:pt x="33218" y="13466"/>
                      <a:pt x="33244" y="13650"/>
                      <a:pt x="33323" y="13781"/>
                    </a:cubicBezTo>
                    <a:cubicBezTo>
                      <a:pt x="33323" y="13790"/>
                      <a:pt x="33317" y="13793"/>
                      <a:pt x="33306" y="13793"/>
                    </a:cubicBezTo>
                    <a:cubicBezTo>
                      <a:pt x="33258" y="13793"/>
                      <a:pt x="33121" y="13729"/>
                      <a:pt x="33036" y="13729"/>
                    </a:cubicBezTo>
                    <a:cubicBezTo>
                      <a:pt x="32955" y="13729"/>
                      <a:pt x="32922" y="13788"/>
                      <a:pt x="33060" y="14018"/>
                    </a:cubicBezTo>
                    <a:cubicBezTo>
                      <a:pt x="32823" y="13939"/>
                      <a:pt x="32639" y="13808"/>
                      <a:pt x="32482" y="13624"/>
                    </a:cubicBezTo>
                    <a:cubicBezTo>
                      <a:pt x="32432" y="13599"/>
                      <a:pt x="32397" y="13589"/>
                      <a:pt x="32371" y="13589"/>
                    </a:cubicBezTo>
                    <a:cubicBezTo>
                      <a:pt x="32267" y="13589"/>
                      <a:pt x="32311" y="13747"/>
                      <a:pt x="32186" y="13747"/>
                    </a:cubicBezTo>
                    <a:cubicBezTo>
                      <a:pt x="32143" y="13747"/>
                      <a:pt x="32079" y="13728"/>
                      <a:pt x="31982" y="13676"/>
                    </a:cubicBezTo>
                    <a:lnTo>
                      <a:pt x="31982" y="13676"/>
                    </a:lnTo>
                    <a:cubicBezTo>
                      <a:pt x="32140" y="13860"/>
                      <a:pt x="32403" y="14071"/>
                      <a:pt x="32297" y="14150"/>
                    </a:cubicBezTo>
                    <a:cubicBezTo>
                      <a:pt x="31929" y="13729"/>
                      <a:pt x="31666" y="13203"/>
                      <a:pt x="31587" y="12651"/>
                    </a:cubicBezTo>
                    <a:cubicBezTo>
                      <a:pt x="31403" y="12651"/>
                      <a:pt x="31219" y="12624"/>
                      <a:pt x="31035" y="12598"/>
                    </a:cubicBezTo>
                    <a:lnTo>
                      <a:pt x="31035" y="12598"/>
                    </a:lnTo>
                    <a:cubicBezTo>
                      <a:pt x="31102" y="12732"/>
                      <a:pt x="31322" y="12962"/>
                      <a:pt x="31191" y="12962"/>
                    </a:cubicBezTo>
                    <a:cubicBezTo>
                      <a:pt x="31168" y="12962"/>
                      <a:pt x="31134" y="12955"/>
                      <a:pt x="31088" y="12940"/>
                    </a:cubicBezTo>
                    <a:lnTo>
                      <a:pt x="31088" y="12940"/>
                    </a:lnTo>
                    <a:cubicBezTo>
                      <a:pt x="31193" y="13071"/>
                      <a:pt x="31324" y="13150"/>
                      <a:pt x="31430" y="13282"/>
                    </a:cubicBezTo>
                    <a:cubicBezTo>
                      <a:pt x="31444" y="13361"/>
                      <a:pt x="31433" y="13391"/>
                      <a:pt x="31402" y="13391"/>
                    </a:cubicBezTo>
                    <a:cubicBezTo>
                      <a:pt x="31322" y="13391"/>
                      <a:pt x="31106" y="13181"/>
                      <a:pt x="30877" y="13124"/>
                    </a:cubicBezTo>
                    <a:lnTo>
                      <a:pt x="30877" y="13124"/>
                    </a:lnTo>
                    <a:cubicBezTo>
                      <a:pt x="31300" y="13492"/>
                      <a:pt x="31247" y="13847"/>
                      <a:pt x="30943" y="13847"/>
                    </a:cubicBezTo>
                    <a:cubicBezTo>
                      <a:pt x="30812" y="13847"/>
                      <a:pt x="30636" y="13782"/>
                      <a:pt x="30430" y="13624"/>
                    </a:cubicBezTo>
                    <a:lnTo>
                      <a:pt x="30430" y="13624"/>
                    </a:lnTo>
                    <a:cubicBezTo>
                      <a:pt x="30772" y="13939"/>
                      <a:pt x="30325" y="13703"/>
                      <a:pt x="30588" y="14097"/>
                    </a:cubicBezTo>
                    <a:cubicBezTo>
                      <a:pt x="30647" y="14124"/>
                      <a:pt x="30688" y="14135"/>
                      <a:pt x="30717" y="14135"/>
                    </a:cubicBezTo>
                    <a:cubicBezTo>
                      <a:pt x="30828" y="14135"/>
                      <a:pt x="30769" y="13980"/>
                      <a:pt x="30880" y="13980"/>
                    </a:cubicBezTo>
                    <a:cubicBezTo>
                      <a:pt x="30909" y="13980"/>
                      <a:pt x="30950" y="13991"/>
                      <a:pt x="31009" y="14018"/>
                    </a:cubicBezTo>
                    <a:cubicBezTo>
                      <a:pt x="31272" y="14255"/>
                      <a:pt x="30772" y="14229"/>
                      <a:pt x="30667" y="14281"/>
                    </a:cubicBezTo>
                    <a:cubicBezTo>
                      <a:pt x="30825" y="14413"/>
                      <a:pt x="30930" y="14597"/>
                      <a:pt x="30982" y="14781"/>
                    </a:cubicBezTo>
                    <a:cubicBezTo>
                      <a:pt x="31004" y="14819"/>
                      <a:pt x="31005" y="14834"/>
                      <a:pt x="30992" y="14834"/>
                    </a:cubicBezTo>
                    <a:cubicBezTo>
                      <a:pt x="30942" y="14834"/>
                      <a:pt x="30693" y="14601"/>
                      <a:pt x="30693" y="14518"/>
                    </a:cubicBezTo>
                    <a:cubicBezTo>
                      <a:pt x="30688" y="14517"/>
                      <a:pt x="30683" y="14517"/>
                      <a:pt x="30679" y="14517"/>
                    </a:cubicBezTo>
                    <a:cubicBezTo>
                      <a:pt x="30536" y="14517"/>
                      <a:pt x="30988" y="14940"/>
                      <a:pt x="31167" y="14991"/>
                    </a:cubicBezTo>
                    <a:cubicBezTo>
                      <a:pt x="31114" y="14833"/>
                      <a:pt x="31377" y="14965"/>
                      <a:pt x="31167" y="14623"/>
                    </a:cubicBezTo>
                    <a:lnTo>
                      <a:pt x="31167" y="14623"/>
                    </a:lnTo>
                    <a:cubicBezTo>
                      <a:pt x="31324" y="14755"/>
                      <a:pt x="31482" y="14886"/>
                      <a:pt x="31640" y="14991"/>
                    </a:cubicBezTo>
                    <a:cubicBezTo>
                      <a:pt x="31719" y="15281"/>
                      <a:pt x="31167" y="14991"/>
                      <a:pt x="31245" y="15307"/>
                    </a:cubicBezTo>
                    <a:cubicBezTo>
                      <a:pt x="30977" y="15087"/>
                      <a:pt x="30687" y="14506"/>
                      <a:pt x="30457" y="14506"/>
                    </a:cubicBezTo>
                    <a:cubicBezTo>
                      <a:pt x="30439" y="14506"/>
                      <a:pt x="30421" y="14510"/>
                      <a:pt x="30404" y="14518"/>
                    </a:cubicBezTo>
                    <a:cubicBezTo>
                      <a:pt x="30825" y="14860"/>
                      <a:pt x="30562" y="14728"/>
                      <a:pt x="30641" y="14965"/>
                    </a:cubicBezTo>
                    <a:cubicBezTo>
                      <a:pt x="30193" y="14597"/>
                      <a:pt x="30535" y="14702"/>
                      <a:pt x="30088" y="14649"/>
                    </a:cubicBezTo>
                    <a:lnTo>
                      <a:pt x="30088" y="14649"/>
                    </a:lnTo>
                    <a:cubicBezTo>
                      <a:pt x="30351" y="14912"/>
                      <a:pt x="30430" y="15018"/>
                      <a:pt x="30456" y="15228"/>
                    </a:cubicBezTo>
                    <a:cubicBezTo>
                      <a:pt x="30322" y="15124"/>
                      <a:pt x="30250" y="15087"/>
                      <a:pt x="30211" y="15087"/>
                    </a:cubicBezTo>
                    <a:cubicBezTo>
                      <a:pt x="30114" y="15087"/>
                      <a:pt x="30223" y="15317"/>
                      <a:pt x="30083" y="15317"/>
                    </a:cubicBezTo>
                    <a:cubicBezTo>
                      <a:pt x="30037" y="15317"/>
                      <a:pt x="29965" y="15292"/>
                      <a:pt x="29852" y="15228"/>
                    </a:cubicBezTo>
                    <a:cubicBezTo>
                      <a:pt x="30088" y="14886"/>
                      <a:pt x="29904" y="14255"/>
                      <a:pt x="30588" y="14255"/>
                    </a:cubicBezTo>
                    <a:cubicBezTo>
                      <a:pt x="29983" y="13913"/>
                      <a:pt x="30614" y="13834"/>
                      <a:pt x="30009" y="13361"/>
                    </a:cubicBezTo>
                    <a:cubicBezTo>
                      <a:pt x="29930" y="13321"/>
                      <a:pt x="29898" y="13321"/>
                      <a:pt x="29858" y="13321"/>
                    </a:cubicBezTo>
                    <a:cubicBezTo>
                      <a:pt x="29819" y="13321"/>
                      <a:pt x="29773" y="13321"/>
                      <a:pt x="29667" y="13282"/>
                    </a:cubicBezTo>
                    <a:lnTo>
                      <a:pt x="29667" y="13282"/>
                    </a:lnTo>
                    <a:cubicBezTo>
                      <a:pt x="29878" y="13518"/>
                      <a:pt x="29838" y="13604"/>
                      <a:pt x="29707" y="13604"/>
                    </a:cubicBezTo>
                    <a:cubicBezTo>
                      <a:pt x="29583" y="13604"/>
                      <a:pt x="29379" y="13528"/>
                      <a:pt x="29223" y="13432"/>
                    </a:cubicBezTo>
                    <a:lnTo>
                      <a:pt x="29223" y="13432"/>
                    </a:lnTo>
                    <a:cubicBezTo>
                      <a:pt x="29684" y="13734"/>
                      <a:pt x="29467" y="13867"/>
                      <a:pt x="29957" y="14176"/>
                    </a:cubicBezTo>
                    <a:cubicBezTo>
                      <a:pt x="29871" y="14197"/>
                      <a:pt x="29960" y="14394"/>
                      <a:pt x="29839" y="14394"/>
                    </a:cubicBezTo>
                    <a:cubicBezTo>
                      <a:pt x="29811" y="14394"/>
                      <a:pt x="29773" y="14384"/>
                      <a:pt x="29720" y="14360"/>
                    </a:cubicBezTo>
                    <a:cubicBezTo>
                      <a:pt x="29431" y="14202"/>
                      <a:pt x="29957" y="14176"/>
                      <a:pt x="29404" y="13992"/>
                    </a:cubicBezTo>
                    <a:cubicBezTo>
                      <a:pt x="29315" y="13885"/>
                      <a:pt x="29317" y="13859"/>
                      <a:pt x="29349" y="13859"/>
                    </a:cubicBezTo>
                    <a:cubicBezTo>
                      <a:pt x="29377" y="13859"/>
                      <a:pt x="29429" y="13879"/>
                      <a:pt x="29463" y="13879"/>
                    </a:cubicBezTo>
                    <a:cubicBezTo>
                      <a:pt x="29502" y="13879"/>
                      <a:pt x="29515" y="13851"/>
                      <a:pt x="29431" y="13729"/>
                    </a:cubicBezTo>
                    <a:cubicBezTo>
                      <a:pt x="29247" y="13650"/>
                      <a:pt x="29168" y="13518"/>
                      <a:pt x="28984" y="13466"/>
                    </a:cubicBezTo>
                    <a:lnTo>
                      <a:pt x="28984" y="13466"/>
                    </a:lnTo>
                    <a:cubicBezTo>
                      <a:pt x="29114" y="13706"/>
                      <a:pt x="29119" y="13792"/>
                      <a:pt x="29055" y="13792"/>
                    </a:cubicBezTo>
                    <a:cubicBezTo>
                      <a:pt x="28964" y="13792"/>
                      <a:pt x="28737" y="13620"/>
                      <a:pt x="28537" y="13466"/>
                    </a:cubicBezTo>
                    <a:lnTo>
                      <a:pt x="28537" y="13466"/>
                    </a:lnTo>
                    <a:cubicBezTo>
                      <a:pt x="29115" y="14018"/>
                      <a:pt x="28379" y="13966"/>
                      <a:pt x="28352" y="14229"/>
                    </a:cubicBezTo>
                    <a:cubicBezTo>
                      <a:pt x="28563" y="14544"/>
                      <a:pt x="28563" y="14413"/>
                      <a:pt x="28800" y="14492"/>
                    </a:cubicBezTo>
                    <a:cubicBezTo>
                      <a:pt x="29089" y="15096"/>
                      <a:pt x="28352" y="14939"/>
                      <a:pt x="28721" y="15438"/>
                    </a:cubicBezTo>
                    <a:cubicBezTo>
                      <a:pt x="28431" y="15386"/>
                      <a:pt x="28379" y="15123"/>
                      <a:pt x="28195" y="15018"/>
                    </a:cubicBezTo>
                    <a:cubicBezTo>
                      <a:pt x="28326" y="14860"/>
                      <a:pt x="28379" y="14649"/>
                      <a:pt x="28642" y="14623"/>
                    </a:cubicBezTo>
                    <a:cubicBezTo>
                      <a:pt x="28484" y="14413"/>
                      <a:pt x="28300" y="14229"/>
                      <a:pt x="28063" y="14097"/>
                    </a:cubicBezTo>
                    <a:lnTo>
                      <a:pt x="28063" y="14097"/>
                    </a:lnTo>
                    <a:cubicBezTo>
                      <a:pt x="28125" y="14206"/>
                      <a:pt x="28114" y="14241"/>
                      <a:pt x="28073" y="14241"/>
                    </a:cubicBezTo>
                    <a:cubicBezTo>
                      <a:pt x="28044" y="14241"/>
                      <a:pt x="28001" y="14224"/>
                      <a:pt x="27958" y="14202"/>
                    </a:cubicBezTo>
                    <a:lnTo>
                      <a:pt x="27958" y="14202"/>
                    </a:lnTo>
                    <a:cubicBezTo>
                      <a:pt x="28037" y="14307"/>
                      <a:pt x="28142" y="14386"/>
                      <a:pt x="28247" y="14465"/>
                    </a:cubicBezTo>
                    <a:cubicBezTo>
                      <a:pt x="28166" y="14428"/>
                      <a:pt x="28096" y="14411"/>
                      <a:pt x="28037" y="14411"/>
                    </a:cubicBezTo>
                    <a:cubicBezTo>
                      <a:pt x="27682" y="14411"/>
                      <a:pt x="27740" y="15028"/>
                      <a:pt x="28011" y="15412"/>
                    </a:cubicBezTo>
                    <a:cubicBezTo>
                      <a:pt x="27695" y="15071"/>
                      <a:pt x="27561" y="15027"/>
                      <a:pt x="27443" y="15027"/>
                    </a:cubicBezTo>
                    <a:cubicBezTo>
                      <a:pt x="27402" y="15027"/>
                      <a:pt x="27364" y="15032"/>
                      <a:pt x="27320" y="15032"/>
                    </a:cubicBezTo>
                    <a:cubicBezTo>
                      <a:pt x="27227" y="15032"/>
                      <a:pt x="27111" y="15009"/>
                      <a:pt x="26906" y="14860"/>
                    </a:cubicBezTo>
                    <a:lnTo>
                      <a:pt x="26906" y="14860"/>
                    </a:lnTo>
                    <a:cubicBezTo>
                      <a:pt x="26972" y="14992"/>
                      <a:pt x="26946" y="15050"/>
                      <a:pt x="26874" y="15050"/>
                    </a:cubicBezTo>
                    <a:cubicBezTo>
                      <a:pt x="26860" y="15050"/>
                      <a:pt x="26844" y="15048"/>
                      <a:pt x="26827" y="15044"/>
                    </a:cubicBezTo>
                    <a:lnTo>
                      <a:pt x="26827" y="15044"/>
                    </a:lnTo>
                    <a:cubicBezTo>
                      <a:pt x="26944" y="15179"/>
                      <a:pt x="27005" y="15218"/>
                      <a:pt x="27045" y="15218"/>
                    </a:cubicBezTo>
                    <a:cubicBezTo>
                      <a:pt x="27102" y="15218"/>
                      <a:pt x="27115" y="15138"/>
                      <a:pt x="27180" y="15138"/>
                    </a:cubicBezTo>
                    <a:cubicBezTo>
                      <a:pt x="27204" y="15138"/>
                      <a:pt x="27233" y="15148"/>
                      <a:pt x="27274" y="15175"/>
                    </a:cubicBezTo>
                    <a:cubicBezTo>
                      <a:pt x="27616" y="15412"/>
                      <a:pt x="27669" y="15728"/>
                      <a:pt x="27932" y="16227"/>
                    </a:cubicBezTo>
                    <a:cubicBezTo>
                      <a:pt x="27432" y="15991"/>
                      <a:pt x="27642" y="15754"/>
                      <a:pt x="27353" y="15491"/>
                    </a:cubicBezTo>
                    <a:cubicBezTo>
                      <a:pt x="27276" y="15467"/>
                      <a:pt x="27224" y="15456"/>
                      <a:pt x="27192" y="15456"/>
                    </a:cubicBezTo>
                    <a:cubicBezTo>
                      <a:pt x="27047" y="15456"/>
                      <a:pt x="27279" y="15671"/>
                      <a:pt x="27300" y="15885"/>
                    </a:cubicBezTo>
                    <a:cubicBezTo>
                      <a:pt x="27485" y="16017"/>
                      <a:pt x="27669" y="16175"/>
                      <a:pt x="27826" y="16333"/>
                    </a:cubicBezTo>
                    <a:cubicBezTo>
                      <a:pt x="27841" y="16377"/>
                      <a:pt x="27823" y="16388"/>
                      <a:pt x="27793" y="16388"/>
                    </a:cubicBezTo>
                    <a:cubicBezTo>
                      <a:pt x="27764" y="16388"/>
                      <a:pt x="27724" y="16377"/>
                      <a:pt x="27694" y="16377"/>
                    </a:cubicBezTo>
                    <a:cubicBezTo>
                      <a:pt x="27648" y="16377"/>
                      <a:pt x="27629" y="16404"/>
                      <a:pt x="27721" y="16543"/>
                    </a:cubicBezTo>
                    <a:cubicBezTo>
                      <a:pt x="27771" y="16566"/>
                      <a:pt x="27808" y="16576"/>
                      <a:pt x="27834" y="16576"/>
                    </a:cubicBezTo>
                    <a:cubicBezTo>
                      <a:pt x="27967" y="16576"/>
                      <a:pt x="27842" y="16324"/>
                      <a:pt x="27992" y="16324"/>
                    </a:cubicBezTo>
                    <a:cubicBezTo>
                      <a:pt x="28045" y="16324"/>
                      <a:pt x="28131" y="16355"/>
                      <a:pt x="28274" y="16438"/>
                    </a:cubicBezTo>
                    <a:cubicBezTo>
                      <a:pt x="28116" y="16070"/>
                      <a:pt x="28011" y="15701"/>
                      <a:pt x="28195" y="15649"/>
                    </a:cubicBezTo>
                    <a:lnTo>
                      <a:pt x="28195" y="15649"/>
                    </a:lnTo>
                    <a:cubicBezTo>
                      <a:pt x="28405" y="15754"/>
                      <a:pt x="28195" y="15859"/>
                      <a:pt x="28168" y="15912"/>
                    </a:cubicBezTo>
                    <a:cubicBezTo>
                      <a:pt x="28240" y="16019"/>
                      <a:pt x="28311" y="16061"/>
                      <a:pt x="28355" y="16061"/>
                    </a:cubicBezTo>
                    <a:cubicBezTo>
                      <a:pt x="28410" y="16061"/>
                      <a:pt x="28425" y="15998"/>
                      <a:pt x="28352" y="15912"/>
                    </a:cubicBezTo>
                    <a:lnTo>
                      <a:pt x="28352" y="15912"/>
                    </a:lnTo>
                    <a:cubicBezTo>
                      <a:pt x="29615" y="17043"/>
                      <a:pt x="27748" y="16727"/>
                      <a:pt x="27800" y="17516"/>
                    </a:cubicBezTo>
                    <a:cubicBezTo>
                      <a:pt x="27905" y="17542"/>
                      <a:pt x="28037" y="17621"/>
                      <a:pt x="28116" y="17726"/>
                    </a:cubicBezTo>
                    <a:cubicBezTo>
                      <a:pt x="28151" y="17744"/>
                      <a:pt x="28175" y="17751"/>
                      <a:pt x="28191" y="17751"/>
                    </a:cubicBezTo>
                    <a:cubicBezTo>
                      <a:pt x="28276" y="17751"/>
                      <a:pt x="28164" y="17564"/>
                      <a:pt x="28247" y="17564"/>
                    </a:cubicBezTo>
                    <a:cubicBezTo>
                      <a:pt x="28271" y="17564"/>
                      <a:pt x="28312" y="17580"/>
                      <a:pt x="28379" y="17621"/>
                    </a:cubicBezTo>
                    <a:cubicBezTo>
                      <a:pt x="28545" y="17767"/>
                      <a:pt x="28613" y="18060"/>
                      <a:pt x="28439" y="18060"/>
                    </a:cubicBezTo>
                    <a:cubicBezTo>
                      <a:pt x="28393" y="18060"/>
                      <a:pt x="28330" y="18039"/>
                      <a:pt x="28247" y="17989"/>
                    </a:cubicBezTo>
                    <a:lnTo>
                      <a:pt x="28247" y="17989"/>
                    </a:lnTo>
                    <a:cubicBezTo>
                      <a:pt x="28579" y="18211"/>
                      <a:pt x="28781" y="18674"/>
                      <a:pt x="28570" y="18674"/>
                    </a:cubicBezTo>
                    <a:cubicBezTo>
                      <a:pt x="28530" y="18674"/>
                      <a:pt x="28476" y="18658"/>
                      <a:pt x="28405" y="18621"/>
                    </a:cubicBezTo>
                    <a:cubicBezTo>
                      <a:pt x="28310" y="18573"/>
                      <a:pt x="28258" y="18268"/>
                      <a:pt x="28423" y="18268"/>
                    </a:cubicBezTo>
                    <a:cubicBezTo>
                      <a:pt x="28441" y="18268"/>
                      <a:pt x="28461" y="18271"/>
                      <a:pt x="28484" y="18279"/>
                    </a:cubicBezTo>
                    <a:cubicBezTo>
                      <a:pt x="28011" y="17937"/>
                      <a:pt x="28116" y="17858"/>
                      <a:pt x="27774" y="17490"/>
                    </a:cubicBezTo>
                    <a:cubicBezTo>
                      <a:pt x="27511" y="17437"/>
                      <a:pt x="27458" y="17332"/>
                      <a:pt x="27143" y="17279"/>
                    </a:cubicBezTo>
                    <a:cubicBezTo>
                      <a:pt x="27169" y="16964"/>
                      <a:pt x="27563" y="17148"/>
                      <a:pt x="27248" y="16438"/>
                    </a:cubicBezTo>
                    <a:cubicBezTo>
                      <a:pt x="26801" y="16227"/>
                      <a:pt x="26932" y="16096"/>
                      <a:pt x="26538" y="16043"/>
                    </a:cubicBezTo>
                    <a:lnTo>
                      <a:pt x="26538" y="16043"/>
                    </a:lnTo>
                    <a:cubicBezTo>
                      <a:pt x="26774" y="16254"/>
                      <a:pt x="27116" y="16385"/>
                      <a:pt x="27195" y="16753"/>
                    </a:cubicBezTo>
                    <a:cubicBezTo>
                      <a:pt x="27011" y="16911"/>
                      <a:pt x="26696" y="16937"/>
                      <a:pt x="26643" y="17227"/>
                    </a:cubicBezTo>
                    <a:cubicBezTo>
                      <a:pt x="26853" y="17279"/>
                      <a:pt x="27011" y="17385"/>
                      <a:pt x="27116" y="17569"/>
                    </a:cubicBezTo>
                    <a:cubicBezTo>
                      <a:pt x="27248" y="17569"/>
                      <a:pt x="27379" y="17516"/>
                      <a:pt x="27458" y="17411"/>
                    </a:cubicBezTo>
                    <a:cubicBezTo>
                      <a:pt x="27590" y="17569"/>
                      <a:pt x="27695" y="17753"/>
                      <a:pt x="27721" y="17937"/>
                    </a:cubicBezTo>
                    <a:cubicBezTo>
                      <a:pt x="27590" y="17911"/>
                      <a:pt x="27485" y="17805"/>
                      <a:pt x="27432" y="17674"/>
                    </a:cubicBezTo>
                    <a:cubicBezTo>
                      <a:pt x="27423" y="17673"/>
                      <a:pt x="27415" y="17673"/>
                      <a:pt x="27407" y="17673"/>
                    </a:cubicBezTo>
                    <a:cubicBezTo>
                      <a:pt x="27155" y="17673"/>
                      <a:pt x="27792" y="18095"/>
                      <a:pt x="27511" y="18121"/>
                    </a:cubicBezTo>
                    <a:cubicBezTo>
                      <a:pt x="27274" y="17937"/>
                      <a:pt x="27143" y="17700"/>
                      <a:pt x="26906" y="17516"/>
                    </a:cubicBezTo>
                    <a:lnTo>
                      <a:pt x="26906" y="17516"/>
                    </a:lnTo>
                    <a:cubicBezTo>
                      <a:pt x="27248" y="18174"/>
                      <a:pt x="26354" y="18016"/>
                      <a:pt x="26696" y="18700"/>
                    </a:cubicBezTo>
                    <a:cubicBezTo>
                      <a:pt x="26485" y="18568"/>
                      <a:pt x="26406" y="18358"/>
                      <a:pt x="26117" y="18305"/>
                    </a:cubicBezTo>
                    <a:lnTo>
                      <a:pt x="26117" y="18305"/>
                    </a:lnTo>
                    <a:cubicBezTo>
                      <a:pt x="26196" y="18542"/>
                      <a:pt x="25907" y="18463"/>
                      <a:pt x="26196" y="18884"/>
                    </a:cubicBezTo>
                    <a:cubicBezTo>
                      <a:pt x="26380" y="18963"/>
                      <a:pt x="26564" y="19068"/>
                      <a:pt x="26722" y="19199"/>
                    </a:cubicBezTo>
                    <a:cubicBezTo>
                      <a:pt x="26748" y="19462"/>
                      <a:pt x="26511" y="19436"/>
                      <a:pt x="26617" y="19778"/>
                    </a:cubicBezTo>
                    <a:cubicBezTo>
                      <a:pt x="26329" y="19601"/>
                      <a:pt x="26005" y="19145"/>
                      <a:pt x="26221" y="19145"/>
                    </a:cubicBezTo>
                    <a:cubicBezTo>
                      <a:pt x="26262" y="19145"/>
                      <a:pt x="26322" y="19162"/>
                      <a:pt x="26406" y="19199"/>
                    </a:cubicBezTo>
                    <a:cubicBezTo>
                      <a:pt x="26143" y="19068"/>
                      <a:pt x="26038" y="18778"/>
                      <a:pt x="25749" y="18647"/>
                    </a:cubicBezTo>
                    <a:lnTo>
                      <a:pt x="25749" y="18647"/>
                    </a:lnTo>
                    <a:cubicBezTo>
                      <a:pt x="26143" y="19199"/>
                      <a:pt x="25828" y="19120"/>
                      <a:pt x="25933" y="19620"/>
                    </a:cubicBezTo>
                    <a:cubicBezTo>
                      <a:pt x="26005" y="19661"/>
                      <a:pt x="26049" y="19677"/>
                      <a:pt x="26075" y="19677"/>
                    </a:cubicBezTo>
                    <a:cubicBezTo>
                      <a:pt x="26163" y="19677"/>
                      <a:pt x="26041" y="19490"/>
                      <a:pt x="26121" y="19490"/>
                    </a:cubicBezTo>
                    <a:cubicBezTo>
                      <a:pt x="26137" y="19490"/>
                      <a:pt x="26161" y="19497"/>
                      <a:pt x="26196" y="19515"/>
                    </a:cubicBezTo>
                    <a:cubicBezTo>
                      <a:pt x="26511" y="19857"/>
                      <a:pt x="26091" y="19725"/>
                      <a:pt x="26301" y="20067"/>
                    </a:cubicBezTo>
                    <a:cubicBezTo>
                      <a:pt x="26143" y="19988"/>
                      <a:pt x="26038" y="19857"/>
                      <a:pt x="25880" y="19804"/>
                    </a:cubicBezTo>
                    <a:lnTo>
                      <a:pt x="25880" y="19804"/>
                    </a:lnTo>
                    <a:cubicBezTo>
                      <a:pt x="26590" y="20567"/>
                      <a:pt x="25538" y="20067"/>
                      <a:pt x="25775" y="20514"/>
                    </a:cubicBezTo>
                    <a:cubicBezTo>
                      <a:pt x="25170" y="20120"/>
                      <a:pt x="25591" y="19988"/>
                      <a:pt x="25275" y="19699"/>
                    </a:cubicBezTo>
                    <a:cubicBezTo>
                      <a:pt x="25258" y="19690"/>
                      <a:pt x="25246" y="19687"/>
                      <a:pt x="25238" y="19687"/>
                    </a:cubicBezTo>
                    <a:cubicBezTo>
                      <a:pt x="25194" y="19687"/>
                      <a:pt x="25253" y="19786"/>
                      <a:pt x="25275" y="19830"/>
                    </a:cubicBezTo>
                    <a:cubicBezTo>
                      <a:pt x="25012" y="19804"/>
                      <a:pt x="25065" y="19489"/>
                      <a:pt x="24776" y="19489"/>
                    </a:cubicBezTo>
                    <a:cubicBezTo>
                      <a:pt x="24907" y="19778"/>
                      <a:pt x="24539" y="19699"/>
                      <a:pt x="24960" y="19988"/>
                    </a:cubicBezTo>
                    <a:cubicBezTo>
                      <a:pt x="25045" y="20137"/>
                      <a:pt x="25005" y="20170"/>
                      <a:pt x="24933" y="20170"/>
                    </a:cubicBezTo>
                    <a:cubicBezTo>
                      <a:pt x="24876" y="20170"/>
                      <a:pt x="24800" y="20150"/>
                      <a:pt x="24748" y="20150"/>
                    </a:cubicBezTo>
                    <a:cubicBezTo>
                      <a:pt x="24702" y="20150"/>
                      <a:pt x="24675" y="20166"/>
                      <a:pt x="24697" y="20225"/>
                    </a:cubicBezTo>
                    <a:cubicBezTo>
                      <a:pt x="24511" y="20085"/>
                      <a:pt x="24304" y="19843"/>
                      <a:pt x="24440" y="19843"/>
                    </a:cubicBezTo>
                    <a:cubicBezTo>
                      <a:pt x="24458" y="19843"/>
                      <a:pt x="24482" y="19848"/>
                      <a:pt x="24513" y="19857"/>
                    </a:cubicBezTo>
                    <a:cubicBezTo>
                      <a:pt x="24423" y="19785"/>
                      <a:pt x="24365" y="19757"/>
                      <a:pt x="24328" y="19757"/>
                    </a:cubicBezTo>
                    <a:cubicBezTo>
                      <a:pt x="24195" y="19757"/>
                      <a:pt x="24319" y="20111"/>
                      <a:pt x="24163" y="20111"/>
                    </a:cubicBezTo>
                    <a:cubicBezTo>
                      <a:pt x="24106" y="20111"/>
                      <a:pt x="24012" y="20064"/>
                      <a:pt x="23855" y="19936"/>
                    </a:cubicBezTo>
                    <a:lnTo>
                      <a:pt x="23855" y="19936"/>
                    </a:lnTo>
                    <a:lnTo>
                      <a:pt x="24118" y="20462"/>
                    </a:lnTo>
                    <a:cubicBezTo>
                      <a:pt x="24276" y="20541"/>
                      <a:pt x="24434" y="20619"/>
                      <a:pt x="24565" y="20725"/>
                    </a:cubicBezTo>
                    <a:cubicBezTo>
                      <a:pt x="24590" y="20797"/>
                      <a:pt x="24579" y="20825"/>
                      <a:pt x="24546" y="20825"/>
                    </a:cubicBezTo>
                    <a:cubicBezTo>
                      <a:pt x="24471" y="20825"/>
                      <a:pt x="24282" y="20684"/>
                      <a:pt x="24118" y="20593"/>
                    </a:cubicBezTo>
                    <a:lnTo>
                      <a:pt x="24118" y="20593"/>
                    </a:lnTo>
                    <a:cubicBezTo>
                      <a:pt x="24324" y="20936"/>
                      <a:pt x="24236" y="21014"/>
                      <a:pt x="24030" y="21014"/>
                    </a:cubicBezTo>
                    <a:cubicBezTo>
                      <a:pt x="23858" y="21014"/>
                      <a:pt x="23604" y="20960"/>
                      <a:pt x="23370" y="20960"/>
                    </a:cubicBezTo>
                    <a:cubicBezTo>
                      <a:pt x="23347" y="20960"/>
                      <a:pt x="23325" y="20960"/>
                      <a:pt x="23303" y="20961"/>
                    </a:cubicBezTo>
                    <a:cubicBezTo>
                      <a:pt x="23540" y="21461"/>
                      <a:pt x="22619" y="21251"/>
                      <a:pt x="22698" y="21750"/>
                    </a:cubicBezTo>
                    <a:cubicBezTo>
                      <a:pt x="22800" y="21853"/>
                      <a:pt x="22855" y="21886"/>
                      <a:pt x="22891" y="21886"/>
                    </a:cubicBezTo>
                    <a:cubicBezTo>
                      <a:pt x="22956" y="21886"/>
                      <a:pt x="22952" y="21771"/>
                      <a:pt x="23051" y="21771"/>
                    </a:cubicBezTo>
                    <a:cubicBezTo>
                      <a:pt x="23063" y="21771"/>
                      <a:pt x="23077" y="21773"/>
                      <a:pt x="23092" y="21777"/>
                    </a:cubicBezTo>
                    <a:cubicBezTo>
                      <a:pt x="23434" y="22145"/>
                      <a:pt x="23092" y="22329"/>
                      <a:pt x="22961" y="22434"/>
                    </a:cubicBezTo>
                    <a:cubicBezTo>
                      <a:pt x="22540" y="22145"/>
                      <a:pt x="23119" y="22276"/>
                      <a:pt x="22724" y="21987"/>
                    </a:cubicBezTo>
                    <a:cubicBezTo>
                      <a:pt x="22514" y="21934"/>
                      <a:pt x="22303" y="21856"/>
                      <a:pt x="22146" y="21750"/>
                    </a:cubicBezTo>
                    <a:lnTo>
                      <a:pt x="22146" y="21750"/>
                    </a:lnTo>
                    <a:cubicBezTo>
                      <a:pt x="22225" y="21934"/>
                      <a:pt x="22540" y="22434"/>
                      <a:pt x="22724" y="22750"/>
                    </a:cubicBezTo>
                    <a:cubicBezTo>
                      <a:pt x="22724" y="22789"/>
                      <a:pt x="22708" y="22806"/>
                      <a:pt x="22681" y="22806"/>
                    </a:cubicBezTo>
                    <a:cubicBezTo>
                      <a:pt x="22563" y="22806"/>
                      <a:pt x="22233" y="22503"/>
                      <a:pt x="22040" y="22460"/>
                    </a:cubicBezTo>
                    <a:lnTo>
                      <a:pt x="22040" y="22460"/>
                    </a:lnTo>
                    <a:cubicBezTo>
                      <a:pt x="21963" y="22460"/>
                      <a:pt x="22070" y="22772"/>
                      <a:pt x="21956" y="22772"/>
                    </a:cubicBezTo>
                    <a:cubicBezTo>
                      <a:pt x="21915" y="22772"/>
                      <a:pt x="21844" y="22730"/>
                      <a:pt x="21725" y="22618"/>
                    </a:cubicBezTo>
                    <a:lnTo>
                      <a:pt x="21725" y="22618"/>
                    </a:lnTo>
                    <a:cubicBezTo>
                      <a:pt x="21935" y="23144"/>
                      <a:pt x="21620" y="23249"/>
                      <a:pt x="21330" y="23355"/>
                    </a:cubicBezTo>
                    <a:cubicBezTo>
                      <a:pt x="21015" y="23276"/>
                      <a:pt x="21015" y="22881"/>
                      <a:pt x="20673" y="22802"/>
                    </a:cubicBezTo>
                    <a:lnTo>
                      <a:pt x="20673" y="22802"/>
                    </a:lnTo>
                    <a:cubicBezTo>
                      <a:pt x="20725" y="23144"/>
                      <a:pt x="21146" y="23144"/>
                      <a:pt x="21225" y="23460"/>
                    </a:cubicBezTo>
                    <a:cubicBezTo>
                      <a:pt x="21250" y="23541"/>
                      <a:pt x="21235" y="23573"/>
                      <a:pt x="21193" y="23573"/>
                    </a:cubicBezTo>
                    <a:cubicBezTo>
                      <a:pt x="21060" y="23573"/>
                      <a:pt x="20656" y="23244"/>
                      <a:pt x="20436" y="23144"/>
                    </a:cubicBezTo>
                    <a:lnTo>
                      <a:pt x="20436" y="23144"/>
                    </a:lnTo>
                    <a:cubicBezTo>
                      <a:pt x="20515" y="23328"/>
                      <a:pt x="20252" y="23223"/>
                      <a:pt x="20226" y="23328"/>
                    </a:cubicBezTo>
                    <a:cubicBezTo>
                      <a:pt x="20042" y="23144"/>
                      <a:pt x="19805" y="22986"/>
                      <a:pt x="19542" y="22934"/>
                    </a:cubicBezTo>
                    <a:lnTo>
                      <a:pt x="19542" y="22934"/>
                    </a:lnTo>
                    <a:cubicBezTo>
                      <a:pt x="19641" y="23008"/>
                      <a:pt x="19810" y="23199"/>
                      <a:pt x="19698" y="23199"/>
                    </a:cubicBezTo>
                    <a:cubicBezTo>
                      <a:pt x="19691" y="23199"/>
                      <a:pt x="19683" y="23198"/>
                      <a:pt x="19673" y="23197"/>
                    </a:cubicBezTo>
                    <a:lnTo>
                      <a:pt x="19673" y="23197"/>
                    </a:lnTo>
                    <a:cubicBezTo>
                      <a:pt x="19726" y="23267"/>
                      <a:pt x="19755" y="23284"/>
                      <a:pt x="19782" y="23284"/>
                    </a:cubicBezTo>
                    <a:cubicBezTo>
                      <a:pt x="19808" y="23284"/>
                      <a:pt x="19831" y="23267"/>
                      <a:pt x="19872" y="23267"/>
                    </a:cubicBezTo>
                    <a:cubicBezTo>
                      <a:pt x="19913" y="23267"/>
                      <a:pt x="19971" y="23284"/>
                      <a:pt x="20068" y="23355"/>
                    </a:cubicBezTo>
                    <a:cubicBezTo>
                      <a:pt x="20180" y="23508"/>
                      <a:pt x="20143" y="23536"/>
                      <a:pt x="20069" y="23536"/>
                    </a:cubicBezTo>
                    <a:cubicBezTo>
                      <a:pt x="20027" y="23536"/>
                      <a:pt x="19972" y="23527"/>
                      <a:pt x="19926" y="23527"/>
                    </a:cubicBezTo>
                    <a:cubicBezTo>
                      <a:pt x="19899" y="23527"/>
                      <a:pt x="19875" y="23530"/>
                      <a:pt x="19858" y="23539"/>
                    </a:cubicBezTo>
                    <a:cubicBezTo>
                      <a:pt x="19920" y="23639"/>
                      <a:pt x="20007" y="23674"/>
                      <a:pt x="20081" y="23674"/>
                    </a:cubicBezTo>
                    <a:cubicBezTo>
                      <a:pt x="20161" y="23674"/>
                      <a:pt x="20226" y="23633"/>
                      <a:pt x="20226" y="23591"/>
                    </a:cubicBezTo>
                    <a:cubicBezTo>
                      <a:pt x="20410" y="23723"/>
                      <a:pt x="20568" y="23881"/>
                      <a:pt x="20752" y="24038"/>
                    </a:cubicBezTo>
                    <a:cubicBezTo>
                      <a:pt x="20736" y="24054"/>
                      <a:pt x="20713" y="24058"/>
                      <a:pt x="20688" y="24058"/>
                    </a:cubicBezTo>
                    <a:cubicBezTo>
                      <a:pt x="20655" y="24058"/>
                      <a:pt x="20620" y="24051"/>
                      <a:pt x="20596" y="24051"/>
                    </a:cubicBezTo>
                    <a:cubicBezTo>
                      <a:pt x="20546" y="24051"/>
                      <a:pt x="20550" y="24085"/>
                      <a:pt x="20752" y="24301"/>
                    </a:cubicBezTo>
                    <a:cubicBezTo>
                      <a:pt x="20305" y="24117"/>
                      <a:pt x="20515" y="24038"/>
                      <a:pt x="20252" y="23828"/>
                    </a:cubicBezTo>
                    <a:cubicBezTo>
                      <a:pt x="20221" y="23820"/>
                      <a:pt x="20198" y="23816"/>
                      <a:pt x="20181" y="23816"/>
                    </a:cubicBezTo>
                    <a:cubicBezTo>
                      <a:pt x="20039" y="23816"/>
                      <a:pt x="20348" y="24087"/>
                      <a:pt x="20489" y="24275"/>
                    </a:cubicBezTo>
                    <a:cubicBezTo>
                      <a:pt x="20489" y="24486"/>
                      <a:pt x="20173" y="24433"/>
                      <a:pt x="20121" y="24591"/>
                    </a:cubicBezTo>
                    <a:cubicBezTo>
                      <a:pt x="19884" y="24407"/>
                      <a:pt x="19752" y="24144"/>
                      <a:pt x="19542" y="23933"/>
                    </a:cubicBezTo>
                    <a:cubicBezTo>
                      <a:pt x="19395" y="23933"/>
                      <a:pt x="19018" y="23741"/>
                      <a:pt x="18839" y="23741"/>
                    </a:cubicBezTo>
                    <a:cubicBezTo>
                      <a:pt x="18761" y="23741"/>
                      <a:pt x="18721" y="23777"/>
                      <a:pt x="18753" y="23881"/>
                    </a:cubicBezTo>
                    <a:cubicBezTo>
                      <a:pt x="18342" y="23685"/>
                      <a:pt x="18091" y="23533"/>
                      <a:pt x="17871" y="23533"/>
                    </a:cubicBezTo>
                    <a:cubicBezTo>
                      <a:pt x="17795" y="23533"/>
                      <a:pt x="17722" y="23551"/>
                      <a:pt x="17648" y="23591"/>
                    </a:cubicBezTo>
                    <a:cubicBezTo>
                      <a:pt x="17859" y="23670"/>
                      <a:pt x="17964" y="23591"/>
                      <a:pt x="18227" y="23828"/>
                    </a:cubicBezTo>
                    <a:cubicBezTo>
                      <a:pt x="18358" y="24091"/>
                      <a:pt x="18174" y="24065"/>
                      <a:pt x="18069" y="24117"/>
                    </a:cubicBezTo>
                    <a:cubicBezTo>
                      <a:pt x="18148" y="24275"/>
                      <a:pt x="18411" y="24328"/>
                      <a:pt x="18437" y="24538"/>
                    </a:cubicBezTo>
                    <a:cubicBezTo>
                      <a:pt x="18516" y="24407"/>
                      <a:pt x="19095" y="24591"/>
                      <a:pt x="18779" y="24249"/>
                    </a:cubicBezTo>
                    <a:lnTo>
                      <a:pt x="18779" y="24249"/>
                    </a:lnTo>
                    <a:cubicBezTo>
                      <a:pt x="18990" y="24354"/>
                      <a:pt x="19147" y="24512"/>
                      <a:pt x="19253" y="24722"/>
                    </a:cubicBezTo>
                    <a:cubicBezTo>
                      <a:pt x="19246" y="24736"/>
                      <a:pt x="19233" y="24741"/>
                      <a:pt x="19217" y="24741"/>
                    </a:cubicBezTo>
                    <a:cubicBezTo>
                      <a:pt x="19158" y="24741"/>
                      <a:pt x="19052" y="24673"/>
                      <a:pt x="19013" y="24673"/>
                    </a:cubicBezTo>
                    <a:cubicBezTo>
                      <a:pt x="18978" y="24673"/>
                      <a:pt x="18996" y="24727"/>
                      <a:pt x="19147" y="24933"/>
                    </a:cubicBezTo>
                    <a:cubicBezTo>
                      <a:pt x="18884" y="24933"/>
                      <a:pt x="18937" y="24643"/>
                      <a:pt x="18648" y="24617"/>
                    </a:cubicBezTo>
                    <a:lnTo>
                      <a:pt x="18648" y="24617"/>
                    </a:lnTo>
                    <a:cubicBezTo>
                      <a:pt x="19024" y="24910"/>
                      <a:pt x="19002" y="25036"/>
                      <a:pt x="18818" y="25036"/>
                    </a:cubicBezTo>
                    <a:cubicBezTo>
                      <a:pt x="18771" y="25036"/>
                      <a:pt x="18712" y="25028"/>
                      <a:pt x="18648" y="25012"/>
                    </a:cubicBezTo>
                    <a:lnTo>
                      <a:pt x="18648" y="25012"/>
                    </a:lnTo>
                    <a:cubicBezTo>
                      <a:pt x="18767" y="25190"/>
                      <a:pt x="18869" y="25251"/>
                      <a:pt x="18940" y="25251"/>
                    </a:cubicBezTo>
                    <a:cubicBezTo>
                      <a:pt x="18995" y="25251"/>
                      <a:pt x="19031" y="25215"/>
                      <a:pt x="19042" y="25169"/>
                    </a:cubicBezTo>
                    <a:lnTo>
                      <a:pt x="19042" y="25169"/>
                    </a:lnTo>
                    <a:cubicBezTo>
                      <a:pt x="19121" y="25327"/>
                      <a:pt x="19016" y="25301"/>
                      <a:pt x="19121" y="25511"/>
                    </a:cubicBezTo>
                    <a:cubicBezTo>
                      <a:pt x="18937" y="25380"/>
                      <a:pt x="18595" y="25380"/>
                      <a:pt x="18464" y="25169"/>
                    </a:cubicBezTo>
                    <a:lnTo>
                      <a:pt x="18464" y="25169"/>
                    </a:lnTo>
                    <a:cubicBezTo>
                      <a:pt x="18408" y="25169"/>
                      <a:pt x="18524" y="25461"/>
                      <a:pt x="18446" y="25461"/>
                    </a:cubicBezTo>
                    <a:cubicBezTo>
                      <a:pt x="18414" y="25461"/>
                      <a:pt x="18349" y="25412"/>
                      <a:pt x="18227" y="25275"/>
                    </a:cubicBezTo>
                    <a:cubicBezTo>
                      <a:pt x="18223" y="25274"/>
                      <a:pt x="18219" y="25274"/>
                      <a:pt x="18215" y="25274"/>
                    </a:cubicBezTo>
                    <a:cubicBezTo>
                      <a:pt x="18024" y="25274"/>
                      <a:pt x="18670" y="25908"/>
                      <a:pt x="18417" y="25908"/>
                    </a:cubicBezTo>
                    <a:cubicBezTo>
                      <a:pt x="18408" y="25908"/>
                      <a:pt x="18397" y="25908"/>
                      <a:pt x="18385" y="25906"/>
                    </a:cubicBezTo>
                    <a:cubicBezTo>
                      <a:pt x="18227" y="25827"/>
                      <a:pt x="18201" y="25669"/>
                      <a:pt x="18095" y="25511"/>
                    </a:cubicBezTo>
                    <a:cubicBezTo>
                      <a:pt x="17938" y="25590"/>
                      <a:pt x="17280" y="25485"/>
                      <a:pt x="17675" y="25906"/>
                    </a:cubicBezTo>
                    <a:cubicBezTo>
                      <a:pt x="17686" y="25951"/>
                      <a:pt x="17633" y="25987"/>
                      <a:pt x="17561" y="25987"/>
                    </a:cubicBezTo>
                    <a:cubicBezTo>
                      <a:pt x="17466" y="25987"/>
                      <a:pt x="17340" y="25926"/>
                      <a:pt x="17280" y="25748"/>
                    </a:cubicBezTo>
                    <a:lnTo>
                      <a:pt x="17280" y="25748"/>
                    </a:lnTo>
                    <a:cubicBezTo>
                      <a:pt x="17122" y="26037"/>
                      <a:pt x="17280" y="26695"/>
                      <a:pt x="18069" y="27510"/>
                    </a:cubicBezTo>
                    <a:cubicBezTo>
                      <a:pt x="18043" y="27589"/>
                      <a:pt x="17911" y="27563"/>
                      <a:pt x="17964" y="27747"/>
                    </a:cubicBezTo>
                    <a:cubicBezTo>
                      <a:pt x="17622" y="27642"/>
                      <a:pt x="17569" y="27247"/>
                      <a:pt x="17175" y="27168"/>
                    </a:cubicBezTo>
                    <a:cubicBezTo>
                      <a:pt x="17096" y="26984"/>
                      <a:pt x="17103" y="26938"/>
                      <a:pt x="17152" y="26938"/>
                    </a:cubicBezTo>
                    <a:cubicBezTo>
                      <a:pt x="17201" y="26938"/>
                      <a:pt x="17293" y="26984"/>
                      <a:pt x="17385" y="26984"/>
                    </a:cubicBezTo>
                    <a:cubicBezTo>
                      <a:pt x="17280" y="26668"/>
                      <a:pt x="17017" y="26405"/>
                      <a:pt x="16728" y="26327"/>
                    </a:cubicBezTo>
                    <a:lnTo>
                      <a:pt x="16728" y="26327"/>
                    </a:lnTo>
                    <a:cubicBezTo>
                      <a:pt x="16754" y="26405"/>
                      <a:pt x="16886" y="26432"/>
                      <a:pt x="16965" y="26484"/>
                    </a:cubicBezTo>
                    <a:cubicBezTo>
                      <a:pt x="17006" y="26628"/>
                      <a:pt x="17079" y="26788"/>
                      <a:pt x="16958" y="26788"/>
                    </a:cubicBezTo>
                    <a:cubicBezTo>
                      <a:pt x="16924" y="26788"/>
                      <a:pt x="16875" y="26776"/>
                      <a:pt x="16807" y="26747"/>
                    </a:cubicBezTo>
                    <a:cubicBezTo>
                      <a:pt x="16491" y="26616"/>
                      <a:pt x="16859" y="26668"/>
                      <a:pt x="16596" y="26432"/>
                    </a:cubicBezTo>
                    <a:cubicBezTo>
                      <a:pt x="16530" y="26394"/>
                      <a:pt x="16490" y="26379"/>
                      <a:pt x="16467" y="26379"/>
                    </a:cubicBezTo>
                    <a:cubicBezTo>
                      <a:pt x="16385" y="26379"/>
                      <a:pt x="16511" y="26563"/>
                      <a:pt x="16408" y="26563"/>
                    </a:cubicBezTo>
                    <a:cubicBezTo>
                      <a:pt x="16378" y="26563"/>
                      <a:pt x="16331" y="26549"/>
                      <a:pt x="16254" y="26511"/>
                    </a:cubicBezTo>
                    <a:lnTo>
                      <a:pt x="16254" y="26511"/>
                    </a:lnTo>
                    <a:cubicBezTo>
                      <a:pt x="16631" y="26887"/>
                      <a:pt x="16533" y="26996"/>
                      <a:pt x="16282" y="26996"/>
                    </a:cubicBezTo>
                    <a:cubicBezTo>
                      <a:pt x="16095" y="26996"/>
                      <a:pt x="15822" y="26935"/>
                      <a:pt x="15597" y="26879"/>
                    </a:cubicBezTo>
                    <a:lnTo>
                      <a:pt x="15597" y="26879"/>
                    </a:lnTo>
                    <a:cubicBezTo>
                      <a:pt x="15760" y="27136"/>
                      <a:pt x="16110" y="27558"/>
                      <a:pt x="16352" y="27558"/>
                    </a:cubicBezTo>
                    <a:cubicBezTo>
                      <a:pt x="16383" y="27558"/>
                      <a:pt x="16412" y="27551"/>
                      <a:pt x="16439" y="27536"/>
                    </a:cubicBezTo>
                    <a:cubicBezTo>
                      <a:pt x="16018" y="27247"/>
                      <a:pt x="16254" y="27247"/>
                      <a:pt x="16439" y="27247"/>
                    </a:cubicBezTo>
                    <a:cubicBezTo>
                      <a:pt x="16552" y="27315"/>
                      <a:pt x="16528" y="27384"/>
                      <a:pt x="16468" y="27384"/>
                    </a:cubicBezTo>
                    <a:cubicBezTo>
                      <a:pt x="16459" y="27384"/>
                      <a:pt x="16449" y="27382"/>
                      <a:pt x="16439" y="27379"/>
                    </a:cubicBezTo>
                    <a:lnTo>
                      <a:pt x="16439" y="27379"/>
                    </a:lnTo>
                    <a:cubicBezTo>
                      <a:pt x="16516" y="27428"/>
                      <a:pt x="16578" y="27448"/>
                      <a:pt x="16630" y="27448"/>
                    </a:cubicBezTo>
                    <a:cubicBezTo>
                      <a:pt x="16828" y="27448"/>
                      <a:pt x="16888" y="27168"/>
                      <a:pt x="17096" y="27168"/>
                    </a:cubicBezTo>
                    <a:cubicBezTo>
                      <a:pt x="17175" y="27983"/>
                      <a:pt x="16149" y="28273"/>
                      <a:pt x="15965" y="29009"/>
                    </a:cubicBezTo>
                    <a:cubicBezTo>
                      <a:pt x="15834" y="28930"/>
                      <a:pt x="15781" y="28825"/>
                      <a:pt x="15728" y="28694"/>
                    </a:cubicBezTo>
                    <a:cubicBezTo>
                      <a:pt x="15544" y="28694"/>
                      <a:pt x="15413" y="28694"/>
                      <a:pt x="15650" y="29035"/>
                    </a:cubicBezTo>
                    <a:cubicBezTo>
                      <a:pt x="15491" y="28919"/>
                      <a:pt x="15417" y="28881"/>
                      <a:pt x="15379" y="28881"/>
                    </a:cubicBezTo>
                    <a:cubicBezTo>
                      <a:pt x="15312" y="28881"/>
                      <a:pt x="15359" y="29000"/>
                      <a:pt x="15244" y="29000"/>
                    </a:cubicBezTo>
                    <a:cubicBezTo>
                      <a:pt x="15221" y="29000"/>
                      <a:pt x="15190" y="28995"/>
                      <a:pt x="15150" y="28983"/>
                    </a:cubicBezTo>
                    <a:cubicBezTo>
                      <a:pt x="14913" y="28904"/>
                      <a:pt x="14992" y="28536"/>
                      <a:pt x="14676" y="28536"/>
                    </a:cubicBezTo>
                    <a:cubicBezTo>
                      <a:pt x="15045" y="29009"/>
                      <a:pt x="14729" y="28825"/>
                      <a:pt x="14413" y="28904"/>
                    </a:cubicBezTo>
                    <a:cubicBezTo>
                      <a:pt x="14625" y="29193"/>
                      <a:pt x="14753" y="29426"/>
                      <a:pt x="14567" y="29426"/>
                    </a:cubicBezTo>
                    <a:cubicBezTo>
                      <a:pt x="14500" y="29426"/>
                      <a:pt x="14391" y="29395"/>
                      <a:pt x="14229" y="29325"/>
                    </a:cubicBezTo>
                    <a:lnTo>
                      <a:pt x="14229" y="29325"/>
                    </a:lnTo>
                    <a:cubicBezTo>
                      <a:pt x="14492" y="29693"/>
                      <a:pt x="14150" y="29561"/>
                      <a:pt x="14413" y="29930"/>
                    </a:cubicBezTo>
                    <a:cubicBezTo>
                      <a:pt x="14142" y="29810"/>
                      <a:pt x="13942" y="29762"/>
                      <a:pt x="13786" y="29762"/>
                    </a:cubicBezTo>
                    <a:cubicBezTo>
                      <a:pt x="13565" y="29762"/>
                      <a:pt x="13432" y="29859"/>
                      <a:pt x="13309" y="29982"/>
                    </a:cubicBezTo>
                    <a:cubicBezTo>
                      <a:pt x="13072" y="30193"/>
                      <a:pt x="12914" y="30482"/>
                      <a:pt x="12441" y="30508"/>
                    </a:cubicBezTo>
                    <a:cubicBezTo>
                      <a:pt x="12666" y="30696"/>
                      <a:pt x="12825" y="30924"/>
                      <a:pt x="12715" y="30924"/>
                    </a:cubicBezTo>
                    <a:cubicBezTo>
                      <a:pt x="12671" y="30924"/>
                      <a:pt x="12584" y="30888"/>
                      <a:pt x="12441" y="30798"/>
                    </a:cubicBezTo>
                    <a:lnTo>
                      <a:pt x="12441" y="30798"/>
                    </a:lnTo>
                    <a:cubicBezTo>
                      <a:pt x="12494" y="31034"/>
                      <a:pt x="12704" y="31166"/>
                      <a:pt x="12888" y="31297"/>
                    </a:cubicBezTo>
                    <a:cubicBezTo>
                      <a:pt x="12888" y="31343"/>
                      <a:pt x="12888" y="31408"/>
                      <a:pt x="12820" y="31408"/>
                    </a:cubicBezTo>
                    <a:cubicBezTo>
                      <a:pt x="12810" y="31408"/>
                      <a:pt x="12797" y="31406"/>
                      <a:pt x="12783" y="31402"/>
                    </a:cubicBezTo>
                    <a:cubicBezTo>
                      <a:pt x="12546" y="31218"/>
                      <a:pt x="12336" y="31008"/>
                      <a:pt x="12178" y="30771"/>
                    </a:cubicBezTo>
                    <a:cubicBezTo>
                      <a:pt x="12146" y="30763"/>
                      <a:pt x="12123" y="30760"/>
                      <a:pt x="12106" y="30760"/>
                    </a:cubicBezTo>
                    <a:cubicBezTo>
                      <a:pt x="11929" y="30760"/>
                      <a:pt x="12488" y="31155"/>
                      <a:pt x="12303" y="31155"/>
                    </a:cubicBezTo>
                    <a:cubicBezTo>
                      <a:pt x="12270" y="31155"/>
                      <a:pt x="12213" y="31142"/>
                      <a:pt x="12125" y="31113"/>
                    </a:cubicBezTo>
                    <a:lnTo>
                      <a:pt x="12125" y="31113"/>
                    </a:lnTo>
                    <a:cubicBezTo>
                      <a:pt x="12625" y="31587"/>
                      <a:pt x="12388" y="31455"/>
                      <a:pt x="12257" y="31639"/>
                    </a:cubicBezTo>
                    <a:cubicBezTo>
                      <a:pt x="12073" y="31534"/>
                      <a:pt x="11915" y="31350"/>
                      <a:pt x="11836" y="31139"/>
                    </a:cubicBezTo>
                    <a:lnTo>
                      <a:pt x="11836" y="31139"/>
                    </a:lnTo>
                    <a:cubicBezTo>
                      <a:pt x="11994" y="31692"/>
                      <a:pt x="11257" y="31797"/>
                      <a:pt x="11994" y="32691"/>
                    </a:cubicBezTo>
                    <a:cubicBezTo>
                      <a:pt x="12015" y="32795"/>
                      <a:pt x="11986" y="32825"/>
                      <a:pt x="11936" y="32825"/>
                    </a:cubicBezTo>
                    <a:cubicBezTo>
                      <a:pt x="11867" y="32825"/>
                      <a:pt x="11757" y="32768"/>
                      <a:pt x="11677" y="32768"/>
                    </a:cubicBezTo>
                    <a:cubicBezTo>
                      <a:pt x="11668" y="32768"/>
                      <a:pt x="11660" y="32768"/>
                      <a:pt x="11652" y="32770"/>
                    </a:cubicBezTo>
                    <a:cubicBezTo>
                      <a:pt x="11336" y="32665"/>
                      <a:pt x="11257" y="32349"/>
                      <a:pt x="10942" y="32270"/>
                    </a:cubicBezTo>
                    <a:lnTo>
                      <a:pt x="10942" y="32270"/>
                    </a:lnTo>
                    <a:cubicBezTo>
                      <a:pt x="11073" y="32481"/>
                      <a:pt x="11257" y="32665"/>
                      <a:pt x="11494" y="32796"/>
                    </a:cubicBezTo>
                    <a:cubicBezTo>
                      <a:pt x="11284" y="32849"/>
                      <a:pt x="11547" y="33007"/>
                      <a:pt x="11573" y="33243"/>
                    </a:cubicBezTo>
                    <a:cubicBezTo>
                      <a:pt x="11100" y="32980"/>
                      <a:pt x="10758" y="32428"/>
                      <a:pt x="10889" y="32297"/>
                    </a:cubicBezTo>
                    <a:cubicBezTo>
                      <a:pt x="10749" y="32273"/>
                      <a:pt x="10671" y="32187"/>
                      <a:pt x="10730" y="32187"/>
                    </a:cubicBezTo>
                    <a:cubicBezTo>
                      <a:pt x="10737" y="32187"/>
                      <a:pt x="10746" y="32189"/>
                      <a:pt x="10758" y="32191"/>
                    </a:cubicBezTo>
                    <a:cubicBezTo>
                      <a:pt x="10528" y="32121"/>
                      <a:pt x="10283" y="32059"/>
                      <a:pt x="10096" y="32059"/>
                    </a:cubicBezTo>
                    <a:cubicBezTo>
                      <a:pt x="9792" y="32059"/>
                      <a:pt x="9642" y="32225"/>
                      <a:pt x="9969" y="32796"/>
                    </a:cubicBezTo>
                    <a:cubicBezTo>
                      <a:pt x="9679" y="32744"/>
                      <a:pt x="9706" y="32376"/>
                      <a:pt x="9390" y="32323"/>
                    </a:cubicBezTo>
                    <a:lnTo>
                      <a:pt x="9390" y="32323"/>
                    </a:lnTo>
                    <a:cubicBezTo>
                      <a:pt x="9706" y="32744"/>
                      <a:pt x="8969" y="32612"/>
                      <a:pt x="8864" y="32823"/>
                    </a:cubicBezTo>
                    <a:cubicBezTo>
                      <a:pt x="8943" y="32980"/>
                      <a:pt x="9101" y="33059"/>
                      <a:pt x="9153" y="33217"/>
                    </a:cubicBezTo>
                    <a:cubicBezTo>
                      <a:pt x="9022" y="33112"/>
                      <a:pt x="8943" y="32980"/>
                      <a:pt x="8759" y="32928"/>
                    </a:cubicBezTo>
                    <a:lnTo>
                      <a:pt x="8759" y="32928"/>
                    </a:lnTo>
                    <a:cubicBezTo>
                      <a:pt x="8680" y="33033"/>
                      <a:pt x="8838" y="33033"/>
                      <a:pt x="8969" y="33270"/>
                    </a:cubicBezTo>
                    <a:cubicBezTo>
                      <a:pt x="8838" y="33217"/>
                      <a:pt x="8785" y="33086"/>
                      <a:pt x="8654" y="33033"/>
                    </a:cubicBezTo>
                    <a:cubicBezTo>
                      <a:pt x="8586" y="33012"/>
                      <a:pt x="8533" y="33002"/>
                      <a:pt x="8493" y="33002"/>
                    </a:cubicBezTo>
                    <a:cubicBezTo>
                      <a:pt x="8289" y="33002"/>
                      <a:pt x="8450" y="33260"/>
                      <a:pt x="8759" y="33480"/>
                    </a:cubicBezTo>
                    <a:cubicBezTo>
                      <a:pt x="8693" y="33454"/>
                      <a:pt x="8647" y="33441"/>
                      <a:pt x="8621" y="33441"/>
                    </a:cubicBezTo>
                    <a:cubicBezTo>
                      <a:pt x="8595" y="33441"/>
                      <a:pt x="8588" y="33454"/>
                      <a:pt x="8601" y="33480"/>
                    </a:cubicBezTo>
                    <a:cubicBezTo>
                      <a:pt x="8470" y="33428"/>
                      <a:pt x="8417" y="33296"/>
                      <a:pt x="8364" y="33191"/>
                    </a:cubicBezTo>
                    <a:cubicBezTo>
                      <a:pt x="8101" y="33428"/>
                      <a:pt x="7181" y="33349"/>
                      <a:pt x="7575" y="33954"/>
                    </a:cubicBezTo>
                    <a:cubicBezTo>
                      <a:pt x="7511" y="33946"/>
                      <a:pt x="7459" y="33942"/>
                      <a:pt x="7417" y="33942"/>
                    </a:cubicBezTo>
                    <a:cubicBezTo>
                      <a:pt x="7086" y="33942"/>
                      <a:pt x="7391" y="34157"/>
                      <a:pt x="7242" y="34157"/>
                    </a:cubicBezTo>
                    <a:cubicBezTo>
                      <a:pt x="7218" y="34157"/>
                      <a:pt x="7182" y="34151"/>
                      <a:pt x="7128" y="34138"/>
                    </a:cubicBezTo>
                    <a:lnTo>
                      <a:pt x="7128" y="34138"/>
                    </a:lnTo>
                    <a:cubicBezTo>
                      <a:pt x="7575" y="34743"/>
                      <a:pt x="7391" y="34743"/>
                      <a:pt x="7575" y="35190"/>
                    </a:cubicBezTo>
                    <a:cubicBezTo>
                      <a:pt x="7365" y="35321"/>
                      <a:pt x="6918" y="35242"/>
                      <a:pt x="6707" y="35374"/>
                    </a:cubicBezTo>
                    <a:cubicBezTo>
                      <a:pt x="6576" y="35321"/>
                      <a:pt x="6523" y="35190"/>
                      <a:pt x="6444" y="35084"/>
                    </a:cubicBezTo>
                    <a:cubicBezTo>
                      <a:pt x="6339" y="35137"/>
                      <a:pt x="6155" y="35137"/>
                      <a:pt x="6313" y="35374"/>
                    </a:cubicBezTo>
                    <a:cubicBezTo>
                      <a:pt x="7049" y="36110"/>
                      <a:pt x="5392" y="35742"/>
                      <a:pt x="5708" y="36399"/>
                    </a:cubicBezTo>
                    <a:lnTo>
                      <a:pt x="5708" y="36399"/>
                    </a:lnTo>
                    <a:cubicBezTo>
                      <a:pt x="6103" y="36163"/>
                      <a:pt x="6523" y="35979"/>
                      <a:pt x="6970" y="35795"/>
                    </a:cubicBezTo>
                    <a:lnTo>
                      <a:pt x="6970" y="35795"/>
                    </a:lnTo>
                    <a:cubicBezTo>
                      <a:pt x="7049" y="36058"/>
                      <a:pt x="6786" y="36031"/>
                      <a:pt x="6655" y="36110"/>
                    </a:cubicBezTo>
                    <a:cubicBezTo>
                      <a:pt x="6760" y="36216"/>
                      <a:pt x="6821" y="36251"/>
                      <a:pt x="6859" y="36251"/>
                    </a:cubicBezTo>
                    <a:cubicBezTo>
                      <a:pt x="6938" y="36251"/>
                      <a:pt x="6926" y="36105"/>
                      <a:pt x="7018" y="36105"/>
                    </a:cubicBezTo>
                    <a:cubicBezTo>
                      <a:pt x="7027" y="36105"/>
                      <a:pt x="7038" y="36107"/>
                      <a:pt x="7049" y="36110"/>
                    </a:cubicBezTo>
                    <a:lnTo>
                      <a:pt x="7365" y="36636"/>
                    </a:lnTo>
                    <a:cubicBezTo>
                      <a:pt x="7181" y="36584"/>
                      <a:pt x="7076" y="36452"/>
                      <a:pt x="6918" y="36399"/>
                    </a:cubicBezTo>
                    <a:lnTo>
                      <a:pt x="6918" y="36399"/>
                    </a:lnTo>
                    <a:cubicBezTo>
                      <a:pt x="6918" y="36768"/>
                      <a:pt x="7602" y="37320"/>
                      <a:pt x="7049" y="37346"/>
                    </a:cubicBezTo>
                    <a:cubicBezTo>
                      <a:pt x="6760" y="37162"/>
                      <a:pt x="6892" y="36925"/>
                      <a:pt x="6760" y="36689"/>
                    </a:cubicBezTo>
                    <a:cubicBezTo>
                      <a:pt x="6576" y="36557"/>
                      <a:pt x="6339" y="36478"/>
                      <a:pt x="6208" y="36294"/>
                    </a:cubicBezTo>
                    <a:lnTo>
                      <a:pt x="6208" y="36294"/>
                    </a:lnTo>
                    <a:cubicBezTo>
                      <a:pt x="6259" y="36422"/>
                      <a:pt x="7027" y="37217"/>
                      <a:pt x="6546" y="37217"/>
                    </a:cubicBezTo>
                    <a:cubicBezTo>
                      <a:pt x="6531" y="37217"/>
                      <a:pt x="6515" y="37216"/>
                      <a:pt x="6497" y="37215"/>
                    </a:cubicBezTo>
                    <a:cubicBezTo>
                      <a:pt x="6313" y="37136"/>
                      <a:pt x="6181" y="36978"/>
                      <a:pt x="6103" y="36794"/>
                    </a:cubicBezTo>
                    <a:cubicBezTo>
                      <a:pt x="6086" y="36790"/>
                      <a:pt x="6071" y="36789"/>
                      <a:pt x="6059" y="36789"/>
                    </a:cubicBezTo>
                    <a:cubicBezTo>
                      <a:pt x="5807" y="36789"/>
                      <a:pt x="6534" y="37530"/>
                      <a:pt x="6208" y="37530"/>
                    </a:cubicBezTo>
                    <a:cubicBezTo>
                      <a:pt x="5892" y="37478"/>
                      <a:pt x="5866" y="37136"/>
                      <a:pt x="5550" y="37110"/>
                    </a:cubicBezTo>
                    <a:lnTo>
                      <a:pt x="5550" y="37110"/>
                    </a:lnTo>
                    <a:cubicBezTo>
                      <a:pt x="5577" y="37162"/>
                      <a:pt x="5629" y="37215"/>
                      <a:pt x="5708" y="37215"/>
                    </a:cubicBezTo>
                    <a:cubicBezTo>
                      <a:pt x="5918" y="37373"/>
                      <a:pt x="5603" y="37373"/>
                      <a:pt x="6050" y="37688"/>
                    </a:cubicBezTo>
                    <a:cubicBezTo>
                      <a:pt x="5945" y="37688"/>
                      <a:pt x="5682" y="37767"/>
                      <a:pt x="6103" y="38030"/>
                    </a:cubicBezTo>
                    <a:cubicBezTo>
                      <a:pt x="5995" y="38030"/>
                      <a:pt x="6063" y="38188"/>
                      <a:pt x="5948" y="38188"/>
                    </a:cubicBezTo>
                    <a:cubicBezTo>
                      <a:pt x="5922" y="38188"/>
                      <a:pt x="5887" y="38181"/>
                      <a:pt x="5840" y="38162"/>
                    </a:cubicBezTo>
                    <a:cubicBezTo>
                      <a:pt x="5577" y="37951"/>
                      <a:pt x="5471" y="37557"/>
                      <a:pt x="5129" y="37373"/>
                    </a:cubicBezTo>
                    <a:lnTo>
                      <a:pt x="5129" y="37373"/>
                    </a:lnTo>
                    <a:cubicBezTo>
                      <a:pt x="5182" y="37557"/>
                      <a:pt x="5235" y="37741"/>
                      <a:pt x="5287" y="37899"/>
                    </a:cubicBezTo>
                    <a:cubicBezTo>
                      <a:pt x="5077" y="37846"/>
                      <a:pt x="4972" y="37688"/>
                      <a:pt x="4735" y="37662"/>
                    </a:cubicBezTo>
                    <a:cubicBezTo>
                      <a:pt x="4682" y="37899"/>
                      <a:pt x="4419" y="37951"/>
                      <a:pt x="4288" y="38109"/>
                    </a:cubicBezTo>
                    <a:cubicBezTo>
                      <a:pt x="4051" y="38030"/>
                      <a:pt x="4288" y="37951"/>
                      <a:pt x="4025" y="37688"/>
                    </a:cubicBezTo>
                    <a:lnTo>
                      <a:pt x="4025" y="37688"/>
                    </a:lnTo>
                    <a:cubicBezTo>
                      <a:pt x="3656" y="37711"/>
                      <a:pt x="4379" y="38361"/>
                      <a:pt x="4048" y="38361"/>
                    </a:cubicBezTo>
                    <a:cubicBezTo>
                      <a:pt x="4002" y="38361"/>
                      <a:pt x="3935" y="38348"/>
                      <a:pt x="3841" y="38319"/>
                    </a:cubicBezTo>
                    <a:lnTo>
                      <a:pt x="3841" y="38319"/>
                    </a:lnTo>
                    <a:cubicBezTo>
                      <a:pt x="3841" y="38414"/>
                      <a:pt x="4142" y="38725"/>
                      <a:pt x="4024" y="38725"/>
                    </a:cubicBezTo>
                    <a:cubicBezTo>
                      <a:pt x="4012" y="38725"/>
                      <a:pt x="3995" y="38721"/>
                      <a:pt x="3972" y="38714"/>
                    </a:cubicBezTo>
                    <a:lnTo>
                      <a:pt x="3972" y="38714"/>
                    </a:lnTo>
                    <a:cubicBezTo>
                      <a:pt x="4020" y="38777"/>
                      <a:pt x="4048" y="38795"/>
                      <a:pt x="4073" y="38795"/>
                    </a:cubicBezTo>
                    <a:cubicBezTo>
                      <a:pt x="4107" y="38795"/>
                      <a:pt x="4134" y="38764"/>
                      <a:pt x="4192" y="38764"/>
                    </a:cubicBezTo>
                    <a:cubicBezTo>
                      <a:pt x="4236" y="38764"/>
                      <a:pt x="4298" y="38782"/>
                      <a:pt x="4393" y="38845"/>
                    </a:cubicBezTo>
                    <a:lnTo>
                      <a:pt x="4551" y="39082"/>
                    </a:lnTo>
                    <a:cubicBezTo>
                      <a:pt x="4523" y="39079"/>
                      <a:pt x="4497" y="39077"/>
                      <a:pt x="4473" y="39077"/>
                    </a:cubicBezTo>
                    <a:cubicBezTo>
                      <a:pt x="4166" y="39077"/>
                      <a:pt x="4211" y="39337"/>
                      <a:pt x="3932" y="39337"/>
                    </a:cubicBezTo>
                    <a:cubicBezTo>
                      <a:pt x="3892" y="39337"/>
                      <a:pt x="3844" y="39331"/>
                      <a:pt x="3788" y="39319"/>
                    </a:cubicBezTo>
                    <a:cubicBezTo>
                      <a:pt x="3493" y="39102"/>
                      <a:pt x="3507" y="38901"/>
                      <a:pt x="3709" y="38901"/>
                    </a:cubicBezTo>
                    <a:cubicBezTo>
                      <a:pt x="3777" y="38901"/>
                      <a:pt x="3866" y="38924"/>
                      <a:pt x="3972" y="38977"/>
                    </a:cubicBezTo>
                    <a:cubicBezTo>
                      <a:pt x="3878" y="38788"/>
                      <a:pt x="3805" y="38642"/>
                      <a:pt x="3866" y="38576"/>
                    </a:cubicBezTo>
                    <a:lnTo>
                      <a:pt x="3866" y="38576"/>
                    </a:lnTo>
                    <a:cubicBezTo>
                      <a:pt x="3834" y="38587"/>
                      <a:pt x="3780" y="38588"/>
                      <a:pt x="3718" y="38588"/>
                    </a:cubicBezTo>
                    <a:cubicBezTo>
                      <a:pt x="3703" y="38588"/>
                      <a:pt x="3688" y="38588"/>
                      <a:pt x="3673" y="38588"/>
                    </a:cubicBezTo>
                    <a:cubicBezTo>
                      <a:pt x="3461" y="38588"/>
                      <a:pt x="3210" y="38600"/>
                      <a:pt x="3473" y="38951"/>
                    </a:cubicBezTo>
                    <a:cubicBezTo>
                      <a:pt x="3157" y="38898"/>
                      <a:pt x="3052" y="38582"/>
                      <a:pt x="2710" y="38503"/>
                    </a:cubicBezTo>
                    <a:lnTo>
                      <a:pt x="2710" y="38503"/>
                    </a:lnTo>
                    <a:cubicBezTo>
                      <a:pt x="3157" y="39029"/>
                      <a:pt x="2815" y="39292"/>
                      <a:pt x="2631" y="39555"/>
                    </a:cubicBezTo>
                    <a:cubicBezTo>
                      <a:pt x="2289" y="39424"/>
                      <a:pt x="2631" y="39424"/>
                      <a:pt x="2421" y="39240"/>
                    </a:cubicBezTo>
                    <a:lnTo>
                      <a:pt x="2421" y="39240"/>
                    </a:lnTo>
                    <a:cubicBezTo>
                      <a:pt x="2402" y="39259"/>
                      <a:pt x="2379" y="39266"/>
                      <a:pt x="2352" y="39266"/>
                    </a:cubicBezTo>
                    <a:cubicBezTo>
                      <a:pt x="2230" y="39266"/>
                      <a:pt x="2032" y="39099"/>
                      <a:pt x="1816" y="39056"/>
                    </a:cubicBezTo>
                    <a:lnTo>
                      <a:pt x="1816" y="39056"/>
                    </a:lnTo>
                    <a:cubicBezTo>
                      <a:pt x="1895" y="39345"/>
                      <a:pt x="1553" y="39345"/>
                      <a:pt x="1710" y="39713"/>
                    </a:cubicBezTo>
                    <a:cubicBezTo>
                      <a:pt x="1609" y="39685"/>
                      <a:pt x="1538" y="39672"/>
                      <a:pt x="1489" y="39672"/>
                    </a:cubicBezTo>
                    <a:cubicBezTo>
                      <a:pt x="1223" y="39672"/>
                      <a:pt x="1668" y="40077"/>
                      <a:pt x="1868" y="40634"/>
                    </a:cubicBezTo>
                    <a:cubicBezTo>
                      <a:pt x="1921" y="40502"/>
                      <a:pt x="1868" y="40239"/>
                      <a:pt x="2105" y="40239"/>
                    </a:cubicBezTo>
                    <a:cubicBezTo>
                      <a:pt x="2052" y="40108"/>
                      <a:pt x="1947" y="40029"/>
                      <a:pt x="1816" y="40003"/>
                    </a:cubicBezTo>
                    <a:cubicBezTo>
                      <a:pt x="1763" y="39845"/>
                      <a:pt x="1842" y="39792"/>
                      <a:pt x="2000" y="39792"/>
                    </a:cubicBezTo>
                    <a:cubicBezTo>
                      <a:pt x="2184" y="39818"/>
                      <a:pt x="2131" y="40029"/>
                      <a:pt x="2052" y="40029"/>
                    </a:cubicBezTo>
                    <a:cubicBezTo>
                      <a:pt x="2219" y="40104"/>
                      <a:pt x="2602" y="40232"/>
                      <a:pt x="2828" y="40232"/>
                    </a:cubicBezTo>
                    <a:cubicBezTo>
                      <a:pt x="2996" y="40232"/>
                      <a:pt x="3077" y="40162"/>
                      <a:pt x="2920" y="39950"/>
                    </a:cubicBezTo>
                    <a:lnTo>
                      <a:pt x="2920" y="39950"/>
                    </a:lnTo>
                    <a:cubicBezTo>
                      <a:pt x="3065" y="40019"/>
                      <a:pt x="3188" y="40048"/>
                      <a:pt x="3290" y="40048"/>
                    </a:cubicBezTo>
                    <a:cubicBezTo>
                      <a:pt x="3578" y="40048"/>
                      <a:pt x="3702" y="39815"/>
                      <a:pt x="3683" y="39582"/>
                    </a:cubicBezTo>
                    <a:lnTo>
                      <a:pt x="3683" y="39582"/>
                    </a:lnTo>
                    <a:cubicBezTo>
                      <a:pt x="3847" y="39641"/>
                      <a:pt x="3969" y="39726"/>
                      <a:pt x="4000" y="39726"/>
                    </a:cubicBezTo>
                    <a:cubicBezTo>
                      <a:pt x="4024" y="39726"/>
                      <a:pt x="3996" y="39677"/>
                      <a:pt x="3893" y="39529"/>
                    </a:cubicBezTo>
                    <a:lnTo>
                      <a:pt x="3893" y="39529"/>
                    </a:lnTo>
                    <a:cubicBezTo>
                      <a:pt x="4033" y="39548"/>
                      <a:pt x="4160" y="39558"/>
                      <a:pt x="4273" y="39558"/>
                    </a:cubicBezTo>
                    <a:cubicBezTo>
                      <a:pt x="4780" y="39558"/>
                      <a:pt x="5029" y="39368"/>
                      <a:pt x="5051" y="39003"/>
                    </a:cubicBezTo>
                    <a:cubicBezTo>
                      <a:pt x="5202" y="39117"/>
                      <a:pt x="5299" y="39150"/>
                      <a:pt x="5370" y="39150"/>
                    </a:cubicBezTo>
                    <a:cubicBezTo>
                      <a:pt x="5469" y="39150"/>
                      <a:pt x="5518" y="39086"/>
                      <a:pt x="5595" y="39086"/>
                    </a:cubicBezTo>
                    <a:cubicBezTo>
                      <a:pt x="5656" y="39086"/>
                      <a:pt x="5734" y="39126"/>
                      <a:pt x="5866" y="39266"/>
                    </a:cubicBezTo>
                    <a:cubicBezTo>
                      <a:pt x="5734" y="39108"/>
                      <a:pt x="5866" y="39029"/>
                      <a:pt x="5866" y="38872"/>
                    </a:cubicBezTo>
                    <a:cubicBezTo>
                      <a:pt x="5800" y="38847"/>
                      <a:pt x="5760" y="38840"/>
                      <a:pt x="5730" y="38840"/>
                    </a:cubicBezTo>
                    <a:cubicBezTo>
                      <a:pt x="5693" y="38840"/>
                      <a:pt x="5670" y="38850"/>
                      <a:pt x="5634" y="38850"/>
                    </a:cubicBezTo>
                    <a:cubicBezTo>
                      <a:pt x="5603" y="38850"/>
                      <a:pt x="5563" y="38844"/>
                      <a:pt x="5498" y="38819"/>
                    </a:cubicBezTo>
                    <a:cubicBezTo>
                      <a:pt x="5471" y="38714"/>
                      <a:pt x="5524" y="38661"/>
                      <a:pt x="5498" y="38556"/>
                    </a:cubicBezTo>
                    <a:lnTo>
                      <a:pt x="5498" y="38556"/>
                    </a:lnTo>
                    <a:cubicBezTo>
                      <a:pt x="5655" y="38609"/>
                      <a:pt x="5761" y="38740"/>
                      <a:pt x="5866" y="38872"/>
                    </a:cubicBezTo>
                    <a:cubicBezTo>
                      <a:pt x="5940" y="38905"/>
                      <a:pt x="5988" y="38916"/>
                      <a:pt x="6024" y="38916"/>
                    </a:cubicBezTo>
                    <a:cubicBezTo>
                      <a:pt x="6099" y="38916"/>
                      <a:pt x="6121" y="38867"/>
                      <a:pt x="6212" y="38867"/>
                    </a:cubicBezTo>
                    <a:cubicBezTo>
                      <a:pt x="6249" y="38867"/>
                      <a:pt x="6298" y="38875"/>
                      <a:pt x="6366" y="38898"/>
                    </a:cubicBezTo>
                    <a:cubicBezTo>
                      <a:pt x="6313" y="38766"/>
                      <a:pt x="6181" y="38714"/>
                      <a:pt x="6103" y="38609"/>
                    </a:cubicBezTo>
                    <a:lnTo>
                      <a:pt x="6103" y="38609"/>
                    </a:lnTo>
                    <a:cubicBezTo>
                      <a:pt x="6247" y="38661"/>
                      <a:pt x="6379" y="38714"/>
                      <a:pt x="6441" y="38714"/>
                    </a:cubicBezTo>
                    <a:cubicBezTo>
                      <a:pt x="6504" y="38714"/>
                      <a:pt x="6497" y="38661"/>
                      <a:pt x="6366" y="38503"/>
                    </a:cubicBezTo>
                    <a:lnTo>
                      <a:pt x="6366" y="38503"/>
                    </a:lnTo>
                    <a:cubicBezTo>
                      <a:pt x="6480" y="38522"/>
                      <a:pt x="6635" y="38596"/>
                      <a:pt x="6692" y="38596"/>
                    </a:cubicBezTo>
                    <a:cubicBezTo>
                      <a:pt x="6714" y="38596"/>
                      <a:pt x="6722" y="38585"/>
                      <a:pt x="6707" y="38556"/>
                    </a:cubicBezTo>
                    <a:lnTo>
                      <a:pt x="6707" y="38556"/>
                    </a:lnTo>
                    <a:cubicBezTo>
                      <a:pt x="6935" y="38581"/>
                      <a:pt x="6895" y="38899"/>
                      <a:pt x="7127" y="38899"/>
                    </a:cubicBezTo>
                    <a:cubicBezTo>
                      <a:pt x="7136" y="38899"/>
                      <a:pt x="7145" y="38899"/>
                      <a:pt x="7155" y="38898"/>
                    </a:cubicBezTo>
                    <a:cubicBezTo>
                      <a:pt x="6797" y="38480"/>
                      <a:pt x="7100" y="38243"/>
                      <a:pt x="7485" y="38243"/>
                    </a:cubicBezTo>
                    <a:cubicBezTo>
                      <a:pt x="7610" y="38243"/>
                      <a:pt x="7743" y="38268"/>
                      <a:pt x="7865" y="38319"/>
                    </a:cubicBezTo>
                    <a:cubicBezTo>
                      <a:pt x="7888" y="38324"/>
                      <a:pt x="7906" y="38326"/>
                      <a:pt x="7918" y="38326"/>
                    </a:cubicBezTo>
                    <a:cubicBezTo>
                      <a:pt x="8047" y="38326"/>
                      <a:pt x="7654" y="38097"/>
                      <a:pt x="7654" y="37977"/>
                    </a:cubicBezTo>
                    <a:cubicBezTo>
                      <a:pt x="7654" y="37925"/>
                      <a:pt x="7707" y="37951"/>
                      <a:pt x="7654" y="37846"/>
                    </a:cubicBezTo>
                    <a:lnTo>
                      <a:pt x="7654" y="37846"/>
                    </a:lnTo>
                    <a:cubicBezTo>
                      <a:pt x="7944" y="37899"/>
                      <a:pt x="8049" y="38109"/>
                      <a:pt x="8312" y="38135"/>
                    </a:cubicBezTo>
                    <a:cubicBezTo>
                      <a:pt x="7996" y="37583"/>
                      <a:pt x="8733" y="37583"/>
                      <a:pt x="9127" y="37451"/>
                    </a:cubicBezTo>
                    <a:cubicBezTo>
                      <a:pt x="8890" y="37162"/>
                      <a:pt x="9048" y="37188"/>
                      <a:pt x="8917" y="36978"/>
                    </a:cubicBezTo>
                    <a:cubicBezTo>
                      <a:pt x="8862" y="36962"/>
                      <a:pt x="8823" y="36955"/>
                      <a:pt x="8797" y="36955"/>
                    </a:cubicBezTo>
                    <a:cubicBezTo>
                      <a:pt x="8622" y="36955"/>
                      <a:pt x="9010" y="37271"/>
                      <a:pt x="8828" y="37271"/>
                    </a:cubicBezTo>
                    <a:cubicBezTo>
                      <a:pt x="8816" y="37271"/>
                      <a:pt x="8802" y="37270"/>
                      <a:pt x="8785" y="37267"/>
                    </a:cubicBezTo>
                    <a:cubicBezTo>
                      <a:pt x="8601" y="37031"/>
                      <a:pt x="8654" y="37083"/>
                      <a:pt x="8233" y="36873"/>
                    </a:cubicBezTo>
                    <a:cubicBezTo>
                      <a:pt x="8044" y="36568"/>
                      <a:pt x="8080" y="36456"/>
                      <a:pt x="8225" y="36456"/>
                    </a:cubicBezTo>
                    <a:cubicBezTo>
                      <a:pt x="8342" y="36456"/>
                      <a:pt x="8532" y="36530"/>
                      <a:pt x="8733" y="36636"/>
                    </a:cubicBezTo>
                    <a:cubicBezTo>
                      <a:pt x="8794" y="36721"/>
                      <a:pt x="8777" y="36745"/>
                      <a:pt x="8729" y="36745"/>
                    </a:cubicBezTo>
                    <a:cubicBezTo>
                      <a:pt x="8667" y="36745"/>
                      <a:pt x="8553" y="36704"/>
                      <a:pt x="8492" y="36704"/>
                    </a:cubicBezTo>
                    <a:cubicBezTo>
                      <a:pt x="8440" y="36704"/>
                      <a:pt x="8427" y="36734"/>
                      <a:pt x="8522" y="36847"/>
                    </a:cubicBezTo>
                    <a:cubicBezTo>
                      <a:pt x="8541" y="36831"/>
                      <a:pt x="8567" y="36824"/>
                      <a:pt x="8599" y="36824"/>
                    </a:cubicBezTo>
                    <a:cubicBezTo>
                      <a:pt x="8784" y="36824"/>
                      <a:pt x="9150" y="37069"/>
                      <a:pt x="9285" y="37294"/>
                    </a:cubicBezTo>
                    <a:cubicBezTo>
                      <a:pt x="9443" y="37136"/>
                      <a:pt x="9811" y="37162"/>
                      <a:pt x="9969" y="37004"/>
                    </a:cubicBezTo>
                    <a:cubicBezTo>
                      <a:pt x="10195" y="37230"/>
                      <a:pt x="10232" y="37258"/>
                      <a:pt x="10301" y="37258"/>
                    </a:cubicBezTo>
                    <a:cubicBezTo>
                      <a:pt x="10323" y="37258"/>
                      <a:pt x="10349" y="37255"/>
                      <a:pt x="10386" y="37255"/>
                    </a:cubicBezTo>
                    <a:cubicBezTo>
                      <a:pt x="10420" y="37255"/>
                      <a:pt x="10463" y="37258"/>
                      <a:pt x="10521" y="37267"/>
                    </a:cubicBezTo>
                    <a:cubicBezTo>
                      <a:pt x="10521" y="37346"/>
                      <a:pt x="10475" y="37386"/>
                      <a:pt x="10383" y="37386"/>
                    </a:cubicBezTo>
                    <a:cubicBezTo>
                      <a:pt x="10291" y="37386"/>
                      <a:pt x="10153" y="37346"/>
                      <a:pt x="9969" y="37267"/>
                    </a:cubicBezTo>
                    <a:lnTo>
                      <a:pt x="9969" y="37267"/>
                    </a:lnTo>
                    <a:cubicBezTo>
                      <a:pt x="10074" y="37425"/>
                      <a:pt x="10337" y="37451"/>
                      <a:pt x="10416" y="37636"/>
                    </a:cubicBezTo>
                    <a:cubicBezTo>
                      <a:pt x="10416" y="37451"/>
                      <a:pt x="10731" y="37530"/>
                      <a:pt x="10784" y="37399"/>
                    </a:cubicBezTo>
                    <a:cubicBezTo>
                      <a:pt x="10626" y="37188"/>
                      <a:pt x="10337" y="37136"/>
                      <a:pt x="10074" y="37031"/>
                    </a:cubicBezTo>
                    <a:cubicBezTo>
                      <a:pt x="10100" y="36794"/>
                      <a:pt x="10495" y="36847"/>
                      <a:pt x="10284" y="36426"/>
                    </a:cubicBezTo>
                    <a:cubicBezTo>
                      <a:pt x="10100" y="36242"/>
                      <a:pt x="9837" y="36136"/>
                      <a:pt x="9679" y="35952"/>
                    </a:cubicBezTo>
                    <a:cubicBezTo>
                      <a:pt x="9689" y="35910"/>
                      <a:pt x="9707" y="35893"/>
                      <a:pt x="9733" y="35893"/>
                    </a:cubicBezTo>
                    <a:cubicBezTo>
                      <a:pt x="9847" y="35893"/>
                      <a:pt x="10105" y="36243"/>
                      <a:pt x="10318" y="36243"/>
                    </a:cubicBezTo>
                    <a:cubicBezTo>
                      <a:pt x="10325" y="36243"/>
                      <a:pt x="10331" y="36242"/>
                      <a:pt x="10337" y="36242"/>
                    </a:cubicBezTo>
                    <a:cubicBezTo>
                      <a:pt x="10521" y="36321"/>
                      <a:pt x="10363" y="36347"/>
                      <a:pt x="10495" y="36505"/>
                    </a:cubicBezTo>
                    <a:cubicBezTo>
                      <a:pt x="10618" y="36554"/>
                      <a:pt x="10718" y="36573"/>
                      <a:pt x="10804" y="36573"/>
                    </a:cubicBezTo>
                    <a:cubicBezTo>
                      <a:pt x="11085" y="36573"/>
                      <a:pt x="11218" y="36372"/>
                      <a:pt x="11521" y="36372"/>
                    </a:cubicBezTo>
                    <a:cubicBezTo>
                      <a:pt x="11621" y="36372"/>
                      <a:pt x="11740" y="36394"/>
                      <a:pt x="11889" y="36452"/>
                    </a:cubicBezTo>
                    <a:cubicBezTo>
                      <a:pt x="11626" y="35873"/>
                      <a:pt x="12152" y="35926"/>
                      <a:pt x="12362" y="35716"/>
                    </a:cubicBezTo>
                    <a:cubicBezTo>
                      <a:pt x="12809" y="35979"/>
                      <a:pt x="12546" y="36136"/>
                      <a:pt x="12967" y="36478"/>
                    </a:cubicBezTo>
                    <a:cubicBezTo>
                      <a:pt x="12993" y="36483"/>
                      <a:pt x="13015" y="36485"/>
                      <a:pt x="13033" y="36485"/>
                    </a:cubicBezTo>
                    <a:cubicBezTo>
                      <a:pt x="13237" y="36485"/>
                      <a:pt x="12986" y="36220"/>
                      <a:pt x="13057" y="36220"/>
                    </a:cubicBezTo>
                    <a:cubicBezTo>
                      <a:pt x="13089" y="36220"/>
                      <a:pt x="13185" y="36273"/>
                      <a:pt x="13414" y="36426"/>
                    </a:cubicBezTo>
                    <a:cubicBezTo>
                      <a:pt x="13204" y="36189"/>
                      <a:pt x="12941" y="35979"/>
                      <a:pt x="12651" y="35821"/>
                    </a:cubicBezTo>
                    <a:cubicBezTo>
                      <a:pt x="12651" y="35505"/>
                      <a:pt x="12914" y="35400"/>
                      <a:pt x="13283" y="35374"/>
                    </a:cubicBezTo>
                    <a:cubicBezTo>
                      <a:pt x="12757" y="34848"/>
                      <a:pt x="13151" y="34848"/>
                      <a:pt x="13335" y="34769"/>
                    </a:cubicBezTo>
                    <a:cubicBezTo>
                      <a:pt x="13467" y="34848"/>
                      <a:pt x="13493" y="34979"/>
                      <a:pt x="13572" y="35084"/>
                    </a:cubicBezTo>
                    <a:cubicBezTo>
                      <a:pt x="13593" y="35113"/>
                      <a:pt x="13588" y="35124"/>
                      <a:pt x="13565" y="35124"/>
                    </a:cubicBezTo>
                    <a:cubicBezTo>
                      <a:pt x="13505" y="35124"/>
                      <a:pt x="13326" y="35044"/>
                      <a:pt x="13230" y="35006"/>
                    </a:cubicBezTo>
                    <a:lnTo>
                      <a:pt x="13230" y="35006"/>
                    </a:lnTo>
                    <a:cubicBezTo>
                      <a:pt x="13256" y="35111"/>
                      <a:pt x="13335" y="35163"/>
                      <a:pt x="13414" y="35216"/>
                    </a:cubicBezTo>
                    <a:lnTo>
                      <a:pt x="13519" y="35400"/>
                    </a:lnTo>
                    <a:cubicBezTo>
                      <a:pt x="13536" y="35403"/>
                      <a:pt x="13550" y="35404"/>
                      <a:pt x="13563" y="35404"/>
                    </a:cubicBezTo>
                    <a:cubicBezTo>
                      <a:pt x="13717" y="35404"/>
                      <a:pt x="13609" y="35197"/>
                      <a:pt x="13750" y="35197"/>
                    </a:cubicBezTo>
                    <a:cubicBezTo>
                      <a:pt x="13800" y="35197"/>
                      <a:pt x="13882" y="35223"/>
                      <a:pt x="14019" y="35295"/>
                    </a:cubicBezTo>
                    <a:cubicBezTo>
                      <a:pt x="14177" y="35532"/>
                      <a:pt x="13914" y="35426"/>
                      <a:pt x="13914" y="35532"/>
                    </a:cubicBezTo>
                    <a:cubicBezTo>
                      <a:pt x="14040" y="35657"/>
                      <a:pt x="14119" y="35697"/>
                      <a:pt x="14176" y="35697"/>
                    </a:cubicBezTo>
                    <a:cubicBezTo>
                      <a:pt x="14274" y="35697"/>
                      <a:pt x="14304" y="35579"/>
                      <a:pt x="14383" y="35579"/>
                    </a:cubicBezTo>
                    <a:cubicBezTo>
                      <a:pt x="14392" y="35579"/>
                      <a:pt x="14403" y="35580"/>
                      <a:pt x="14413" y="35584"/>
                    </a:cubicBezTo>
                    <a:cubicBezTo>
                      <a:pt x="14558" y="35785"/>
                      <a:pt x="14644" y="35854"/>
                      <a:pt x="14705" y="35854"/>
                    </a:cubicBezTo>
                    <a:cubicBezTo>
                      <a:pt x="14832" y="35854"/>
                      <a:pt x="14848" y="35552"/>
                      <a:pt x="15068" y="35552"/>
                    </a:cubicBezTo>
                    <a:cubicBezTo>
                      <a:pt x="15085" y="35552"/>
                      <a:pt x="15104" y="35554"/>
                      <a:pt x="15124" y="35558"/>
                    </a:cubicBezTo>
                    <a:cubicBezTo>
                      <a:pt x="14887" y="35374"/>
                      <a:pt x="14492" y="35006"/>
                      <a:pt x="14571" y="34900"/>
                    </a:cubicBezTo>
                    <a:lnTo>
                      <a:pt x="14571" y="34900"/>
                    </a:lnTo>
                    <a:cubicBezTo>
                      <a:pt x="14887" y="35269"/>
                      <a:pt x="15018" y="35137"/>
                      <a:pt x="15465" y="35505"/>
                    </a:cubicBezTo>
                    <a:cubicBezTo>
                      <a:pt x="15422" y="35418"/>
                      <a:pt x="15414" y="35367"/>
                      <a:pt x="15443" y="35367"/>
                    </a:cubicBezTo>
                    <a:cubicBezTo>
                      <a:pt x="15449" y="35367"/>
                      <a:pt x="15456" y="35369"/>
                      <a:pt x="15465" y="35374"/>
                    </a:cubicBezTo>
                    <a:cubicBezTo>
                      <a:pt x="15018" y="35084"/>
                      <a:pt x="15229" y="34953"/>
                      <a:pt x="14887" y="34611"/>
                    </a:cubicBezTo>
                    <a:cubicBezTo>
                      <a:pt x="14902" y="34608"/>
                      <a:pt x="14924" y="34607"/>
                      <a:pt x="14950" y="34607"/>
                    </a:cubicBezTo>
                    <a:cubicBezTo>
                      <a:pt x="14992" y="34607"/>
                      <a:pt x="15045" y="34609"/>
                      <a:pt x="15101" y="34609"/>
                    </a:cubicBezTo>
                    <a:cubicBezTo>
                      <a:pt x="15315" y="34609"/>
                      <a:pt x="15571" y="34575"/>
                      <a:pt x="15387" y="34243"/>
                    </a:cubicBezTo>
                    <a:lnTo>
                      <a:pt x="15387" y="34243"/>
                    </a:lnTo>
                    <a:cubicBezTo>
                      <a:pt x="15676" y="34322"/>
                      <a:pt x="15781" y="34585"/>
                      <a:pt x="15991" y="34743"/>
                    </a:cubicBezTo>
                    <a:cubicBezTo>
                      <a:pt x="16202" y="34743"/>
                      <a:pt x="16342" y="34696"/>
                      <a:pt x="16506" y="34696"/>
                    </a:cubicBezTo>
                    <a:cubicBezTo>
                      <a:pt x="16588" y="34696"/>
                      <a:pt x="16675" y="34707"/>
                      <a:pt x="16780" y="34743"/>
                    </a:cubicBezTo>
                    <a:lnTo>
                      <a:pt x="16596" y="34427"/>
                    </a:lnTo>
                    <a:lnTo>
                      <a:pt x="16202" y="34269"/>
                    </a:lnTo>
                    <a:lnTo>
                      <a:pt x="16202" y="34269"/>
                    </a:lnTo>
                    <a:cubicBezTo>
                      <a:pt x="16341" y="34466"/>
                      <a:pt x="16306" y="34515"/>
                      <a:pt x="16216" y="34515"/>
                    </a:cubicBezTo>
                    <a:cubicBezTo>
                      <a:pt x="16125" y="34515"/>
                      <a:pt x="15978" y="34466"/>
                      <a:pt x="15891" y="34466"/>
                    </a:cubicBezTo>
                    <a:cubicBezTo>
                      <a:pt x="15866" y="34466"/>
                      <a:pt x="15846" y="34470"/>
                      <a:pt x="15834" y="34480"/>
                    </a:cubicBezTo>
                    <a:cubicBezTo>
                      <a:pt x="15623" y="34111"/>
                      <a:pt x="16228" y="34374"/>
                      <a:pt x="16044" y="34032"/>
                    </a:cubicBezTo>
                    <a:lnTo>
                      <a:pt x="16044" y="34032"/>
                    </a:lnTo>
                    <a:cubicBezTo>
                      <a:pt x="16362" y="34294"/>
                      <a:pt x="16537" y="34373"/>
                      <a:pt x="16659" y="34373"/>
                    </a:cubicBezTo>
                    <a:cubicBezTo>
                      <a:pt x="16843" y="34373"/>
                      <a:pt x="16906" y="34193"/>
                      <a:pt x="17159" y="34193"/>
                    </a:cubicBezTo>
                    <a:cubicBezTo>
                      <a:pt x="17209" y="34193"/>
                      <a:pt x="17266" y="34200"/>
                      <a:pt x="17333" y="34217"/>
                    </a:cubicBezTo>
                    <a:cubicBezTo>
                      <a:pt x="17197" y="34217"/>
                      <a:pt x="17275" y="34390"/>
                      <a:pt x="17134" y="34390"/>
                    </a:cubicBezTo>
                    <a:cubicBezTo>
                      <a:pt x="17111" y="34390"/>
                      <a:pt x="17081" y="34386"/>
                      <a:pt x="17043" y="34374"/>
                    </a:cubicBezTo>
                    <a:lnTo>
                      <a:pt x="17043" y="34374"/>
                    </a:lnTo>
                    <a:cubicBezTo>
                      <a:pt x="17161" y="34476"/>
                      <a:pt x="17247" y="34512"/>
                      <a:pt x="17312" y="34512"/>
                    </a:cubicBezTo>
                    <a:cubicBezTo>
                      <a:pt x="17448" y="34512"/>
                      <a:pt x="17490" y="34349"/>
                      <a:pt x="17543" y="34295"/>
                    </a:cubicBezTo>
                    <a:cubicBezTo>
                      <a:pt x="17359" y="34111"/>
                      <a:pt x="17149" y="33980"/>
                      <a:pt x="16991" y="33743"/>
                    </a:cubicBezTo>
                    <a:cubicBezTo>
                      <a:pt x="16996" y="33705"/>
                      <a:pt x="17014" y="33690"/>
                      <a:pt x="17042" y="33690"/>
                    </a:cubicBezTo>
                    <a:cubicBezTo>
                      <a:pt x="17170" y="33690"/>
                      <a:pt x="17497" y="34016"/>
                      <a:pt x="17648" y="34059"/>
                    </a:cubicBezTo>
                    <a:cubicBezTo>
                      <a:pt x="17583" y="33961"/>
                      <a:pt x="17599" y="33934"/>
                      <a:pt x="17646" y="33934"/>
                    </a:cubicBezTo>
                    <a:cubicBezTo>
                      <a:pt x="17674" y="33934"/>
                      <a:pt x="17714" y="33944"/>
                      <a:pt x="17754" y="33954"/>
                    </a:cubicBezTo>
                    <a:cubicBezTo>
                      <a:pt x="17467" y="33718"/>
                      <a:pt x="17407" y="33579"/>
                      <a:pt x="17561" y="33579"/>
                    </a:cubicBezTo>
                    <a:cubicBezTo>
                      <a:pt x="17646" y="33579"/>
                      <a:pt x="17799" y="33622"/>
                      <a:pt x="18017" y="33717"/>
                    </a:cubicBezTo>
                    <a:cubicBezTo>
                      <a:pt x="17438" y="33401"/>
                      <a:pt x="17885" y="33559"/>
                      <a:pt x="17569" y="33086"/>
                    </a:cubicBezTo>
                    <a:lnTo>
                      <a:pt x="17569" y="33086"/>
                    </a:lnTo>
                    <a:cubicBezTo>
                      <a:pt x="18122" y="33270"/>
                      <a:pt x="17754" y="33559"/>
                      <a:pt x="18306" y="33691"/>
                    </a:cubicBezTo>
                    <a:cubicBezTo>
                      <a:pt x="17806" y="33191"/>
                      <a:pt x="18043" y="33243"/>
                      <a:pt x="17780" y="32875"/>
                    </a:cubicBezTo>
                    <a:lnTo>
                      <a:pt x="17780" y="32875"/>
                    </a:lnTo>
                    <a:cubicBezTo>
                      <a:pt x="18253" y="33059"/>
                      <a:pt x="17990" y="33322"/>
                      <a:pt x="18253" y="33480"/>
                    </a:cubicBezTo>
                    <a:cubicBezTo>
                      <a:pt x="18385" y="33349"/>
                      <a:pt x="18411" y="33322"/>
                      <a:pt x="18122" y="32954"/>
                    </a:cubicBezTo>
                    <a:lnTo>
                      <a:pt x="18122" y="32954"/>
                    </a:lnTo>
                    <a:cubicBezTo>
                      <a:pt x="18569" y="33112"/>
                      <a:pt x="18227" y="33165"/>
                      <a:pt x="18516" y="33375"/>
                    </a:cubicBezTo>
                    <a:cubicBezTo>
                      <a:pt x="18628" y="33406"/>
                      <a:pt x="18712" y="33420"/>
                      <a:pt x="18773" y="33420"/>
                    </a:cubicBezTo>
                    <a:cubicBezTo>
                      <a:pt x="19129" y="33420"/>
                      <a:pt x="18730" y="32953"/>
                      <a:pt x="18753" y="32639"/>
                    </a:cubicBezTo>
                    <a:lnTo>
                      <a:pt x="18753" y="32639"/>
                    </a:lnTo>
                    <a:cubicBezTo>
                      <a:pt x="18963" y="32717"/>
                      <a:pt x="19121" y="32902"/>
                      <a:pt x="19410" y="32954"/>
                    </a:cubicBezTo>
                    <a:cubicBezTo>
                      <a:pt x="19174" y="32560"/>
                      <a:pt x="19595" y="32717"/>
                      <a:pt x="19516" y="32454"/>
                    </a:cubicBezTo>
                    <a:lnTo>
                      <a:pt x="19516" y="32454"/>
                    </a:lnTo>
                    <a:cubicBezTo>
                      <a:pt x="19752" y="32586"/>
                      <a:pt x="19884" y="32796"/>
                      <a:pt x="20094" y="32954"/>
                    </a:cubicBezTo>
                    <a:cubicBezTo>
                      <a:pt x="20199" y="33086"/>
                      <a:pt x="20094" y="33059"/>
                      <a:pt x="20147" y="33165"/>
                    </a:cubicBezTo>
                    <a:cubicBezTo>
                      <a:pt x="19910" y="33112"/>
                      <a:pt x="19858" y="32902"/>
                      <a:pt x="19700" y="32796"/>
                    </a:cubicBezTo>
                    <a:lnTo>
                      <a:pt x="19700" y="32796"/>
                    </a:lnTo>
                    <a:cubicBezTo>
                      <a:pt x="19621" y="33007"/>
                      <a:pt x="19831" y="33270"/>
                      <a:pt x="19542" y="33349"/>
                    </a:cubicBezTo>
                    <a:cubicBezTo>
                      <a:pt x="19653" y="33349"/>
                      <a:pt x="19794" y="33372"/>
                      <a:pt x="19906" y="33372"/>
                    </a:cubicBezTo>
                    <a:cubicBezTo>
                      <a:pt x="20032" y="33372"/>
                      <a:pt x="20122" y="33342"/>
                      <a:pt x="20094" y="33217"/>
                    </a:cubicBezTo>
                    <a:lnTo>
                      <a:pt x="20094" y="33217"/>
                    </a:lnTo>
                    <a:cubicBezTo>
                      <a:pt x="20384" y="33296"/>
                      <a:pt x="19989" y="33375"/>
                      <a:pt x="20331" y="33506"/>
                    </a:cubicBezTo>
                    <a:cubicBezTo>
                      <a:pt x="20068" y="33506"/>
                      <a:pt x="20015" y="33664"/>
                      <a:pt x="19831" y="33717"/>
                    </a:cubicBezTo>
                    <a:cubicBezTo>
                      <a:pt x="19910" y="33822"/>
                      <a:pt x="20068" y="33848"/>
                      <a:pt x="20121" y="33954"/>
                    </a:cubicBezTo>
                    <a:cubicBezTo>
                      <a:pt x="20132" y="34005"/>
                      <a:pt x="20123" y="34026"/>
                      <a:pt x="20101" y="34026"/>
                    </a:cubicBezTo>
                    <a:cubicBezTo>
                      <a:pt x="20020" y="34026"/>
                      <a:pt x="19765" y="33769"/>
                      <a:pt x="19621" y="33769"/>
                    </a:cubicBezTo>
                    <a:cubicBezTo>
                      <a:pt x="19709" y="33902"/>
                      <a:pt x="19686" y="33960"/>
                      <a:pt x="19615" y="33960"/>
                    </a:cubicBezTo>
                    <a:cubicBezTo>
                      <a:pt x="19601" y="33960"/>
                      <a:pt x="19585" y="33958"/>
                      <a:pt x="19568" y="33954"/>
                    </a:cubicBezTo>
                    <a:lnTo>
                      <a:pt x="19568" y="33954"/>
                    </a:lnTo>
                    <a:cubicBezTo>
                      <a:pt x="19991" y="34316"/>
                      <a:pt x="19931" y="34362"/>
                      <a:pt x="19786" y="34362"/>
                    </a:cubicBezTo>
                    <a:cubicBezTo>
                      <a:pt x="19736" y="34362"/>
                      <a:pt x="19677" y="34357"/>
                      <a:pt x="19624" y="34357"/>
                    </a:cubicBezTo>
                    <a:cubicBezTo>
                      <a:pt x="19492" y="34357"/>
                      <a:pt x="19397" y="34389"/>
                      <a:pt x="19568" y="34611"/>
                    </a:cubicBezTo>
                    <a:cubicBezTo>
                      <a:pt x="19328" y="34545"/>
                      <a:pt x="19196" y="34316"/>
                      <a:pt x="19083" y="34316"/>
                    </a:cubicBezTo>
                    <a:cubicBezTo>
                      <a:pt x="19060" y="34316"/>
                      <a:pt x="19038" y="34326"/>
                      <a:pt x="19016" y="34348"/>
                    </a:cubicBezTo>
                    <a:cubicBezTo>
                      <a:pt x="19253" y="34690"/>
                      <a:pt x="19647" y="34821"/>
                      <a:pt x="19858" y="35137"/>
                    </a:cubicBezTo>
                    <a:cubicBezTo>
                      <a:pt x="19903" y="35154"/>
                      <a:pt x="19937" y="35160"/>
                      <a:pt x="19961" y="35160"/>
                    </a:cubicBezTo>
                    <a:cubicBezTo>
                      <a:pt x="20067" y="35160"/>
                      <a:pt x="20012" y="35035"/>
                      <a:pt x="20106" y="35035"/>
                    </a:cubicBezTo>
                    <a:cubicBezTo>
                      <a:pt x="20128" y="35035"/>
                      <a:pt x="20158" y="35041"/>
                      <a:pt x="20199" y="35058"/>
                    </a:cubicBezTo>
                    <a:cubicBezTo>
                      <a:pt x="20147" y="34953"/>
                      <a:pt x="19989" y="34927"/>
                      <a:pt x="19858" y="34874"/>
                    </a:cubicBezTo>
                    <a:cubicBezTo>
                      <a:pt x="19700" y="34585"/>
                      <a:pt x="19989" y="34664"/>
                      <a:pt x="20121" y="34637"/>
                    </a:cubicBezTo>
                    <a:cubicBezTo>
                      <a:pt x="20410" y="34821"/>
                      <a:pt x="20173" y="34795"/>
                      <a:pt x="20462" y="35084"/>
                    </a:cubicBezTo>
                    <a:cubicBezTo>
                      <a:pt x="20410" y="35242"/>
                      <a:pt x="20173" y="35216"/>
                      <a:pt x="20278" y="35505"/>
                    </a:cubicBezTo>
                    <a:cubicBezTo>
                      <a:pt x="20052" y="35437"/>
                      <a:pt x="19904" y="35195"/>
                      <a:pt x="19800" y="35195"/>
                    </a:cubicBezTo>
                    <a:cubicBezTo>
                      <a:pt x="19783" y="35195"/>
                      <a:pt x="19767" y="35201"/>
                      <a:pt x="19752" y="35216"/>
                    </a:cubicBezTo>
                    <a:cubicBezTo>
                      <a:pt x="20673" y="36294"/>
                      <a:pt x="19358" y="36163"/>
                      <a:pt x="19095" y="36531"/>
                    </a:cubicBezTo>
                    <a:cubicBezTo>
                      <a:pt x="18884" y="36399"/>
                      <a:pt x="18779" y="36110"/>
                      <a:pt x="18543" y="36005"/>
                    </a:cubicBezTo>
                    <a:cubicBezTo>
                      <a:pt x="18963" y="35795"/>
                      <a:pt x="19516" y="35716"/>
                      <a:pt x="19752" y="35374"/>
                    </a:cubicBezTo>
                    <a:cubicBezTo>
                      <a:pt x="19665" y="35277"/>
                      <a:pt x="19589" y="35237"/>
                      <a:pt x="19539" y="35237"/>
                    </a:cubicBezTo>
                    <a:cubicBezTo>
                      <a:pt x="19453" y="35237"/>
                      <a:pt x="19445" y="35355"/>
                      <a:pt x="19595" y="35505"/>
                    </a:cubicBezTo>
                    <a:cubicBezTo>
                      <a:pt x="19253" y="35374"/>
                      <a:pt x="19226" y="35532"/>
                      <a:pt x="18990" y="35163"/>
                    </a:cubicBezTo>
                    <a:cubicBezTo>
                      <a:pt x="18990" y="35295"/>
                      <a:pt x="18963" y="35400"/>
                      <a:pt x="18884" y="35532"/>
                    </a:cubicBezTo>
                    <a:cubicBezTo>
                      <a:pt x="18674" y="35374"/>
                      <a:pt x="18569" y="35137"/>
                      <a:pt x="18227" y="35084"/>
                    </a:cubicBezTo>
                    <a:lnTo>
                      <a:pt x="18227" y="35084"/>
                    </a:lnTo>
                    <a:cubicBezTo>
                      <a:pt x="18595" y="35505"/>
                      <a:pt x="18411" y="35426"/>
                      <a:pt x="18227" y="35479"/>
                    </a:cubicBezTo>
                    <a:cubicBezTo>
                      <a:pt x="17964" y="35453"/>
                      <a:pt x="17911" y="35190"/>
                      <a:pt x="17648" y="35137"/>
                    </a:cubicBezTo>
                    <a:cubicBezTo>
                      <a:pt x="17333" y="35216"/>
                      <a:pt x="17412" y="35663"/>
                      <a:pt x="17596" y="36005"/>
                    </a:cubicBezTo>
                    <a:cubicBezTo>
                      <a:pt x="17464" y="35900"/>
                      <a:pt x="17280" y="35847"/>
                      <a:pt x="17201" y="35716"/>
                    </a:cubicBezTo>
                    <a:cubicBezTo>
                      <a:pt x="17170" y="35669"/>
                      <a:pt x="17165" y="35652"/>
                      <a:pt x="17176" y="35652"/>
                    </a:cubicBezTo>
                    <a:cubicBezTo>
                      <a:pt x="17204" y="35652"/>
                      <a:pt x="17332" y="35762"/>
                      <a:pt x="17362" y="35762"/>
                    </a:cubicBezTo>
                    <a:cubicBezTo>
                      <a:pt x="17380" y="35762"/>
                      <a:pt x="17365" y="35726"/>
                      <a:pt x="17280" y="35610"/>
                    </a:cubicBezTo>
                    <a:cubicBezTo>
                      <a:pt x="17236" y="35602"/>
                      <a:pt x="17198" y="35599"/>
                      <a:pt x="17164" y="35599"/>
                    </a:cubicBezTo>
                    <a:cubicBezTo>
                      <a:pt x="16899" y="35599"/>
                      <a:pt x="16916" y="35826"/>
                      <a:pt x="16627" y="35826"/>
                    </a:cubicBezTo>
                    <a:cubicBezTo>
                      <a:pt x="16602" y="35826"/>
                      <a:pt x="16574" y="35825"/>
                      <a:pt x="16544" y="35821"/>
                    </a:cubicBezTo>
                    <a:lnTo>
                      <a:pt x="16544" y="35821"/>
                    </a:lnTo>
                    <a:lnTo>
                      <a:pt x="16859" y="36426"/>
                    </a:lnTo>
                    <a:cubicBezTo>
                      <a:pt x="16623" y="36268"/>
                      <a:pt x="16386" y="36163"/>
                      <a:pt x="16123" y="36084"/>
                    </a:cubicBezTo>
                    <a:lnTo>
                      <a:pt x="16123" y="36084"/>
                    </a:lnTo>
                    <a:cubicBezTo>
                      <a:pt x="16517" y="36610"/>
                      <a:pt x="16675" y="36426"/>
                      <a:pt x="16965" y="36584"/>
                    </a:cubicBezTo>
                    <a:cubicBezTo>
                      <a:pt x="17010" y="36662"/>
                      <a:pt x="16991" y="36687"/>
                      <a:pt x="16942" y="36687"/>
                    </a:cubicBezTo>
                    <a:cubicBezTo>
                      <a:pt x="16856" y="36687"/>
                      <a:pt x="16677" y="36611"/>
                      <a:pt x="16591" y="36611"/>
                    </a:cubicBezTo>
                    <a:cubicBezTo>
                      <a:pt x="16528" y="36611"/>
                      <a:pt x="16514" y="36652"/>
                      <a:pt x="16623" y="36794"/>
                    </a:cubicBezTo>
                    <a:cubicBezTo>
                      <a:pt x="16202" y="36689"/>
                      <a:pt x="16123" y="36215"/>
                      <a:pt x="15676" y="36136"/>
                    </a:cubicBezTo>
                    <a:lnTo>
                      <a:pt x="15676" y="36136"/>
                    </a:lnTo>
                    <a:cubicBezTo>
                      <a:pt x="15728" y="36215"/>
                      <a:pt x="15834" y="36242"/>
                      <a:pt x="15913" y="36294"/>
                    </a:cubicBezTo>
                    <a:cubicBezTo>
                      <a:pt x="15991" y="36689"/>
                      <a:pt x="15544" y="36689"/>
                      <a:pt x="15255" y="36794"/>
                    </a:cubicBezTo>
                    <a:cubicBezTo>
                      <a:pt x="15421" y="37052"/>
                      <a:pt x="15702" y="37181"/>
                      <a:pt x="15875" y="37181"/>
                    </a:cubicBezTo>
                    <a:cubicBezTo>
                      <a:pt x="15948" y="37181"/>
                      <a:pt x="16002" y="37157"/>
                      <a:pt x="16018" y="37110"/>
                    </a:cubicBezTo>
                    <a:cubicBezTo>
                      <a:pt x="16041" y="37298"/>
                      <a:pt x="16549" y="37844"/>
                      <a:pt x="16354" y="37844"/>
                    </a:cubicBezTo>
                    <a:cubicBezTo>
                      <a:pt x="16331" y="37844"/>
                      <a:pt x="16299" y="37836"/>
                      <a:pt x="16254" y="37820"/>
                    </a:cubicBezTo>
                    <a:cubicBezTo>
                      <a:pt x="15913" y="37636"/>
                      <a:pt x="16281" y="37636"/>
                      <a:pt x="15965" y="37425"/>
                    </a:cubicBezTo>
                    <a:cubicBezTo>
                      <a:pt x="15890" y="37385"/>
                      <a:pt x="15846" y="37370"/>
                      <a:pt x="15822" y="37370"/>
                    </a:cubicBezTo>
                    <a:cubicBezTo>
                      <a:pt x="15746" y="37370"/>
                      <a:pt x="15863" y="37519"/>
                      <a:pt x="15799" y="37519"/>
                    </a:cubicBezTo>
                    <a:cubicBezTo>
                      <a:pt x="15777" y="37519"/>
                      <a:pt x="15732" y="37501"/>
                      <a:pt x="15650" y="37451"/>
                    </a:cubicBezTo>
                    <a:lnTo>
                      <a:pt x="15650" y="37451"/>
                    </a:lnTo>
                    <a:cubicBezTo>
                      <a:pt x="15886" y="37741"/>
                      <a:pt x="16044" y="37767"/>
                      <a:pt x="16044" y="38004"/>
                    </a:cubicBezTo>
                    <a:cubicBezTo>
                      <a:pt x="15860" y="37951"/>
                      <a:pt x="15702" y="37820"/>
                      <a:pt x="15597" y="37636"/>
                    </a:cubicBezTo>
                    <a:cubicBezTo>
                      <a:pt x="15566" y="37628"/>
                      <a:pt x="15541" y="37625"/>
                      <a:pt x="15523" y="37625"/>
                    </a:cubicBezTo>
                    <a:cubicBezTo>
                      <a:pt x="15290" y="37625"/>
                      <a:pt x="15932" y="38146"/>
                      <a:pt x="15719" y="38146"/>
                    </a:cubicBezTo>
                    <a:cubicBezTo>
                      <a:pt x="15701" y="38146"/>
                      <a:pt x="15679" y="38142"/>
                      <a:pt x="15650" y="38135"/>
                    </a:cubicBezTo>
                    <a:cubicBezTo>
                      <a:pt x="15387" y="38004"/>
                      <a:pt x="15334" y="37636"/>
                      <a:pt x="14992" y="37557"/>
                    </a:cubicBezTo>
                    <a:lnTo>
                      <a:pt x="14992" y="37557"/>
                    </a:lnTo>
                    <a:cubicBezTo>
                      <a:pt x="15071" y="37793"/>
                      <a:pt x="15281" y="37925"/>
                      <a:pt x="15387" y="38109"/>
                    </a:cubicBezTo>
                    <a:cubicBezTo>
                      <a:pt x="15387" y="38154"/>
                      <a:pt x="15387" y="38219"/>
                      <a:pt x="15319" y="38219"/>
                    </a:cubicBezTo>
                    <a:cubicBezTo>
                      <a:pt x="15308" y="38219"/>
                      <a:pt x="15296" y="38218"/>
                      <a:pt x="15281" y="38214"/>
                    </a:cubicBezTo>
                    <a:cubicBezTo>
                      <a:pt x="15045" y="38030"/>
                      <a:pt x="15176" y="37872"/>
                      <a:pt x="14782" y="37636"/>
                    </a:cubicBezTo>
                    <a:cubicBezTo>
                      <a:pt x="14763" y="37673"/>
                      <a:pt x="14737" y="37688"/>
                      <a:pt x="14703" y="37688"/>
                    </a:cubicBezTo>
                    <a:cubicBezTo>
                      <a:pt x="14591" y="37688"/>
                      <a:pt x="14387" y="37526"/>
                      <a:pt x="14045" y="37425"/>
                    </a:cubicBezTo>
                    <a:cubicBezTo>
                      <a:pt x="13546" y="37425"/>
                      <a:pt x="13677" y="38004"/>
                      <a:pt x="13546" y="38188"/>
                    </a:cubicBezTo>
                    <a:cubicBezTo>
                      <a:pt x="13427" y="38025"/>
                      <a:pt x="13317" y="37966"/>
                      <a:pt x="13210" y="37966"/>
                    </a:cubicBezTo>
                    <a:cubicBezTo>
                      <a:pt x="12940" y="37966"/>
                      <a:pt x="12698" y="38346"/>
                      <a:pt x="12415" y="38346"/>
                    </a:cubicBezTo>
                    <a:cubicBezTo>
                      <a:pt x="12046" y="38004"/>
                      <a:pt x="12730" y="38162"/>
                      <a:pt x="12388" y="37714"/>
                    </a:cubicBezTo>
                    <a:cubicBezTo>
                      <a:pt x="12361" y="37711"/>
                      <a:pt x="12336" y="37709"/>
                      <a:pt x="12313" y="37709"/>
                    </a:cubicBezTo>
                    <a:cubicBezTo>
                      <a:pt x="11927" y="37709"/>
                      <a:pt x="12259" y="38232"/>
                      <a:pt x="11974" y="38232"/>
                    </a:cubicBezTo>
                    <a:cubicBezTo>
                      <a:pt x="11928" y="38232"/>
                      <a:pt x="11866" y="38219"/>
                      <a:pt x="11783" y="38188"/>
                    </a:cubicBezTo>
                    <a:lnTo>
                      <a:pt x="11783" y="38188"/>
                    </a:lnTo>
                    <a:cubicBezTo>
                      <a:pt x="11836" y="38293"/>
                      <a:pt x="11994" y="38319"/>
                      <a:pt x="12125" y="38372"/>
                    </a:cubicBezTo>
                    <a:cubicBezTo>
                      <a:pt x="12415" y="38714"/>
                      <a:pt x="12020" y="38530"/>
                      <a:pt x="12231" y="38819"/>
                    </a:cubicBezTo>
                    <a:cubicBezTo>
                      <a:pt x="12033" y="38737"/>
                      <a:pt x="11897" y="38706"/>
                      <a:pt x="11800" y="38706"/>
                    </a:cubicBezTo>
                    <a:cubicBezTo>
                      <a:pt x="11512" y="38706"/>
                      <a:pt x="11560" y="38974"/>
                      <a:pt x="11339" y="38974"/>
                    </a:cubicBezTo>
                    <a:cubicBezTo>
                      <a:pt x="11277" y="38974"/>
                      <a:pt x="11193" y="38953"/>
                      <a:pt x="11073" y="38898"/>
                    </a:cubicBezTo>
                    <a:lnTo>
                      <a:pt x="11073" y="38898"/>
                    </a:lnTo>
                    <a:cubicBezTo>
                      <a:pt x="11205" y="39398"/>
                      <a:pt x="10653" y="39214"/>
                      <a:pt x="10968" y="39818"/>
                    </a:cubicBezTo>
                    <a:cubicBezTo>
                      <a:pt x="10997" y="39801"/>
                      <a:pt x="11019" y="39794"/>
                      <a:pt x="11039" y="39794"/>
                    </a:cubicBezTo>
                    <a:cubicBezTo>
                      <a:pt x="11113" y="39794"/>
                      <a:pt x="11162" y="39888"/>
                      <a:pt x="11389" y="39950"/>
                    </a:cubicBezTo>
                    <a:cubicBezTo>
                      <a:pt x="11439" y="40107"/>
                      <a:pt x="11425" y="40193"/>
                      <a:pt x="11365" y="40228"/>
                    </a:cubicBezTo>
                    <a:lnTo>
                      <a:pt x="11365" y="40228"/>
                    </a:lnTo>
                    <a:cubicBezTo>
                      <a:pt x="11348" y="40224"/>
                      <a:pt x="11330" y="40219"/>
                      <a:pt x="11310" y="40213"/>
                    </a:cubicBezTo>
                    <a:lnTo>
                      <a:pt x="11310" y="40213"/>
                    </a:lnTo>
                    <a:cubicBezTo>
                      <a:pt x="11318" y="40222"/>
                      <a:pt x="11327" y="40231"/>
                      <a:pt x="11335" y="40240"/>
                    </a:cubicBezTo>
                    <a:lnTo>
                      <a:pt x="11335" y="40240"/>
                    </a:lnTo>
                    <a:cubicBezTo>
                      <a:pt x="11346" y="40237"/>
                      <a:pt x="11356" y="40233"/>
                      <a:pt x="11365" y="40228"/>
                    </a:cubicBezTo>
                    <a:lnTo>
                      <a:pt x="11365" y="40228"/>
                    </a:lnTo>
                    <a:cubicBezTo>
                      <a:pt x="11404" y="40237"/>
                      <a:pt x="11436" y="40240"/>
                      <a:pt x="11463" y="40240"/>
                    </a:cubicBezTo>
                    <a:cubicBezTo>
                      <a:pt x="11697" y="40240"/>
                      <a:pt x="11531" y="39940"/>
                      <a:pt x="11746" y="39940"/>
                    </a:cubicBezTo>
                    <a:cubicBezTo>
                      <a:pt x="11787" y="39940"/>
                      <a:pt x="11841" y="39950"/>
                      <a:pt x="11915" y="39976"/>
                    </a:cubicBezTo>
                    <a:lnTo>
                      <a:pt x="11915" y="40003"/>
                    </a:lnTo>
                    <a:cubicBezTo>
                      <a:pt x="12127" y="40179"/>
                      <a:pt x="11959" y="40416"/>
                      <a:pt x="11706" y="40416"/>
                    </a:cubicBezTo>
                    <a:cubicBezTo>
                      <a:pt x="11591" y="40416"/>
                      <a:pt x="11457" y="40366"/>
                      <a:pt x="11335" y="40240"/>
                    </a:cubicBezTo>
                    <a:lnTo>
                      <a:pt x="11335" y="40240"/>
                    </a:lnTo>
                    <a:cubicBezTo>
                      <a:pt x="11320" y="40244"/>
                      <a:pt x="11304" y="40245"/>
                      <a:pt x="11287" y="40245"/>
                    </a:cubicBezTo>
                    <a:cubicBezTo>
                      <a:pt x="11033" y="40245"/>
                      <a:pt x="10467" y="39876"/>
                      <a:pt x="10021" y="39555"/>
                    </a:cubicBezTo>
                    <a:lnTo>
                      <a:pt x="10021" y="39555"/>
                    </a:lnTo>
                    <a:cubicBezTo>
                      <a:pt x="10258" y="39845"/>
                      <a:pt x="10626" y="40029"/>
                      <a:pt x="10889" y="40318"/>
                    </a:cubicBezTo>
                    <a:cubicBezTo>
                      <a:pt x="10695" y="40342"/>
                      <a:pt x="10635" y="40479"/>
                      <a:pt x="10399" y="40479"/>
                    </a:cubicBezTo>
                    <a:cubicBezTo>
                      <a:pt x="10380" y="40479"/>
                      <a:pt x="10359" y="40478"/>
                      <a:pt x="10337" y="40476"/>
                    </a:cubicBezTo>
                    <a:cubicBezTo>
                      <a:pt x="10100" y="40344"/>
                      <a:pt x="10258" y="40213"/>
                      <a:pt x="10153" y="40029"/>
                    </a:cubicBezTo>
                    <a:lnTo>
                      <a:pt x="10153" y="40029"/>
                    </a:lnTo>
                    <a:cubicBezTo>
                      <a:pt x="10100" y="40134"/>
                      <a:pt x="9495" y="40187"/>
                      <a:pt x="9522" y="40318"/>
                    </a:cubicBezTo>
                    <a:cubicBezTo>
                      <a:pt x="9405" y="40318"/>
                      <a:pt x="9080" y="40069"/>
                      <a:pt x="9176" y="40069"/>
                    </a:cubicBezTo>
                    <a:cubicBezTo>
                      <a:pt x="9187" y="40069"/>
                      <a:pt x="9206" y="40073"/>
                      <a:pt x="9232" y="40081"/>
                    </a:cubicBezTo>
                    <a:cubicBezTo>
                      <a:pt x="9137" y="40013"/>
                      <a:pt x="9084" y="39988"/>
                      <a:pt x="9057" y="39988"/>
                    </a:cubicBezTo>
                    <a:cubicBezTo>
                      <a:pt x="8979" y="39988"/>
                      <a:pt x="9114" y="40200"/>
                      <a:pt x="9074" y="40239"/>
                    </a:cubicBezTo>
                    <a:cubicBezTo>
                      <a:pt x="9153" y="40344"/>
                      <a:pt x="9311" y="40371"/>
                      <a:pt x="9443" y="40423"/>
                    </a:cubicBezTo>
                    <a:cubicBezTo>
                      <a:pt x="9381" y="40502"/>
                      <a:pt x="9203" y="40511"/>
                      <a:pt x="8999" y="40511"/>
                    </a:cubicBezTo>
                    <a:cubicBezTo>
                      <a:pt x="8940" y="40511"/>
                      <a:pt x="8879" y="40510"/>
                      <a:pt x="8819" y="40510"/>
                    </a:cubicBezTo>
                    <a:cubicBezTo>
                      <a:pt x="8455" y="40510"/>
                      <a:pt x="8090" y="40536"/>
                      <a:pt x="8180" y="40897"/>
                    </a:cubicBezTo>
                    <a:lnTo>
                      <a:pt x="7681" y="40713"/>
                    </a:lnTo>
                    <a:lnTo>
                      <a:pt x="7681" y="40713"/>
                    </a:lnTo>
                    <a:cubicBezTo>
                      <a:pt x="7786" y="40897"/>
                      <a:pt x="7470" y="40713"/>
                      <a:pt x="7681" y="41002"/>
                    </a:cubicBezTo>
                    <a:cubicBezTo>
                      <a:pt x="7471" y="40916"/>
                      <a:pt x="7329" y="40884"/>
                      <a:pt x="7226" y="40884"/>
                    </a:cubicBezTo>
                    <a:cubicBezTo>
                      <a:pt x="6918" y="40884"/>
                      <a:pt x="6971" y="41174"/>
                      <a:pt x="6658" y="41174"/>
                    </a:cubicBezTo>
                    <a:cubicBezTo>
                      <a:pt x="6565" y="41174"/>
                      <a:pt x="6439" y="41148"/>
                      <a:pt x="6260" y="41081"/>
                    </a:cubicBezTo>
                    <a:lnTo>
                      <a:pt x="6260" y="41081"/>
                    </a:lnTo>
                    <a:cubicBezTo>
                      <a:pt x="6383" y="41431"/>
                      <a:pt x="6190" y="41548"/>
                      <a:pt x="5838" y="41548"/>
                    </a:cubicBezTo>
                    <a:cubicBezTo>
                      <a:pt x="5661" y="41548"/>
                      <a:pt x="5445" y="41519"/>
                      <a:pt x="5208" y="41475"/>
                    </a:cubicBezTo>
                    <a:cubicBezTo>
                      <a:pt x="5103" y="41133"/>
                      <a:pt x="4945" y="41002"/>
                      <a:pt x="4840" y="40739"/>
                    </a:cubicBezTo>
                    <a:cubicBezTo>
                      <a:pt x="4661" y="40985"/>
                      <a:pt x="4825" y="41499"/>
                      <a:pt x="4504" y="41499"/>
                    </a:cubicBezTo>
                    <a:cubicBezTo>
                      <a:pt x="4448" y="41499"/>
                      <a:pt x="4377" y="41484"/>
                      <a:pt x="4288" y="41449"/>
                    </a:cubicBezTo>
                    <a:lnTo>
                      <a:pt x="4288" y="41449"/>
                    </a:lnTo>
                    <a:cubicBezTo>
                      <a:pt x="4945" y="41949"/>
                      <a:pt x="5077" y="42343"/>
                      <a:pt x="5866" y="42843"/>
                    </a:cubicBezTo>
                    <a:cubicBezTo>
                      <a:pt x="5655" y="42896"/>
                      <a:pt x="5340" y="42869"/>
                      <a:pt x="5129" y="42922"/>
                    </a:cubicBezTo>
                    <a:cubicBezTo>
                      <a:pt x="5318" y="43067"/>
                      <a:pt x="5455" y="43110"/>
                      <a:pt x="5571" y="43110"/>
                    </a:cubicBezTo>
                    <a:cubicBezTo>
                      <a:pt x="5740" y="43110"/>
                      <a:pt x="5865" y="43019"/>
                      <a:pt x="6044" y="43019"/>
                    </a:cubicBezTo>
                    <a:cubicBezTo>
                      <a:pt x="6187" y="43019"/>
                      <a:pt x="6365" y="43078"/>
                      <a:pt x="6629" y="43290"/>
                    </a:cubicBezTo>
                    <a:cubicBezTo>
                      <a:pt x="6663" y="43338"/>
                      <a:pt x="6658" y="43355"/>
                      <a:pt x="6630" y="43355"/>
                    </a:cubicBezTo>
                    <a:cubicBezTo>
                      <a:pt x="6549" y="43355"/>
                      <a:pt x="6279" y="43211"/>
                      <a:pt x="6181" y="43211"/>
                    </a:cubicBezTo>
                    <a:cubicBezTo>
                      <a:pt x="6629" y="43579"/>
                      <a:pt x="6024" y="43448"/>
                      <a:pt x="6339" y="43869"/>
                    </a:cubicBezTo>
                    <a:cubicBezTo>
                      <a:pt x="6103" y="43606"/>
                      <a:pt x="5813" y="43448"/>
                      <a:pt x="5471" y="43369"/>
                    </a:cubicBezTo>
                    <a:lnTo>
                      <a:pt x="5471" y="43369"/>
                    </a:lnTo>
                    <a:cubicBezTo>
                      <a:pt x="5734" y="43553"/>
                      <a:pt x="5918" y="43790"/>
                      <a:pt x="5997" y="44079"/>
                    </a:cubicBezTo>
                    <a:cubicBezTo>
                      <a:pt x="5803" y="44010"/>
                      <a:pt x="5565" y="43940"/>
                      <a:pt x="5449" y="43940"/>
                    </a:cubicBezTo>
                    <a:cubicBezTo>
                      <a:pt x="5345" y="43940"/>
                      <a:pt x="5339" y="43996"/>
                      <a:pt x="5550" y="44158"/>
                    </a:cubicBezTo>
                    <a:cubicBezTo>
                      <a:pt x="5312" y="44093"/>
                      <a:pt x="5127" y="43921"/>
                      <a:pt x="5011" y="43921"/>
                    </a:cubicBezTo>
                    <a:cubicBezTo>
                      <a:pt x="4986" y="43921"/>
                      <a:pt x="4964" y="43929"/>
                      <a:pt x="4945" y="43948"/>
                    </a:cubicBezTo>
                    <a:cubicBezTo>
                      <a:pt x="4603" y="43790"/>
                      <a:pt x="4761" y="43790"/>
                      <a:pt x="4630" y="43579"/>
                    </a:cubicBezTo>
                    <a:lnTo>
                      <a:pt x="4630" y="43579"/>
                    </a:lnTo>
                    <a:cubicBezTo>
                      <a:pt x="4472" y="43658"/>
                      <a:pt x="4288" y="43711"/>
                      <a:pt x="4393" y="43974"/>
                    </a:cubicBezTo>
                    <a:cubicBezTo>
                      <a:pt x="4051" y="43869"/>
                      <a:pt x="3972" y="43500"/>
                      <a:pt x="3630" y="43395"/>
                    </a:cubicBezTo>
                    <a:lnTo>
                      <a:pt x="3630" y="43395"/>
                    </a:lnTo>
                    <a:cubicBezTo>
                      <a:pt x="3698" y="43507"/>
                      <a:pt x="4129" y="43907"/>
                      <a:pt x="3976" y="43907"/>
                    </a:cubicBezTo>
                    <a:cubicBezTo>
                      <a:pt x="3950" y="43907"/>
                      <a:pt x="3906" y="43896"/>
                      <a:pt x="3841" y="43869"/>
                    </a:cubicBezTo>
                    <a:lnTo>
                      <a:pt x="3841" y="43869"/>
                    </a:lnTo>
                    <a:cubicBezTo>
                      <a:pt x="3999" y="44026"/>
                      <a:pt x="4130" y="44237"/>
                      <a:pt x="4393" y="44263"/>
                    </a:cubicBezTo>
                    <a:cubicBezTo>
                      <a:pt x="4446" y="44526"/>
                      <a:pt x="4393" y="44447"/>
                      <a:pt x="4761" y="44842"/>
                    </a:cubicBezTo>
                    <a:cubicBezTo>
                      <a:pt x="4810" y="44903"/>
                      <a:pt x="4809" y="44924"/>
                      <a:pt x="4782" y="44924"/>
                    </a:cubicBezTo>
                    <a:cubicBezTo>
                      <a:pt x="4719" y="44924"/>
                      <a:pt x="4515" y="44812"/>
                      <a:pt x="4451" y="44812"/>
                    </a:cubicBezTo>
                    <a:cubicBezTo>
                      <a:pt x="4424" y="44812"/>
                      <a:pt x="4423" y="44833"/>
                      <a:pt x="4472" y="44894"/>
                    </a:cubicBezTo>
                    <a:cubicBezTo>
                      <a:pt x="4656" y="45210"/>
                      <a:pt x="4840" y="45052"/>
                      <a:pt x="5024" y="45131"/>
                    </a:cubicBezTo>
                    <a:cubicBezTo>
                      <a:pt x="5024" y="45236"/>
                      <a:pt x="4735" y="45157"/>
                      <a:pt x="4814" y="45341"/>
                    </a:cubicBezTo>
                    <a:cubicBezTo>
                      <a:pt x="4577" y="45236"/>
                      <a:pt x="4525" y="44921"/>
                      <a:pt x="4209" y="44868"/>
                    </a:cubicBezTo>
                    <a:lnTo>
                      <a:pt x="4209" y="44868"/>
                    </a:lnTo>
                    <a:cubicBezTo>
                      <a:pt x="4379" y="45024"/>
                      <a:pt x="4358" y="45096"/>
                      <a:pt x="4278" y="45096"/>
                    </a:cubicBezTo>
                    <a:cubicBezTo>
                      <a:pt x="4209" y="45096"/>
                      <a:pt x="4098" y="45044"/>
                      <a:pt x="4025" y="44947"/>
                    </a:cubicBezTo>
                    <a:lnTo>
                      <a:pt x="4025" y="44947"/>
                    </a:lnTo>
                    <a:cubicBezTo>
                      <a:pt x="4329" y="45358"/>
                      <a:pt x="4183" y="45514"/>
                      <a:pt x="3819" y="45514"/>
                    </a:cubicBezTo>
                    <a:cubicBezTo>
                      <a:pt x="3648" y="45514"/>
                      <a:pt x="3428" y="45479"/>
                      <a:pt x="3183" y="45420"/>
                    </a:cubicBezTo>
                    <a:lnTo>
                      <a:pt x="3183" y="45420"/>
                    </a:lnTo>
                    <a:cubicBezTo>
                      <a:pt x="3341" y="45552"/>
                      <a:pt x="3473" y="45762"/>
                      <a:pt x="3630" y="45894"/>
                    </a:cubicBezTo>
                    <a:cubicBezTo>
                      <a:pt x="3893" y="45894"/>
                      <a:pt x="3867" y="45973"/>
                      <a:pt x="4235" y="46104"/>
                    </a:cubicBezTo>
                    <a:cubicBezTo>
                      <a:pt x="4183" y="45920"/>
                      <a:pt x="3999" y="45894"/>
                      <a:pt x="3841" y="45841"/>
                    </a:cubicBezTo>
                    <a:cubicBezTo>
                      <a:pt x="3920" y="45526"/>
                      <a:pt x="4577" y="45657"/>
                      <a:pt x="4972" y="45578"/>
                    </a:cubicBezTo>
                    <a:lnTo>
                      <a:pt x="4972" y="45578"/>
                    </a:lnTo>
                    <a:cubicBezTo>
                      <a:pt x="5077" y="45973"/>
                      <a:pt x="4288" y="45683"/>
                      <a:pt x="4393" y="46078"/>
                    </a:cubicBezTo>
                    <a:cubicBezTo>
                      <a:pt x="4498" y="46052"/>
                      <a:pt x="4610" y="46038"/>
                      <a:pt x="4722" y="46038"/>
                    </a:cubicBezTo>
                    <a:cubicBezTo>
                      <a:pt x="4834" y="46038"/>
                      <a:pt x="4945" y="46052"/>
                      <a:pt x="5051" y="46078"/>
                    </a:cubicBezTo>
                    <a:cubicBezTo>
                      <a:pt x="5129" y="46315"/>
                      <a:pt x="4630" y="46104"/>
                      <a:pt x="5051" y="46604"/>
                    </a:cubicBezTo>
                    <a:cubicBezTo>
                      <a:pt x="4788" y="46525"/>
                      <a:pt x="4682" y="46262"/>
                      <a:pt x="4393" y="46209"/>
                    </a:cubicBezTo>
                    <a:lnTo>
                      <a:pt x="4393" y="46209"/>
                    </a:lnTo>
                    <a:cubicBezTo>
                      <a:pt x="4498" y="46367"/>
                      <a:pt x="4393" y="46341"/>
                      <a:pt x="4498" y="46499"/>
                    </a:cubicBezTo>
                    <a:cubicBezTo>
                      <a:pt x="4314" y="46472"/>
                      <a:pt x="4235" y="46341"/>
                      <a:pt x="4130" y="46209"/>
                    </a:cubicBezTo>
                    <a:cubicBezTo>
                      <a:pt x="4105" y="46199"/>
                      <a:pt x="4087" y="46194"/>
                      <a:pt x="4073" y="46194"/>
                    </a:cubicBezTo>
                    <a:cubicBezTo>
                      <a:pt x="4011" y="46194"/>
                      <a:pt x="4048" y="46287"/>
                      <a:pt x="3979" y="46287"/>
                    </a:cubicBezTo>
                    <a:cubicBezTo>
                      <a:pt x="3952" y="46287"/>
                      <a:pt x="3910" y="46273"/>
                      <a:pt x="3841" y="46236"/>
                    </a:cubicBezTo>
                    <a:lnTo>
                      <a:pt x="3841" y="46236"/>
                    </a:lnTo>
                    <a:cubicBezTo>
                      <a:pt x="4262" y="46604"/>
                      <a:pt x="3841" y="46578"/>
                      <a:pt x="4262" y="46893"/>
                    </a:cubicBezTo>
                    <a:cubicBezTo>
                      <a:pt x="3867" y="46841"/>
                      <a:pt x="3762" y="46499"/>
                      <a:pt x="3394" y="46420"/>
                    </a:cubicBezTo>
                    <a:lnTo>
                      <a:pt x="3394" y="46420"/>
                    </a:lnTo>
                    <a:cubicBezTo>
                      <a:pt x="3471" y="46589"/>
                      <a:pt x="3332" y="46668"/>
                      <a:pt x="3146" y="46668"/>
                    </a:cubicBezTo>
                    <a:cubicBezTo>
                      <a:pt x="3013" y="46668"/>
                      <a:pt x="2857" y="46628"/>
                      <a:pt x="2736" y="46551"/>
                    </a:cubicBezTo>
                    <a:lnTo>
                      <a:pt x="2736" y="46551"/>
                    </a:lnTo>
                    <a:cubicBezTo>
                      <a:pt x="2794" y="46714"/>
                      <a:pt x="2735" y="46733"/>
                      <a:pt x="2654" y="46733"/>
                    </a:cubicBezTo>
                    <a:cubicBezTo>
                      <a:pt x="2629" y="46733"/>
                      <a:pt x="2603" y="46731"/>
                      <a:pt x="2577" y="46731"/>
                    </a:cubicBezTo>
                    <a:cubicBezTo>
                      <a:pt x="2496" y="46731"/>
                      <a:pt x="2425" y="46749"/>
                      <a:pt x="2447" y="46893"/>
                    </a:cubicBezTo>
                    <a:cubicBezTo>
                      <a:pt x="2105" y="46735"/>
                      <a:pt x="2447" y="46735"/>
                      <a:pt x="2236" y="46551"/>
                    </a:cubicBezTo>
                    <a:cubicBezTo>
                      <a:pt x="2193" y="46544"/>
                      <a:pt x="2156" y="46541"/>
                      <a:pt x="2123" y="46541"/>
                    </a:cubicBezTo>
                    <a:cubicBezTo>
                      <a:pt x="1808" y="46541"/>
                      <a:pt x="1928" y="46842"/>
                      <a:pt x="1615" y="46842"/>
                    </a:cubicBezTo>
                    <a:cubicBezTo>
                      <a:pt x="1604" y="46842"/>
                      <a:pt x="1592" y="46841"/>
                      <a:pt x="1579" y="46841"/>
                    </a:cubicBezTo>
                    <a:lnTo>
                      <a:pt x="1579" y="46841"/>
                    </a:lnTo>
                    <a:cubicBezTo>
                      <a:pt x="1737" y="47051"/>
                      <a:pt x="1947" y="47261"/>
                      <a:pt x="2184" y="47419"/>
                    </a:cubicBezTo>
                    <a:cubicBezTo>
                      <a:pt x="2026" y="47445"/>
                      <a:pt x="2026" y="47735"/>
                      <a:pt x="2421" y="48024"/>
                    </a:cubicBezTo>
                    <a:cubicBezTo>
                      <a:pt x="2364" y="48024"/>
                      <a:pt x="2320" y="48011"/>
                      <a:pt x="2283" y="47990"/>
                    </a:cubicBezTo>
                    <a:lnTo>
                      <a:pt x="2283" y="47990"/>
                    </a:lnTo>
                    <a:cubicBezTo>
                      <a:pt x="2385" y="48136"/>
                      <a:pt x="2443" y="48259"/>
                      <a:pt x="2348" y="48259"/>
                    </a:cubicBezTo>
                    <a:cubicBezTo>
                      <a:pt x="2314" y="48259"/>
                      <a:pt x="2261" y="48244"/>
                      <a:pt x="2184" y="48208"/>
                    </a:cubicBezTo>
                    <a:cubicBezTo>
                      <a:pt x="2079" y="48103"/>
                      <a:pt x="1947" y="48024"/>
                      <a:pt x="1842" y="47840"/>
                    </a:cubicBezTo>
                    <a:lnTo>
                      <a:pt x="1842" y="47840"/>
                    </a:lnTo>
                    <a:cubicBezTo>
                      <a:pt x="1920" y="47879"/>
                      <a:pt x="1965" y="47889"/>
                      <a:pt x="2001" y="47889"/>
                    </a:cubicBezTo>
                    <a:cubicBezTo>
                      <a:pt x="2040" y="47889"/>
                      <a:pt x="2067" y="47877"/>
                      <a:pt x="2112" y="47877"/>
                    </a:cubicBezTo>
                    <a:cubicBezTo>
                      <a:pt x="2126" y="47877"/>
                      <a:pt x="2141" y="47878"/>
                      <a:pt x="2159" y="47881"/>
                    </a:cubicBezTo>
                    <a:lnTo>
                      <a:pt x="2159" y="47881"/>
                    </a:lnTo>
                    <a:cubicBezTo>
                      <a:pt x="2093" y="47808"/>
                      <a:pt x="2027" y="47735"/>
                      <a:pt x="1895" y="47735"/>
                    </a:cubicBezTo>
                    <a:cubicBezTo>
                      <a:pt x="1764" y="47735"/>
                      <a:pt x="1886" y="47951"/>
                      <a:pt x="1738" y="47951"/>
                    </a:cubicBezTo>
                    <a:cubicBezTo>
                      <a:pt x="1707" y="47951"/>
                      <a:pt x="1664" y="47941"/>
                      <a:pt x="1605" y="47919"/>
                    </a:cubicBezTo>
                    <a:lnTo>
                      <a:pt x="1605" y="47919"/>
                    </a:lnTo>
                    <a:cubicBezTo>
                      <a:pt x="1710" y="48156"/>
                      <a:pt x="1947" y="48234"/>
                      <a:pt x="1868" y="48340"/>
                    </a:cubicBezTo>
                    <a:cubicBezTo>
                      <a:pt x="1526" y="48234"/>
                      <a:pt x="1474" y="47840"/>
                      <a:pt x="1211" y="47682"/>
                    </a:cubicBezTo>
                    <a:cubicBezTo>
                      <a:pt x="1170" y="47630"/>
                      <a:pt x="1178" y="47612"/>
                      <a:pt x="1210" y="47612"/>
                    </a:cubicBezTo>
                    <a:cubicBezTo>
                      <a:pt x="1281" y="47612"/>
                      <a:pt x="1469" y="47697"/>
                      <a:pt x="1534" y="47697"/>
                    </a:cubicBezTo>
                    <a:cubicBezTo>
                      <a:pt x="1576" y="47697"/>
                      <a:pt x="1567" y="47662"/>
                      <a:pt x="1447" y="47551"/>
                    </a:cubicBezTo>
                    <a:cubicBezTo>
                      <a:pt x="1342" y="47483"/>
                      <a:pt x="1254" y="47454"/>
                      <a:pt x="1185" y="47454"/>
                    </a:cubicBezTo>
                    <a:cubicBezTo>
                      <a:pt x="1013" y="47454"/>
                      <a:pt x="959" y="47633"/>
                      <a:pt x="1053" y="47840"/>
                    </a:cubicBezTo>
                    <a:cubicBezTo>
                      <a:pt x="816" y="47814"/>
                      <a:pt x="737" y="47630"/>
                      <a:pt x="501" y="47603"/>
                    </a:cubicBezTo>
                    <a:lnTo>
                      <a:pt x="501" y="47603"/>
                    </a:lnTo>
                    <a:cubicBezTo>
                      <a:pt x="632" y="47867"/>
                      <a:pt x="691" y="48258"/>
                      <a:pt x="477" y="48258"/>
                    </a:cubicBezTo>
                    <a:cubicBezTo>
                      <a:pt x="435" y="48258"/>
                      <a:pt x="382" y="48243"/>
                      <a:pt x="317" y="48208"/>
                    </a:cubicBezTo>
                    <a:cubicBezTo>
                      <a:pt x="185" y="48208"/>
                      <a:pt x="395" y="48366"/>
                      <a:pt x="527" y="48419"/>
                    </a:cubicBezTo>
                    <a:cubicBezTo>
                      <a:pt x="509" y="48507"/>
                      <a:pt x="503" y="48608"/>
                      <a:pt x="357" y="48608"/>
                    </a:cubicBezTo>
                    <a:cubicBezTo>
                      <a:pt x="286" y="48608"/>
                      <a:pt x="182" y="48584"/>
                      <a:pt x="27" y="48524"/>
                    </a:cubicBezTo>
                    <a:lnTo>
                      <a:pt x="27" y="48524"/>
                    </a:lnTo>
                    <a:cubicBezTo>
                      <a:pt x="264" y="48813"/>
                      <a:pt x="1" y="48734"/>
                      <a:pt x="238" y="48997"/>
                    </a:cubicBezTo>
                    <a:cubicBezTo>
                      <a:pt x="192" y="48914"/>
                      <a:pt x="236" y="48891"/>
                      <a:pt x="314" y="48891"/>
                    </a:cubicBezTo>
                    <a:cubicBezTo>
                      <a:pt x="401" y="48891"/>
                      <a:pt x="530" y="48920"/>
                      <a:pt x="619" y="48920"/>
                    </a:cubicBezTo>
                    <a:cubicBezTo>
                      <a:pt x="725" y="48920"/>
                      <a:pt x="774" y="48880"/>
                      <a:pt x="632" y="48708"/>
                    </a:cubicBezTo>
                    <a:lnTo>
                      <a:pt x="632" y="48708"/>
                    </a:lnTo>
                    <a:cubicBezTo>
                      <a:pt x="1106" y="48918"/>
                      <a:pt x="1158" y="49129"/>
                      <a:pt x="1553" y="49129"/>
                    </a:cubicBezTo>
                    <a:cubicBezTo>
                      <a:pt x="1720" y="49351"/>
                      <a:pt x="1708" y="49414"/>
                      <a:pt x="1632" y="49414"/>
                    </a:cubicBezTo>
                    <a:cubicBezTo>
                      <a:pt x="1536" y="49414"/>
                      <a:pt x="1336" y="49311"/>
                      <a:pt x="1274" y="49311"/>
                    </a:cubicBezTo>
                    <a:cubicBezTo>
                      <a:pt x="1270" y="49311"/>
                      <a:pt x="1266" y="49312"/>
                      <a:pt x="1263" y="49313"/>
                    </a:cubicBezTo>
                    <a:cubicBezTo>
                      <a:pt x="1553" y="49681"/>
                      <a:pt x="1632" y="49392"/>
                      <a:pt x="1973" y="49655"/>
                    </a:cubicBezTo>
                    <a:cubicBezTo>
                      <a:pt x="1855" y="49502"/>
                      <a:pt x="1824" y="49426"/>
                      <a:pt x="1900" y="49426"/>
                    </a:cubicBezTo>
                    <a:cubicBezTo>
                      <a:pt x="1943" y="49426"/>
                      <a:pt x="2019" y="49450"/>
                      <a:pt x="2131" y="49497"/>
                    </a:cubicBezTo>
                    <a:cubicBezTo>
                      <a:pt x="1895" y="49208"/>
                      <a:pt x="2158" y="49286"/>
                      <a:pt x="1868" y="49076"/>
                    </a:cubicBezTo>
                    <a:cubicBezTo>
                      <a:pt x="1840" y="49070"/>
                      <a:pt x="1816" y="49068"/>
                      <a:pt x="1795" y="49068"/>
                    </a:cubicBezTo>
                    <a:cubicBezTo>
                      <a:pt x="1711" y="49068"/>
                      <a:pt x="1686" y="49107"/>
                      <a:pt x="1637" y="49107"/>
                    </a:cubicBezTo>
                    <a:cubicBezTo>
                      <a:pt x="1588" y="49107"/>
                      <a:pt x="1517" y="49069"/>
                      <a:pt x="1342" y="48918"/>
                    </a:cubicBezTo>
                    <a:cubicBezTo>
                      <a:pt x="1323" y="48880"/>
                      <a:pt x="1340" y="48868"/>
                      <a:pt x="1373" y="48868"/>
                    </a:cubicBezTo>
                    <a:cubicBezTo>
                      <a:pt x="1429" y="48868"/>
                      <a:pt x="1533" y="48903"/>
                      <a:pt x="1595" y="48903"/>
                    </a:cubicBezTo>
                    <a:cubicBezTo>
                      <a:pt x="1648" y="48903"/>
                      <a:pt x="1669" y="48878"/>
                      <a:pt x="1605" y="48787"/>
                    </a:cubicBezTo>
                    <a:lnTo>
                      <a:pt x="1605" y="48787"/>
                    </a:lnTo>
                    <a:cubicBezTo>
                      <a:pt x="1901" y="48959"/>
                      <a:pt x="1920" y="49131"/>
                      <a:pt x="2158" y="49131"/>
                    </a:cubicBezTo>
                    <a:cubicBezTo>
                      <a:pt x="2174" y="49131"/>
                      <a:pt x="2192" y="49130"/>
                      <a:pt x="2210" y="49129"/>
                    </a:cubicBezTo>
                    <a:cubicBezTo>
                      <a:pt x="1936" y="48966"/>
                      <a:pt x="1951" y="48934"/>
                      <a:pt x="2049" y="48934"/>
                    </a:cubicBezTo>
                    <a:cubicBezTo>
                      <a:pt x="2113" y="48934"/>
                      <a:pt x="2211" y="48948"/>
                      <a:pt x="2287" y="48948"/>
                    </a:cubicBezTo>
                    <a:cubicBezTo>
                      <a:pt x="2340" y="48948"/>
                      <a:pt x="2383" y="48941"/>
                      <a:pt x="2394" y="48918"/>
                    </a:cubicBezTo>
                    <a:cubicBezTo>
                      <a:pt x="2499" y="48945"/>
                      <a:pt x="2762" y="49181"/>
                      <a:pt x="2789" y="49234"/>
                    </a:cubicBezTo>
                    <a:cubicBezTo>
                      <a:pt x="2872" y="49234"/>
                      <a:pt x="3050" y="49270"/>
                      <a:pt x="3188" y="49270"/>
                    </a:cubicBezTo>
                    <a:cubicBezTo>
                      <a:pt x="3312" y="49270"/>
                      <a:pt x="3405" y="49241"/>
                      <a:pt x="3367" y="49129"/>
                    </a:cubicBezTo>
                    <a:lnTo>
                      <a:pt x="3367" y="49129"/>
                    </a:lnTo>
                    <a:cubicBezTo>
                      <a:pt x="3629" y="49264"/>
                      <a:pt x="3767" y="49297"/>
                      <a:pt x="3864" y="49297"/>
                    </a:cubicBezTo>
                    <a:cubicBezTo>
                      <a:pt x="3957" y="49297"/>
                      <a:pt x="4012" y="49267"/>
                      <a:pt x="4102" y="49267"/>
                    </a:cubicBezTo>
                    <a:cubicBezTo>
                      <a:pt x="4193" y="49267"/>
                      <a:pt x="4318" y="49297"/>
                      <a:pt x="4551" y="49418"/>
                    </a:cubicBezTo>
                    <a:cubicBezTo>
                      <a:pt x="4525" y="49181"/>
                      <a:pt x="4183" y="48945"/>
                      <a:pt x="4314" y="48813"/>
                    </a:cubicBezTo>
                    <a:lnTo>
                      <a:pt x="4314" y="48813"/>
                    </a:lnTo>
                    <a:cubicBezTo>
                      <a:pt x="4472" y="48892"/>
                      <a:pt x="4525" y="49050"/>
                      <a:pt x="4656" y="49181"/>
                    </a:cubicBezTo>
                    <a:cubicBezTo>
                      <a:pt x="4816" y="49247"/>
                      <a:pt x="4917" y="49270"/>
                      <a:pt x="4987" y="49270"/>
                    </a:cubicBezTo>
                    <a:cubicBezTo>
                      <a:pt x="5159" y="49270"/>
                      <a:pt x="5134" y="49127"/>
                      <a:pt x="5307" y="49127"/>
                    </a:cubicBezTo>
                    <a:cubicBezTo>
                      <a:pt x="5317" y="49127"/>
                      <a:pt x="5328" y="49128"/>
                      <a:pt x="5340" y="49129"/>
                    </a:cubicBezTo>
                    <a:cubicBezTo>
                      <a:pt x="5215" y="48983"/>
                      <a:pt x="5123" y="48936"/>
                      <a:pt x="5051" y="48936"/>
                    </a:cubicBezTo>
                    <a:cubicBezTo>
                      <a:pt x="5032" y="48936"/>
                      <a:pt x="5014" y="48939"/>
                      <a:pt x="4998" y="48945"/>
                    </a:cubicBezTo>
                    <a:cubicBezTo>
                      <a:pt x="4656" y="48603"/>
                      <a:pt x="5156" y="48760"/>
                      <a:pt x="4788" y="48497"/>
                    </a:cubicBezTo>
                    <a:lnTo>
                      <a:pt x="4788" y="48497"/>
                    </a:lnTo>
                    <a:cubicBezTo>
                      <a:pt x="4846" y="48517"/>
                      <a:pt x="5089" y="48679"/>
                      <a:pt x="5172" y="48679"/>
                    </a:cubicBezTo>
                    <a:cubicBezTo>
                      <a:pt x="5201" y="48679"/>
                      <a:pt x="5210" y="48658"/>
                      <a:pt x="5182" y="48603"/>
                    </a:cubicBezTo>
                    <a:lnTo>
                      <a:pt x="5182" y="48603"/>
                    </a:lnTo>
                    <a:cubicBezTo>
                      <a:pt x="5524" y="48787"/>
                      <a:pt x="5366" y="48760"/>
                      <a:pt x="5498" y="48971"/>
                    </a:cubicBezTo>
                    <a:cubicBezTo>
                      <a:pt x="5533" y="48978"/>
                      <a:pt x="5563" y="48981"/>
                      <a:pt x="5589" y="48981"/>
                    </a:cubicBezTo>
                    <a:cubicBezTo>
                      <a:pt x="5780" y="48981"/>
                      <a:pt x="5763" y="48815"/>
                      <a:pt x="5963" y="48815"/>
                    </a:cubicBezTo>
                    <a:cubicBezTo>
                      <a:pt x="6044" y="48815"/>
                      <a:pt x="6160" y="48842"/>
                      <a:pt x="6339" y="48918"/>
                    </a:cubicBezTo>
                    <a:cubicBezTo>
                      <a:pt x="6053" y="48671"/>
                      <a:pt x="6059" y="48621"/>
                      <a:pt x="6150" y="48621"/>
                    </a:cubicBezTo>
                    <a:cubicBezTo>
                      <a:pt x="6213" y="48621"/>
                      <a:pt x="6315" y="48645"/>
                      <a:pt x="6389" y="48645"/>
                    </a:cubicBezTo>
                    <a:cubicBezTo>
                      <a:pt x="6493" y="48645"/>
                      <a:pt x="6541" y="48597"/>
                      <a:pt x="6339" y="48366"/>
                    </a:cubicBezTo>
                    <a:lnTo>
                      <a:pt x="6339" y="48366"/>
                    </a:lnTo>
                    <a:cubicBezTo>
                      <a:pt x="6532" y="48527"/>
                      <a:pt x="6616" y="48561"/>
                      <a:pt x="6672" y="48561"/>
                    </a:cubicBezTo>
                    <a:cubicBezTo>
                      <a:pt x="6714" y="48561"/>
                      <a:pt x="6741" y="48542"/>
                      <a:pt x="6785" y="48542"/>
                    </a:cubicBezTo>
                    <a:cubicBezTo>
                      <a:pt x="6829" y="48542"/>
                      <a:pt x="6889" y="48560"/>
                      <a:pt x="6997" y="48629"/>
                    </a:cubicBezTo>
                    <a:cubicBezTo>
                      <a:pt x="6979" y="48736"/>
                      <a:pt x="6985" y="48843"/>
                      <a:pt x="6835" y="48843"/>
                    </a:cubicBezTo>
                    <a:cubicBezTo>
                      <a:pt x="6763" y="48843"/>
                      <a:pt x="6657" y="48819"/>
                      <a:pt x="6497" y="48760"/>
                    </a:cubicBezTo>
                    <a:lnTo>
                      <a:pt x="6497" y="48760"/>
                    </a:lnTo>
                    <a:cubicBezTo>
                      <a:pt x="6831" y="49079"/>
                      <a:pt x="6719" y="49170"/>
                      <a:pt x="6468" y="49170"/>
                    </a:cubicBezTo>
                    <a:cubicBezTo>
                      <a:pt x="6284" y="49170"/>
                      <a:pt x="6025" y="49121"/>
                      <a:pt x="5813" y="49076"/>
                    </a:cubicBezTo>
                    <a:lnTo>
                      <a:pt x="5813" y="49076"/>
                    </a:lnTo>
                    <a:cubicBezTo>
                      <a:pt x="6024" y="49240"/>
                      <a:pt x="6214" y="49425"/>
                      <a:pt x="6346" y="49649"/>
                    </a:cubicBezTo>
                    <a:lnTo>
                      <a:pt x="6346" y="49649"/>
                    </a:lnTo>
                    <a:cubicBezTo>
                      <a:pt x="6064" y="49008"/>
                      <a:pt x="8135" y="49763"/>
                      <a:pt x="6997" y="48524"/>
                    </a:cubicBezTo>
                    <a:cubicBezTo>
                      <a:pt x="7221" y="48424"/>
                      <a:pt x="7256" y="48206"/>
                      <a:pt x="7618" y="48206"/>
                    </a:cubicBezTo>
                    <a:cubicBezTo>
                      <a:pt x="7638" y="48206"/>
                      <a:pt x="7659" y="48207"/>
                      <a:pt x="7681" y="48208"/>
                    </a:cubicBezTo>
                    <a:cubicBezTo>
                      <a:pt x="7561" y="48069"/>
                      <a:pt x="7472" y="48005"/>
                      <a:pt x="7401" y="48005"/>
                    </a:cubicBezTo>
                    <a:cubicBezTo>
                      <a:pt x="7379" y="48005"/>
                      <a:pt x="7358" y="48011"/>
                      <a:pt x="7339" y="48024"/>
                    </a:cubicBezTo>
                    <a:lnTo>
                      <a:pt x="6997" y="47524"/>
                    </a:lnTo>
                    <a:cubicBezTo>
                      <a:pt x="6997" y="47481"/>
                      <a:pt x="7037" y="47461"/>
                      <a:pt x="7103" y="47461"/>
                    </a:cubicBezTo>
                    <a:cubicBezTo>
                      <a:pt x="7158" y="47461"/>
                      <a:pt x="7230" y="47474"/>
                      <a:pt x="7312" y="47498"/>
                    </a:cubicBezTo>
                    <a:cubicBezTo>
                      <a:pt x="7470" y="47761"/>
                      <a:pt x="7128" y="47630"/>
                      <a:pt x="7470" y="47998"/>
                    </a:cubicBezTo>
                    <a:cubicBezTo>
                      <a:pt x="7582" y="48028"/>
                      <a:pt x="7659" y="48035"/>
                      <a:pt x="7726" y="48035"/>
                    </a:cubicBezTo>
                    <a:cubicBezTo>
                      <a:pt x="7781" y="48035"/>
                      <a:pt x="7829" y="48031"/>
                      <a:pt x="7885" y="48031"/>
                    </a:cubicBezTo>
                    <a:cubicBezTo>
                      <a:pt x="7937" y="48031"/>
                      <a:pt x="7997" y="48035"/>
                      <a:pt x="8075" y="48050"/>
                    </a:cubicBezTo>
                    <a:lnTo>
                      <a:pt x="7865" y="47735"/>
                    </a:lnTo>
                    <a:cubicBezTo>
                      <a:pt x="7891" y="47682"/>
                      <a:pt x="7970" y="47656"/>
                      <a:pt x="8075" y="47656"/>
                    </a:cubicBezTo>
                    <a:cubicBezTo>
                      <a:pt x="8259" y="47761"/>
                      <a:pt x="8443" y="47919"/>
                      <a:pt x="8522" y="48156"/>
                    </a:cubicBezTo>
                    <a:cubicBezTo>
                      <a:pt x="8864" y="48050"/>
                      <a:pt x="7865" y="47498"/>
                      <a:pt x="8364" y="47498"/>
                    </a:cubicBezTo>
                    <a:cubicBezTo>
                      <a:pt x="8259" y="47367"/>
                      <a:pt x="8101" y="47261"/>
                      <a:pt x="7944" y="47235"/>
                    </a:cubicBezTo>
                    <a:cubicBezTo>
                      <a:pt x="7865" y="47077"/>
                      <a:pt x="7838" y="46972"/>
                      <a:pt x="7944" y="46946"/>
                    </a:cubicBezTo>
                    <a:cubicBezTo>
                      <a:pt x="8315" y="47334"/>
                      <a:pt x="8676" y="47365"/>
                      <a:pt x="9005" y="47365"/>
                    </a:cubicBezTo>
                    <a:cubicBezTo>
                      <a:pt x="9066" y="47365"/>
                      <a:pt x="9127" y="47364"/>
                      <a:pt x="9186" y="47364"/>
                    </a:cubicBezTo>
                    <a:cubicBezTo>
                      <a:pt x="9303" y="47364"/>
                      <a:pt x="9415" y="47368"/>
                      <a:pt x="9522" y="47393"/>
                    </a:cubicBezTo>
                    <a:cubicBezTo>
                      <a:pt x="9548" y="47682"/>
                      <a:pt x="8733" y="47708"/>
                      <a:pt x="9337" y="48129"/>
                    </a:cubicBezTo>
                    <a:cubicBezTo>
                      <a:pt x="9206" y="48287"/>
                      <a:pt x="8785" y="48234"/>
                      <a:pt x="8759" y="48471"/>
                    </a:cubicBezTo>
                    <a:cubicBezTo>
                      <a:pt x="8883" y="48572"/>
                      <a:pt x="8959" y="48606"/>
                      <a:pt x="9011" y="48606"/>
                    </a:cubicBezTo>
                    <a:cubicBezTo>
                      <a:pt x="9126" y="48606"/>
                      <a:pt x="9126" y="48440"/>
                      <a:pt x="9268" y="48440"/>
                    </a:cubicBezTo>
                    <a:cubicBezTo>
                      <a:pt x="9281" y="48440"/>
                      <a:pt x="9295" y="48442"/>
                      <a:pt x="9311" y="48445"/>
                    </a:cubicBezTo>
                    <a:cubicBezTo>
                      <a:pt x="9390" y="48734"/>
                      <a:pt x="9232" y="48603"/>
                      <a:pt x="9574" y="48997"/>
                    </a:cubicBezTo>
                    <a:cubicBezTo>
                      <a:pt x="9322" y="48844"/>
                      <a:pt x="9215" y="48808"/>
                      <a:pt x="9153" y="48808"/>
                    </a:cubicBezTo>
                    <a:cubicBezTo>
                      <a:pt x="9099" y="48808"/>
                      <a:pt x="9080" y="48836"/>
                      <a:pt x="9029" y="48836"/>
                    </a:cubicBezTo>
                    <a:cubicBezTo>
                      <a:pt x="8969" y="48836"/>
                      <a:pt x="8863" y="48797"/>
                      <a:pt x="8601" y="48629"/>
                    </a:cubicBezTo>
                    <a:lnTo>
                      <a:pt x="8601" y="48629"/>
                    </a:lnTo>
                    <a:cubicBezTo>
                      <a:pt x="8785" y="48918"/>
                      <a:pt x="9074" y="49155"/>
                      <a:pt x="9416" y="49286"/>
                    </a:cubicBezTo>
                    <a:cubicBezTo>
                      <a:pt x="9428" y="49333"/>
                      <a:pt x="9414" y="49351"/>
                      <a:pt x="9383" y="49351"/>
                    </a:cubicBezTo>
                    <a:cubicBezTo>
                      <a:pt x="9274" y="49351"/>
                      <a:pt x="8955" y="49123"/>
                      <a:pt x="8811" y="49102"/>
                    </a:cubicBezTo>
                    <a:lnTo>
                      <a:pt x="8811" y="49102"/>
                    </a:lnTo>
                    <a:cubicBezTo>
                      <a:pt x="8943" y="49286"/>
                      <a:pt x="8811" y="49286"/>
                      <a:pt x="9048" y="49549"/>
                    </a:cubicBezTo>
                    <a:cubicBezTo>
                      <a:pt x="8785" y="49549"/>
                      <a:pt x="8706" y="49365"/>
                      <a:pt x="8470" y="49313"/>
                    </a:cubicBezTo>
                    <a:lnTo>
                      <a:pt x="8470" y="49313"/>
                    </a:lnTo>
                    <a:cubicBezTo>
                      <a:pt x="8585" y="49470"/>
                      <a:pt x="8604" y="49514"/>
                      <a:pt x="8572" y="49514"/>
                    </a:cubicBezTo>
                    <a:cubicBezTo>
                      <a:pt x="8531" y="49514"/>
                      <a:pt x="8402" y="49438"/>
                      <a:pt x="8286" y="49438"/>
                    </a:cubicBezTo>
                    <a:cubicBezTo>
                      <a:pt x="8268" y="49438"/>
                      <a:pt x="8250" y="49440"/>
                      <a:pt x="8233" y="49444"/>
                    </a:cubicBezTo>
                    <a:cubicBezTo>
                      <a:pt x="8364" y="49734"/>
                      <a:pt x="8049" y="49707"/>
                      <a:pt x="8207" y="50023"/>
                    </a:cubicBezTo>
                    <a:cubicBezTo>
                      <a:pt x="7917" y="49997"/>
                      <a:pt x="7865" y="49734"/>
                      <a:pt x="7628" y="49655"/>
                    </a:cubicBezTo>
                    <a:cubicBezTo>
                      <a:pt x="7628" y="49418"/>
                      <a:pt x="8207" y="49471"/>
                      <a:pt x="7575" y="49023"/>
                    </a:cubicBezTo>
                    <a:lnTo>
                      <a:pt x="7575" y="49023"/>
                    </a:lnTo>
                    <a:cubicBezTo>
                      <a:pt x="7444" y="49050"/>
                      <a:pt x="7681" y="49365"/>
                      <a:pt x="7681" y="49471"/>
                    </a:cubicBezTo>
                    <a:cubicBezTo>
                      <a:pt x="7575" y="49392"/>
                      <a:pt x="7444" y="49339"/>
                      <a:pt x="7312" y="49286"/>
                    </a:cubicBezTo>
                    <a:lnTo>
                      <a:pt x="7312" y="49286"/>
                    </a:lnTo>
                    <a:cubicBezTo>
                      <a:pt x="7474" y="49537"/>
                      <a:pt x="7537" y="49629"/>
                      <a:pt x="7437" y="49629"/>
                    </a:cubicBezTo>
                    <a:cubicBezTo>
                      <a:pt x="7390" y="49629"/>
                      <a:pt x="7307" y="49609"/>
                      <a:pt x="7181" y="49576"/>
                    </a:cubicBezTo>
                    <a:lnTo>
                      <a:pt x="7181" y="49576"/>
                    </a:lnTo>
                    <a:cubicBezTo>
                      <a:pt x="7339" y="49944"/>
                      <a:pt x="7759" y="49970"/>
                      <a:pt x="7917" y="50338"/>
                    </a:cubicBezTo>
                    <a:cubicBezTo>
                      <a:pt x="7944" y="50391"/>
                      <a:pt x="7865" y="50391"/>
                      <a:pt x="7917" y="50470"/>
                    </a:cubicBezTo>
                    <a:cubicBezTo>
                      <a:pt x="7628" y="50417"/>
                      <a:pt x="7496" y="50181"/>
                      <a:pt x="7286" y="49997"/>
                    </a:cubicBezTo>
                    <a:cubicBezTo>
                      <a:pt x="7186" y="49953"/>
                      <a:pt x="7125" y="49937"/>
                      <a:pt x="7085" y="49937"/>
                    </a:cubicBezTo>
                    <a:cubicBezTo>
                      <a:pt x="6987" y="49937"/>
                      <a:pt x="7016" y="50030"/>
                      <a:pt x="6921" y="50030"/>
                    </a:cubicBezTo>
                    <a:cubicBezTo>
                      <a:pt x="6891" y="50030"/>
                      <a:pt x="6849" y="50020"/>
                      <a:pt x="6786" y="49997"/>
                    </a:cubicBezTo>
                    <a:lnTo>
                      <a:pt x="6786" y="49997"/>
                    </a:lnTo>
                    <a:cubicBezTo>
                      <a:pt x="6865" y="50102"/>
                      <a:pt x="6970" y="50181"/>
                      <a:pt x="7102" y="50207"/>
                    </a:cubicBezTo>
                    <a:cubicBezTo>
                      <a:pt x="7155" y="50496"/>
                      <a:pt x="6260" y="50128"/>
                      <a:pt x="6813" y="50786"/>
                    </a:cubicBezTo>
                    <a:cubicBezTo>
                      <a:pt x="6371" y="50852"/>
                      <a:pt x="6411" y="51196"/>
                      <a:pt x="5985" y="51196"/>
                    </a:cubicBezTo>
                    <a:cubicBezTo>
                      <a:pt x="5903" y="51196"/>
                      <a:pt x="5804" y="51183"/>
                      <a:pt x="5682" y="51154"/>
                    </a:cubicBezTo>
                    <a:lnTo>
                      <a:pt x="5682" y="51154"/>
                    </a:lnTo>
                    <a:cubicBezTo>
                      <a:pt x="5997" y="51548"/>
                      <a:pt x="5603" y="51417"/>
                      <a:pt x="5603" y="51548"/>
                    </a:cubicBezTo>
                    <a:cubicBezTo>
                      <a:pt x="5945" y="51838"/>
                      <a:pt x="6050" y="51864"/>
                      <a:pt x="6208" y="52127"/>
                    </a:cubicBezTo>
                    <a:cubicBezTo>
                      <a:pt x="6497" y="52179"/>
                      <a:pt x="6760" y="52258"/>
                      <a:pt x="7023" y="52364"/>
                    </a:cubicBezTo>
                    <a:cubicBezTo>
                      <a:pt x="6839" y="52206"/>
                      <a:pt x="6655" y="52022"/>
                      <a:pt x="6497" y="51811"/>
                    </a:cubicBezTo>
                    <a:cubicBezTo>
                      <a:pt x="6497" y="51627"/>
                      <a:pt x="6892" y="51732"/>
                      <a:pt x="6576" y="51312"/>
                    </a:cubicBezTo>
                    <a:lnTo>
                      <a:pt x="6576" y="51312"/>
                    </a:lnTo>
                    <a:cubicBezTo>
                      <a:pt x="6918" y="51469"/>
                      <a:pt x="7049" y="51838"/>
                      <a:pt x="7312" y="52074"/>
                    </a:cubicBezTo>
                    <a:cubicBezTo>
                      <a:pt x="7337" y="52082"/>
                      <a:pt x="7359" y="52085"/>
                      <a:pt x="7379" y="52085"/>
                    </a:cubicBezTo>
                    <a:cubicBezTo>
                      <a:pt x="7497" y="52085"/>
                      <a:pt x="7529" y="51967"/>
                      <a:pt x="7634" y="51967"/>
                    </a:cubicBezTo>
                    <a:cubicBezTo>
                      <a:pt x="7694" y="51967"/>
                      <a:pt x="7779" y="52006"/>
                      <a:pt x="7917" y="52127"/>
                    </a:cubicBezTo>
                    <a:cubicBezTo>
                      <a:pt x="8154" y="52062"/>
                      <a:pt x="7934" y="51664"/>
                      <a:pt x="8247" y="51664"/>
                    </a:cubicBezTo>
                    <a:cubicBezTo>
                      <a:pt x="8317" y="51664"/>
                      <a:pt x="8414" y="51684"/>
                      <a:pt x="8548" y="51732"/>
                    </a:cubicBezTo>
                    <a:cubicBezTo>
                      <a:pt x="8706" y="51995"/>
                      <a:pt x="8470" y="51995"/>
                      <a:pt x="8575" y="52258"/>
                    </a:cubicBezTo>
                    <a:cubicBezTo>
                      <a:pt x="8654" y="52242"/>
                      <a:pt x="8676" y="52188"/>
                      <a:pt x="8768" y="52188"/>
                    </a:cubicBezTo>
                    <a:cubicBezTo>
                      <a:pt x="8828" y="52188"/>
                      <a:pt x="8918" y="52212"/>
                      <a:pt x="9074" y="52285"/>
                    </a:cubicBezTo>
                    <a:cubicBezTo>
                      <a:pt x="8908" y="52134"/>
                      <a:pt x="8846" y="52061"/>
                      <a:pt x="8893" y="52061"/>
                    </a:cubicBezTo>
                    <a:cubicBezTo>
                      <a:pt x="8928" y="52061"/>
                      <a:pt x="9023" y="52101"/>
                      <a:pt x="9180" y="52179"/>
                    </a:cubicBezTo>
                    <a:cubicBezTo>
                      <a:pt x="8811" y="51575"/>
                      <a:pt x="9837" y="51995"/>
                      <a:pt x="9811" y="51653"/>
                    </a:cubicBezTo>
                    <a:cubicBezTo>
                      <a:pt x="10048" y="51653"/>
                      <a:pt x="10100" y="51890"/>
                      <a:pt x="10232" y="52048"/>
                    </a:cubicBezTo>
                    <a:cubicBezTo>
                      <a:pt x="10296" y="52075"/>
                      <a:pt x="10339" y="52085"/>
                      <a:pt x="10368" y="52085"/>
                    </a:cubicBezTo>
                    <a:cubicBezTo>
                      <a:pt x="10467" y="52085"/>
                      <a:pt x="10405" y="51962"/>
                      <a:pt x="10518" y="51962"/>
                    </a:cubicBezTo>
                    <a:cubicBezTo>
                      <a:pt x="10533" y="51962"/>
                      <a:pt x="10552" y="51964"/>
                      <a:pt x="10574" y="51969"/>
                    </a:cubicBezTo>
                    <a:cubicBezTo>
                      <a:pt x="10258" y="51759"/>
                      <a:pt x="9916" y="51601"/>
                      <a:pt x="9548" y="51496"/>
                    </a:cubicBezTo>
                    <a:cubicBezTo>
                      <a:pt x="9416" y="51417"/>
                      <a:pt x="9285" y="51312"/>
                      <a:pt x="9180" y="51206"/>
                    </a:cubicBezTo>
                    <a:cubicBezTo>
                      <a:pt x="9206" y="51127"/>
                      <a:pt x="9364" y="51127"/>
                      <a:pt x="9443" y="51075"/>
                    </a:cubicBezTo>
                    <a:cubicBezTo>
                      <a:pt x="9627" y="51154"/>
                      <a:pt x="9679" y="51364"/>
                      <a:pt x="9942" y="51364"/>
                    </a:cubicBezTo>
                    <a:cubicBezTo>
                      <a:pt x="9890" y="51206"/>
                      <a:pt x="9732" y="51127"/>
                      <a:pt x="9627" y="50996"/>
                    </a:cubicBezTo>
                    <a:cubicBezTo>
                      <a:pt x="9600" y="50956"/>
                      <a:pt x="9640" y="50956"/>
                      <a:pt x="9676" y="50956"/>
                    </a:cubicBezTo>
                    <a:cubicBezTo>
                      <a:pt x="9712" y="50956"/>
                      <a:pt x="9745" y="50956"/>
                      <a:pt x="9706" y="50917"/>
                    </a:cubicBezTo>
                    <a:lnTo>
                      <a:pt x="9706" y="50917"/>
                    </a:lnTo>
                    <a:cubicBezTo>
                      <a:pt x="10100" y="51075"/>
                      <a:pt x="9837" y="51101"/>
                      <a:pt x="10127" y="51312"/>
                    </a:cubicBezTo>
                    <a:cubicBezTo>
                      <a:pt x="10179" y="51396"/>
                      <a:pt x="10122" y="51404"/>
                      <a:pt x="10054" y="51404"/>
                    </a:cubicBezTo>
                    <a:cubicBezTo>
                      <a:pt x="10037" y="51404"/>
                      <a:pt x="10019" y="51404"/>
                      <a:pt x="10002" y="51404"/>
                    </a:cubicBezTo>
                    <a:cubicBezTo>
                      <a:pt x="9916" y="51404"/>
                      <a:pt x="9850" y="51417"/>
                      <a:pt x="9995" y="51575"/>
                    </a:cubicBezTo>
                    <a:cubicBezTo>
                      <a:pt x="11073" y="51049"/>
                      <a:pt x="11783" y="50233"/>
                      <a:pt x="13046" y="49865"/>
                    </a:cubicBezTo>
                    <a:cubicBezTo>
                      <a:pt x="12714" y="49563"/>
                      <a:pt x="12763" y="49434"/>
                      <a:pt x="12960" y="49434"/>
                    </a:cubicBezTo>
                    <a:cubicBezTo>
                      <a:pt x="13106" y="49434"/>
                      <a:pt x="13333" y="49505"/>
                      <a:pt x="13546" y="49628"/>
                    </a:cubicBezTo>
                    <a:cubicBezTo>
                      <a:pt x="13256" y="49339"/>
                      <a:pt x="12862" y="49155"/>
                      <a:pt x="12572" y="48839"/>
                    </a:cubicBezTo>
                    <a:cubicBezTo>
                      <a:pt x="12566" y="48780"/>
                      <a:pt x="12593" y="48759"/>
                      <a:pt x="12636" y="48759"/>
                    </a:cubicBezTo>
                    <a:cubicBezTo>
                      <a:pt x="12731" y="48759"/>
                      <a:pt x="12907" y="48859"/>
                      <a:pt x="12999" y="48859"/>
                    </a:cubicBezTo>
                    <a:cubicBezTo>
                      <a:pt x="13050" y="48859"/>
                      <a:pt x="13075" y="48828"/>
                      <a:pt x="13046" y="48734"/>
                    </a:cubicBezTo>
                    <a:lnTo>
                      <a:pt x="13046" y="48734"/>
                    </a:lnTo>
                    <a:cubicBezTo>
                      <a:pt x="13177" y="48787"/>
                      <a:pt x="13230" y="48918"/>
                      <a:pt x="13309" y="49023"/>
                    </a:cubicBezTo>
                    <a:cubicBezTo>
                      <a:pt x="13512" y="48972"/>
                      <a:pt x="13297" y="48601"/>
                      <a:pt x="13569" y="48601"/>
                    </a:cubicBezTo>
                    <a:cubicBezTo>
                      <a:pt x="13578" y="48601"/>
                      <a:pt x="13588" y="48602"/>
                      <a:pt x="13598" y="48603"/>
                    </a:cubicBezTo>
                    <a:cubicBezTo>
                      <a:pt x="13856" y="48890"/>
                      <a:pt x="14024" y="48968"/>
                      <a:pt x="14177" y="48968"/>
                    </a:cubicBezTo>
                    <a:cubicBezTo>
                      <a:pt x="14360" y="48968"/>
                      <a:pt x="14521" y="48856"/>
                      <a:pt x="14789" y="48856"/>
                    </a:cubicBezTo>
                    <a:cubicBezTo>
                      <a:pt x="14891" y="48856"/>
                      <a:pt x="15009" y="48873"/>
                      <a:pt x="15150" y="48918"/>
                    </a:cubicBezTo>
                    <a:cubicBezTo>
                      <a:pt x="15097" y="48708"/>
                      <a:pt x="14808" y="48708"/>
                      <a:pt x="14650" y="48629"/>
                    </a:cubicBezTo>
                    <a:cubicBezTo>
                      <a:pt x="14733" y="48556"/>
                      <a:pt x="14784" y="48537"/>
                      <a:pt x="14837" y="48537"/>
                    </a:cubicBezTo>
                    <a:cubicBezTo>
                      <a:pt x="14897" y="48537"/>
                      <a:pt x="14961" y="48561"/>
                      <a:pt x="15080" y="48561"/>
                    </a:cubicBezTo>
                    <a:cubicBezTo>
                      <a:pt x="15122" y="48561"/>
                      <a:pt x="15171" y="48558"/>
                      <a:pt x="15229" y="48550"/>
                    </a:cubicBezTo>
                    <a:cubicBezTo>
                      <a:pt x="15150" y="48445"/>
                      <a:pt x="14913" y="48419"/>
                      <a:pt x="14834" y="48287"/>
                    </a:cubicBezTo>
                    <a:cubicBezTo>
                      <a:pt x="14834" y="48244"/>
                      <a:pt x="14874" y="48224"/>
                      <a:pt x="14936" y="48224"/>
                    </a:cubicBezTo>
                    <a:cubicBezTo>
                      <a:pt x="14987" y="48224"/>
                      <a:pt x="15053" y="48237"/>
                      <a:pt x="15124" y="48261"/>
                    </a:cubicBezTo>
                    <a:cubicBezTo>
                      <a:pt x="14992" y="48129"/>
                      <a:pt x="14861" y="47971"/>
                      <a:pt x="14782" y="47814"/>
                    </a:cubicBezTo>
                    <a:cubicBezTo>
                      <a:pt x="14750" y="47744"/>
                      <a:pt x="14761" y="47721"/>
                      <a:pt x="14792" y="47721"/>
                    </a:cubicBezTo>
                    <a:cubicBezTo>
                      <a:pt x="14847" y="47721"/>
                      <a:pt x="14966" y="47792"/>
                      <a:pt x="15019" y="47792"/>
                    </a:cubicBezTo>
                    <a:cubicBezTo>
                      <a:pt x="15059" y="47792"/>
                      <a:pt x="15061" y="47751"/>
                      <a:pt x="14966" y="47603"/>
                    </a:cubicBezTo>
                    <a:lnTo>
                      <a:pt x="14966" y="47603"/>
                    </a:lnTo>
                    <a:cubicBezTo>
                      <a:pt x="15150" y="47682"/>
                      <a:pt x="15308" y="47840"/>
                      <a:pt x="15387" y="48024"/>
                    </a:cubicBezTo>
                    <a:cubicBezTo>
                      <a:pt x="15886" y="47893"/>
                      <a:pt x="16070" y="48103"/>
                      <a:pt x="16228" y="47577"/>
                    </a:cubicBezTo>
                    <a:cubicBezTo>
                      <a:pt x="16360" y="47656"/>
                      <a:pt x="16491" y="47761"/>
                      <a:pt x="16570" y="47893"/>
                    </a:cubicBezTo>
                    <a:cubicBezTo>
                      <a:pt x="16360" y="47314"/>
                      <a:pt x="17017" y="47419"/>
                      <a:pt x="16938" y="46972"/>
                    </a:cubicBezTo>
                    <a:lnTo>
                      <a:pt x="16938" y="46972"/>
                    </a:lnTo>
                    <a:cubicBezTo>
                      <a:pt x="17070" y="47025"/>
                      <a:pt x="17175" y="47104"/>
                      <a:pt x="17254" y="47209"/>
                    </a:cubicBezTo>
                    <a:cubicBezTo>
                      <a:pt x="17359" y="47130"/>
                      <a:pt x="17201" y="46841"/>
                      <a:pt x="16991" y="46525"/>
                    </a:cubicBezTo>
                    <a:lnTo>
                      <a:pt x="16991" y="46525"/>
                    </a:lnTo>
                    <a:cubicBezTo>
                      <a:pt x="17201" y="46551"/>
                      <a:pt x="17359" y="46683"/>
                      <a:pt x="17438" y="46893"/>
                    </a:cubicBezTo>
                    <a:cubicBezTo>
                      <a:pt x="17543" y="46446"/>
                      <a:pt x="18700" y="46814"/>
                      <a:pt x="18174" y="45894"/>
                    </a:cubicBezTo>
                    <a:lnTo>
                      <a:pt x="18174" y="45894"/>
                    </a:lnTo>
                    <a:cubicBezTo>
                      <a:pt x="18437" y="45946"/>
                      <a:pt x="18490" y="46183"/>
                      <a:pt x="18779" y="46236"/>
                    </a:cubicBezTo>
                    <a:cubicBezTo>
                      <a:pt x="18858" y="46393"/>
                      <a:pt x="18569" y="46236"/>
                      <a:pt x="18779" y="46499"/>
                    </a:cubicBezTo>
                    <a:cubicBezTo>
                      <a:pt x="18858" y="46157"/>
                      <a:pt x="18700" y="45499"/>
                      <a:pt x="19332" y="45499"/>
                    </a:cubicBezTo>
                    <a:cubicBezTo>
                      <a:pt x="19042" y="45210"/>
                      <a:pt x="18911" y="45499"/>
                      <a:pt x="18674" y="45078"/>
                    </a:cubicBezTo>
                    <a:lnTo>
                      <a:pt x="18674" y="45078"/>
                    </a:lnTo>
                    <a:cubicBezTo>
                      <a:pt x="18932" y="45139"/>
                      <a:pt x="19164" y="45200"/>
                      <a:pt x="19309" y="45200"/>
                    </a:cubicBezTo>
                    <a:cubicBezTo>
                      <a:pt x="19415" y="45200"/>
                      <a:pt x="19474" y="45167"/>
                      <a:pt x="19463" y="45078"/>
                    </a:cubicBezTo>
                    <a:cubicBezTo>
                      <a:pt x="19343" y="44942"/>
                      <a:pt x="19283" y="44896"/>
                      <a:pt x="19252" y="44896"/>
                    </a:cubicBezTo>
                    <a:cubicBezTo>
                      <a:pt x="19188" y="44896"/>
                      <a:pt x="19238" y="45087"/>
                      <a:pt x="19118" y="45087"/>
                    </a:cubicBezTo>
                    <a:cubicBezTo>
                      <a:pt x="19104" y="45087"/>
                      <a:pt x="19087" y="45084"/>
                      <a:pt x="19069" y="45078"/>
                    </a:cubicBezTo>
                    <a:cubicBezTo>
                      <a:pt x="18832" y="44710"/>
                      <a:pt x="19121" y="44789"/>
                      <a:pt x="19121" y="44631"/>
                    </a:cubicBezTo>
                    <a:cubicBezTo>
                      <a:pt x="19358" y="44815"/>
                      <a:pt x="19595" y="45052"/>
                      <a:pt x="19831" y="45289"/>
                    </a:cubicBezTo>
                    <a:cubicBezTo>
                      <a:pt x="19963" y="44947"/>
                      <a:pt x="19568" y="44316"/>
                      <a:pt x="20147" y="44289"/>
                    </a:cubicBezTo>
                    <a:cubicBezTo>
                      <a:pt x="20278" y="44342"/>
                      <a:pt x="20331" y="44474"/>
                      <a:pt x="20462" y="44526"/>
                    </a:cubicBezTo>
                    <a:cubicBezTo>
                      <a:pt x="20520" y="44551"/>
                      <a:pt x="20554" y="44557"/>
                      <a:pt x="20581" y="44557"/>
                    </a:cubicBezTo>
                    <a:cubicBezTo>
                      <a:pt x="20613" y="44557"/>
                      <a:pt x="20633" y="44547"/>
                      <a:pt x="20669" y="44547"/>
                    </a:cubicBezTo>
                    <a:cubicBezTo>
                      <a:pt x="20699" y="44547"/>
                      <a:pt x="20739" y="44554"/>
                      <a:pt x="20804" y="44579"/>
                    </a:cubicBezTo>
                    <a:cubicBezTo>
                      <a:pt x="20594" y="44263"/>
                      <a:pt x="20541" y="44289"/>
                      <a:pt x="20515" y="44079"/>
                    </a:cubicBezTo>
                    <a:lnTo>
                      <a:pt x="20515" y="44079"/>
                    </a:lnTo>
                    <a:cubicBezTo>
                      <a:pt x="20673" y="44184"/>
                      <a:pt x="20857" y="44289"/>
                      <a:pt x="21041" y="44342"/>
                    </a:cubicBezTo>
                    <a:cubicBezTo>
                      <a:pt x="21015" y="44079"/>
                      <a:pt x="21225" y="44053"/>
                      <a:pt x="21357" y="43921"/>
                    </a:cubicBezTo>
                    <a:cubicBezTo>
                      <a:pt x="21553" y="44009"/>
                      <a:pt x="21550" y="44151"/>
                      <a:pt x="21468" y="44151"/>
                    </a:cubicBezTo>
                    <a:cubicBezTo>
                      <a:pt x="21457" y="44151"/>
                      <a:pt x="21444" y="44148"/>
                      <a:pt x="21430" y="44142"/>
                    </a:cubicBezTo>
                    <a:lnTo>
                      <a:pt x="21430" y="44142"/>
                    </a:lnTo>
                    <a:cubicBezTo>
                      <a:pt x="21514" y="44184"/>
                      <a:pt x="21575" y="44203"/>
                      <a:pt x="21619" y="44203"/>
                    </a:cubicBezTo>
                    <a:cubicBezTo>
                      <a:pt x="21844" y="44203"/>
                      <a:pt x="21557" y="43691"/>
                      <a:pt x="21251" y="43343"/>
                    </a:cubicBezTo>
                    <a:lnTo>
                      <a:pt x="21251" y="43343"/>
                    </a:lnTo>
                    <a:cubicBezTo>
                      <a:pt x="21567" y="43395"/>
                      <a:pt x="21672" y="43658"/>
                      <a:pt x="21804" y="43895"/>
                    </a:cubicBezTo>
                    <a:cubicBezTo>
                      <a:pt x="21958" y="43714"/>
                      <a:pt x="21532" y="43079"/>
                      <a:pt x="21912" y="43079"/>
                    </a:cubicBezTo>
                    <a:cubicBezTo>
                      <a:pt x="21919" y="43079"/>
                      <a:pt x="21927" y="43079"/>
                      <a:pt x="21935" y="43080"/>
                    </a:cubicBezTo>
                    <a:cubicBezTo>
                      <a:pt x="22079" y="43100"/>
                      <a:pt x="22223" y="43362"/>
                      <a:pt x="22128" y="43362"/>
                    </a:cubicBezTo>
                    <a:cubicBezTo>
                      <a:pt x="22119" y="43362"/>
                      <a:pt x="22108" y="43360"/>
                      <a:pt x="22094" y="43354"/>
                    </a:cubicBezTo>
                    <a:lnTo>
                      <a:pt x="22094" y="43354"/>
                    </a:lnTo>
                    <a:cubicBezTo>
                      <a:pt x="22263" y="43449"/>
                      <a:pt x="22394" y="43489"/>
                      <a:pt x="22497" y="43489"/>
                    </a:cubicBezTo>
                    <a:cubicBezTo>
                      <a:pt x="22580" y="43489"/>
                      <a:pt x="22645" y="43464"/>
                      <a:pt x="22698" y="43422"/>
                    </a:cubicBezTo>
                    <a:lnTo>
                      <a:pt x="22698" y="43422"/>
                    </a:lnTo>
                    <a:cubicBezTo>
                      <a:pt x="22698" y="43474"/>
                      <a:pt x="22645" y="43632"/>
                      <a:pt x="22935" y="43711"/>
                    </a:cubicBezTo>
                    <a:cubicBezTo>
                      <a:pt x="22961" y="43816"/>
                      <a:pt x="22672" y="43658"/>
                      <a:pt x="22935" y="43974"/>
                    </a:cubicBezTo>
                    <a:cubicBezTo>
                      <a:pt x="23003" y="43998"/>
                      <a:pt x="23052" y="44008"/>
                      <a:pt x="23087" y="44008"/>
                    </a:cubicBezTo>
                    <a:cubicBezTo>
                      <a:pt x="23232" y="44008"/>
                      <a:pt x="23147" y="43841"/>
                      <a:pt x="23300" y="43841"/>
                    </a:cubicBezTo>
                    <a:cubicBezTo>
                      <a:pt x="23309" y="43841"/>
                      <a:pt x="23319" y="43841"/>
                      <a:pt x="23329" y="43842"/>
                    </a:cubicBezTo>
                    <a:cubicBezTo>
                      <a:pt x="23115" y="43723"/>
                      <a:pt x="22836" y="43411"/>
                      <a:pt x="23019" y="43411"/>
                    </a:cubicBezTo>
                    <a:cubicBezTo>
                      <a:pt x="23038" y="43411"/>
                      <a:pt x="23062" y="43414"/>
                      <a:pt x="23092" y="43422"/>
                    </a:cubicBezTo>
                    <a:cubicBezTo>
                      <a:pt x="23039" y="43368"/>
                      <a:pt x="23007" y="43358"/>
                      <a:pt x="22976" y="43358"/>
                    </a:cubicBezTo>
                    <a:cubicBezTo>
                      <a:pt x="22957" y="43358"/>
                      <a:pt x="22940" y="43361"/>
                      <a:pt x="22918" y="43361"/>
                    </a:cubicBezTo>
                    <a:cubicBezTo>
                      <a:pt x="22885" y="43361"/>
                      <a:pt x="22842" y="43354"/>
                      <a:pt x="22777" y="43316"/>
                    </a:cubicBezTo>
                    <a:cubicBezTo>
                      <a:pt x="22777" y="43027"/>
                      <a:pt x="22672" y="42764"/>
                      <a:pt x="22488" y="42554"/>
                    </a:cubicBezTo>
                    <a:lnTo>
                      <a:pt x="22488" y="42554"/>
                    </a:lnTo>
                    <a:cubicBezTo>
                      <a:pt x="22803" y="42606"/>
                      <a:pt x="22803" y="42922"/>
                      <a:pt x="23145" y="42974"/>
                    </a:cubicBezTo>
                    <a:cubicBezTo>
                      <a:pt x="22961" y="42711"/>
                      <a:pt x="23092" y="42606"/>
                      <a:pt x="22751" y="42317"/>
                    </a:cubicBezTo>
                    <a:cubicBezTo>
                      <a:pt x="23040" y="42185"/>
                      <a:pt x="23487" y="42107"/>
                      <a:pt x="23487" y="41844"/>
                    </a:cubicBezTo>
                    <a:cubicBezTo>
                      <a:pt x="23340" y="41739"/>
                      <a:pt x="23194" y="41651"/>
                      <a:pt x="23100" y="41500"/>
                    </a:cubicBezTo>
                    <a:lnTo>
                      <a:pt x="23100" y="41500"/>
                    </a:lnTo>
                    <a:cubicBezTo>
                      <a:pt x="23177" y="41762"/>
                      <a:pt x="23043" y="41829"/>
                      <a:pt x="22908" y="41896"/>
                    </a:cubicBezTo>
                    <a:cubicBezTo>
                      <a:pt x="22698" y="41502"/>
                      <a:pt x="22882" y="41449"/>
                      <a:pt x="23040" y="41344"/>
                    </a:cubicBezTo>
                    <a:lnTo>
                      <a:pt x="23040" y="41344"/>
                    </a:lnTo>
                    <a:cubicBezTo>
                      <a:pt x="23045" y="41356"/>
                      <a:pt x="23051" y="41367"/>
                      <a:pt x="23055" y="41378"/>
                    </a:cubicBezTo>
                    <a:lnTo>
                      <a:pt x="23055" y="41378"/>
                    </a:lnTo>
                    <a:cubicBezTo>
                      <a:pt x="23462" y="41597"/>
                      <a:pt x="23585" y="41848"/>
                      <a:pt x="23797" y="41848"/>
                    </a:cubicBezTo>
                    <a:cubicBezTo>
                      <a:pt x="23838" y="41848"/>
                      <a:pt x="23883" y="41838"/>
                      <a:pt x="23934" y="41817"/>
                    </a:cubicBezTo>
                    <a:lnTo>
                      <a:pt x="23934" y="41817"/>
                    </a:lnTo>
                    <a:cubicBezTo>
                      <a:pt x="24171" y="42133"/>
                      <a:pt x="23881" y="42028"/>
                      <a:pt x="23881" y="42159"/>
                    </a:cubicBezTo>
                    <a:cubicBezTo>
                      <a:pt x="23961" y="42217"/>
                      <a:pt x="24014" y="42240"/>
                      <a:pt x="24052" y="42240"/>
                    </a:cubicBezTo>
                    <a:cubicBezTo>
                      <a:pt x="24196" y="42240"/>
                      <a:pt x="24093" y="41895"/>
                      <a:pt x="24261" y="41895"/>
                    </a:cubicBezTo>
                    <a:cubicBezTo>
                      <a:pt x="24266" y="41895"/>
                      <a:pt x="24271" y="41896"/>
                      <a:pt x="24276" y="41896"/>
                    </a:cubicBezTo>
                    <a:cubicBezTo>
                      <a:pt x="24144" y="41791"/>
                      <a:pt x="23987" y="41738"/>
                      <a:pt x="23934" y="41581"/>
                    </a:cubicBezTo>
                    <a:lnTo>
                      <a:pt x="23934" y="41581"/>
                    </a:lnTo>
                    <a:cubicBezTo>
                      <a:pt x="23973" y="41589"/>
                      <a:pt x="24004" y="41592"/>
                      <a:pt x="24030" y="41592"/>
                    </a:cubicBezTo>
                    <a:cubicBezTo>
                      <a:pt x="24082" y="41592"/>
                      <a:pt x="24116" y="41581"/>
                      <a:pt x="24164" y="41581"/>
                    </a:cubicBezTo>
                    <a:cubicBezTo>
                      <a:pt x="24236" y="41581"/>
                      <a:pt x="24342" y="41607"/>
                      <a:pt x="24592" y="41738"/>
                    </a:cubicBezTo>
                    <a:cubicBezTo>
                      <a:pt x="24513" y="41502"/>
                      <a:pt x="24250" y="41423"/>
                      <a:pt x="24197" y="41186"/>
                    </a:cubicBezTo>
                    <a:cubicBezTo>
                      <a:pt x="24197" y="41176"/>
                      <a:pt x="24204" y="41172"/>
                      <a:pt x="24217" y="41172"/>
                    </a:cubicBezTo>
                    <a:cubicBezTo>
                      <a:pt x="24287" y="41172"/>
                      <a:pt x="24519" y="41298"/>
                      <a:pt x="24618" y="41298"/>
                    </a:cubicBezTo>
                    <a:cubicBezTo>
                      <a:pt x="24690" y="41298"/>
                      <a:pt x="24692" y="41232"/>
                      <a:pt x="24513" y="41002"/>
                    </a:cubicBezTo>
                    <a:lnTo>
                      <a:pt x="24513" y="41002"/>
                    </a:lnTo>
                    <a:cubicBezTo>
                      <a:pt x="24723" y="41055"/>
                      <a:pt x="24828" y="41239"/>
                      <a:pt x="25065" y="41265"/>
                    </a:cubicBezTo>
                    <a:cubicBezTo>
                      <a:pt x="25196" y="41475"/>
                      <a:pt x="25065" y="41475"/>
                      <a:pt x="24960" y="41502"/>
                    </a:cubicBezTo>
                    <a:cubicBezTo>
                      <a:pt x="25061" y="41523"/>
                      <a:pt x="25152" y="41533"/>
                      <a:pt x="25234" y="41533"/>
                    </a:cubicBezTo>
                    <a:cubicBezTo>
                      <a:pt x="26047" y="41533"/>
                      <a:pt x="25996" y="40557"/>
                      <a:pt x="26617" y="40318"/>
                    </a:cubicBezTo>
                    <a:cubicBezTo>
                      <a:pt x="26801" y="40476"/>
                      <a:pt x="26959" y="40686"/>
                      <a:pt x="27090" y="40923"/>
                    </a:cubicBezTo>
                    <a:cubicBezTo>
                      <a:pt x="27248" y="40923"/>
                      <a:pt x="27174" y="40691"/>
                      <a:pt x="27348" y="40691"/>
                    </a:cubicBezTo>
                    <a:cubicBezTo>
                      <a:pt x="27377" y="40691"/>
                      <a:pt x="27413" y="40698"/>
                      <a:pt x="27458" y="40713"/>
                    </a:cubicBezTo>
                    <a:cubicBezTo>
                      <a:pt x="27327" y="40529"/>
                      <a:pt x="27143" y="40371"/>
                      <a:pt x="26959" y="40266"/>
                    </a:cubicBezTo>
                    <a:cubicBezTo>
                      <a:pt x="27169" y="40055"/>
                      <a:pt x="28274" y="40266"/>
                      <a:pt x="27511" y="39214"/>
                    </a:cubicBezTo>
                    <a:lnTo>
                      <a:pt x="27511" y="39214"/>
                    </a:lnTo>
                    <a:cubicBezTo>
                      <a:pt x="27932" y="39424"/>
                      <a:pt x="27695" y="39529"/>
                      <a:pt x="27958" y="39713"/>
                    </a:cubicBezTo>
                    <a:cubicBezTo>
                      <a:pt x="28142" y="39582"/>
                      <a:pt x="28142" y="39529"/>
                      <a:pt x="28352" y="39477"/>
                    </a:cubicBezTo>
                    <a:cubicBezTo>
                      <a:pt x="28247" y="39371"/>
                      <a:pt x="28116" y="39292"/>
                      <a:pt x="28037" y="39161"/>
                    </a:cubicBezTo>
                    <a:cubicBezTo>
                      <a:pt x="28037" y="39067"/>
                      <a:pt x="28155" y="39051"/>
                      <a:pt x="28297" y="39051"/>
                    </a:cubicBezTo>
                    <a:cubicBezTo>
                      <a:pt x="28374" y="39051"/>
                      <a:pt x="28458" y="39056"/>
                      <a:pt x="28533" y="39056"/>
                    </a:cubicBezTo>
                    <a:cubicBezTo>
                      <a:pt x="28747" y="39056"/>
                      <a:pt x="28892" y="39016"/>
                      <a:pt x="28615" y="38714"/>
                    </a:cubicBezTo>
                    <a:lnTo>
                      <a:pt x="28615" y="38714"/>
                    </a:lnTo>
                    <a:cubicBezTo>
                      <a:pt x="28852" y="38819"/>
                      <a:pt x="29010" y="38977"/>
                      <a:pt x="29273" y="39056"/>
                    </a:cubicBezTo>
                    <a:lnTo>
                      <a:pt x="29273" y="39056"/>
                    </a:lnTo>
                    <a:cubicBezTo>
                      <a:pt x="29273" y="38936"/>
                      <a:pt x="29107" y="38712"/>
                      <a:pt x="29209" y="38712"/>
                    </a:cubicBezTo>
                    <a:cubicBezTo>
                      <a:pt x="29242" y="38712"/>
                      <a:pt x="29302" y="38735"/>
                      <a:pt x="29404" y="38793"/>
                    </a:cubicBezTo>
                    <a:cubicBezTo>
                      <a:pt x="28747" y="38030"/>
                      <a:pt x="30009" y="38530"/>
                      <a:pt x="29667" y="37899"/>
                    </a:cubicBezTo>
                    <a:lnTo>
                      <a:pt x="29667" y="37899"/>
                    </a:lnTo>
                    <a:cubicBezTo>
                      <a:pt x="29799" y="38030"/>
                      <a:pt x="30062" y="38056"/>
                      <a:pt x="30167" y="38214"/>
                    </a:cubicBezTo>
                    <a:cubicBezTo>
                      <a:pt x="30148" y="38043"/>
                      <a:pt x="30060" y="37803"/>
                      <a:pt x="30252" y="37803"/>
                    </a:cubicBezTo>
                    <a:cubicBezTo>
                      <a:pt x="30326" y="37803"/>
                      <a:pt x="30440" y="37838"/>
                      <a:pt x="30614" y="37925"/>
                    </a:cubicBezTo>
                    <a:cubicBezTo>
                      <a:pt x="30483" y="37714"/>
                      <a:pt x="30456" y="37609"/>
                      <a:pt x="30483" y="37557"/>
                    </a:cubicBezTo>
                    <a:lnTo>
                      <a:pt x="30483" y="37557"/>
                    </a:lnTo>
                    <a:cubicBezTo>
                      <a:pt x="30562" y="37636"/>
                      <a:pt x="30693" y="37688"/>
                      <a:pt x="30798" y="37741"/>
                    </a:cubicBezTo>
                    <a:cubicBezTo>
                      <a:pt x="30673" y="37615"/>
                      <a:pt x="30669" y="37527"/>
                      <a:pt x="30726" y="37527"/>
                    </a:cubicBezTo>
                    <a:cubicBezTo>
                      <a:pt x="30764" y="37527"/>
                      <a:pt x="30830" y="37567"/>
                      <a:pt x="30904" y="37662"/>
                    </a:cubicBezTo>
                    <a:cubicBezTo>
                      <a:pt x="30772" y="37399"/>
                      <a:pt x="30956" y="37320"/>
                      <a:pt x="31245" y="37320"/>
                    </a:cubicBezTo>
                    <a:cubicBezTo>
                      <a:pt x="30904" y="37083"/>
                      <a:pt x="30956" y="37004"/>
                      <a:pt x="31009" y="36899"/>
                    </a:cubicBezTo>
                    <a:lnTo>
                      <a:pt x="31009" y="36899"/>
                    </a:lnTo>
                    <a:cubicBezTo>
                      <a:pt x="31140" y="36952"/>
                      <a:pt x="31193" y="37083"/>
                      <a:pt x="31245" y="37188"/>
                    </a:cubicBezTo>
                    <a:cubicBezTo>
                      <a:pt x="31482" y="37162"/>
                      <a:pt x="31456" y="36925"/>
                      <a:pt x="31693" y="36899"/>
                    </a:cubicBezTo>
                    <a:lnTo>
                      <a:pt x="31693" y="36899"/>
                    </a:lnTo>
                    <a:cubicBezTo>
                      <a:pt x="31956" y="37294"/>
                      <a:pt x="31508" y="36978"/>
                      <a:pt x="31877" y="37373"/>
                    </a:cubicBezTo>
                    <a:cubicBezTo>
                      <a:pt x="31916" y="37373"/>
                      <a:pt x="31957" y="37374"/>
                      <a:pt x="31996" y="37374"/>
                    </a:cubicBezTo>
                    <a:cubicBezTo>
                      <a:pt x="32113" y="37374"/>
                      <a:pt x="32212" y="37359"/>
                      <a:pt x="32192" y="37241"/>
                    </a:cubicBezTo>
                    <a:lnTo>
                      <a:pt x="32192" y="37241"/>
                    </a:lnTo>
                    <a:cubicBezTo>
                      <a:pt x="32324" y="37320"/>
                      <a:pt x="32376" y="37478"/>
                      <a:pt x="32482" y="37609"/>
                    </a:cubicBezTo>
                    <a:cubicBezTo>
                      <a:pt x="32466" y="37625"/>
                      <a:pt x="32441" y="37631"/>
                      <a:pt x="32410" y="37631"/>
                    </a:cubicBezTo>
                    <a:cubicBezTo>
                      <a:pt x="32321" y="37631"/>
                      <a:pt x="32185" y="37582"/>
                      <a:pt x="32106" y="37582"/>
                    </a:cubicBezTo>
                    <a:cubicBezTo>
                      <a:pt x="32028" y="37582"/>
                      <a:pt x="32006" y="37630"/>
                      <a:pt x="32140" y="37820"/>
                    </a:cubicBezTo>
                    <a:cubicBezTo>
                      <a:pt x="32140" y="37792"/>
                      <a:pt x="32152" y="37781"/>
                      <a:pt x="32172" y="37781"/>
                    </a:cubicBezTo>
                    <a:cubicBezTo>
                      <a:pt x="32265" y="37781"/>
                      <a:pt x="32531" y="38011"/>
                      <a:pt x="32629" y="38011"/>
                    </a:cubicBezTo>
                    <a:cubicBezTo>
                      <a:pt x="32656" y="38011"/>
                      <a:pt x="32670" y="37994"/>
                      <a:pt x="32666" y="37951"/>
                    </a:cubicBezTo>
                    <a:lnTo>
                      <a:pt x="32666" y="37951"/>
                    </a:lnTo>
                    <a:cubicBezTo>
                      <a:pt x="33034" y="38214"/>
                      <a:pt x="32955" y="38346"/>
                      <a:pt x="32955" y="38477"/>
                    </a:cubicBezTo>
                    <a:cubicBezTo>
                      <a:pt x="32745" y="38372"/>
                      <a:pt x="32639" y="38162"/>
                      <a:pt x="32482" y="38004"/>
                    </a:cubicBezTo>
                    <a:cubicBezTo>
                      <a:pt x="32452" y="37996"/>
                      <a:pt x="32428" y="37993"/>
                      <a:pt x="32409" y="37993"/>
                    </a:cubicBezTo>
                    <a:cubicBezTo>
                      <a:pt x="32229" y="37993"/>
                      <a:pt x="32523" y="38313"/>
                      <a:pt x="32666" y="38503"/>
                    </a:cubicBezTo>
                    <a:cubicBezTo>
                      <a:pt x="32587" y="38543"/>
                      <a:pt x="32596" y="38655"/>
                      <a:pt x="32464" y="38655"/>
                    </a:cubicBezTo>
                    <a:cubicBezTo>
                      <a:pt x="32419" y="38655"/>
                      <a:pt x="32358" y="38642"/>
                      <a:pt x="32271" y="38609"/>
                    </a:cubicBezTo>
                    <a:cubicBezTo>
                      <a:pt x="32508" y="38477"/>
                      <a:pt x="31929" y="38083"/>
                      <a:pt x="32166" y="38030"/>
                    </a:cubicBezTo>
                    <a:cubicBezTo>
                      <a:pt x="32086" y="37930"/>
                      <a:pt x="32029" y="37914"/>
                      <a:pt x="31980" y="37909"/>
                    </a:cubicBezTo>
                    <a:lnTo>
                      <a:pt x="31980" y="37909"/>
                    </a:lnTo>
                    <a:cubicBezTo>
                      <a:pt x="32057" y="38020"/>
                      <a:pt x="32077" y="38123"/>
                      <a:pt x="31994" y="38123"/>
                    </a:cubicBezTo>
                    <a:cubicBezTo>
                      <a:pt x="31977" y="38123"/>
                      <a:pt x="31955" y="38118"/>
                      <a:pt x="31929" y="38109"/>
                    </a:cubicBezTo>
                    <a:cubicBezTo>
                      <a:pt x="31850" y="37899"/>
                      <a:pt x="31640" y="37846"/>
                      <a:pt x="31587" y="37636"/>
                    </a:cubicBezTo>
                    <a:lnTo>
                      <a:pt x="31587" y="37636"/>
                    </a:lnTo>
                    <a:cubicBezTo>
                      <a:pt x="31648" y="37645"/>
                      <a:pt x="31706" y="37669"/>
                      <a:pt x="31761" y="37702"/>
                    </a:cubicBezTo>
                    <a:lnTo>
                      <a:pt x="31761" y="37702"/>
                    </a:lnTo>
                    <a:cubicBezTo>
                      <a:pt x="31756" y="37689"/>
                      <a:pt x="31750" y="37676"/>
                      <a:pt x="31745" y="37662"/>
                    </a:cubicBezTo>
                    <a:cubicBezTo>
                      <a:pt x="31716" y="37609"/>
                      <a:pt x="31712" y="37589"/>
                      <a:pt x="31723" y="37589"/>
                    </a:cubicBezTo>
                    <a:cubicBezTo>
                      <a:pt x="31763" y="37589"/>
                      <a:pt x="31994" y="37840"/>
                      <a:pt x="32044" y="37840"/>
                    </a:cubicBezTo>
                    <a:cubicBezTo>
                      <a:pt x="32059" y="37840"/>
                      <a:pt x="32058" y="37820"/>
                      <a:pt x="32034" y="37767"/>
                    </a:cubicBezTo>
                    <a:cubicBezTo>
                      <a:pt x="31850" y="37399"/>
                      <a:pt x="31877" y="37609"/>
                      <a:pt x="31535" y="37451"/>
                    </a:cubicBezTo>
                    <a:cubicBezTo>
                      <a:pt x="31535" y="37406"/>
                      <a:pt x="31535" y="37341"/>
                      <a:pt x="31602" y="37341"/>
                    </a:cubicBezTo>
                    <a:cubicBezTo>
                      <a:pt x="31613" y="37341"/>
                      <a:pt x="31626" y="37343"/>
                      <a:pt x="31640" y="37346"/>
                    </a:cubicBezTo>
                    <a:cubicBezTo>
                      <a:pt x="31608" y="37335"/>
                      <a:pt x="31579" y="37329"/>
                      <a:pt x="31553" y="37329"/>
                    </a:cubicBezTo>
                    <a:cubicBezTo>
                      <a:pt x="31292" y="37329"/>
                      <a:pt x="31338" y="37873"/>
                      <a:pt x="30979" y="37873"/>
                    </a:cubicBezTo>
                    <a:cubicBezTo>
                      <a:pt x="30972" y="37873"/>
                      <a:pt x="30964" y="37873"/>
                      <a:pt x="30956" y="37872"/>
                    </a:cubicBezTo>
                    <a:lnTo>
                      <a:pt x="30956" y="37872"/>
                    </a:lnTo>
                    <a:cubicBezTo>
                      <a:pt x="31430" y="38188"/>
                      <a:pt x="30956" y="38030"/>
                      <a:pt x="31272" y="38346"/>
                    </a:cubicBezTo>
                    <a:cubicBezTo>
                      <a:pt x="31403" y="38188"/>
                      <a:pt x="31430" y="37951"/>
                      <a:pt x="31324" y="37767"/>
                    </a:cubicBezTo>
                    <a:lnTo>
                      <a:pt x="31324" y="37767"/>
                    </a:lnTo>
                    <a:cubicBezTo>
                      <a:pt x="32376" y="38530"/>
                      <a:pt x="31666" y="38661"/>
                      <a:pt x="31798" y="39003"/>
                    </a:cubicBezTo>
                    <a:cubicBezTo>
                      <a:pt x="31245" y="38872"/>
                      <a:pt x="31061" y="38398"/>
                      <a:pt x="30588" y="38188"/>
                    </a:cubicBezTo>
                    <a:lnTo>
                      <a:pt x="30588" y="38188"/>
                    </a:lnTo>
                    <a:cubicBezTo>
                      <a:pt x="31061" y="38609"/>
                      <a:pt x="30299" y="38240"/>
                      <a:pt x="30641" y="38688"/>
                    </a:cubicBezTo>
                    <a:cubicBezTo>
                      <a:pt x="30641" y="38620"/>
                      <a:pt x="30708" y="38572"/>
                      <a:pt x="30814" y="38572"/>
                    </a:cubicBezTo>
                    <a:cubicBezTo>
                      <a:pt x="30956" y="38572"/>
                      <a:pt x="31167" y="38657"/>
                      <a:pt x="31377" y="38898"/>
                    </a:cubicBezTo>
                    <a:cubicBezTo>
                      <a:pt x="31262" y="38850"/>
                      <a:pt x="31193" y="38831"/>
                      <a:pt x="31153" y="38831"/>
                    </a:cubicBezTo>
                    <a:cubicBezTo>
                      <a:pt x="30989" y="38831"/>
                      <a:pt x="31310" y="39147"/>
                      <a:pt x="31061" y="39147"/>
                    </a:cubicBezTo>
                    <a:cubicBezTo>
                      <a:pt x="31033" y="39147"/>
                      <a:pt x="30999" y="39143"/>
                      <a:pt x="30956" y="39135"/>
                    </a:cubicBezTo>
                    <a:cubicBezTo>
                      <a:pt x="30641" y="39056"/>
                      <a:pt x="30562" y="38740"/>
                      <a:pt x="30246" y="38661"/>
                    </a:cubicBezTo>
                    <a:lnTo>
                      <a:pt x="30246" y="38661"/>
                    </a:lnTo>
                    <a:lnTo>
                      <a:pt x="30483" y="39082"/>
                    </a:lnTo>
                    <a:cubicBezTo>
                      <a:pt x="30614" y="39108"/>
                      <a:pt x="30719" y="39187"/>
                      <a:pt x="30825" y="39292"/>
                    </a:cubicBezTo>
                    <a:cubicBezTo>
                      <a:pt x="30956" y="39818"/>
                      <a:pt x="30588" y="39897"/>
                      <a:pt x="30562" y="40292"/>
                    </a:cubicBezTo>
                    <a:cubicBezTo>
                      <a:pt x="30687" y="40362"/>
                      <a:pt x="30759" y="40386"/>
                      <a:pt x="30803" y="40386"/>
                    </a:cubicBezTo>
                    <a:cubicBezTo>
                      <a:pt x="30895" y="40386"/>
                      <a:pt x="30870" y="40285"/>
                      <a:pt x="30962" y="40285"/>
                    </a:cubicBezTo>
                    <a:cubicBezTo>
                      <a:pt x="30975" y="40285"/>
                      <a:pt x="30991" y="40287"/>
                      <a:pt x="31009" y="40292"/>
                    </a:cubicBezTo>
                    <a:cubicBezTo>
                      <a:pt x="31081" y="40509"/>
                      <a:pt x="31079" y="40776"/>
                      <a:pt x="30856" y="40776"/>
                    </a:cubicBezTo>
                    <a:cubicBezTo>
                      <a:pt x="30755" y="40776"/>
                      <a:pt x="30609" y="40721"/>
                      <a:pt x="30404" y="40581"/>
                    </a:cubicBezTo>
                    <a:cubicBezTo>
                      <a:pt x="30535" y="40581"/>
                      <a:pt x="30535" y="40423"/>
                      <a:pt x="30325" y="40134"/>
                    </a:cubicBezTo>
                    <a:cubicBezTo>
                      <a:pt x="30250" y="40031"/>
                      <a:pt x="30202" y="40008"/>
                      <a:pt x="30160" y="40008"/>
                    </a:cubicBezTo>
                    <a:cubicBezTo>
                      <a:pt x="30126" y="40008"/>
                      <a:pt x="30097" y="40023"/>
                      <a:pt x="30061" y="40023"/>
                    </a:cubicBezTo>
                    <a:cubicBezTo>
                      <a:pt x="30016" y="40023"/>
                      <a:pt x="29962" y="40000"/>
                      <a:pt x="29878" y="39897"/>
                    </a:cubicBezTo>
                    <a:lnTo>
                      <a:pt x="29878" y="39897"/>
                    </a:lnTo>
                    <a:cubicBezTo>
                      <a:pt x="29820" y="40053"/>
                      <a:pt x="30048" y="40438"/>
                      <a:pt x="29865" y="40438"/>
                    </a:cubicBezTo>
                    <a:cubicBezTo>
                      <a:pt x="29800" y="40438"/>
                      <a:pt x="29683" y="40389"/>
                      <a:pt x="29483" y="40266"/>
                    </a:cubicBezTo>
                    <a:lnTo>
                      <a:pt x="29483" y="40266"/>
                    </a:lnTo>
                    <a:cubicBezTo>
                      <a:pt x="29641" y="40476"/>
                      <a:pt x="29589" y="40499"/>
                      <a:pt x="29505" y="40499"/>
                    </a:cubicBezTo>
                    <a:cubicBezTo>
                      <a:pt x="29481" y="40499"/>
                      <a:pt x="29454" y="40497"/>
                      <a:pt x="29430" y="40497"/>
                    </a:cubicBezTo>
                    <a:cubicBezTo>
                      <a:pt x="29411" y="40497"/>
                      <a:pt x="29393" y="40498"/>
                      <a:pt x="29378" y="40502"/>
                    </a:cubicBezTo>
                    <a:cubicBezTo>
                      <a:pt x="29510" y="40581"/>
                      <a:pt x="29562" y="40739"/>
                      <a:pt x="29694" y="40818"/>
                    </a:cubicBezTo>
                    <a:cubicBezTo>
                      <a:pt x="29686" y="40817"/>
                      <a:pt x="29679" y="40817"/>
                      <a:pt x="29672" y="40817"/>
                    </a:cubicBezTo>
                    <a:cubicBezTo>
                      <a:pt x="29365" y="40817"/>
                      <a:pt x="29416" y="41250"/>
                      <a:pt x="29128" y="41250"/>
                    </a:cubicBezTo>
                    <a:cubicBezTo>
                      <a:pt x="29049" y="41250"/>
                      <a:pt x="28945" y="41217"/>
                      <a:pt x="28800" y="41133"/>
                    </a:cubicBezTo>
                    <a:cubicBezTo>
                      <a:pt x="28747" y="41265"/>
                      <a:pt x="28747" y="41449"/>
                      <a:pt x="28694" y="41607"/>
                    </a:cubicBezTo>
                    <a:cubicBezTo>
                      <a:pt x="28589" y="41502"/>
                      <a:pt x="28484" y="41396"/>
                      <a:pt x="28379" y="41291"/>
                    </a:cubicBezTo>
                    <a:cubicBezTo>
                      <a:pt x="28362" y="41287"/>
                      <a:pt x="28349" y="41286"/>
                      <a:pt x="28338" y="41286"/>
                    </a:cubicBezTo>
                    <a:cubicBezTo>
                      <a:pt x="28203" y="41286"/>
                      <a:pt x="28591" y="41590"/>
                      <a:pt x="28615" y="41712"/>
                    </a:cubicBezTo>
                    <a:cubicBezTo>
                      <a:pt x="28326" y="41581"/>
                      <a:pt x="28063" y="41370"/>
                      <a:pt x="27879" y="41107"/>
                    </a:cubicBezTo>
                    <a:cubicBezTo>
                      <a:pt x="27740" y="41107"/>
                      <a:pt x="27692" y="41198"/>
                      <a:pt x="27568" y="41198"/>
                    </a:cubicBezTo>
                    <a:cubicBezTo>
                      <a:pt x="27482" y="41198"/>
                      <a:pt x="27359" y="41154"/>
                      <a:pt x="27143" y="41002"/>
                    </a:cubicBezTo>
                    <a:lnTo>
                      <a:pt x="27143" y="41002"/>
                    </a:lnTo>
                    <a:cubicBezTo>
                      <a:pt x="27406" y="41291"/>
                      <a:pt x="27800" y="41449"/>
                      <a:pt x="27984" y="41791"/>
                    </a:cubicBezTo>
                    <a:cubicBezTo>
                      <a:pt x="27992" y="41791"/>
                      <a:pt x="27999" y="41792"/>
                      <a:pt x="28005" y="41792"/>
                    </a:cubicBezTo>
                    <a:cubicBezTo>
                      <a:pt x="28284" y="41792"/>
                      <a:pt x="27557" y="41299"/>
                      <a:pt x="27813" y="41299"/>
                    </a:cubicBezTo>
                    <a:cubicBezTo>
                      <a:pt x="27841" y="41299"/>
                      <a:pt x="27879" y="41305"/>
                      <a:pt x="27932" y="41318"/>
                    </a:cubicBezTo>
                    <a:cubicBezTo>
                      <a:pt x="28247" y="41528"/>
                      <a:pt x="28405" y="41712"/>
                      <a:pt x="28431" y="41896"/>
                    </a:cubicBezTo>
                    <a:cubicBezTo>
                      <a:pt x="28416" y="41982"/>
                      <a:pt x="28324" y="42005"/>
                      <a:pt x="28203" y="42005"/>
                    </a:cubicBezTo>
                    <a:cubicBezTo>
                      <a:pt x="28058" y="42005"/>
                      <a:pt x="27873" y="41972"/>
                      <a:pt x="27726" y="41972"/>
                    </a:cubicBezTo>
                    <a:cubicBezTo>
                      <a:pt x="27582" y="41972"/>
                      <a:pt x="27475" y="42004"/>
                      <a:pt x="27485" y="42133"/>
                    </a:cubicBezTo>
                    <a:cubicBezTo>
                      <a:pt x="27011" y="41870"/>
                      <a:pt x="27327" y="41844"/>
                      <a:pt x="27195" y="41607"/>
                    </a:cubicBezTo>
                    <a:cubicBezTo>
                      <a:pt x="27159" y="41597"/>
                      <a:pt x="27130" y="41592"/>
                      <a:pt x="27107" y="41592"/>
                    </a:cubicBezTo>
                    <a:cubicBezTo>
                      <a:pt x="26943" y="41592"/>
                      <a:pt x="27067" y="41814"/>
                      <a:pt x="27090" y="41975"/>
                    </a:cubicBezTo>
                    <a:cubicBezTo>
                      <a:pt x="27195" y="42054"/>
                      <a:pt x="27300" y="42133"/>
                      <a:pt x="27432" y="42185"/>
                    </a:cubicBezTo>
                    <a:cubicBezTo>
                      <a:pt x="27432" y="42317"/>
                      <a:pt x="27169" y="42133"/>
                      <a:pt x="27458" y="42396"/>
                    </a:cubicBezTo>
                    <a:cubicBezTo>
                      <a:pt x="27425" y="42385"/>
                      <a:pt x="27399" y="42381"/>
                      <a:pt x="27377" y="42381"/>
                    </a:cubicBezTo>
                    <a:cubicBezTo>
                      <a:pt x="27189" y="42381"/>
                      <a:pt x="27414" y="42745"/>
                      <a:pt x="27200" y="42745"/>
                    </a:cubicBezTo>
                    <a:cubicBezTo>
                      <a:pt x="27131" y="42745"/>
                      <a:pt x="27016" y="42707"/>
                      <a:pt x="26827" y="42606"/>
                    </a:cubicBezTo>
                    <a:lnTo>
                      <a:pt x="26827" y="42606"/>
                    </a:lnTo>
                    <a:cubicBezTo>
                      <a:pt x="27059" y="42802"/>
                      <a:pt x="27061" y="42975"/>
                      <a:pt x="26907" y="42975"/>
                    </a:cubicBezTo>
                    <a:cubicBezTo>
                      <a:pt x="26834" y="42975"/>
                      <a:pt x="26726" y="42936"/>
                      <a:pt x="26590" y="42843"/>
                    </a:cubicBezTo>
                    <a:lnTo>
                      <a:pt x="26590" y="42843"/>
                    </a:lnTo>
                    <a:cubicBezTo>
                      <a:pt x="27089" y="43389"/>
                      <a:pt x="26923" y="43613"/>
                      <a:pt x="26596" y="43613"/>
                    </a:cubicBezTo>
                    <a:cubicBezTo>
                      <a:pt x="26561" y="43613"/>
                      <a:pt x="26524" y="43611"/>
                      <a:pt x="26485" y="43606"/>
                    </a:cubicBezTo>
                    <a:lnTo>
                      <a:pt x="26485" y="43606"/>
                    </a:lnTo>
                    <a:cubicBezTo>
                      <a:pt x="26538" y="43737"/>
                      <a:pt x="26669" y="43790"/>
                      <a:pt x="26748" y="43895"/>
                    </a:cubicBezTo>
                    <a:cubicBezTo>
                      <a:pt x="26701" y="43885"/>
                      <a:pt x="26660" y="43882"/>
                      <a:pt x="26626" y="43882"/>
                    </a:cubicBezTo>
                    <a:cubicBezTo>
                      <a:pt x="26488" y="43882"/>
                      <a:pt x="26433" y="43940"/>
                      <a:pt x="26343" y="43940"/>
                    </a:cubicBezTo>
                    <a:cubicBezTo>
                      <a:pt x="26265" y="43940"/>
                      <a:pt x="26162" y="43897"/>
                      <a:pt x="25959" y="43737"/>
                    </a:cubicBezTo>
                    <a:lnTo>
                      <a:pt x="25959" y="43737"/>
                    </a:lnTo>
                    <a:lnTo>
                      <a:pt x="26301" y="44316"/>
                    </a:lnTo>
                    <a:cubicBezTo>
                      <a:pt x="26260" y="44313"/>
                      <a:pt x="26223" y="44307"/>
                      <a:pt x="26189" y="44297"/>
                    </a:cubicBezTo>
                    <a:lnTo>
                      <a:pt x="26189" y="44297"/>
                    </a:lnTo>
                    <a:cubicBezTo>
                      <a:pt x="26394" y="44384"/>
                      <a:pt x="26569" y="44543"/>
                      <a:pt x="26669" y="44763"/>
                    </a:cubicBezTo>
                    <a:cubicBezTo>
                      <a:pt x="26569" y="44763"/>
                      <a:pt x="26303" y="44596"/>
                      <a:pt x="26169" y="44596"/>
                    </a:cubicBezTo>
                    <a:cubicBezTo>
                      <a:pt x="26126" y="44596"/>
                      <a:pt x="26097" y="44613"/>
                      <a:pt x="26091" y="44658"/>
                    </a:cubicBezTo>
                    <a:cubicBezTo>
                      <a:pt x="25801" y="44316"/>
                      <a:pt x="26196" y="44526"/>
                      <a:pt x="25985" y="44237"/>
                    </a:cubicBezTo>
                    <a:lnTo>
                      <a:pt x="25985" y="44237"/>
                    </a:lnTo>
                    <a:cubicBezTo>
                      <a:pt x="26027" y="44244"/>
                      <a:pt x="26069" y="44255"/>
                      <a:pt x="26109" y="44268"/>
                    </a:cubicBezTo>
                    <a:lnTo>
                      <a:pt x="26109" y="44268"/>
                    </a:lnTo>
                    <a:cubicBezTo>
                      <a:pt x="25861" y="44149"/>
                      <a:pt x="25793" y="43850"/>
                      <a:pt x="25512" y="43763"/>
                    </a:cubicBezTo>
                    <a:lnTo>
                      <a:pt x="25512" y="43763"/>
                    </a:lnTo>
                    <a:cubicBezTo>
                      <a:pt x="25670" y="44057"/>
                      <a:pt x="25576" y="44137"/>
                      <a:pt x="25379" y="44137"/>
                    </a:cubicBezTo>
                    <a:cubicBezTo>
                      <a:pt x="25347" y="44137"/>
                      <a:pt x="25312" y="44135"/>
                      <a:pt x="25275" y="44132"/>
                    </a:cubicBezTo>
                    <a:lnTo>
                      <a:pt x="25275" y="44132"/>
                    </a:lnTo>
                    <a:cubicBezTo>
                      <a:pt x="25486" y="44342"/>
                      <a:pt x="25644" y="44658"/>
                      <a:pt x="25854" y="44868"/>
                    </a:cubicBezTo>
                    <a:cubicBezTo>
                      <a:pt x="25486" y="44710"/>
                      <a:pt x="25381" y="44289"/>
                      <a:pt x="24960" y="44158"/>
                    </a:cubicBezTo>
                    <a:lnTo>
                      <a:pt x="24960" y="44158"/>
                    </a:lnTo>
                    <a:cubicBezTo>
                      <a:pt x="25578" y="44644"/>
                      <a:pt x="25436" y="44926"/>
                      <a:pt x="25094" y="44926"/>
                    </a:cubicBezTo>
                    <a:cubicBezTo>
                      <a:pt x="25029" y="44926"/>
                      <a:pt x="24957" y="44915"/>
                      <a:pt x="24881" y="44894"/>
                    </a:cubicBezTo>
                    <a:lnTo>
                      <a:pt x="24881" y="44894"/>
                    </a:lnTo>
                    <a:cubicBezTo>
                      <a:pt x="24881" y="45117"/>
                      <a:pt x="25301" y="45457"/>
                      <a:pt x="25108" y="45496"/>
                    </a:cubicBezTo>
                    <a:lnTo>
                      <a:pt x="25108" y="45496"/>
                    </a:lnTo>
                    <a:cubicBezTo>
                      <a:pt x="25136" y="45496"/>
                      <a:pt x="25166" y="45497"/>
                      <a:pt x="25196" y="45499"/>
                    </a:cubicBezTo>
                    <a:lnTo>
                      <a:pt x="25196" y="45526"/>
                    </a:lnTo>
                    <a:cubicBezTo>
                      <a:pt x="25065" y="45710"/>
                      <a:pt x="24855" y="45867"/>
                      <a:pt x="24618" y="45946"/>
                    </a:cubicBezTo>
                    <a:cubicBezTo>
                      <a:pt x="24548" y="45620"/>
                      <a:pt x="24726" y="45500"/>
                      <a:pt x="25061" y="45496"/>
                    </a:cubicBezTo>
                    <a:lnTo>
                      <a:pt x="25061" y="45496"/>
                    </a:lnTo>
                    <a:cubicBezTo>
                      <a:pt x="24882" y="45336"/>
                      <a:pt x="24704" y="45103"/>
                      <a:pt x="24629" y="45103"/>
                    </a:cubicBezTo>
                    <a:cubicBezTo>
                      <a:pt x="24605" y="45103"/>
                      <a:pt x="24592" y="45127"/>
                      <a:pt x="24592" y="45184"/>
                    </a:cubicBezTo>
                    <a:cubicBezTo>
                      <a:pt x="24329" y="45000"/>
                      <a:pt x="24144" y="44763"/>
                      <a:pt x="24039" y="44526"/>
                    </a:cubicBezTo>
                    <a:cubicBezTo>
                      <a:pt x="24007" y="44510"/>
                      <a:pt x="23987" y="44504"/>
                      <a:pt x="23975" y="44504"/>
                    </a:cubicBezTo>
                    <a:cubicBezTo>
                      <a:pt x="23950" y="44504"/>
                      <a:pt x="23968" y="44534"/>
                      <a:pt x="23987" y="44552"/>
                    </a:cubicBezTo>
                    <a:lnTo>
                      <a:pt x="23776" y="44500"/>
                    </a:lnTo>
                    <a:lnTo>
                      <a:pt x="23776" y="44500"/>
                    </a:lnTo>
                    <a:cubicBezTo>
                      <a:pt x="23908" y="44737"/>
                      <a:pt x="24171" y="44815"/>
                      <a:pt x="24276" y="45078"/>
                    </a:cubicBezTo>
                    <a:cubicBezTo>
                      <a:pt x="24299" y="45143"/>
                      <a:pt x="24289" y="45168"/>
                      <a:pt x="24255" y="45168"/>
                    </a:cubicBezTo>
                    <a:cubicBezTo>
                      <a:pt x="24135" y="45168"/>
                      <a:pt x="23721" y="44856"/>
                      <a:pt x="23434" y="44815"/>
                    </a:cubicBezTo>
                    <a:lnTo>
                      <a:pt x="23434" y="44815"/>
                    </a:lnTo>
                    <a:cubicBezTo>
                      <a:pt x="23645" y="45157"/>
                      <a:pt x="23119" y="44894"/>
                      <a:pt x="23250" y="45157"/>
                    </a:cubicBezTo>
                    <a:cubicBezTo>
                      <a:pt x="23414" y="45235"/>
                      <a:pt x="23525" y="45267"/>
                      <a:pt x="23597" y="45267"/>
                    </a:cubicBezTo>
                    <a:cubicBezTo>
                      <a:pt x="23744" y="45267"/>
                      <a:pt x="23733" y="45132"/>
                      <a:pt x="23697" y="44973"/>
                    </a:cubicBezTo>
                    <a:lnTo>
                      <a:pt x="23697" y="44973"/>
                    </a:lnTo>
                    <a:cubicBezTo>
                      <a:pt x="23881" y="45131"/>
                      <a:pt x="24118" y="45236"/>
                      <a:pt x="24355" y="45289"/>
                    </a:cubicBezTo>
                    <a:cubicBezTo>
                      <a:pt x="24210" y="45330"/>
                      <a:pt x="24391" y="45486"/>
                      <a:pt x="24243" y="45486"/>
                    </a:cubicBezTo>
                    <a:cubicBezTo>
                      <a:pt x="24204" y="45486"/>
                      <a:pt x="24140" y="45475"/>
                      <a:pt x="24039" y="45447"/>
                    </a:cubicBezTo>
                    <a:lnTo>
                      <a:pt x="24039" y="45447"/>
                    </a:lnTo>
                    <a:cubicBezTo>
                      <a:pt x="24092" y="45657"/>
                      <a:pt x="24407" y="45631"/>
                      <a:pt x="24434" y="45841"/>
                    </a:cubicBezTo>
                    <a:cubicBezTo>
                      <a:pt x="24324" y="45798"/>
                      <a:pt x="24233" y="45781"/>
                      <a:pt x="24154" y="45781"/>
                    </a:cubicBezTo>
                    <a:cubicBezTo>
                      <a:pt x="23892" y="45781"/>
                      <a:pt x="23768" y="45971"/>
                      <a:pt x="23566" y="46052"/>
                    </a:cubicBezTo>
                    <a:cubicBezTo>
                      <a:pt x="23622" y="46117"/>
                      <a:pt x="23684" y="46142"/>
                      <a:pt x="23739" y="46142"/>
                    </a:cubicBezTo>
                    <a:cubicBezTo>
                      <a:pt x="23840" y="46142"/>
                      <a:pt x="23915" y="46057"/>
                      <a:pt x="23881" y="45973"/>
                    </a:cubicBezTo>
                    <a:lnTo>
                      <a:pt x="23881" y="45973"/>
                    </a:lnTo>
                    <a:cubicBezTo>
                      <a:pt x="24513" y="46420"/>
                      <a:pt x="24197" y="46578"/>
                      <a:pt x="23934" y="46578"/>
                    </a:cubicBezTo>
                    <a:cubicBezTo>
                      <a:pt x="23513" y="46367"/>
                      <a:pt x="24092" y="46393"/>
                      <a:pt x="23750" y="46262"/>
                    </a:cubicBezTo>
                    <a:cubicBezTo>
                      <a:pt x="23667" y="46233"/>
                      <a:pt x="23615" y="46221"/>
                      <a:pt x="23583" y="46221"/>
                    </a:cubicBezTo>
                    <a:cubicBezTo>
                      <a:pt x="23424" y="46221"/>
                      <a:pt x="23807" y="46529"/>
                      <a:pt x="23633" y="46529"/>
                    </a:cubicBezTo>
                    <a:cubicBezTo>
                      <a:pt x="23621" y="46529"/>
                      <a:pt x="23608" y="46528"/>
                      <a:pt x="23592" y="46525"/>
                    </a:cubicBezTo>
                    <a:cubicBezTo>
                      <a:pt x="23450" y="46351"/>
                      <a:pt x="23362" y="46289"/>
                      <a:pt x="23297" y="46289"/>
                    </a:cubicBezTo>
                    <a:cubicBezTo>
                      <a:pt x="23138" y="46289"/>
                      <a:pt x="23118" y="46662"/>
                      <a:pt x="22784" y="46662"/>
                    </a:cubicBezTo>
                    <a:cubicBezTo>
                      <a:pt x="22699" y="46662"/>
                      <a:pt x="22594" y="46638"/>
                      <a:pt x="22461" y="46578"/>
                    </a:cubicBezTo>
                    <a:lnTo>
                      <a:pt x="22461" y="46578"/>
                    </a:lnTo>
                    <a:cubicBezTo>
                      <a:pt x="22698" y="46867"/>
                      <a:pt x="22698" y="47209"/>
                      <a:pt x="22908" y="47603"/>
                    </a:cubicBezTo>
                    <a:cubicBezTo>
                      <a:pt x="22754" y="47474"/>
                      <a:pt x="22648" y="47422"/>
                      <a:pt x="22578" y="47422"/>
                    </a:cubicBezTo>
                    <a:cubicBezTo>
                      <a:pt x="22348" y="47422"/>
                      <a:pt x="22504" y="47974"/>
                      <a:pt x="22645" y="48156"/>
                    </a:cubicBezTo>
                    <a:cubicBezTo>
                      <a:pt x="22514" y="48129"/>
                      <a:pt x="22382" y="48050"/>
                      <a:pt x="22277" y="47971"/>
                    </a:cubicBezTo>
                    <a:lnTo>
                      <a:pt x="22277" y="47971"/>
                    </a:lnTo>
                    <a:cubicBezTo>
                      <a:pt x="22488" y="48182"/>
                      <a:pt x="22119" y="48077"/>
                      <a:pt x="22356" y="48445"/>
                    </a:cubicBezTo>
                    <a:cubicBezTo>
                      <a:pt x="22202" y="48355"/>
                      <a:pt x="22113" y="48319"/>
                      <a:pt x="22065" y="48319"/>
                    </a:cubicBezTo>
                    <a:cubicBezTo>
                      <a:pt x="21916" y="48319"/>
                      <a:pt x="22172" y="48673"/>
                      <a:pt x="22172" y="48892"/>
                    </a:cubicBezTo>
                    <a:cubicBezTo>
                      <a:pt x="21962" y="48787"/>
                      <a:pt x="21830" y="48603"/>
                      <a:pt x="21567" y="48576"/>
                    </a:cubicBezTo>
                    <a:lnTo>
                      <a:pt x="21567" y="48576"/>
                    </a:lnTo>
                    <a:cubicBezTo>
                      <a:pt x="21672" y="49181"/>
                      <a:pt x="21146" y="49076"/>
                      <a:pt x="21094" y="49576"/>
                    </a:cubicBezTo>
                    <a:cubicBezTo>
                      <a:pt x="20902" y="49491"/>
                      <a:pt x="20797" y="49337"/>
                      <a:pt x="20708" y="49337"/>
                    </a:cubicBezTo>
                    <a:cubicBezTo>
                      <a:pt x="20687" y="49337"/>
                      <a:pt x="20667" y="49345"/>
                      <a:pt x="20647" y="49365"/>
                    </a:cubicBezTo>
                    <a:cubicBezTo>
                      <a:pt x="20955" y="49606"/>
                      <a:pt x="20969" y="49697"/>
                      <a:pt x="20847" y="49697"/>
                    </a:cubicBezTo>
                    <a:cubicBezTo>
                      <a:pt x="20729" y="49697"/>
                      <a:pt x="20484" y="49613"/>
                      <a:pt x="20252" y="49497"/>
                    </a:cubicBezTo>
                    <a:lnTo>
                      <a:pt x="20252" y="49497"/>
                    </a:lnTo>
                    <a:cubicBezTo>
                      <a:pt x="20778" y="49786"/>
                      <a:pt x="20936" y="50207"/>
                      <a:pt x="20620" y="50207"/>
                    </a:cubicBezTo>
                    <a:cubicBezTo>
                      <a:pt x="20545" y="50226"/>
                      <a:pt x="20470" y="50378"/>
                      <a:pt x="20328" y="50378"/>
                    </a:cubicBezTo>
                    <a:cubicBezTo>
                      <a:pt x="20271" y="50378"/>
                      <a:pt x="20203" y="50354"/>
                      <a:pt x="20121" y="50286"/>
                    </a:cubicBezTo>
                    <a:cubicBezTo>
                      <a:pt x="20152" y="50239"/>
                      <a:pt x="20183" y="50107"/>
                      <a:pt x="20288" y="50076"/>
                    </a:cubicBezTo>
                    <a:lnTo>
                      <a:pt x="20288" y="50076"/>
                    </a:lnTo>
                    <a:cubicBezTo>
                      <a:pt x="20162" y="49988"/>
                      <a:pt x="20105" y="49831"/>
                      <a:pt x="19963" y="49760"/>
                    </a:cubicBezTo>
                    <a:cubicBezTo>
                      <a:pt x="19621" y="49760"/>
                      <a:pt x="19805" y="49997"/>
                      <a:pt x="20068" y="50207"/>
                    </a:cubicBezTo>
                    <a:cubicBezTo>
                      <a:pt x="20068" y="50239"/>
                      <a:pt x="20057" y="50252"/>
                      <a:pt x="20038" y="50252"/>
                    </a:cubicBezTo>
                    <a:cubicBezTo>
                      <a:pt x="19953" y="50252"/>
                      <a:pt x="19706" y="49978"/>
                      <a:pt x="19608" y="49978"/>
                    </a:cubicBezTo>
                    <a:cubicBezTo>
                      <a:pt x="19587" y="49978"/>
                      <a:pt x="19572" y="49991"/>
                      <a:pt x="19568" y="50023"/>
                    </a:cubicBezTo>
                    <a:cubicBezTo>
                      <a:pt x="19963" y="50286"/>
                      <a:pt x="19989" y="50496"/>
                      <a:pt x="19989" y="50680"/>
                    </a:cubicBezTo>
                    <a:cubicBezTo>
                      <a:pt x="19833" y="50582"/>
                      <a:pt x="19766" y="50552"/>
                      <a:pt x="19735" y="50552"/>
                    </a:cubicBezTo>
                    <a:cubicBezTo>
                      <a:pt x="19689" y="50552"/>
                      <a:pt x="19715" y="50614"/>
                      <a:pt x="19645" y="50614"/>
                    </a:cubicBezTo>
                    <a:cubicBezTo>
                      <a:pt x="19609" y="50614"/>
                      <a:pt x="19547" y="50598"/>
                      <a:pt x="19437" y="50549"/>
                    </a:cubicBezTo>
                    <a:lnTo>
                      <a:pt x="19437" y="50549"/>
                    </a:lnTo>
                    <a:cubicBezTo>
                      <a:pt x="19722" y="50768"/>
                      <a:pt x="19660" y="50878"/>
                      <a:pt x="19509" y="50878"/>
                    </a:cubicBezTo>
                    <a:cubicBezTo>
                      <a:pt x="19479" y="50878"/>
                      <a:pt x="19445" y="50873"/>
                      <a:pt x="19410" y="50864"/>
                    </a:cubicBezTo>
                    <a:cubicBezTo>
                      <a:pt x="19200" y="50733"/>
                      <a:pt x="19358" y="50759"/>
                      <a:pt x="19042" y="50549"/>
                    </a:cubicBezTo>
                    <a:lnTo>
                      <a:pt x="19042" y="50549"/>
                    </a:lnTo>
                    <a:cubicBezTo>
                      <a:pt x="19489" y="50943"/>
                      <a:pt x="18595" y="50917"/>
                      <a:pt x="19384" y="51443"/>
                    </a:cubicBezTo>
                    <a:cubicBezTo>
                      <a:pt x="19365" y="51438"/>
                      <a:pt x="19349" y="51436"/>
                      <a:pt x="19336" y="51436"/>
                    </a:cubicBezTo>
                    <a:cubicBezTo>
                      <a:pt x="19156" y="51436"/>
                      <a:pt x="19570" y="51876"/>
                      <a:pt x="19397" y="51876"/>
                    </a:cubicBezTo>
                    <a:cubicBezTo>
                      <a:pt x="19380" y="51876"/>
                      <a:pt x="19359" y="51872"/>
                      <a:pt x="19332" y="51864"/>
                    </a:cubicBezTo>
                    <a:cubicBezTo>
                      <a:pt x="18937" y="51680"/>
                      <a:pt x="19174" y="51601"/>
                      <a:pt x="18884" y="51259"/>
                    </a:cubicBezTo>
                    <a:cubicBezTo>
                      <a:pt x="18674" y="51259"/>
                      <a:pt x="18753" y="51469"/>
                      <a:pt x="18543" y="51469"/>
                    </a:cubicBezTo>
                    <a:cubicBezTo>
                      <a:pt x="19463" y="52258"/>
                      <a:pt x="18700" y="52232"/>
                      <a:pt x="18779" y="52442"/>
                    </a:cubicBezTo>
                    <a:cubicBezTo>
                      <a:pt x="18595" y="52311"/>
                      <a:pt x="18464" y="52101"/>
                      <a:pt x="18411" y="51890"/>
                    </a:cubicBezTo>
                    <a:lnTo>
                      <a:pt x="18411" y="51890"/>
                    </a:lnTo>
                    <a:cubicBezTo>
                      <a:pt x="18543" y="51916"/>
                      <a:pt x="18648" y="51995"/>
                      <a:pt x="18727" y="52101"/>
                    </a:cubicBezTo>
                    <a:cubicBezTo>
                      <a:pt x="18739" y="52102"/>
                      <a:pt x="18750" y="52102"/>
                      <a:pt x="18759" y="52102"/>
                    </a:cubicBezTo>
                    <a:cubicBezTo>
                      <a:pt x="18951" y="52102"/>
                      <a:pt x="18570" y="51855"/>
                      <a:pt x="18595" y="51680"/>
                    </a:cubicBezTo>
                    <a:lnTo>
                      <a:pt x="18595" y="51680"/>
                    </a:lnTo>
                    <a:cubicBezTo>
                      <a:pt x="18480" y="51731"/>
                      <a:pt x="18434" y="51782"/>
                      <a:pt x="18329" y="51782"/>
                    </a:cubicBezTo>
                    <a:cubicBezTo>
                      <a:pt x="18218" y="51782"/>
                      <a:pt x="18041" y="51724"/>
                      <a:pt x="17648" y="51548"/>
                    </a:cubicBezTo>
                    <a:lnTo>
                      <a:pt x="17648" y="51548"/>
                    </a:lnTo>
                    <a:cubicBezTo>
                      <a:pt x="17727" y="51785"/>
                      <a:pt x="18017" y="51811"/>
                      <a:pt x="18174" y="51995"/>
                    </a:cubicBezTo>
                    <a:cubicBezTo>
                      <a:pt x="18087" y="51960"/>
                      <a:pt x="18011" y="51944"/>
                      <a:pt x="17945" y="51944"/>
                    </a:cubicBezTo>
                    <a:cubicBezTo>
                      <a:pt x="17470" y="51944"/>
                      <a:pt x="17468" y="52741"/>
                      <a:pt x="17122" y="52811"/>
                    </a:cubicBezTo>
                    <a:cubicBezTo>
                      <a:pt x="17149" y="52890"/>
                      <a:pt x="17228" y="53258"/>
                      <a:pt x="17543" y="53337"/>
                    </a:cubicBezTo>
                    <a:cubicBezTo>
                      <a:pt x="17754" y="53731"/>
                      <a:pt x="16991" y="53337"/>
                      <a:pt x="17596" y="53810"/>
                    </a:cubicBezTo>
                    <a:cubicBezTo>
                      <a:pt x="17333" y="53731"/>
                      <a:pt x="17201" y="53494"/>
                      <a:pt x="16991" y="53363"/>
                    </a:cubicBezTo>
                    <a:cubicBezTo>
                      <a:pt x="16975" y="53330"/>
                      <a:pt x="16989" y="53318"/>
                      <a:pt x="17020" y="53318"/>
                    </a:cubicBezTo>
                    <a:cubicBezTo>
                      <a:pt x="17089" y="53318"/>
                      <a:pt x="17242" y="53379"/>
                      <a:pt x="17333" y="53416"/>
                    </a:cubicBezTo>
                    <a:cubicBezTo>
                      <a:pt x="17122" y="53100"/>
                      <a:pt x="16807" y="53100"/>
                      <a:pt x="16833" y="52837"/>
                    </a:cubicBezTo>
                    <a:lnTo>
                      <a:pt x="16833" y="52837"/>
                    </a:lnTo>
                    <a:cubicBezTo>
                      <a:pt x="16702" y="52968"/>
                      <a:pt x="16886" y="53153"/>
                      <a:pt x="16991" y="53494"/>
                    </a:cubicBezTo>
                    <a:cubicBezTo>
                      <a:pt x="16886" y="53416"/>
                      <a:pt x="16780" y="53363"/>
                      <a:pt x="16649" y="53310"/>
                    </a:cubicBezTo>
                    <a:lnTo>
                      <a:pt x="16649" y="53310"/>
                    </a:lnTo>
                    <a:cubicBezTo>
                      <a:pt x="16833" y="53600"/>
                      <a:pt x="16886" y="53416"/>
                      <a:pt x="17201" y="53705"/>
                    </a:cubicBezTo>
                    <a:cubicBezTo>
                      <a:pt x="17280" y="53889"/>
                      <a:pt x="16938" y="53757"/>
                      <a:pt x="17228" y="54099"/>
                    </a:cubicBezTo>
                    <a:cubicBezTo>
                      <a:pt x="17806" y="53994"/>
                      <a:pt x="18332" y="53731"/>
                      <a:pt x="18753" y="53310"/>
                    </a:cubicBezTo>
                    <a:cubicBezTo>
                      <a:pt x="19016" y="53310"/>
                      <a:pt x="19016" y="53600"/>
                      <a:pt x="19279" y="53600"/>
                    </a:cubicBezTo>
                    <a:cubicBezTo>
                      <a:pt x="19358" y="53521"/>
                      <a:pt x="19147" y="53416"/>
                      <a:pt x="19016" y="53205"/>
                    </a:cubicBezTo>
                    <a:lnTo>
                      <a:pt x="19016" y="53205"/>
                    </a:lnTo>
                    <a:cubicBezTo>
                      <a:pt x="19410" y="53337"/>
                      <a:pt x="19568" y="53731"/>
                      <a:pt x="19779" y="54047"/>
                    </a:cubicBezTo>
                    <a:cubicBezTo>
                      <a:pt x="19568" y="54231"/>
                      <a:pt x="18648" y="53942"/>
                      <a:pt x="18884" y="54573"/>
                    </a:cubicBezTo>
                    <a:cubicBezTo>
                      <a:pt x="18873" y="54590"/>
                      <a:pt x="18845" y="54596"/>
                      <a:pt x="18807" y="54596"/>
                    </a:cubicBezTo>
                    <a:cubicBezTo>
                      <a:pt x="18731" y="54596"/>
                      <a:pt x="18616" y="54571"/>
                      <a:pt x="18535" y="54571"/>
                    </a:cubicBezTo>
                    <a:cubicBezTo>
                      <a:pt x="18478" y="54571"/>
                      <a:pt x="18437" y="54583"/>
                      <a:pt x="18437" y="54625"/>
                    </a:cubicBezTo>
                    <a:cubicBezTo>
                      <a:pt x="18832" y="54809"/>
                      <a:pt x="18753" y="54809"/>
                      <a:pt x="18490" y="54836"/>
                    </a:cubicBezTo>
                    <a:cubicBezTo>
                      <a:pt x="18569" y="55046"/>
                      <a:pt x="18806" y="55072"/>
                      <a:pt x="18911" y="55230"/>
                    </a:cubicBezTo>
                    <a:cubicBezTo>
                      <a:pt x="18729" y="55167"/>
                      <a:pt x="18612" y="55142"/>
                      <a:pt x="18539" y="55142"/>
                    </a:cubicBezTo>
                    <a:cubicBezTo>
                      <a:pt x="18305" y="55142"/>
                      <a:pt x="18505" y="55399"/>
                      <a:pt x="18385" y="55520"/>
                    </a:cubicBezTo>
                    <a:cubicBezTo>
                      <a:pt x="18148" y="55467"/>
                      <a:pt x="18043" y="55283"/>
                      <a:pt x="17832" y="55257"/>
                    </a:cubicBezTo>
                    <a:lnTo>
                      <a:pt x="17832" y="55257"/>
                    </a:lnTo>
                    <a:cubicBezTo>
                      <a:pt x="18157" y="55506"/>
                      <a:pt x="18315" y="55732"/>
                      <a:pt x="18084" y="55732"/>
                    </a:cubicBezTo>
                    <a:cubicBezTo>
                      <a:pt x="18071" y="55732"/>
                      <a:pt x="18058" y="55731"/>
                      <a:pt x="18043" y="55730"/>
                    </a:cubicBezTo>
                    <a:cubicBezTo>
                      <a:pt x="17841" y="55679"/>
                      <a:pt x="17857" y="55386"/>
                      <a:pt x="17603" y="55386"/>
                    </a:cubicBezTo>
                    <a:cubicBezTo>
                      <a:pt x="17592" y="55386"/>
                      <a:pt x="17581" y="55387"/>
                      <a:pt x="17569" y="55388"/>
                    </a:cubicBezTo>
                    <a:cubicBezTo>
                      <a:pt x="17651" y="55486"/>
                      <a:pt x="17641" y="55513"/>
                      <a:pt x="17597" y="55513"/>
                    </a:cubicBezTo>
                    <a:cubicBezTo>
                      <a:pt x="17570" y="55513"/>
                      <a:pt x="17530" y="55503"/>
                      <a:pt x="17491" y="55493"/>
                    </a:cubicBezTo>
                    <a:lnTo>
                      <a:pt x="17491" y="55493"/>
                    </a:lnTo>
                    <a:cubicBezTo>
                      <a:pt x="17622" y="55598"/>
                      <a:pt x="17727" y="55730"/>
                      <a:pt x="17806" y="55861"/>
                    </a:cubicBezTo>
                    <a:cubicBezTo>
                      <a:pt x="17614" y="55920"/>
                      <a:pt x="17414" y="55955"/>
                      <a:pt x="17210" y="55955"/>
                    </a:cubicBezTo>
                    <a:cubicBezTo>
                      <a:pt x="17051" y="55955"/>
                      <a:pt x="16889" y="55934"/>
                      <a:pt x="16728" y="55888"/>
                    </a:cubicBezTo>
                    <a:lnTo>
                      <a:pt x="16728" y="55888"/>
                    </a:lnTo>
                    <a:cubicBezTo>
                      <a:pt x="17022" y="56133"/>
                      <a:pt x="16973" y="56161"/>
                      <a:pt x="16867" y="56161"/>
                    </a:cubicBezTo>
                    <a:cubicBezTo>
                      <a:pt x="16835" y="56161"/>
                      <a:pt x="16799" y="56158"/>
                      <a:pt x="16764" y="56158"/>
                    </a:cubicBezTo>
                    <a:cubicBezTo>
                      <a:pt x="16666" y="56158"/>
                      <a:pt x="16587" y="56179"/>
                      <a:pt x="16702" y="56335"/>
                    </a:cubicBezTo>
                    <a:cubicBezTo>
                      <a:pt x="16386" y="56177"/>
                      <a:pt x="16702" y="56177"/>
                      <a:pt x="16439" y="55914"/>
                    </a:cubicBezTo>
                    <a:lnTo>
                      <a:pt x="16439" y="55914"/>
                    </a:lnTo>
                    <a:cubicBezTo>
                      <a:pt x="16366" y="56034"/>
                      <a:pt x="16360" y="56154"/>
                      <a:pt x="16160" y="56154"/>
                    </a:cubicBezTo>
                    <a:cubicBezTo>
                      <a:pt x="16140" y="56154"/>
                      <a:pt x="16120" y="56153"/>
                      <a:pt x="16097" y="56151"/>
                    </a:cubicBezTo>
                    <a:lnTo>
                      <a:pt x="16097" y="56151"/>
                    </a:lnTo>
                    <a:cubicBezTo>
                      <a:pt x="16120" y="56222"/>
                      <a:pt x="16445" y="56530"/>
                      <a:pt x="16332" y="56530"/>
                    </a:cubicBezTo>
                    <a:cubicBezTo>
                      <a:pt x="16320" y="56530"/>
                      <a:pt x="16303" y="56526"/>
                      <a:pt x="16281" y="56519"/>
                    </a:cubicBezTo>
                    <a:lnTo>
                      <a:pt x="16281" y="56519"/>
                    </a:lnTo>
                    <a:cubicBezTo>
                      <a:pt x="16702" y="56782"/>
                      <a:pt x="16649" y="56782"/>
                      <a:pt x="16859" y="57150"/>
                    </a:cubicBezTo>
                    <a:cubicBezTo>
                      <a:pt x="16938" y="56913"/>
                      <a:pt x="17517" y="57176"/>
                      <a:pt x="17333" y="56782"/>
                    </a:cubicBezTo>
                    <a:lnTo>
                      <a:pt x="17333" y="56782"/>
                    </a:lnTo>
                    <a:cubicBezTo>
                      <a:pt x="17780" y="56966"/>
                      <a:pt x="17543" y="57045"/>
                      <a:pt x="17885" y="57176"/>
                    </a:cubicBezTo>
                    <a:cubicBezTo>
                      <a:pt x="17754" y="56913"/>
                      <a:pt x="17543" y="56703"/>
                      <a:pt x="17280" y="56572"/>
                    </a:cubicBezTo>
                    <a:cubicBezTo>
                      <a:pt x="17201" y="56440"/>
                      <a:pt x="17359" y="56440"/>
                      <a:pt x="17201" y="56256"/>
                    </a:cubicBezTo>
                    <a:lnTo>
                      <a:pt x="17201" y="56256"/>
                    </a:lnTo>
                    <a:cubicBezTo>
                      <a:pt x="17373" y="56376"/>
                      <a:pt x="17477" y="56421"/>
                      <a:pt x="17539" y="56421"/>
                    </a:cubicBezTo>
                    <a:cubicBezTo>
                      <a:pt x="17667" y="56421"/>
                      <a:pt x="17613" y="56231"/>
                      <a:pt x="17596" y="56124"/>
                    </a:cubicBezTo>
                    <a:lnTo>
                      <a:pt x="17596" y="56124"/>
                    </a:lnTo>
                    <a:cubicBezTo>
                      <a:pt x="17990" y="56309"/>
                      <a:pt x="17780" y="56440"/>
                      <a:pt x="18174" y="56756"/>
                    </a:cubicBezTo>
                    <a:cubicBezTo>
                      <a:pt x="18332" y="56703"/>
                      <a:pt x="18201" y="56598"/>
                      <a:pt x="17990" y="56387"/>
                    </a:cubicBezTo>
                    <a:lnTo>
                      <a:pt x="17990" y="56387"/>
                    </a:lnTo>
                    <a:cubicBezTo>
                      <a:pt x="18110" y="56427"/>
                      <a:pt x="18351" y="56528"/>
                      <a:pt x="18541" y="56528"/>
                    </a:cubicBezTo>
                    <a:cubicBezTo>
                      <a:pt x="18601" y="56528"/>
                      <a:pt x="18656" y="56518"/>
                      <a:pt x="18700" y="56493"/>
                    </a:cubicBezTo>
                    <a:cubicBezTo>
                      <a:pt x="18490" y="56309"/>
                      <a:pt x="18332" y="56098"/>
                      <a:pt x="18227" y="55861"/>
                    </a:cubicBezTo>
                    <a:lnTo>
                      <a:pt x="18227" y="55861"/>
                    </a:lnTo>
                    <a:cubicBezTo>
                      <a:pt x="18490" y="56072"/>
                      <a:pt x="18779" y="56230"/>
                      <a:pt x="19095" y="56361"/>
                    </a:cubicBezTo>
                    <a:cubicBezTo>
                      <a:pt x="18911" y="56124"/>
                      <a:pt x="19226" y="56230"/>
                      <a:pt x="19279" y="56151"/>
                    </a:cubicBezTo>
                    <a:cubicBezTo>
                      <a:pt x="19437" y="56309"/>
                      <a:pt x="19673" y="56387"/>
                      <a:pt x="19831" y="56545"/>
                    </a:cubicBezTo>
                    <a:cubicBezTo>
                      <a:pt x="19936" y="56151"/>
                      <a:pt x="20331" y="55993"/>
                      <a:pt x="20725" y="55888"/>
                    </a:cubicBezTo>
                    <a:cubicBezTo>
                      <a:pt x="20384" y="55362"/>
                      <a:pt x="21199" y="55730"/>
                      <a:pt x="20988" y="55309"/>
                    </a:cubicBezTo>
                    <a:lnTo>
                      <a:pt x="20988" y="55309"/>
                    </a:lnTo>
                    <a:cubicBezTo>
                      <a:pt x="21119" y="55355"/>
                      <a:pt x="21219" y="55374"/>
                      <a:pt x="21297" y="55374"/>
                    </a:cubicBezTo>
                    <a:cubicBezTo>
                      <a:pt x="21731" y="55374"/>
                      <a:pt x="21458" y="54768"/>
                      <a:pt x="21842" y="54768"/>
                    </a:cubicBezTo>
                    <a:cubicBezTo>
                      <a:pt x="21942" y="54768"/>
                      <a:pt x="22088" y="54809"/>
                      <a:pt x="22303" y="54915"/>
                    </a:cubicBezTo>
                    <a:cubicBezTo>
                      <a:pt x="22093" y="54652"/>
                      <a:pt x="22303" y="54757"/>
                      <a:pt x="22146" y="54546"/>
                    </a:cubicBezTo>
                    <a:lnTo>
                      <a:pt x="22146" y="54546"/>
                    </a:lnTo>
                    <a:cubicBezTo>
                      <a:pt x="22356" y="54625"/>
                      <a:pt x="22593" y="54678"/>
                      <a:pt x="22803" y="54704"/>
                    </a:cubicBezTo>
                    <a:cubicBezTo>
                      <a:pt x="22904" y="54932"/>
                      <a:pt x="22543" y="54795"/>
                      <a:pt x="22936" y="55158"/>
                    </a:cubicBezTo>
                    <a:lnTo>
                      <a:pt x="22936" y="55158"/>
                    </a:lnTo>
                    <a:cubicBezTo>
                      <a:pt x="22825" y="55060"/>
                      <a:pt x="22765" y="55028"/>
                      <a:pt x="22726" y="55028"/>
                    </a:cubicBezTo>
                    <a:cubicBezTo>
                      <a:pt x="22657" y="55028"/>
                      <a:pt x="22652" y="55125"/>
                      <a:pt x="22540" y="55125"/>
                    </a:cubicBezTo>
                    <a:cubicBezTo>
                      <a:pt x="22667" y="55277"/>
                      <a:pt x="22732" y="55319"/>
                      <a:pt x="22781" y="55319"/>
                    </a:cubicBezTo>
                    <a:cubicBezTo>
                      <a:pt x="22834" y="55319"/>
                      <a:pt x="22866" y="55270"/>
                      <a:pt x="22935" y="55257"/>
                    </a:cubicBezTo>
                    <a:lnTo>
                      <a:pt x="22935" y="55257"/>
                    </a:lnTo>
                    <a:cubicBezTo>
                      <a:pt x="23104" y="55511"/>
                      <a:pt x="23022" y="55580"/>
                      <a:pt x="22914" y="55624"/>
                    </a:cubicBezTo>
                    <a:lnTo>
                      <a:pt x="22914" y="55624"/>
                    </a:lnTo>
                    <a:cubicBezTo>
                      <a:pt x="22918" y="55624"/>
                      <a:pt x="22923" y="55623"/>
                      <a:pt x="22927" y="55623"/>
                    </a:cubicBezTo>
                    <a:cubicBezTo>
                      <a:pt x="22981" y="55623"/>
                      <a:pt x="23061" y="55661"/>
                      <a:pt x="23171" y="55756"/>
                    </a:cubicBezTo>
                    <a:cubicBezTo>
                      <a:pt x="23105" y="55800"/>
                      <a:pt x="23205" y="55991"/>
                      <a:pt x="23055" y="55991"/>
                    </a:cubicBezTo>
                    <a:cubicBezTo>
                      <a:pt x="23025" y="55991"/>
                      <a:pt x="22986" y="55984"/>
                      <a:pt x="22935" y="55967"/>
                    </a:cubicBezTo>
                    <a:lnTo>
                      <a:pt x="22935" y="55993"/>
                    </a:lnTo>
                    <a:cubicBezTo>
                      <a:pt x="22842" y="55854"/>
                      <a:pt x="22813" y="55687"/>
                      <a:pt x="22879" y="55638"/>
                    </a:cubicBezTo>
                    <a:lnTo>
                      <a:pt x="22879" y="55638"/>
                    </a:lnTo>
                    <a:cubicBezTo>
                      <a:pt x="22830" y="55656"/>
                      <a:pt x="22781" y="55673"/>
                      <a:pt x="22751" y="55704"/>
                    </a:cubicBezTo>
                    <a:cubicBezTo>
                      <a:pt x="22577" y="55629"/>
                      <a:pt x="22614" y="55438"/>
                      <a:pt x="22728" y="55438"/>
                    </a:cubicBezTo>
                    <a:cubicBezTo>
                      <a:pt x="22735" y="55438"/>
                      <a:pt x="22743" y="55439"/>
                      <a:pt x="22751" y="55441"/>
                    </a:cubicBezTo>
                    <a:cubicBezTo>
                      <a:pt x="22668" y="55392"/>
                      <a:pt x="22608" y="55372"/>
                      <a:pt x="22562" y="55372"/>
                    </a:cubicBezTo>
                    <a:cubicBezTo>
                      <a:pt x="22358" y="55372"/>
                      <a:pt x="22449" y="55766"/>
                      <a:pt x="22277" y="55809"/>
                    </a:cubicBezTo>
                    <a:cubicBezTo>
                      <a:pt x="22349" y="55842"/>
                      <a:pt x="22393" y="55854"/>
                      <a:pt x="22421" y="55854"/>
                    </a:cubicBezTo>
                    <a:cubicBezTo>
                      <a:pt x="22497" y="55854"/>
                      <a:pt x="22452" y="55763"/>
                      <a:pt x="22528" y="55763"/>
                    </a:cubicBezTo>
                    <a:cubicBezTo>
                      <a:pt x="22555" y="55763"/>
                      <a:pt x="22599" y="55775"/>
                      <a:pt x="22672" y="55809"/>
                    </a:cubicBezTo>
                    <a:cubicBezTo>
                      <a:pt x="22356" y="55967"/>
                      <a:pt x="22672" y="56335"/>
                      <a:pt x="22566" y="56598"/>
                    </a:cubicBezTo>
                    <a:cubicBezTo>
                      <a:pt x="22330" y="56545"/>
                      <a:pt x="22356" y="56177"/>
                      <a:pt x="22067" y="56177"/>
                    </a:cubicBezTo>
                    <a:lnTo>
                      <a:pt x="22277" y="56493"/>
                    </a:lnTo>
                    <a:cubicBezTo>
                      <a:pt x="21751" y="56493"/>
                      <a:pt x="21777" y="56940"/>
                      <a:pt x="21909" y="57282"/>
                    </a:cubicBezTo>
                    <a:cubicBezTo>
                      <a:pt x="21794" y="57094"/>
                      <a:pt x="21712" y="57034"/>
                      <a:pt x="21642" y="57034"/>
                    </a:cubicBezTo>
                    <a:cubicBezTo>
                      <a:pt x="21536" y="57034"/>
                      <a:pt x="21457" y="57171"/>
                      <a:pt x="21330" y="57203"/>
                    </a:cubicBezTo>
                    <a:cubicBezTo>
                      <a:pt x="21477" y="57350"/>
                      <a:pt x="21591" y="57496"/>
                      <a:pt x="21670" y="57496"/>
                    </a:cubicBezTo>
                    <a:cubicBezTo>
                      <a:pt x="21691" y="57496"/>
                      <a:pt x="21709" y="57487"/>
                      <a:pt x="21725" y="57466"/>
                    </a:cubicBezTo>
                    <a:cubicBezTo>
                      <a:pt x="21889" y="57702"/>
                      <a:pt x="21853" y="57750"/>
                      <a:pt x="21766" y="57750"/>
                    </a:cubicBezTo>
                    <a:cubicBezTo>
                      <a:pt x="21708" y="57750"/>
                      <a:pt x="21627" y="57729"/>
                      <a:pt x="21570" y="57729"/>
                    </a:cubicBezTo>
                    <a:cubicBezTo>
                      <a:pt x="21494" y="57729"/>
                      <a:pt x="21458" y="57766"/>
                      <a:pt x="21567" y="57939"/>
                    </a:cubicBezTo>
                    <a:cubicBezTo>
                      <a:pt x="21304" y="57808"/>
                      <a:pt x="21041" y="57650"/>
                      <a:pt x="20857" y="57439"/>
                    </a:cubicBezTo>
                    <a:cubicBezTo>
                      <a:pt x="20852" y="57439"/>
                      <a:pt x="20848" y="57438"/>
                      <a:pt x="20844" y="57438"/>
                    </a:cubicBezTo>
                    <a:cubicBezTo>
                      <a:pt x="20694" y="57438"/>
                      <a:pt x="21097" y="57915"/>
                      <a:pt x="21225" y="58018"/>
                    </a:cubicBezTo>
                    <a:cubicBezTo>
                      <a:pt x="21304" y="58255"/>
                      <a:pt x="20436" y="57939"/>
                      <a:pt x="20988" y="58386"/>
                    </a:cubicBezTo>
                    <a:cubicBezTo>
                      <a:pt x="20941" y="58400"/>
                      <a:pt x="20892" y="58406"/>
                      <a:pt x="20842" y="58406"/>
                    </a:cubicBezTo>
                    <a:cubicBezTo>
                      <a:pt x="20701" y="58406"/>
                      <a:pt x="20560" y="58352"/>
                      <a:pt x="20462" y="58255"/>
                    </a:cubicBezTo>
                    <a:lnTo>
                      <a:pt x="20462" y="58255"/>
                    </a:lnTo>
                    <a:cubicBezTo>
                      <a:pt x="20725" y="58623"/>
                      <a:pt x="20568" y="58965"/>
                      <a:pt x="20042" y="58965"/>
                    </a:cubicBezTo>
                    <a:cubicBezTo>
                      <a:pt x="19989" y="58702"/>
                      <a:pt x="20042" y="58781"/>
                      <a:pt x="19726" y="58360"/>
                    </a:cubicBezTo>
                    <a:cubicBezTo>
                      <a:pt x="19463" y="58307"/>
                      <a:pt x="19279" y="58281"/>
                      <a:pt x="19016" y="58255"/>
                    </a:cubicBezTo>
                    <a:lnTo>
                      <a:pt x="19016" y="58255"/>
                    </a:lnTo>
                    <a:cubicBezTo>
                      <a:pt x="19041" y="58378"/>
                      <a:pt x="19571" y="58547"/>
                      <a:pt x="19425" y="58547"/>
                    </a:cubicBezTo>
                    <a:cubicBezTo>
                      <a:pt x="19415" y="58547"/>
                      <a:pt x="19401" y="58546"/>
                      <a:pt x="19384" y="58544"/>
                    </a:cubicBezTo>
                    <a:lnTo>
                      <a:pt x="19384" y="58544"/>
                    </a:lnTo>
                    <a:cubicBezTo>
                      <a:pt x="19485" y="58638"/>
                      <a:pt x="19539" y="58672"/>
                      <a:pt x="19564" y="58672"/>
                    </a:cubicBezTo>
                    <a:cubicBezTo>
                      <a:pt x="19630" y="58672"/>
                      <a:pt x="19497" y="58432"/>
                      <a:pt x="19516" y="58413"/>
                    </a:cubicBezTo>
                    <a:lnTo>
                      <a:pt x="19516" y="58413"/>
                    </a:lnTo>
                    <a:cubicBezTo>
                      <a:pt x="19939" y="58687"/>
                      <a:pt x="20072" y="59098"/>
                      <a:pt x="19767" y="59098"/>
                    </a:cubicBezTo>
                    <a:cubicBezTo>
                      <a:pt x="19692" y="59098"/>
                      <a:pt x="19592" y="59074"/>
                      <a:pt x="19463" y="59017"/>
                    </a:cubicBezTo>
                    <a:lnTo>
                      <a:pt x="19463" y="59017"/>
                    </a:lnTo>
                    <a:cubicBezTo>
                      <a:pt x="19298" y="59159"/>
                      <a:pt x="19956" y="59891"/>
                      <a:pt x="19623" y="59891"/>
                    </a:cubicBezTo>
                    <a:cubicBezTo>
                      <a:pt x="19584" y="59891"/>
                      <a:pt x="19532" y="59881"/>
                      <a:pt x="19463" y="59859"/>
                    </a:cubicBezTo>
                    <a:lnTo>
                      <a:pt x="19463" y="59859"/>
                    </a:lnTo>
                    <a:lnTo>
                      <a:pt x="19673" y="60201"/>
                    </a:lnTo>
                    <a:cubicBezTo>
                      <a:pt x="19437" y="60148"/>
                      <a:pt x="19384" y="59964"/>
                      <a:pt x="19226" y="59859"/>
                    </a:cubicBezTo>
                    <a:cubicBezTo>
                      <a:pt x="19015" y="59859"/>
                      <a:pt x="19412" y="60300"/>
                      <a:pt x="19199" y="60300"/>
                    </a:cubicBezTo>
                    <a:cubicBezTo>
                      <a:pt x="19174" y="60300"/>
                      <a:pt x="19140" y="60294"/>
                      <a:pt x="19095" y="60280"/>
                    </a:cubicBezTo>
                    <a:cubicBezTo>
                      <a:pt x="18753" y="60096"/>
                      <a:pt x="18963" y="60017"/>
                      <a:pt x="18806" y="59859"/>
                    </a:cubicBezTo>
                    <a:lnTo>
                      <a:pt x="18806" y="59859"/>
                    </a:lnTo>
                    <a:cubicBezTo>
                      <a:pt x="18763" y="60199"/>
                      <a:pt x="18789" y="60590"/>
                      <a:pt x="18414" y="60590"/>
                    </a:cubicBezTo>
                    <a:cubicBezTo>
                      <a:pt x="18324" y="60590"/>
                      <a:pt x="18211" y="60567"/>
                      <a:pt x="18069" y="60517"/>
                    </a:cubicBezTo>
                    <a:lnTo>
                      <a:pt x="18069" y="60517"/>
                    </a:lnTo>
                    <a:cubicBezTo>
                      <a:pt x="18017" y="60622"/>
                      <a:pt x="17859" y="60648"/>
                      <a:pt x="18148" y="60990"/>
                    </a:cubicBezTo>
                    <a:cubicBezTo>
                      <a:pt x="18306" y="61016"/>
                      <a:pt x="18464" y="61121"/>
                      <a:pt x="18569" y="61253"/>
                    </a:cubicBezTo>
                    <a:cubicBezTo>
                      <a:pt x="18510" y="61230"/>
                      <a:pt x="18462" y="61220"/>
                      <a:pt x="18423" y="61220"/>
                    </a:cubicBezTo>
                    <a:cubicBezTo>
                      <a:pt x="18182" y="61220"/>
                      <a:pt x="18256" y="61593"/>
                      <a:pt x="17922" y="61593"/>
                    </a:cubicBezTo>
                    <a:cubicBezTo>
                      <a:pt x="17875" y="61593"/>
                      <a:pt x="17819" y="61586"/>
                      <a:pt x="17754" y="61569"/>
                    </a:cubicBezTo>
                    <a:cubicBezTo>
                      <a:pt x="17619" y="61412"/>
                      <a:pt x="17504" y="61236"/>
                      <a:pt x="17603" y="61236"/>
                    </a:cubicBezTo>
                    <a:cubicBezTo>
                      <a:pt x="17620" y="61236"/>
                      <a:pt x="17643" y="61241"/>
                      <a:pt x="17675" y="61253"/>
                    </a:cubicBezTo>
                    <a:cubicBezTo>
                      <a:pt x="17604" y="61226"/>
                      <a:pt x="17538" y="61214"/>
                      <a:pt x="17477" y="61214"/>
                    </a:cubicBezTo>
                    <a:cubicBezTo>
                      <a:pt x="17246" y="61214"/>
                      <a:pt x="17084" y="61380"/>
                      <a:pt x="16938" y="61463"/>
                    </a:cubicBezTo>
                    <a:cubicBezTo>
                      <a:pt x="17031" y="61590"/>
                      <a:pt x="17075" y="61627"/>
                      <a:pt x="17106" y="61627"/>
                    </a:cubicBezTo>
                    <a:cubicBezTo>
                      <a:pt x="17150" y="61627"/>
                      <a:pt x="17168" y="61551"/>
                      <a:pt x="17262" y="61551"/>
                    </a:cubicBezTo>
                    <a:cubicBezTo>
                      <a:pt x="17308" y="61551"/>
                      <a:pt x="17371" y="61569"/>
                      <a:pt x="17464" y="61621"/>
                    </a:cubicBezTo>
                    <a:cubicBezTo>
                      <a:pt x="17648" y="61910"/>
                      <a:pt x="17306" y="61805"/>
                      <a:pt x="17543" y="62095"/>
                    </a:cubicBezTo>
                    <a:cubicBezTo>
                      <a:pt x="17675" y="62173"/>
                      <a:pt x="17806" y="62279"/>
                      <a:pt x="17911" y="62410"/>
                    </a:cubicBezTo>
                    <a:cubicBezTo>
                      <a:pt x="17981" y="62438"/>
                      <a:pt x="18021" y="62446"/>
                      <a:pt x="18048" y="62446"/>
                    </a:cubicBezTo>
                    <a:cubicBezTo>
                      <a:pt x="18080" y="62446"/>
                      <a:pt x="18093" y="62435"/>
                      <a:pt x="18114" y="62435"/>
                    </a:cubicBezTo>
                    <a:cubicBezTo>
                      <a:pt x="18142" y="62435"/>
                      <a:pt x="18185" y="62454"/>
                      <a:pt x="18306" y="62542"/>
                    </a:cubicBezTo>
                    <a:cubicBezTo>
                      <a:pt x="18280" y="62621"/>
                      <a:pt x="18306" y="62699"/>
                      <a:pt x="18358" y="62752"/>
                    </a:cubicBezTo>
                    <a:cubicBezTo>
                      <a:pt x="18000" y="62587"/>
                      <a:pt x="17858" y="62551"/>
                      <a:pt x="17748" y="62551"/>
                    </a:cubicBezTo>
                    <a:cubicBezTo>
                      <a:pt x="17732" y="62551"/>
                      <a:pt x="17716" y="62552"/>
                      <a:pt x="17700" y="62553"/>
                    </a:cubicBezTo>
                    <a:lnTo>
                      <a:pt x="17700" y="62553"/>
                    </a:lnTo>
                    <a:cubicBezTo>
                      <a:pt x="17658" y="62539"/>
                      <a:pt x="17616" y="62532"/>
                      <a:pt x="17579" y="62532"/>
                    </a:cubicBezTo>
                    <a:cubicBezTo>
                      <a:pt x="17528" y="62532"/>
                      <a:pt x="17485" y="62545"/>
                      <a:pt x="17458" y="62571"/>
                    </a:cubicBezTo>
                    <a:lnTo>
                      <a:pt x="17458" y="62571"/>
                    </a:lnTo>
                    <a:cubicBezTo>
                      <a:pt x="17436" y="62571"/>
                      <a:pt x="17412" y="62570"/>
                      <a:pt x="17385" y="62568"/>
                    </a:cubicBezTo>
                    <a:cubicBezTo>
                      <a:pt x="17228" y="62384"/>
                      <a:pt x="17320" y="62384"/>
                      <a:pt x="17415" y="62384"/>
                    </a:cubicBezTo>
                    <a:cubicBezTo>
                      <a:pt x="17510" y="62384"/>
                      <a:pt x="17609" y="62384"/>
                      <a:pt x="17464" y="62200"/>
                    </a:cubicBezTo>
                    <a:cubicBezTo>
                      <a:pt x="17350" y="62151"/>
                      <a:pt x="17286" y="62137"/>
                      <a:pt x="17242" y="62137"/>
                    </a:cubicBezTo>
                    <a:cubicBezTo>
                      <a:pt x="17189" y="62137"/>
                      <a:pt x="17166" y="62157"/>
                      <a:pt x="17117" y="62157"/>
                    </a:cubicBezTo>
                    <a:cubicBezTo>
                      <a:pt x="17076" y="62157"/>
                      <a:pt x="17018" y="62144"/>
                      <a:pt x="16912" y="62095"/>
                    </a:cubicBezTo>
                    <a:lnTo>
                      <a:pt x="16912" y="62095"/>
                    </a:lnTo>
                    <a:cubicBezTo>
                      <a:pt x="17280" y="62279"/>
                      <a:pt x="17306" y="62673"/>
                      <a:pt x="17201" y="62752"/>
                    </a:cubicBezTo>
                    <a:cubicBezTo>
                      <a:pt x="17070" y="62699"/>
                      <a:pt x="17017" y="62568"/>
                      <a:pt x="16938" y="62489"/>
                    </a:cubicBezTo>
                    <a:cubicBezTo>
                      <a:pt x="16820" y="62433"/>
                      <a:pt x="16753" y="62414"/>
                      <a:pt x="16712" y="62414"/>
                    </a:cubicBezTo>
                    <a:cubicBezTo>
                      <a:pt x="16628" y="62414"/>
                      <a:pt x="16658" y="62496"/>
                      <a:pt x="16572" y="62496"/>
                    </a:cubicBezTo>
                    <a:cubicBezTo>
                      <a:pt x="16543" y="62496"/>
                      <a:pt x="16501" y="62487"/>
                      <a:pt x="16439" y="62463"/>
                    </a:cubicBezTo>
                    <a:lnTo>
                      <a:pt x="16439" y="62463"/>
                    </a:lnTo>
                    <a:cubicBezTo>
                      <a:pt x="16570" y="62621"/>
                      <a:pt x="16807" y="62621"/>
                      <a:pt x="16965" y="62752"/>
                    </a:cubicBezTo>
                    <a:cubicBezTo>
                      <a:pt x="17070" y="63120"/>
                      <a:pt x="16517" y="63015"/>
                      <a:pt x="16544" y="63331"/>
                    </a:cubicBezTo>
                    <a:cubicBezTo>
                      <a:pt x="16644" y="63400"/>
                      <a:pt x="16700" y="63425"/>
                      <a:pt x="16730" y="63425"/>
                    </a:cubicBezTo>
                    <a:cubicBezTo>
                      <a:pt x="16816" y="63425"/>
                      <a:pt x="16696" y="63216"/>
                      <a:pt x="16829" y="63216"/>
                    </a:cubicBezTo>
                    <a:cubicBezTo>
                      <a:pt x="16844" y="63216"/>
                      <a:pt x="16863" y="63219"/>
                      <a:pt x="16886" y="63225"/>
                    </a:cubicBezTo>
                    <a:cubicBezTo>
                      <a:pt x="16965" y="63278"/>
                      <a:pt x="17043" y="63331"/>
                      <a:pt x="17149" y="63383"/>
                    </a:cubicBezTo>
                    <a:cubicBezTo>
                      <a:pt x="16859" y="63383"/>
                      <a:pt x="17149" y="63646"/>
                      <a:pt x="17175" y="63909"/>
                    </a:cubicBezTo>
                    <a:cubicBezTo>
                      <a:pt x="17324" y="64006"/>
                      <a:pt x="17420" y="64047"/>
                      <a:pt x="17470" y="64047"/>
                    </a:cubicBezTo>
                    <a:cubicBezTo>
                      <a:pt x="17569" y="64047"/>
                      <a:pt x="17482" y="63883"/>
                      <a:pt x="17254" y="63673"/>
                    </a:cubicBezTo>
                    <a:lnTo>
                      <a:pt x="17254" y="63673"/>
                    </a:lnTo>
                    <a:cubicBezTo>
                      <a:pt x="17520" y="63695"/>
                      <a:pt x="17618" y="63997"/>
                      <a:pt x="17721" y="63997"/>
                    </a:cubicBezTo>
                    <a:cubicBezTo>
                      <a:pt x="17740" y="63997"/>
                      <a:pt x="17759" y="63987"/>
                      <a:pt x="17780" y="63962"/>
                    </a:cubicBezTo>
                    <a:cubicBezTo>
                      <a:pt x="17938" y="64199"/>
                      <a:pt x="17885" y="64435"/>
                      <a:pt x="18358" y="64567"/>
                    </a:cubicBezTo>
                    <a:cubicBezTo>
                      <a:pt x="18437" y="64514"/>
                      <a:pt x="18253" y="64356"/>
                      <a:pt x="17990" y="64277"/>
                    </a:cubicBezTo>
                    <a:cubicBezTo>
                      <a:pt x="17973" y="64251"/>
                      <a:pt x="17981" y="64242"/>
                      <a:pt x="18006" y="64242"/>
                    </a:cubicBezTo>
                    <a:cubicBezTo>
                      <a:pt x="18055" y="64242"/>
                      <a:pt x="18166" y="64277"/>
                      <a:pt x="18253" y="64277"/>
                    </a:cubicBezTo>
                    <a:cubicBezTo>
                      <a:pt x="18148" y="64041"/>
                      <a:pt x="17938" y="63936"/>
                      <a:pt x="17806" y="63751"/>
                    </a:cubicBezTo>
                    <a:cubicBezTo>
                      <a:pt x="17964" y="63620"/>
                      <a:pt x="18227" y="63567"/>
                      <a:pt x="18069" y="63199"/>
                    </a:cubicBezTo>
                    <a:lnTo>
                      <a:pt x="18069" y="63199"/>
                    </a:lnTo>
                    <a:cubicBezTo>
                      <a:pt x="18280" y="63287"/>
                      <a:pt x="18418" y="63321"/>
                      <a:pt x="18509" y="63321"/>
                    </a:cubicBezTo>
                    <a:cubicBezTo>
                      <a:pt x="18827" y="63321"/>
                      <a:pt x="18578" y="62904"/>
                      <a:pt x="18884" y="62884"/>
                    </a:cubicBezTo>
                    <a:lnTo>
                      <a:pt x="18884" y="62884"/>
                    </a:lnTo>
                    <a:cubicBezTo>
                      <a:pt x="19489" y="63331"/>
                      <a:pt x="18858" y="63304"/>
                      <a:pt x="19384" y="63725"/>
                    </a:cubicBezTo>
                    <a:cubicBezTo>
                      <a:pt x="19384" y="63278"/>
                      <a:pt x="20094" y="63515"/>
                      <a:pt x="19752" y="62778"/>
                    </a:cubicBezTo>
                    <a:lnTo>
                      <a:pt x="19752" y="62778"/>
                    </a:lnTo>
                    <a:cubicBezTo>
                      <a:pt x="19954" y="62859"/>
                      <a:pt x="20142" y="62939"/>
                      <a:pt x="20228" y="62939"/>
                    </a:cubicBezTo>
                    <a:cubicBezTo>
                      <a:pt x="20311" y="62939"/>
                      <a:pt x="20301" y="62866"/>
                      <a:pt x="20121" y="62647"/>
                    </a:cubicBezTo>
                    <a:lnTo>
                      <a:pt x="20121" y="62647"/>
                    </a:lnTo>
                    <a:cubicBezTo>
                      <a:pt x="20541" y="62805"/>
                      <a:pt x="20883" y="63120"/>
                      <a:pt x="20910" y="63331"/>
                    </a:cubicBezTo>
                    <a:cubicBezTo>
                      <a:pt x="20963" y="63352"/>
                      <a:pt x="20997" y="63360"/>
                      <a:pt x="21018" y="63360"/>
                    </a:cubicBezTo>
                    <a:cubicBezTo>
                      <a:pt x="21096" y="63360"/>
                      <a:pt x="21009" y="63249"/>
                      <a:pt x="21095" y="63249"/>
                    </a:cubicBezTo>
                    <a:cubicBezTo>
                      <a:pt x="21102" y="63249"/>
                      <a:pt x="21110" y="63250"/>
                      <a:pt x="21120" y="63252"/>
                    </a:cubicBezTo>
                    <a:cubicBezTo>
                      <a:pt x="20809" y="63122"/>
                      <a:pt x="20703" y="62789"/>
                      <a:pt x="20348" y="62703"/>
                    </a:cubicBezTo>
                    <a:lnTo>
                      <a:pt x="20348" y="62703"/>
                    </a:lnTo>
                    <a:cubicBezTo>
                      <a:pt x="20394" y="62713"/>
                      <a:pt x="20433" y="62718"/>
                      <a:pt x="20466" y="62718"/>
                    </a:cubicBezTo>
                    <a:cubicBezTo>
                      <a:pt x="20808" y="62718"/>
                      <a:pt x="20488" y="62216"/>
                      <a:pt x="20725" y="62121"/>
                    </a:cubicBezTo>
                    <a:lnTo>
                      <a:pt x="20725" y="62121"/>
                    </a:lnTo>
                    <a:cubicBezTo>
                      <a:pt x="20857" y="62594"/>
                      <a:pt x="21067" y="62989"/>
                      <a:pt x="21041" y="63041"/>
                    </a:cubicBezTo>
                    <a:cubicBezTo>
                      <a:pt x="21142" y="63096"/>
                      <a:pt x="21214" y="63120"/>
                      <a:pt x="21263" y="63120"/>
                    </a:cubicBezTo>
                    <a:cubicBezTo>
                      <a:pt x="21517" y="63120"/>
                      <a:pt x="21146" y="62473"/>
                      <a:pt x="21146" y="62252"/>
                    </a:cubicBezTo>
                    <a:lnTo>
                      <a:pt x="21146" y="62252"/>
                    </a:lnTo>
                    <a:cubicBezTo>
                      <a:pt x="21278" y="62349"/>
                      <a:pt x="21371" y="62384"/>
                      <a:pt x="21438" y="62384"/>
                    </a:cubicBezTo>
                    <a:cubicBezTo>
                      <a:pt x="21573" y="62384"/>
                      <a:pt x="21602" y="62244"/>
                      <a:pt x="21620" y="62173"/>
                    </a:cubicBezTo>
                    <a:cubicBezTo>
                      <a:pt x="21541" y="62068"/>
                      <a:pt x="21383" y="62042"/>
                      <a:pt x="21304" y="61937"/>
                    </a:cubicBezTo>
                    <a:cubicBezTo>
                      <a:pt x="21251" y="61832"/>
                      <a:pt x="21357" y="61884"/>
                      <a:pt x="21304" y="61805"/>
                    </a:cubicBezTo>
                    <a:lnTo>
                      <a:pt x="21304" y="61805"/>
                    </a:lnTo>
                    <a:cubicBezTo>
                      <a:pt x="21462" y="61884"/>
                      <a:pt x="21541" y="62016"/>
                      <a:pt x="21725" y="62068"/>
                    </a:cubicBezTo>
                    <a:cubicBezTo>
                      <a:pt x="21935" y="61884"/>
                      <a:pt x="21804" y="61437"/>
                      <a:pt x="21909" y="61174"/>
                    </a:cubicBezTo>
                    <a:lnTo>
                      <a:pt x="21909" y="61174"/>
                    </a:lnTo>
                    <a:cubicBezTo>
                      <a:pt x="21988" y="61227"/>
                      <a:pt x="22093" y="61279"/>
                      <a:pt x="22172" y="61332"/>
                    </a:cubicBezTo>
                    <a:cubicBezTo>
                      <a:pt x="22119" y="61647"/>
                      <a:pt x="22330" y="61937"/>
                      <a:pt x="22330" y="62279"/>
                    </a:cubicBezTo>
                    <a:cubicBezTo>
                      <a:pt x="22375" y="62286"/>
                      <a:pt x="22415" y="62289"/>
                      <a:pt x="22451" y="62289"/>
                    </a:cubicBezTo>
                    <a:cubicBezTo>
                      <a:pt x="22809" y="62289"/>
                      <a:pt x="22729" y="61961"/>
                      <a:pt x="23040" y="61937"/>
                    </a:cubicBezTo>
                    <a:cubicBezTo>
                      <a:pt x="22952" y="61840"/>
                      <a:pt x="22908" y="61814"/>
                      <a:pt x="22875" y="61814"/>
                    </a:cubicBezTo>
                    <a:cubicBezTo>
                      <a:pt x="22839" y="61814"/>
                      <a:pt x="22816" y="61845"/>
                      <a:pt x="22765" y="61845"/>
                    </a:cubicBezTo>
                    <a:cubicBezTo>
                      <a:pt x="22736" y="61845"/>
                      <a:pt x="22699" y="61835"/>
                      <a:pt x="22645" y="61805"/>
                    </a:cubicBezTo>
                    <a:cubicBezTo>
                      <a:pt x="22488" y="61621"/>
                      <a:pt x="22566" y="61621"/>
                      <a:pt x="22514" y="61516"/>
                    </a:cubicBezTo>
                    <a:lnTo>
                      <a:pt x="22514" y="61516"/>
                    </a:lnTo>
                    <a:cubicBezTo>
                      <a:pt x="22813" y="61562"/>
                      <a:pt x="23093" y="61850"/>
                      <a:pt x="23228" y="61850"/>
                    </a:cubicBezTo>
                    <a:cubicBezTo>
                      <a:pt x="23247" y="61850"/>
                      <a:pt x="23263" y="61845"/>
                      <a:pt x="23277" y="61832"/>
                    </a:cubicBezTo>
                    <a:cubicBezTo>
                      <a:pt x="23198" y="61674"/>
                      <a:pt x="23040" y="61621"/>
                      <a:pt x="22961" y="61463"/>
                    </a:cubicBezTo>
                    <a:cubicBezTo>
                      <a:pt x="22950" y="61460"/>
                      <a:pt x="22941" y="61459"/>
                      <a:pt x="22934" y="61459"/>
                    </a:cubicBezTo>
                    <a:cubicBezTo>
                      <a:pt x="22877" y="61459"/>
                      <a:pt x="22961" y="61548"/>
                      <a:pt x="22961" y="61595"/>
                    </a:cubicBezTo>
                    <a:cubicBezTo>
                      <a:pt x="22795" y="61539"/>
                      <a:pt x="22447" y="61303"/>
                      <a:pt x="22400" y="61303"/>
                    </a:cubicBezTo>
                    <a:cubicBezTo>
                      <a:pt x="22380" y="61303"/>
                      <a:pt x="22415" y="61346"/>
                      <a:pt x="22540" y="61463"/>
                    </a:cubicBezTo>
                    <a:cubicBezTo>
                      <a:pt x="21988" y="61306"/>
                      <a:pt x="21962" y="60990"/>
                      <a:pt x="22119" y="60937"/>
                    </a:cubicBezTo>
                    <a:lnTo>
                      <a:pt x="22119" y="60937"/>
                    </a:lnTo>
                    <a:cubicBezTo>
                      <a:pt x="22251" y="61253"/>
                      <a:pt x="22540" y="61016"/>
                      <a:pt x="22777" y="61358"/>
                    </a:cubicBezTo>
                    <a:cubicBezTo>
                      <a:pt x="22783" y="61359"/>
                      <a:pt x="22788" y="61359"/>
                      <a:pt x="22793" y="61359"/>
                    </a:cubicBezTo>
                    <a:cubicBezTo>
                      <a:pt x="22961" y="61359"/>
                      <a:pt x="22518" y="60937"/>
                      <a:pt x="22672" y="60937"/>
                    </a:cubicBezTo>
                    <a:cubicBezTo>
                      <a:pt x="22908" y="61016"/>
                      <a:pt x="23066" y="61253"/>
                      <a:pt x="23040" y="61516"/>
                    </a:cubicBezTo>
                    <a:cubicBezTo>
                      <a:pt x="23198" y="61726"/>
                      <a:pt x="23513" y="61753"/>
                      <a:pt x="23671" y="61963"/>
                    </a:cubicBezTo>
                    <a:cubicBezTo>
                      <a:pt x="23690" y="61967"/>
                      <a:pt x="23706" y="61969"/>
                      <a:pt x="23720" y="61969"/>
                    </a:cubicBezTo>
                    <a:cubicBezTo>
                      <a:pt x="23879" y="61969"/>
                      <a:pt x="23735" y="61741"/>
                      <a:pt x="23906" y="61741"/>
                    </a:cubicBezTo>
                    <a:cubicBezTo>
                      <a:pt x="23927" y="61741"/>
                      <a:pt x="23954" y="61744"/>
                      <a:pt x="23987" y="61753"/>
                    </a:cubicBezTo>
                    <a:cubicBezTo>
                      <a:pt x="24329" y="62016"/>
                      <a:pt x="24144" y="62016"/>
                      <a:pt x="24460" y="62358"/>
                    </a:cubicBezTo>
                    <a:cubicBezTo>
                      <a:pt x="24560" y="62402"/>
                      <a:pt x="24622" y="62420"/>
                      <a:pt x="24660" y="62420"/>
                    </a:cubicBezTo>
                    <a:cubicBezTo>
                      <a:pt x="24792" y="62420"/>
                      <a:pt x="24642" y="62212"/>
                      <a:pt x="24794" y="62212"/>
                    </a:cubicBezTo>
                    <a:cubicBezTo>
                      <a:pt x="24830" y="62212"/>
                      <a:pt x="24883" y="62224"/>
                      <a:pt x="24960" y="62252"/>
                    </a:cubicBezTo>
                    <a:cubicBezTo>
                      <a:pt x="24864" y="62157"/>
                      <a:pt x="24807" y="62138"/>
                      <a:pt x="24749" y="62138"/>
                    </a:cubicBezTo>
                    <a:cubicBezTo>
                      <a:pt x="24713" y="62138"/>
                      <a:pt x="24676" y="62145"/>
                      <a:pt x="24630" y="62145"/>
                    </a:cubicBezTo>
                    <a:cubicBezTo>
                      <a:pt x="24565" y="62145"/>
                      <a:pt x="24482" y="62132"/>
                      <a:pt x="24355" y="62068"/>
                    </a:cubicBezTo>
                    <a:cubicBezTo>
                      <a:pt x="24425" y="61998"/>
                      <a:pt x="24433" y="61906"/>
                      <a:pt x="24584" y="61906"/>
                    </a:cubicBezTo>
                    <a:cubicBezTo>
                      <a:pt x="24602" y="61906"/>
                      <a:pt x="24622" y="61908"/>
                      <a:pt x="24644" y="61910"/>
                    </a:cubicBezTo>
                    <a:cubicBezTo>
                      <a:pt x="24302" y="61779"/>
                      <a:pt x="23987" y="61569"/>
                      <a:pt x="23750" y="61306"/>
                    </a:cubicBezTo>
                    <a:cubicBezTo>
                      <a:pt x="23750" y="61253"/>
                      <a:pt x="23803" y="61253"/>
                      <a:pt x="23750" y="61174"/>
                    </a:cubicBezTo>
                    <a:cubicBezTo>
                      <a:pt x="24013" y="61174"/>
                      <a:pt x="24013" y="61463"/>
                      <a:pt x="24276" y="61463"/>
                    </a:cubicBezTo>
                    <a:cubicBezTo>
                      <a:pt x="24010" y="61164"/>
                      <a:pt x="24279" y="60939"/>
                      <a:pt x="24652" y="60939"/>
                    </a:cubicBezTo>
                    <a:cubicBezTo>
                      <a:pt x="24870" y="60939"/>
                      <a:pt x="25124" y="61016"/>
                      <a:pt x="25328" y="61200"/>
                    </a:cubicBezTo>
                    <a:cubicBezTo>
                      <a:pt x="25118" y="60911"/>
                      <a:pt x="25328" y="60937"/>
                      <a:pt x="25012" y="60701"/>
                    </a:cubicBezTo>
                    <a:lnTo>
                      <a:pt x="25012" y="60701"/>
                    </a:lnTo>
                    <a:cubicBezTo>
                      <a:pt x="25354" y="60753"/>
                      <a:pt x="25512" y="60990"/>
                      <a:pt x="25801" y="61095"/>
                    </a:cubicBezTo>
                    <a:cubicBezTo>
                      <a:pt x="25617" y="61148"/>
                      <a:pt x="25801" y="61516"/>
                      <a:pt x="25538" y="61516"/>
                    </a:cubicBezTo>
                    <a:cubicBezTo>
                      <a:pt x="25636" y="61559"/>
                      <a:pt x="25727" y="61577"/>
                      <a:pt x="25809" y="61577"/>
                    </a:cubicBezTo>
                    <a:cubicBezTo>
                      <a:pt x="26078" y="61577"/>
                      <a:pt x="26248" y="61376"/>
                      <a:pt x="26248" y="61174"/>
                    </a:cubicBezTo>
                    <a:cubicBezTo>
                      <a:pt x="26459" y="61253"/>
                      <a:pt x="26538" y="61437"/>
                      <a:pt x="26748" y="61490"/>
                    </a:cubicBezTo>
                    <a:cubicBezTo>
                      <a:pt x="26642" y="61257"/>
                      <a:pt x="26520" y="61024"/>
                      <a:pt x="26777" y="61024"/>
                    </a:cubicBezTo>
                    <a:cubicBezTo>
                      <a:pt x="26839" y="61024"/>
                      <a:pt x="26924" y="61038"/>
                      <a:pt x="27037" y="61069"/>
                    </a:cubicBezTo>
                    <a:cubicBezTo>
                      <a:pt x="26643" y="60753"/>
                      <a:pt x="26801" y="60701"/>
                      <a:pt x="26301" y="60438"/>
                    </a:cubicBezTo>
                    <a:lnTo>
                      <a:pt x="26301" y="60438"/>
                    </a:lnTo>
                    <a:cubicBezTo>
                      <a:pt x="26367" y="60468"/>
                      <a:pt x="26411" y="60481"/>
                      <a:pt x="26440" y="60481"/>
                    </a:cubicBezTo>
                    <a:cubicBezTo>
                      <a:pt x="26565" y="60481"/>
                      <a:pt x="26428" y="60256"/>
                      <a:pt x="26599" y="60256"/>
                    </a:cubicBezTo>
                    <a:cubicBezTo>
                      <a:pt x="26629" y="60256"/>
                      <a:pt x="26669" y="60263"/>
                      <a:pt x="26722" y="60280"/>
                    </a:cubicBezTo>
                    <a:cubicBezTo>
                      <a:pt x="26091" y="59912"/>
                      <a:pt x="26696" y="59912"/>
                      <a:pt x="26301" y="59622"/>
                    </a:cubicBezTo>
                    <a:cubicBezTo>
                      <a:pt x="26696" y="59622"/>
                      <a:pt x="26669" y="60069"/>
                      <a:pt x="27011" y="60122"/>
                    </a:cubicBezTo>
                    <a:cubicBezTo>
                      <a:pt x="26774" y="59806"/>
                      <a:pt x="26827" y="59728"/>
                      <a:pt x="26985" y="59728"/>
                    </a:cubicBezTo>
                    <a:cubicBezTo>
                      <a:pt x="27169" y="59859"/>
                      <a:pt x="27327" y="59991"/>
                      <a:pt x="27511" y="60148"/>
                    </a:cubicBezTo>
                    <a:cubicBezTo>
                      <a:pt x="27458" y="60543"/>
                      <a:pt x="26959" y="60569"/>
                      <a:pt x="27169" y="61043"/>
                    </a:cubicBezTo>
                    <a:cubicBezTo>
                      <a:pt x="27234" y="61077"/>
                      <a:pt x="27272" y="61091"/>
                      <a:pt x="27295" y="61091"/>
                    </a:cubicBezTo>
                    <a:cubicBezTo>
                      <a:pt x="27364" y="61091"/>
                      <a:pt x="27286" y="60968"/>
                      <a:pt x="27369" y="60968"/>
                    </a:cubicBezTo>
                    <a:cubicBezTo>
                      <a:pt x="27402" y="60968"/>
                      <a:pt x="27460" y="60988"/>
                      <a:pt x="27563" y="61043"/>
                    </a:cubicBezTo>
                    <a:cubicBezTo>
                      <a:pt x="26985" y="60069"/>
                      <a:pt x="28642" y="60806"/>
                      <a:pt x="28221" y="59964"/>
                    </a:cubicBezTo>
                    <a:lnTo>
                      <a:pt x="28221" y="59964"/>
                    </a:lnTo>
                    <a:cubicBezTo>
                      <a:pt x="28331" y="59992"/>
                      <a:pt x="28426" y="60004"/>
                      <a:pt x="28510" y="60004"/>
                    </a:cubicBezTo>
                    <a:cubicBezTo>
                      <a:pt x="29092" y="60004"/>
                      <a:pt x="29125" y="59428"/>
                      <a:pt x="29560" y="59428"/>
                    </a:cubicBezTo>
                    <a:cubicBezTo>
                      <a:pt x="29665" y="59428"/>
                      <a:pt x="29793" y="59461"/>
                      <a:pt x="29957" y="59543"/>
                    </a:cubicBezTo>
                    <a:cubicBezTo>
                      <a:pt x="30088" y="59491"/>
                      <a:pt x="30246" y="59438"/>
                      <a:pt x="30378" y="59386"/>
                    </a:cubicBezTo>
                    <a:cubicBezTo>
                      <a:pt x="29852" y="58886"/>
                      <a:pt x="30430" y="59070"/>
                      <a:pt x="30404" y="58833"/>
                    </a:cubicBezTo>
                    <a:lnTo>
                      <a:pt x="30404" y="58833"/>
                    </a:lnTo>
                    <a:cubicBezTo>
                      <a:pt x="30535" y="58912"/>
                      <a:pt x="30641" y="59044"/>
                      <a:pt x="30825" y="59096"/>
                    </a:cubicBezTo>
                    <a:cubicBezTo>
                      <a:pt x="30568" y="58891"/>
                      <a:pt x="30534" y="58741"/>
                      <a:pt x="30636" y="58741"/>
                    </a:cubicBezTo>
                    <a:cubicBezTo>
                      <a:pt x="30690" y="58741"/>
                      <a:pt x="30784" y="58785"/>
                      <a:pt x="30904" y="58886"/>
                    </a:cubicBezTo>
                    <a:cubicBezTo>
                      <a:pt x="30693" y="58281"/>
                      <a:pt x="31614" y="58518"/>
                      <a:pt x="31587" y="58044"/>
                    </a:cubicBezTo>
                    <a:cubicBezTo>
                      <a:pt x="31298" y="57965"/>
                      <a:pt x="31298" y="57729"/>
                      <a:pt x="31219" y="57597"/>
                    </a:cubicBezTo>
                    <a:lnTo>
                      <a:pt x="31219" y="57597"/>
                    </a:lnTo>
                    <a:cubicBezTo>
                      <a:pt x="31456" y="57702"/>
                      <a:pt x="31482" y="57992"/>
                      <a:pt x="31693" y="58097"/>
                    </a:cubicBezTo>
                    <a:cubicBezTo>
                      <a:pt x="31728" y="58102"/>
                      <a:pt x="31759" y="58104"/>
                      <a:pt x="31789" y="58104"/>
                    </a:cubicBezTo>
                    <a:cubicBezTo>
                      <a:pt x="32241" y="58104"/>
                      <a:pt x="32019" y="57557"/>
                      <a:pt x="32192" y="57334"/>
                    </a:cubicBezTo>
                    <a:lnTo>
                      <a:pt x="32192" y="57334"/>
                    </a:lnTo>
                    <a:cubicBezTo>
                      <a:pt x="32409" y="57509"/>
                      <a:pt x="32585" y="57580"/>
                      <a:pt x="32700" y="57580"/>
                    </a:cubicBezTo>
                    <a:cubicBezTo>
                      <a:pt x="32878" y="57580"/>
                      <a:pt x="32910" y="57411"/>
                      <a:pt x="32718" y="57203"/>
                    </a:cubicBezTo>
                    <a:lnTo>
                      <a:pt x="32718" y="57203"/>
                    </a:lnTo>
                    <a:cubicBezTo>
                      <a:pt x="32827" y="57257"/>
                      <a:pt x="32883" y="57271"/>
                      <a:pt x="32920" y="57271"/>
                    </a:cubicBezTo>
                    <a:cubicBezTo>
                      <a:pt x="32957" y="57271"/>
                      <a:pt x="32976" y="57257"/>
                      <a:pt x="33011" y="57257"/>
                    </a:cubicBezTo>
                    <a:cubicBezTo>
                      <a:pt x="33041" y="57257"/>
                      <a:pt x="33085" y="57268"/>
                      <a:pt x="33165" y="57308"/>
                    </a:cubicBezTo>
                    <a:cubicBezTo>
                      <a:pt x="32429" y="56519"/>
                      <a:pt x="34086" y="56966"/>
                      <a:pt x="33639" y="56151"/>
                    </a:cubicBezTo>
                    <a:lnTo>
                      <a:pt x="33639" y="56151"/>
                    </a:lnTo>
                    <a:cubicBezTo>
                      <a:pt x="33783" y="56212"/>
                      <a:pt x="33888" y="56238"/>
                      <a:pt x="33965" y="56238"/>
                    </a:cubicBezTo>
                    <a:cubicBezTo>
                      <a:pt x="34364" y="56238"/>
                      <a:pt x="33996" y="55545"/>
                      <a:pt x="34352" y="55545"/>
                    </a:cubicBezTo>
                    <a:cubicBezTo>
                      <a:pt x="34428" y="55545"/>
                      <a:pt x="34536" y="55576"/>
                      <a:pt x="34691" y="55651"/>
                    </a:cubicBezTo>
                    <a:cubicBezTo>
                      <a:pt x="34533" y="55651"/>
                      <a:pt x="34586" y="55809"/>
                      <a:pt x="34559" y="55914"/>
                    </a:cubicBezTo>
                    <a:cubicBezTo>
                      <a:pt x="34635" y="55963"/>
                      <a:pt x="34688" y="55983"/>
                      <a:pt x="34725" y="55983"/>
                    </a:cubicBezTo>
                    <a:cubicBezTo>
                      <a:pt x="34911" y="55983"/>
                      <a:pt x="34727" y="55489"/>
                      <a:pt x="35033" y="55467"/>
                    </a:cubicBezTo>
                    <a:cubicBezTo>
                      <a:pt x="35072" y="55467"/>
                      <a:pt x="35166" y="55474"/>
                      <a:pt x="35266" y="55474"/>
                    </a:cubicBezTo>
                    <a:cubicBezTo>
                      <a:pt x="35499" y="55474"/>
                      <a:pt x="35766" y="55435"/>
                      <a:pt x="35453" y="55178"/>
                    </a:cubicBezTo>
                    <a:cubicBezTo>
                      <a:pt x="35422" y="55133"/>
                      <a:pt x="35424" y="55116"/>
                      <a:pt x="35447" y="55116"/>
                    </a:cubicBezTo>
                    <a:cubicBezTo>
                      <a:pt x="35519" y="55116"/>
                      <a:pt x="35801" y="55283"/>
                      <a:pt x="35901" y="55283"/>
                    </a:cubicBezTo>
                    <a:cubicBezTo>
                      <a:pt x="35769" y="54888"/>
                      <a:pt x="36190" y="54967"/>
                      <a:pt x="36006" y="54520"/>
                    </a:cubicBezTo>
                    <a:lnTo>
                      <a:pt x="36006" y="54520"/>
                    </a:lnTo>
                    <a:cubicBezTo>
                      <a:pt x="36019" y="54521"/>
                      <a:pt x="36032" y="54521"/>
                      <a:pt x="36046" y="54521"/>
                    </a:cubicBezTo>
                    <a:cubicBezTo>
                      <a:pt x="36522" y="54521"/>
                      <a:pt x="36830" y="54066"/>
                      <a:pt x="37163" y="53810"/>
                    </a:cubicBezTo>
                    <a:cubicBezTo>
                      <a:pt x="37768" y="53416"/>
                      <a:pt x="38346" y="53021"/>
                      <a:pt x="38925" y="52627"/>
                    </a:cubicBezTo>
                    <a:cubicBezTo>
                      <a:pt x="39504" y="52206"/>
                      <a:pt x="40056" y="51785"/>
                      <a:pt x="40635" y="51364"/>
                    </a:cubicBezTo>
                    <a:cubicBezTo>
                      <a:pt x="41739" y="50523"/>
                      <a:pt x="42817" y="49655"/>
                      <a:pt x="43869" y="48760"/>
                    </a:cubicBezTo>
                    <a:cubicBezTo>
                      <a:pt x="44369" y="48313"/>
                      <a:pt x="44895" y="47866"/>
                      <a:pt x="45395" y="47393"/>
                    </a:cubicBezTo>
                    <a:cubicBezTo>
                      <a:pt x="45895" y="46919"/>
                      <a:pt x="46394" y="46472"/>
                      <a:pt x="46894" y="45999"/>
                    </a:cubicBezTo>
                    <a:cubicBezTo>
                      <a:pt x="47867" y="45078"/>
                      <a:pt x="48814" y="44105"/>
                      <a:pt x="49761" y="43106"/>
                    </a:cubicBezTo>
                    <a:cubicBezTo>
                      <a:pt x="50208" y="42633"/>
                      <a:pt x="50681" y="42133"/>
                      <a:pt x="51155" y="41633"/>
                    </a:cubicBezTo>
                    <a:cubicBezTo>
                      <a:pt x="51602" y="41160"/>
                      <a:pt x="52075" y="40660"/>
                      <a:pt x="52522" y="40134"/>
                    </a:cubicBezTo>
                    <a:cubicBezTo>
                      <a:pt x="52969" y="39634"/>
                      <a:pt x="53416" y="39135"/>
                      <a:pt x="53863" y="38609"/>
                    </a:cubicBezTo>
                    <a:lnTo>
                      <a:pt x="54521" y="37846"/>
                    </a:lnTo>
                    <a:lnTo>
                      <a:pt x="55178" y="37083"/>
                    </a:lnTo>
                    <a:cubicBezTo>
                      <a:pt x="56073" y="36058"/>
                      <a:pt x="56941" y="35032"/>
                      <a:pt x="57808" y="34006"/>
                    </a:cubicBezTo>
                    <a:cubicBezTo>
                      <a:pt x="58256" y="33480"/>
                      <a:pt x="58676" y="32954"/>
                      <a:pt x="59123" y="32428"/>
                    </a:cubicBezTo>
                    <a:lnTo>
                      <a:pt x="60465" y="30903"/>
                    </a:lnTo>
                    <a:cubicBezTo>
                      <a:pt x="60675" y="31008"/>
                      <a:pt x="60833" y="31192"/>
                      <a:pt x="60912" y="31402"/>
                    </a:cubicBezTo>
                    <a:cubicBezTo>
                      <a:pt x="59860" y="31481"/>
                      <a:pt x="60097" y="32875"/>
                      <a:pt x="59123" y="33033"/>
                    </a:cubicBezTo>
                    <a:cubicBezTo>
                      <a:pt x="59360" y="33375"/>
                      <a:pt x="59281" y="33349"/>
                      <a:pt x="59281" y="33506"/>
                    </a:cubicBezTo>
                    <a:cubicBezTo>
                      <a:pt x="59123" y="33401"/>
                      <a:pt x="59255" y="33428"/>
                      <a:pt x="59150" y="33243"/>
                    </a:cubicBezTo>
                    <a:cubicBezTo>
                      <a:pt x="59138" y="33241"/>
                      <a:pt x="59128" y="33240"/>
                      <a:pt x="59119" y="33240"/>
                    </a:cubicBezTo>
                    <a:cubicBezTo>
                      <a:pt x="58961" y="33240"/>
                      <a:pt x="59166" y="33575"/>
                      <a:pt x="59016" y="33575"/>
                    </a:cubicBezTo>
                    <a:cubicBezTo>
                      <a:pt x="58980" y="33575"/>
                      <a:pt x="58923" y="33556"/>
                      <a:pt x="58834" y="33506"/>
                    </a:cubicBezTo>
                    <a:lnTo>
                      <a:pt x="58834" y="33506"/>
                    </a:lnTo>
                    <a:cubicBezTo>
                      <a:pt x="58966" y="33743"/>
                      <a:pt x="59229" y="33848"/>
                      <a:pt x="59360" y="34085"/>
                    </a:cubicBezTo>
                    <a:cubicBezTo>
                      <a:pt x="59332" y="34073"/>
                      <a:pt x="59305" y="34061"/>
                      <a:pt x="59278" y="34050"/>
                    </a:cubicBezTo>
                    <a:lnTo>
                      <a:pt x="59278" y="34050"/>
                    </a:lnTo>
                    <a:cubicBezTo>
                      <a:pt x="59317" y="34076"/>
                      <a:pt x="59362" y="34113"/>
                      <a:pt x="59413" y="34164"/>
                    </a:cubicBezTo>
                    <a:cubicBezTo>
                      <a:pt x="59382" y="34150"/>
                      <a:pt x="59359" y="34144"/>
                      <a:pt x="59341" y="34144"/>
                    </a:cubicBezTo>
                    <a:cubicBezTo>
                      <a:pt x="59224" y="34144"/>
                      <a:pt x="59384" y="34421"/>
                      <a:pt x="59544" y="34558"/>
                    </a:cubicBezTo>
                    <a:cubicBezTo>
                      <a:pt x="59386" y="34506"/>
                      <a:pt x="59229" y="34401"/>
                      <a:pt x="59123" y="34295"/>
                    </a:cubicBezTo>
                    <a:cubicBezTo>
                      <a:pt x="59055" y="34176"/>
                      <a:pt x="59053" y="34012"/>
                      <a:pt x="59154" y="34005"/>
                    </a:cubicBezTo>
                    <a:lnTo>
                      <a:pt x="59154" y="34005"/>
                    </a:lnTo>
                    <a:cubicBezTo>
                      <a:pt x="59028" y="33964"/>
                      <a:pt x="58918" y="33946"/>
                      <a:pt x="58824" y="33946"/>
                    </a:cubicBezTo>
                    <a:cubicBezTo>
                      <a:pt x="58350" y="33946"/>
                      <a:pt x="58262" y="34421"/>
                      <a:pt x="58282" y="34927"/>
                    </a:cubicBezTo>
                    <a:cubicBezTo>
                      <a:pt x="57914" y="35084"/>
                      <a:pt x="57440" y="35111"/>
                      <a:pt x="57572" y="35742"/>
                    </a:cubicBezTo>
                    <a:cubicBezTo>
                      <a:pt x="57493" y="35716"/>
                      <a:pt x="57414" y="35637"/>
                      <a:pt x="57335" y="35558"/>
                    </a:cubicBezTo>
                    <a:cubicBezTo>
                      <a:pt x="57335" y="36347"/>
                      <a:pt x="56257" y="36426"/>
                      <a:pt x="56546" y="37215"/>
                    </a:cubicBezTo>
                    <a:cubicBezTo>
                      <a:pt x="56330" y="37107"/>
                      <a:pt x="56292" y="37017"/>
                      <a:pt x="56227" y="37017"/>
                    </a:cubicBezTo>
                    <a:cubicBezTo>
                      <a:pt x="56212" y="37017"/>
                      <a:pt x="56197" y="37021"/>
                      <a:pt x="56178" y="37031"/>
                    </a:cubicBezTo>
                    <a:cubicBezTo>
                      <a:pt x="56257" y="37136"/>
                      <a:pt x="56362" y="37188"/>
                      <a:pt x="56493" y="37241"/>
                    </a:cubicBezTo>
                    <a:cubicBezTo>
                      <a:pt x="55520" y="37320"/>
                      <a:pt x="55994" y="38556"/>
                      <a:pt x="54889" y="38556"/>
                    </a:cubicBezTo>
                    <a:cubicBezTo>
                      <a:pt x="55310" y="39029"/>
                      <a:pt x="54626" y="38898"/>
                      <a:pt x="54495" y="39029"/>
                    </a:cubicBezTo>
                    <a:cubicBezTo>
                      <a:pt x="54322" y="39202"/>
                      <a:pt x="54521" y="39623"/>
                      <a:pt x="54337" y="39623"/>
                    </a:cubicBezTo>
                    <a:cubicBezTo>
                      <a:pt x="54296" y="39623"/>
                      <a:pt x="54238" y="39603"/>
                      <a:pt x="54153" y="39555"/>
                    </a:cubicBezTo>
                    <a:lnTo>
                      <a:pt x="54153" y="39555"/>
                    </a:lnTo>
                    <a:cubicBezTo>
                      <a:pt x="54233" y="39918"/>
                      <a:pt x="54160" y="40110"/>
                      <a:pt x="53874" y="40110"/>
                    </a:cubicBezTo>
                    <a:cubicBezTo>
                      <a:pt x="53786" y="40110"/>
                      <a:pt x="53678" y="40092"/>
                      <a:pt x="53548" y="40055"/>
                    </a:cubicBezTo>
                    <a:lnTo>
                      <a:pt x="53548" y="40055"/>
                    </a:lnTo>
                    <a:cubicBezTo>
                      <a:pt x="53574" y="40292"/>
                      <a:pt x="53890" y="40266"/>
                      <a:pt x="53916" y="40502"/>
                    </a:cubicBezTo>
                    <a:cubicBezTo>
                      <a:pt x="53954" y="40540"/>
                      <a:pt x="53952" y="40555"/>
                      <a:pt x="53929" y="40555"/>
                    </a:cubicBezTo>
                    <a:cubicBezTo>
                      <a:pt x="53865" y="40555"/>
                      <a:pt x="53637" y="40443"/>
                      <a:pt x="53568" y="40360"/>
                    </a:cubicBezTo>
                    <a:lnTo>
                      <a:pt x="53568" y="40360"/>
                    </a:lnTo>
                    <a:cubicBezTo>
                      <a:pt x="53758" y="40779"/>
                      <a:pt x="53340" y="40592"/>
                      <a:pt x="53416" y="40923"/>
                    </a:cubicBezTo>
                    <a:cubicBezTo>
                      <a:pt x="53311" y="40870"/>
                      <a:pt x="53206" y="40765"/>
                      <a:pt x="53153" y="40660"/>
                    </a:cubicBezTo>
                    <a:lnTo>
                      <a:pt x="53153" y="40660"/>
                    </a:lnTo>
                    <a:cubicBezTo>
                      <a:pt x="53364" y="41160"/>
                      <a:pt x="52943" y="41081"/>
                      <a:pt x="52969" y="41423"/>
                    </a:cubicBezTo>
                    <a:cubicBezTo>
                      <a:pt x="52763" y="41246"/>
                      <a:pt x="52704" y="41194"/>
                      <a:pt x="52691" y="41194"/>
                    </a:cubicBezTo>
                    <a:lnTo>
                      <a:pt x="52691" y="41194"/>
                    </a:lnTo>
                    <a:cubicBezTo>
                      <a:pt x="52672" y="41194"/>
                      <a:pt x="52750" y="41301"/>
                      <a:pt x="52628" y="41301"/>
                    </a:cubicBezTo>
                    <a:cubicBezTo>
                      <a:pt x="52608" y="41301"/>
                      <a:pt x="52582" y="41298"/>
                      <a:pt x="52548" y="41291"/>
                    </a:cubicBezTo>
                    <a:lnTo>
                      <a:pt x="52548" y="41291"/>
                    </a:lnTo>
                    <a:cubicBezTo>
                      <a:pt x="52733" y="41449"/>
                      <a:pt x="52838" y="41659"/>
                      <a:pt x="52785" y="41712"/>
                    </a:cubicBezTo>
                    <a:cubicBezTo>
                      <a:pt x="52654" y="41607"/>
                      <a:pt x="52522" y="41502"/>
                      <a:pt x="52364" y="41449"/>
                    </a:cubicBezTo>
                    <a:lnTo>
                      <a:pt x="52364" y="41449"/>
                    </a:lnTo>
                    <a:cubicBezTo>
                      <a:pt x="52785" y="42028"/>
                      <a:pt x="51812" y="41607"/>
                      <a:pt x="52180" y="42343"/>
                    </a:cubicBezTo>
                    <a:cubicBezTo>
                      <a:pt x="52049" y="42264"/>
                      <a:pt x="51917" y="42159"/>
                      <a:pt x="51812" y="42028"/>
                    </a:cubicBezTo>
                    <a:cubicBezTo>
                      <a:pt x="51707" y="42448"/>
                      <a:pt x="50918" y="42922"/>
                      <a:pt x="51207" y="43290"/>
                    </a:cubicBezTo>
                    <a:cubicBezTo>
                      <a:pt x="51128" y="43500"/>
                      <a:pt x="50550" y="43211"/>
                      <a:pt x="50892" y="43790"/>
                    </a:cubicBezTo>
                    <a:cubicBezTo>
                      <a:pt x="50729" y="43732"/>
                      <a:pt x="50567" y="43699"/>
                      <a:pt x="50441" y="43699"/>
                    </a:cubicBezTo>
                    <a:cubicBezTo>
                      <a:pt x="50220" y="43699"/>
                      <a:pt x="50112" y="43801"/>
                      <a:pt x="50313" y="44053"/>
                    </a:cubicBezTo>
                    <a:cubicBezTo>
                      <a:pt x="49208" y="44684"/>
                      <a:pt x="48840" y="45815"/>
                      <a:pt x="47683" y="46472"/>
                    </a:cubicBezTo>
                    <a:cubicBezTo>
                      <a:pt x="47736" y="46604"/>
                      <a:pt x="47867" y="46656"/>
                      <a:pt x="47920" y="46762"/>
                    </a:cubicBezTo>
                    <a:cubicBezTo>
                      <a:pt x="47657" y="46656"/>
                      <a:pt x="47709" y="46735"/>
                      <a:pt x="47341" y="46656"/>
                    </a:cubicBezTo>
                    <a:cubicBezTo>
                      <a:pt x="47341" y="47077"/>
                      <a:pt x="46973" y="47288"/>
                      <a:pt x="46605" y="47524"/>
                    </a:cubicBezTo>
                    <a:cubicBezTo>
                      <a:pt x="46421" y="47630"/>
                      <a:pt x="46263" y="47761"/>
                      <a:pt x="46131" y="47919"/>
                    </a:cubicBezTo>
                    <a:cubicBezTo>
                      <a:pt x="46000" y="48129"/>
                      <a:pt x="45947" y="48366"/>
                      <a:pt x="46000" y="48603"/>
                    </a:cubicBezTo>
                    <a:cubicBezTo>
                      <a:pt x="45816" y="48550"/>
                      <a:pt x="45737" y="48419"/>
                      <a:pt x="45553" y="48366"/>
                    </a:cubicBezTo>
                    <a:cubicBezTo>
                      <a:pt x="45421" y="48629"/>
                      <a:pt x="45421" y="49023"/>
                      <a:pt x="45027" y="49102"/>
                    </a:cubicBezTo>
                    <a:cubicBezTo>
                      <a:pt x="45263" y="49260"/>
                      <a:pt x="45947" y="49760"/>
                      <a:pt x="45921" y="50102"/>
                    </a:cubicBezTo>
                    <a:cubicBezTo>
                      <a:pt x="45574" y="49928"/>
                      <a:pt x="45460" y="49731"/>
                      <a:pt x="45228" y="49731"/>
                    </a:cubicBezTo>
                    <a:cubicBezTo>
                      <a:pt x="45214" y="49731"/>
                      <a:pt x="45200" y="49732"/>
                      <a:pt x="45184" y="49734"/>
                    </a:cubicBezTo>
                    <a:cubicBezTo>
                      <a:pt x="44975" y="49608"/>
                      <a:pt x="44849" y="49331"/>
                      <a:pt x="44980" y="49331"/>
                    </a:cubicBezTo>
                    <a:cubicBezTo>
                      <a:pt x="45013" y="49331"/>
                      <a:pt x="45063" y="49349"/>
                      <a:pt x="45132" y="49392"/>
                    </a:cubicBezTo>
                    <a:cubicBezTo>
                      <a:pt x="45011" y="49223"/>
                      <a:pt x="44863" y="49153"/>
                      <a:pt x="44773" y="49153"/>
                    </a:cubicBezTo>
                    <a:cubicBezTo>
                      <a:pt x="44667" y="49153"/>
                      <a:pt x="44643" y="49249"/>
                      <a:pt x="44843" y="49392"/>
                    </a:cubicBezTo>
                    <a:cubicBezTo>
                      <a:pt x="44769" y="49376"/>
                      <a:pt x="44706" y="49368"/>
                      <a:pt x="44652" y="49368"/>
                    </a:cubicBezTo>
                    <a:cubicBezTo>
                      <a:pt x="44144" y="49368"/>
                      <a:pt x="44383" y="50000"/>
                      <a:pt x="43878" y="50000"/>
                    </a:cubicBezTo>
                    <a:cubicBezTo>
                      <a:pt x="43816" y="50000"/>
                      <a:pt x="43745" y="49991"/>
                      <a:pt x="43659" y="49970"/>
                    </a:cubicBezTo>
                    <a:lnTo>
                      <a:pt x="43659" y="49970"/>
                    </a:lnTo>
                    <a:cubicBezTo>
                      <a:pt x="43924" y="50284"/>
                      <a:pt x="43887" y="50422"/>
                      <a:pt x="43679" y="50422"/>
                    </a:cubicBezTo>
                    <a:cubicBezTo>
                      <a:pt x="43557" y="50422"/>
                      <a:pt x="43374" y="50374"/>
                      <a:pt x="43159" y="50286"/>
                    </a:cubicBezTo>
                    <a:lnTo>
                      <a:pt x="43159" y="50286"/>
                    </a:lnTo>
                    <a:cubicBezTo>
                      <a:pt x="43238" y="50417"/>
                      <a:pt x="43343" y="50496"/>
                      <a:pt x="43449" y="50549"/>
                    </a:cubicBezTo>
                    <a:cubicBezTo>
                      <a:pt x="42949" y="50575"/>
                      <a:pt x="42870" y="50996"/>
                      <a:pt x="42344" y="51049"/>
                    </a:cubicBezTo>
                    <a:cubicBezTo>
                      <a:pt x="42449" y="51154"/>
                      <a:pt x="42607" y="51233"/>
                      <a:pt x="42686" y="51364"/>
                    </a:cubicBezTo>
                    <a:cubicBezTo>
                      <a:pt x="42138" y="51501"/>
                      <a:pt x="42085" y="52234"/>
                      <a:pt x="41443" y="52234"/>
                    </a:cubicBezTo>
                    <a:cubicBezTo>
                      <a:pt x="41346" y="52234"/>
                      <a:pt x="41236" y="52217"/>
                      <a:pt x="41108" y="52179"/>
                    </a:cubicBezTo>
                    <a:lnTo>
                      <a:pt x="41108" y="52179"/>
                    </a:lnTo>
                    <a:cubicBezTo>
                      <a:pt x="41134" y="52258"/>
                      <a:pt x="41266" y="52285"/>
                      <a:pt x="41345" y="52337"/>
                    </a:cubicBezTo>
                    <a:cubicBezTo>
                      <a:pt x="40963" y="52537"/>
                      <a:pt x="40770" y="52900"/>
                      <a:pt x="40400" y="53114"/>
                    </a:cubicBezTo>
                    <a:lnTo>
                      <a:pt x="40400" y="53114"/>
                    </a:lnTo>
                    <a:cubicBezTo>
                      <a:pt x="40455" y="53120"/>
                      <a:pt x="40544" y="53153"/>
                      <a:pt x="40687" y="53231"/>
                    </a:cubicBezTo>
                    <a:cubicBezTo>
                      <a:pt x="40950" y="53573"/>
                      <a:pt x="40503" y="53521"/>
                      <a:pt x="41082" y="53784"/>
                    </a:cubicBezTo>
                    <a:cubicBezTo>
                      <a:pt x="41161" y="54073"/>
                      <a:pt x="40924" y="54099"/>
                      <a:pt x="40635" y="54099"/>
                    </a:cubicBezTo>
                    <a:cubicBezTo>
                      <a:pt x="40372" y="53757"/>
                      <a:pt x="40608" y="53942"/>
                      <a:pt x="40161" y="53468"/>
                    </a:cubicBezTo>
                    <a:lnTo>
                      <a:pt x="40161" y="53468"/>
                    </a:lnTo>
                    <a:cubicBezTo>
                      <a:pt x="40276" y="53506"/>
                      <a:pt x="40433" y="53587"/>
                      <a:pt x="40489" y="53587"/>
                    </a:cubicBezTo>
                    <a:cubicBezTo>
                      <a:pt x="40510" y="53587"/>
                      <a:pt x="40517" y="53576"/>
                      <a:pt x="40503" y="53547"/>
                    </a:cubicBezTo>
                    <a:cubicBezTo>
                      <a:pt x="40450" y="53442"/>
                      <a:pt x="40293" y="53416"/>
                      <a:pt x="40214" y="53310"/>
                    </a:cubicBezTo>
                    <a:lnTo>
                      <a:pt x="40214" y="53310"/>
                    </a:lnTo>
                    <a:cubicBezTo>
                      <a:pt x="40220" y="53311"/>
                      <a:pt x="40226" y="53311"/>
                      <a:pt x="40232" y="53311"/>
                    </a:cubicBezTo>
                    <a:cubicBezTo>
                      <a:pt x="40317" y="53311"/>
                      <a:pt x="40293" y="53219"/>
                      <a:pt x="40313" y="53160"/>
                    </a:cubicBezTo>
                    <a:lnTo>
                      <a:pt x="40313" y="53160"/>
                    </a:lnTo>
                    <a:cubicBezTo>
                      <a:pt x="40165" y="53231"/>
                      <a:pt x="39989" y="53277"/>
                      <a:pt x="39767" y="53284"/>
                    </a:cubicBezTo>
                    <a:cubicBezTo>
                      <a:pt x="39819" y="53863"/>
                      <a:pt x="39030" y="54099"/>
                      <a:pt x="38609" y="54415"/>
                    </a:cubicBezTo>
                    <a:cubicBezTo>
                      <a:pt x="38688" y="54652"/>
                      <a:pt x="38978" y="54678"/>
                      <a:pt x="39057" y="54915"/>
                    </a:cubicBezTo>
                    <a:cubicBezTo>
                      <a:pt x="39057" y="54958"/>
                      <a:pt x="39057" y="55000"/>
                      <a:pt x="38999" y="55000"/>
                    </a:cubicBezTo>
                    <a:cubicBezTo>
                      <a:pt x="38986" y="55000"/>
                      <a:pt x="38971" y="54998"/>
                      <a:pt x="38951" y="54994"/>
                    </a:cubicBezTo>
                    <a:cubicBezTo>
                      <a:pt x="38697" y="54730"/>
                      <a:pt x="38540" y="54645"/>
                      <a:pt x="38428" y="54645"/>
                    </a:cubicBezTo>
                    <a:cubicBezTo>
                      <a:pt x="38227" y="54645"/>
                      <a:pt x="38172" y="54917"/>
                      <a:pt x="37963" y="54917"/>
                    </a:cubicBezTo>
                    <a:cubicBezTo>
                      <a:pt x="37951" y="54917"/>
                      <a:pt x="37939" y="54916"/>
                      <a:pt x="37926" y="54915"/>
                    </a:cubicBezTo>
                    <a:lnTo>
                      <a:pt x="37926" y="54915"/>
                    </a:lnTo>
                    <a:cubicBezTo>
                      <a:pt x="38045" y="55034"/>
                      <a:pt x="38107" y="55071"/>
                      <a:pt x="38144" y="55071"/>
                    </a:cubicBezTo>
                    <a:cubicBezTo>
                      <a:pt x="38202" y="55071"/>
                      <a:pt x="38202" y="54983"/>
                      <a:pt x="38272" y="54983"/>
                    </a:cubicBezTo>
                    <a:cubicBezTo>
                      <a:pt x="38296" y="54983"/>
                      <a:pt x="38328" y="54993"/>
                      <a:pt x="38373" y="55020"/>
                    </a:cubicBezTo>
                    <a:cubicBezTo>
                      <a:pt x="38741" y="55230"/>
                      <a:pt x="38504" y="55309"/>
                      <a:pt x="38531" y="55388"/>
                    </a:cubicBezTo>
                    <a:cubicBezTo>
                      <a:pt x="38211" y="55217"/>
                      <a:pt x="38007" y="55157"/>
                      <a:pt x="37865" y="55157"/>
                    </a:cubicBezTo>
                    <a:cubicBezTo>
                      <a:pt x="37535" y="55157"/>
                      <a:pt x="37534" y="55477"/>
                      <a:pt x="37194" y="55477"/>
                    </a:cubicBezTo>
                    <a:cubicBezTo>
                      <a:pt x="37161" y="55477"/>
                      <a:pt x="37124" y="55474"/>
                      <a:pt x="37084" y="55467"/>
                    </a:cubicBezTo>
                    <a:lnTo>
                      <a:pt x="37084" y="55467"/>
                    </a:lnTo>
                    <a:cubicBezTo>
                      <a:pt x="37163" y="55704"/>
                      <a:pt x="37452" y="55730"/>
                      <a:pt x="37531" y="55967"/>
                    </a:cubicBezTo>
                    <a:cubicBezTo>
                      <a:pt x="37540" y="55993"/>
                      <a:pt x="37525" y="55999"/>
                      <a:pt x="37505" y="55999"/>
                    </a:cubicBezTo>
                    <a:cubicBezTo>
                      <a:pt x="37488" y="55999"/>
                      <a:pt x="37468" y="55995"/>
                      <a:pt x="37454" y="55995"/>
                    </a:cubicBezTo>
                    <a:cubicBezTo>
                      <a:pt x="37431" y="55995"/>
                      <a:pt x="37421" y="56003"/>
                      <a:pt x="37452" y="56046"/>
                    </a:cubicBezTo>
                    <a:cubicBezTo>
                      <a:pt x="37294" y="55967"/>
                      <a:pt x="37242" y="55809"/>
                      <a:pt x="37137" y="55677"/>
                    </a:cubicBezTo>
                    <a:cubicBezTo>
                      <a:pt x="37072" y="55658"/>
                      <a:pt x="37020" y="55648"/>
                      <a:pt x="36982" y="55648"/>
                    </a:cubicBezTo>
                    <a:cubicBezTo>
                      <a:pt x="36862" y="55648"/>
                      <a:pt x="36866" y="55742"/>
                      <a:pt x="37005" y="55940"/>
                    </a:cubicBezTo>
                    <a:cubicBezTo>
                      <a:pt x="37137" y="56072"/>
                      <a:pt x="37373" y="56098"/>
                      <a:pt x="37452" y="56309"/>
                    </a:cubicBezTo>
                    <a:cubicBezTo>
                      <a:pt x="37477" y="56319"/>
                      <a:pt x="37496" y="56324"/>
                      <a:pt x="37509" y="56324"/>
                    </a:cubicBezTo>
                    <a:cubicBezTo>
                      <a:pt x="37568" y="56324"/>
                      <a:pt x="37538" y="56242"/>
                      <a:pt x="37594" y="56242"/>
                    </a:cubicBezTo>
                    <a:cubicBezTo>
                      <a:pt x="37620" y="56242"/>
                      <a:pt x="37663" y="56259"/>
                      <a:pt x="37742" y="56309"/>
                    </a:cubicBezTo>
                    <a:cubicBezTo>
                      <a:pt x="37978" y="56624"/>
                      <a:pt x="37479" y="56361"/>
                      <a:pt x="37794" y="56756"/>
                    </a:cubicBezTo>
                    <a:cubicBezTo>
                      <a:pt x="37619" y="56663"/>
                      <a:pt x="37521" y="56633"/>
                      <a:pt x="37462" y="56633"/>
                    </a:cubicBezTo>
                    <a:cubicBezTo>
                      <a:pt x="37351" y="56633"/>
                      <a:pt x="37371" y="56739"/>
                      <a:pt x="37268" y="56756"/>
                    </a:cubicBezTo>
                    <a:cubicBezTo>
                      <a:pt x="36874" y="56493"/>
                      <a:pt x="37505" y="56677"/>
                      <a:pt x="37268" y="56387"/>
                    </a:cubicBezTo>
                    <a:cubicBezTo>
                      <a:pt x="36611" y="56124"/>
                      <a:pt x="37137" y="56177"/>
                      <a:pt x="37005" y="55967"/>
                    </a:cubicBezTo>
                    <a:cubicBezTo>
                      <a:pt x="36864" y="55928"/>
                      <a:pt x="36772" y="55912"/>
                      <a:pt x="36711" y="55912"/>
                    </a:cubicBezTo>
                    <a:cubicBezTo>
                      <a:pt x="36468" y="55912"/>
                      <a:pt x="36727" y="56160"/>
                      <a:pt x="36415" y="56160"/>
                    </a:cubicBezTo>
                    <a:cubicBezTo>
                      <a:pt x="36382" y="56160"/>
                      <a:pt x="36342" y="56157"/>
                      <a:pt x="36295" y="56151"/>
                    </a:cubicBezTo>
                    <a:lnTo>
                      <a:pt x="36295" y="56151"/>
                    </a:lnTo>
                    <a:cubicBezTo>
                      <a:pt x="36400" y="56309"/>
                      <a:pt x="36663" y="56309"/>
                      <a:pt x="36795" y="56466"/>
                    </a:cubicBezTo>
                    <a:cubicBezTo>
                      <a:pt x="36805" y="56497"/>
                      <a:pt x="36795" y="56508"/>
                      <a:pt x="36775" y="56508"/>
                    </a:cubicBezTo>
                    <a:cubicBezTo>
                      <a:pt x="36743" y="56508"/>
                      <a:pt x="36685" y="56482"/>
                      <a:pt x="36637" y="56466"/>
                    </a:cubicBezTo>
                    <a:lnTo>
                      <a:pt x="36637" y="56466"/>
                    </a:lnTo>
                    <a:cubicBezTo>
                      <a:pt x="36756" y="56606"/>
                      <a:pt x="36846" y="56670"/>
                      <a:pt x="36916" y="56670"/>
                    </a:cubicBezTo>
                    <a:cubicBezTo>
                      <a:pt x="36939" y="56670"/>
                      <a:pt x="36960" y="56663"/>
                      <a:pt x="36979" y="56650"/>
                    </a:cubicBezTo>
                    <a:cubicBezTo>
                      <a:pt x="37268" y="57124"/>
                      <a:pt x="37005" y="57098"/>
                      <a:pt x="37294" y="57545"/>
                    </a:cubicBezTo>
                    <a:cubicBezTo>
                      <a:pt x="37084" y="57518"/>
                      <a:pt x="36900" y="57413"/>
                      <a:pt x="36742" y="57255"/>
                    </a:cubicBezTo>
                    <a:lnTo>
                      <a:pt x="36742" y="57255"/>
                    </a:lnTo>
                    <a:cubicBezTo>
                      <a:pt x="36670" y="57352"/>
                      <a:pt x="37109" y="57872"/>
                      <a:pt x="36893" y="57872"/>
                    </a:cubicBezTo>
                    <a:cubicBezTo>
                      <a:pt x="36874" y="57872"/>
                      <a:pt x="36850" y="57869"/>
                      <a:pt x="36821" y="57860"/>
                    </a:cubicBezTo>
                    <a:cubicBezTo>
                      <a:pt x="36611" y="57781"/>
                      <a:pt x="36584" y="57545"/>
                      <a:pt x="36479" y="57413"/>
                    </a:cubicBezTo>
                    <a:cubicBezTo>
                      <a:pt x="36450" y="57405"/>
                      <a:pt x="36427" y="57401"/>
                      <a:pt x="36409" y="57401"/>
                    </a:cubicBezTo>
                    <a:cubicBezTo>
                      <a:pt x="36253" y="57401"/>
                      <a:pt x="36527" y="57692"/>
                      <a:pt x="36716" y="57834"/>
                    </a:cubicBezTo>
                    <a:cubicBezTo>
                      <a:pt x="36769" y="57902"/>
                      <a:pt x="36757" y="57922"/>
                      <a:pt x="36716" y="57922"/>
                    </a:cubicBezTo>
                    <a:cubicBezTo>
                      <a:pt x="36656" y="57922"/>
                      <a:pt x="36534" y="57877"/>
                      <a:pt x="36469" y="57877"/>
                    </a:cubicBezTo>
                    <a:cubicBezTo>
                      <a:pt x="36425" y="57877"/>
                      <a:pt x="36408" y="57898"/>
                      <a:pt x="36453" y="57965"/>
                    </a:cubicBezTo>
                    <a:cubicBezTo>
                      <a:pt x="36269" y="57887"/>
                      <a:pt x="36190" y="57676"/>
                      <a:pt x="35953" y="57650"/>
                    </a:cubicBezTo>
                    <a:lnTo>
                      <a:pt x="35953" y="57650"/>
                    </a:lnTo>
                    <a:cubicBezTo>
                      <a:pt x="36292" y="58064"/>
                      <a:pt x="36281" y="58410"/>
                      <a:pt x="36035" y="58410"/>
                    </a:cubicBezTo>
                    <a:cubicBezTo>
                      <a:pt x="35937" y="58410"/>
                      <a:pt x="35802" y="58356"/>
                      <a:pt x="35638" y="58228"/>
                    </a:cubicBezTo>
                    <a:cubicBezTo>
                      <a:pt x="35585" y="58360"/>
                      <a:pt x="35217" y="58255"/>
                      <a:pt x="35559" y="58702"/>
                    </a:cubicBezTo>
                    <a:cubicBezTo>
                      <a:pt x="35412" y="58634"/>
                      <a:pt x="35316" y="58608"/>
                      <a:pt x="35252" y="58608"/>
                    </a:cubicBezTo>
                    <a:cubicBezTo>
                      <a:pt x="35067" y="58608"/>
                      <a:pt x="35147" y="58822"/>
                      <a:pt x="35016" y="58822"/>
                    </a:cubicBezTo>
                    <a:cubicBezTo>
                      <a:pt x="34966" y="58822"/>
                      <a:pt x="34884" y="58790"/>
                      <a:pt x="34743" y="58702"/>
                    </a:cubicBezTo>
                    <a:lnTo>
                      <a:pt x="34743" y="58702"/>
                    </a:lnTo>
                    <a:cubicBezTo>
                      <a:pt x="35532" y="59543"/>
                      <a:pt x="33849" y="58754"/>
                      <a:pt x="34349" y="59517"/>
                    </a:cubicBezTo>
                    <a:cubicBezTo>
                      <a:pt x="33954" y="59543"/>
                      <a:pt x="34033" y="59912"/>
                      <a:pt x="33534" y="59912"/>
                    </a:cubicBezTo>
                    <a:cubicBezTo>
                      <a:pt x="33271" y="59806"/>
                      <a:pt x="33639" y="59754"/>
                      <a:pt x="33244" y="59675"/>
                    </a:cubicBezTo>
                    <a:lnTo>
                      <a:pt x="33244" y="59675"/>
                    </a:lnTo>
                    <a:cubicBezTo>
                      <a:pt x="33639" y="60517"/>
                      <a:pt x="32350" y="60069"/>
                      <a:pt x="32455" y="60701"/>
                    </a:cubicBezTo>
                    <a:cubicBezTo>
                      <a:pt x="32512" y="60725"/>
                      <a:pt x="32549" y="60732"/>
                      <a:pt x="32579" y="60732"/>
                    </a:cubicBezTo>
                    <a:cubicBezTo>
                      <a:pt x="32616" y="60732"/>
                      <a:pt x="32642" y="60722"/>
                      <a:pt x="32682" y="60722"/>
                    </a:cubicBezTo>
                    <a:cubicBezTo>
                      <a:pt x="32715" y="60722"/>
                      <a:pt x="32758" y="60729"/>
                      <a:pt x="32823" y="60753"/>
                    </a:cubicBezTo>
                    <a:cubicBezTo>
                      <a:pt x="32929" y="60832"/>
                      <a:pt x="32981" y="60964"/>
                      <a:pt x="33113" y="60990"/>
                    </a:cubicBezTo>
                    <a:cubicBezTo>
                      <a:pt x="33053" y="61020"/>
                      <a:pt x="32969" y="61029"/>
                      <a:pt x="32876" y="61029"/>
                    </a:cubicBezTo>
                    <a:cubicBezTo>
                      <a:pt x="32753" y="61029"/>
                      <a:pt x="32613" y="61013"/>
                      <a:pt x="32493" y="61013"/>
                    </a:cubicBezTo>
                    <a:cubicBezTo>
                      <a:pt x="32388" y="61013"/>
                      <a:pt x="32297" y="61025"/>
                      <a:pt x="32245" y="61069"/>
                    </a:cubicBezTo>
                    <a:cubicBezTo>
                      <a:pt x="32333" y="61157"/>
                      <a:pt x="32380" y="61171"/>
                      <a:pt x="32423" y="61171"/>
                    </a:cubicBezTo>
                    <a:cubicBezTo>
                      <a:pt x="32443" y="61171"/>
                      <a:pt x="32463" y="61168"/>
                      <a:pt x="32485" y="61168"/>
                    </a:cubicBezTo>
                    <a:cubicBezTo>
                      <a:pt x="32500" y="61168"/>
                      <a:pt x="32516" y="61169"/>
                      <a:pt x="32534" y="61174"/>
                    </a:cubicBezTo>
                    <a:cubicBezTo>
                      <a:pt x="32876" y="61332"/>
                      <a:pt x="32376" y="61227"/>
                      <a:pt x="32718" y="61542"/>
                    </a:cubicBezTo>
                    <a:cubicBezTo>
                      <a:pt x="32572" y="61432"/>
                      <a:pt x="32476" y="61386"/>
                      <a:pt x="32405" y="61386"/>
                    </a:cubicBezTo>
                    <a:cubicBezTo>
                      <a:pt x="32374" y="61386"/>
                      <a:pt x="32348" y="61395"/>
                      <a:pt x="32324" y="61411"/>
                    </a:cubicBezTo>
                    <a:cubicBezTo>
                      <a:pt x="33060" y="62173"/>
                      <a:pt x="31666" y="61542"/>
                      <a:pt x="32061" y="62173"/>
                    </a:cubicBezTo>
                    <a:cubicBezTo>
                      <a:pt x="31798" y="62121"/>
                      <a:pt x="31587" y="61963"/>
                      <a:pt x="31456" y="61726"/>
                    </a:cubicBezTo>
                    <a:cubicBezTo>
                      <a:pt x="31375" y="61689"/>
                      <a:pt x="31325" y="61675"/>
                      <a:pt x="31293" y="61675"/>
                    </a:cubicBezTo>
                    <a:cubicBezTo>
                      <a:pt x="31203" y="61675"/>
                      <a:pt x="31257" y="61786"/>
                      <a:pt x="31163" y="61786"/>
                    </a:cubicBezTo>
                    <a:cubicBezTo>
                      <a:pt x="31150" y="61786"/>
                      <a:pt x="31134" y="61784"/>
                      <a:pt x="31114" y="61779"/>
                    </a:cubicBezTo>
                    <a:lnTo>
                      <a:pt x="31114" y="61779"/>
                    </a:lnTo>
                    <a:cubicBezTo>
                      <a:pt x="31245" y="61884"/>
                      <a:pt x="31403" y="61963"/>
                      <a:pt x="31561" y="62016"/>
                    </a:cubicBezTo>
                    <a:cubicBezTo>
                      <a:pt x="31824" y="62305"/>
                      <a:pt x="31693" y="62305"/>
                      <a:pt x="31693" y="62436"/>
                    </a:cubicBezTo>
                    <a:cubicBezTo>
                      <a:pt x="31508" y="62331"/>
                      <a:pt x="31377" y="62200"/>
                      <a:pt x="31272" y="62042"/>
                    </a:cubicBezTo>
                    <a:lnTo>
                      <a:pt x="31272" y="62042"/>
                    </a:lnTo>
                    <a:cubicBezTo>
                      <a:pt x="31430" y="62410"/>
                      <a:pt x="31009" y="62384"/>
                      <a:pt x="30877" y="62568"/>
                    </a:cubicBezTo>
                    <a:cubicBezTo>
                      <a:pt x="30693" y="62489"/>
                      <a:pt x="30641" y="62305"/>
                      <a:pt x="30378" y="62279"/>
                    </a:cubicBezTo>
                    <a:lnTo>
                      <a:pt x="30378" y="62279"/>
                    </a:lnTo>
                    <a:cubicBezTo>
                      <a:pt x="31088" y="62962"/>
                      <a:pt x="30062" y="63068"/>
                      <a:pt x="30272" y="63488"/>
                    </a:cubicBezTo>
                    <a:cubicBezTo>
                      <a:pt x="29852" y="63252"/>
                      <a:pt x="29773" y="63541"/>
                      <a:pt x="29562" y="63120"/>
                    </a:cubicBezTo>
                    <a:lnTo>
                      <a:pt x="29562" y="63120"/>
                    </a:lnTo>
                    <a:cubicBezTo>
                      <a:pt x="29378" y="63173"/>
                      <a:pt x="29589" y="63331"/>
                      <a:pt x="29825" y="63541"/>
                    </a:cubicBezTo>
                    <a:cubicBezTo>
                      <a:pt x="29822" y="63556"/>
                      <a:pt x="29810" y="63562"/>
                      <a:pt x="29790" y="63562"/>
                    </a:cubicBezTo>
                    <a:cubicBezTo>
                      <a:pt x="29680" y="63562"/>
                      <a:pt x="29345" y="63370"/>
                      <a:pt x="29214" y="63370"/>
                    </a:cubicBezTo>
                    <a:cubicBezTo>
                      <a:pt x="29155" y="63370"/>
                      <a:pt x="29137" y="63407"/>
                      <a:pt x="29194" y="63515"/>
                    </a:cubicBezTo>
                    <a:cubicBezTo>
                      <a:pt x="29265" y="63544"/>
                      <a:pt x="29310" y="63555"/>
                      <a:pt x="29338" y="63555"/>
                    </a:cubicBezTo>
                    <a:cubicBezTo>
                      <a:pt x="29416" y="63555"/>
                      <a:pt x="29370" y="63472"/>
                      <a:pt x="29424" y="63472"/>
                    </a:cubicBezTo>
                    <a:cubicBezTo>
                      <a:pt x="29437" y="63472"/>
                      <a:pt x="29456" y="63477"/>
                      <a:pt x="29483" y="63488"/>
                    </a:cubicBezTo>
                    <a:cubicBezTo>
                      <a:pt x="29536" y="63567"/>
                      <a:pt x="29615" y="63620"/>
                      <a:pt x="29694" y="63673"/>
                    </a:cubicBezTo>
                    <a:cubicBezTo>
                      <a:pt x="29457" y="63883"/>
                      <a:pt x="28773" y="63804"/>
                      <a:pt x="29168" y="64488"/>
                    </a:cubicBezTo>
                    <a:cubicBezTo>
                      <a:pt x="28931" y="64277"/>
                      <a:pt x="28615" y="64120"/>
                      <a:pt x="28300" y="64014"/>
                    </a:cubicBezTo>
                    <a:lnTo>
                      <a:pt x="28300" y="64014"/>
                    </a:lnTo>
                    <a:cubicBezTo>
                      <a:pt x="28484" y="64251"/>
                      <a:pt x="28800" y="64330"/>
                      <a:pt x="29063" y="64462"/>
                    </a:cubicBezTo>
                    <a:cubicBezTo>
                      <a:pt x="29275" y="64695"/>
                      <a:pt x="29217" y="64736"/>
                      <a:pt x="29100" y="64736"/>
                    </a:cubicBezTo>
                    <a:cubicBezTo>
                      <a:pt x="29038" y="64736"/>
                      <a:pt x="28960" y="64724"/>
                      <a:pt x="28896" y="64724"/>
                    </a:cubicBezTo>
                    <a:cubicBezTo>
                      <a:pt x="28783" y="64724"/>
                      <a:pt x="28718" y="64761"/>
                      <a:pt x="28878" y="64961"/>
                    </a:cubicBezTo>
                    <a:cubicBezTo>
                      <a:pt x="28431" y="64882"/>
                      <a:pt x="28352" y="64462"/>
                      <a:pt x="27984" y="64356"/>
                    </a:cubicBezTo>
                    <a:lnTo>
                      <a:pt x="27984" y="64356"/>
                    </a:lnTo>
                    <a:cubicBezTo>
                      <a:pt x="28221" y="64593"/>
                      <a:pt x="28484" y="64830"/>
                      <a:pt x="28773" y="65040"/>
                    </a:cubicBezTo>
                    <a:cubicBezTo>
                      <a:pt x="28823" y="65118"/>
                      <a:pt x="28817" y="65145"/>
                      <a:pt x="28784" y="65145"/>
                    </a:cubicBezTo>
                    <a:cubicBezTo>
                      <a:pt x="28715" y="65145"/>
                      <a:pt x="28529" y="65030"/>
                      <a:pt x="28482" y="65030"/>
                    </a:cubicBezTo>
                    <a:cubicBezTo>
                      <a:pt x="28468" y="65030"/>
                      <a:pt x="28466" y="65040"/>
                      <a:pt x="28484" y="65066"/>
                    </a:cubicBezTo>
                    <a:cubicBezTo>
                      <a:pt x="28326" y="64988"/>
                      <a:pt x="28274" y="64830"/>
                      <a:pt x="28142" y="64725"/>
                    </a:cubicBezTo>
                    <a:cubicBezTo>
                      <a:pt x="27958" y="64725"/>
                      <a:pt x="28063" y="65014"/>
                      <a:pt x="28379" y="65172"/>
                    </a:cubicBezTo>
                    <a:cubicBezTo>
                      <a:pt x="28189" y="65106"/>
                      <a:pt x="28088" y="65087"/>
                      <a:pt x="28027" y="65087"/>
                    </a:cubicBezTo>
                    <a:cubicBezTo>
                      <a:pt x="27943" y="65087"/>
                      <a:pt x="27934" y="65123"/>
                      <a:pt x="27871" y="65123"/>
                    </a:cubicBezTo>
                    <a:cubicBezTo>
                      <a:pt x="27815" y="65123"/>
                      <a:pt x="27716" y="65095"/>
                      <a:pt x="27485" y="64988"/>
                    </a:cubicBezTo>
                    <a:lnTo>
                      <a:pt x="27485" y="64988"/>
                    </a:lnTo>
                    <a:cubicBezTo>
                      <a:pt x="27642" y="65382"/>
                      <a:pt x="27511" y="65303"/>
                      <a:pt x="27169" y="65329"/>
                    </a:cubicBezTo>
                    <a:cubicBezTo>
                      <a:pt x="27353" y="65487"/>
                      <a:pt x="27642" y="65566"/>
                      <a:pt x="27748" y="65829"/>
                    </a:cubicBezTo>
                    <a:lnTo>
                      <a:pt x="28247" y="65987"/>
                    </a:lnTo>
                    <a:cubicBezTo>
                      <a:pt x="28305" y="65929"/>
                      <a:pt x="28081" y="65787"/>
                      <a:pt x="28153" y="65787"/>
                    </a:cubicBezTo>
                    <a:cubicBezTo>
                      <a:pt x="28179" y="65787"/>
                      <a:pt x="28245" y="65806"/>
                      <a:pt x="28379" y="65855"/>
                    </a:cubicBezTo>
                    <a:cubicBezTo>
                      <a:pt x="28300" y="65724"/>
                      <a:pt x="28195" y="65645"/>
                      <a:pt x="28063" y="65619"/>
                    </a:cubicBezTo>
                    <a:cubicBezTo>
                      <a:pt x="28166" y="65533"/>
                      <a:pt x="28313" y="65258"/>
                      <a:pt x="28592" y="65258"/>
                    </a:cubicBezTo>
                    <a:cubicBezTo>
                      <a:pt x="28742" y="65258"/>
                      <a:pt x="28929" y="65337"/>
                      <a:pt x="29168" y="65566"/>
                    </a:cubicBezTo>
                    <a:cubicBezTo>
                      <a:pt x="29190" y="65574"/>
                      <a:pt x="29208" y="65577"/>
                      <a:pt x="29220" y="65577"/>
                    </a:cubicBezTo>
                    <a:cubicBezTo>
                      <a:pt x="29337" y="65577"/>
                      <a:pt x="29034" y="65269"/>
                      <a:pt x="29010" y="65198"/>
                    </a:cubicBezTo>
                    <a:lnTo>
                      <a:pt x="29010" y="65198"/>
                    </a:lnTo>
                    <a:cubicBezTo>
                      <a:pt x="29299" y="65277"/>
                      <a:pt x="29536" y="65487"/>
                      <a:pt x="29641" y="65777"/>
                    </a:cubicBezTo>
                    <a:cubicBezTo>
                      <a:pt x="29647" y="65778"/>
                      <a:pt x="29653" y="65778"/>
                      <a:pt x="29658" y="65778"/>
                    </a:cubicBezTo>
                    <a:cubicBezTo>
                      <a:pt x="29787" y="65778"/>
                      <a:pt x="29938" y="65507"/>
                      <a:pt x="29510" y="65356"/>
                    </a:cubicBezTo>
                    <a:cubicBezTo>
                      <a:pt x="29483" y="65172"/>
                      <a:pt x="29930" y="65329"/>
                      <a:pt x="29562" y="64882"/>
                    </a:cubicBezTo>
                    <a:lnTo>
                      <a:pt x="29562" y="64882"/>
                    </a:lnTo>
                    <a:cubicBezTo>
                      <a:pt x="29799" y="64961"/>
                      <a:pt x="29825" y="65251"/>
                      <a:pt x="30036" y="65356"/>
                    </a:cubicBezTo>
                    <a:cubicBezTo>
                      <a:pt x="30078" y="65373"/>
                      <a:pt x="30112" y="65380"/>
                      <a:pt x="30138" y="65380"/>
                    </a:cubicBezTo>
                    <a:cubicBezTo>
                      <a:pt x="30284" y="65380"/>
                      <a:pt x="30220" y="65163"/>
                      <a:pt x="30328" y="65163"/>
                    </a:cubicBezTo>
                    <a:cubicBezTo>
                      <a:pt x="30382" y="65163"/>
                      <a:pt x="30479" y="65217"/>
                      <a:pt x="30667" y="65382"/>
                    </a:cubicBezTo>
                    <a:cubicBezTo>
                      <a:pt x="30691" y="65390"/>
                      <a:pt x="30709" y="65394"/>
                      <a:pt x="30721" y="65394"/>
                    </a:cubicBezTo>
                    <a:cubicBezTo>
                      <a:pt x="30825" y="65394"/>
                      <a:pt x="30498" y="65116"/>
                      <a:pt x="30404" y="65093"/>
                    </a:cubicBezTo>
                    <a:cubicBezTo>
                      <a:pt x="30460" y="65037"/>
                      <a:pt x="30529" y="64981"/>
                      <a:pt x="30666" y="64981"/>
                    </a:cubicBezTo>
                    <a:cubicBezTo>
                      <a:pt x="30724" y="64981"/>
                      <a:pt x="30793" y="64991"/>
                      <a:pt x="30877" y="65014"/>
                    </a:cubicBezTo>
                    <a:cubicBezTo>
                      <a:pt x="30772" y="64909"/>
                      <a:pt x="30614" y="64830"/>
                      <a:pt x="30535" y="64698"/>
                    </a:cubicBezTo>
                    <a:cubicBezTo>
                      <a:pt x="30430" y="64593"/>
                      <a:pt x="30693" y="64646"/>
                      <a:pt x="30614" y="64488"/>
                    </a:cubicBezTo>
                    <a:lnTo>
                      <a:pt x="30614" y="64488"/>
                    </a:lnTo>
                    <a:cubicBezTo>
                      <a:pt x="30746" y="64593"/>
                      <a:pt x="30851" y="64698"/>
                      <a:pt x="30982" y="64803"/>
                    </a:cubicBezTo>
                    <a:cubicBezTo>
                      <a:pt x="30851" y="64356"/>
                      <a:pt x="31088" y="64172"/>
                      <a:pt x="31403" y="64067"/>
                    </a:cubicBezTo>
                    <a:lnTo>
                      <a:pt x="31403" y="64067"/>
                    </a:lnTo>
                    <a:cubicBezTo>
                      <a:pt x="31666" y="64199"/>
                      <a:pt x="31351" y="64172"/>
                      <a:pt x="31614" y="64409"/>
                    </a:cubicBezTo>
                    <a:cubicBezTo>
                      <a:pt x="31654" y="64424"/>
                      <a:pt x="31683" y="64430"/>
                      <a:pt x="31704" y="64430"/>
                    </a:cubicBezTo>
                    <a:cubicBezTo>
                      <a:pt x="31799" y="64430"/>
                      <a:pt x="31744" y="64313"/>
                      <a:pt x="31846" y="64313"/>
                    </a:cubicBezTo>
                    <a:cubicBezTo>
                      <a:pt x="31886" y="64313"/>
                      <a:pt x="31951" y="64331"/>
                      <a:pt x="32061" y="64383"/>
                    </a:cubicBezTo>
                    <a:cubicBezTo>
                      <a:pt x="31991" y="64268"/>
                      <a:pt x="32001" y="64229"/>
                      <a:pt x="32053" y="64229"/>
                    </a:cubicBezTo>
                    <a:cubicBezTo>
                      <a:pt x="32163" y="64229"/>
                      <a:pt x="32463" y="64405"/>
                      <a:pt x="32580" y="64405"/>
                    </a:cubicBezTo>
                    <a:cubicBezTo>
                      <a:pt x="32635" y="64405"/>
                      <a:pt x="32651" y="64366"/>
                      <a:pt x="32587" y="64251"/>
                    </a:cubicBezTo>
                    <a:cubicBezTo>
                      <a:pt x="32455" y="64251"/>
                      <a:pt x="32403" y="64277"/>
                      <a:pt x="32297" y="64277"/>
                    </a:cubicBezTo>
                    <a:cubicBezTo>
                      <a:pt x="31956" y="63909"/>
                      <a:pt x="32508" y="64225"/>
                      <a:pt x="32166" y="63857"/>
                    </a:cubicBezTo>
                    <a:lnTo>
                      <a:pt x="32166" y="63857"/>
                    </a:lnTo>
                    <a:cubicBezTo>
                      <a:pt x="32350" y="63883"/>
                      <a:pt x="32429" y="64041"/>
                      <a:pt x="32508" y="64172"/>
                    </a:cubicBezTo>
                    <a:cubicBezTo>
                      <a:pt x="32571" y="64172"/>
                      <a:pt x="32533" y="64071"/>
                      <a:pt x="32623" y="64071"/>
                    </a:cubicBezTo>
                    <a:cubicBezTo>
                      <a:pt x="32646" y="64071"/>
                      <a:pt x="32676" y="64078"/>
                      <a:pt x="32718" y="64093"/>
                    </a:cubicBezTo>
                    <a:cubicBezTo>
                      <a:pt x="32219" y="63673"/>
                      <a:pt x="32902" y="63488"/>
                      <a:pt x="33244" y="63410"/>
                    </a:cubicBezTo>
                    <a:cubicBezTo>
                      <a:pt x="33297" y="63462"/>
                      <a:pt x="33323" y="63462"/>
                      <a:pt x="33349" y="63488"/>
                    </a:cubicBezTo>
                    <a:cubicBezTo>
                      <a:pt x="33534" y="63120"/>
                      <a:pt x="33875" y="62884"/>
                      <a:pt x="34270" y="62805"/>
                    </a:cubicBezTo>
                    <a:cubicBezTo>
                      <a:pt x="34428" y="62857"/>
                      <a:pt x="34480" y="63015"/>
                      <a:pt x="34586" y="63147"/>
                    </a:cubicBezTo>
                    <a:cubicBezTo>
                      <a:pt x="34666" y="63182"/>
                      <a:pt x="34720" y="63197"/>
                      <a:pt x="34752" y="63197"/>
                    </a:cubicBezTo>
                    <a:cubicBezTo>
                      <a:pt x="34913" y="63197"/>
                      <a:pt x="34572" y="62830"/>
                      <a:pt x="34375" y="62699"/>
                    </a:cubicBezTo>
                    <a:cubicBezTo>
                      <a:pt x="34379" y="62666"/>
                      <a:pt x="34394" y="62652"/>
                      <a:pt x="34416" y="62652"/>
                    </a:cubicBezTo>
                    <a:cubicBezTo>
                      <a:pt x="34533" y="62652"/>
                      <a:pt x="34869" y="63041"/>
                      <a:pt x="35112" y="63041"/>
                    </a:cubicBezTo>
                    <a:cubicBezTo>
                      <a:pt x="35059" y="62778"/>
                      <a:pt x="34664" y="62857"/>
                      <a:pt x="34559" y="62647"/>
                    </a:cubicBezTo>
                    <a:cubicBezTo>
                      <a:pt x="34736" y="62493"/>
                      <a:pt x="34561" y="62098"/>
                      <a:pt x="34933" y="62098"/>
                    </a:cubicBezTo>
                    <a:cubicBezTo>
                      <a:pt x="35005" y="62098"/>
                      <a:pt x="35097" y="62113"/>
                      <a:pt x="35217" y="62147"/>
                    </a:cubicBezTo>
                    <a:cubicBezTo>
                      <a:pt x="34743" y="61647"/>
                      <a:pt x="35085" y="61753"/>
                      <a:pt x="35033" y="61516"/>
                    </a:cubicBezTo>
                    <a:lnTo>
                      <a:pt x="35033" y="61516"/>
                    </a:lnTo>
                    <a:cubicBezTo>
                      <a:pt x="35269" y="61542"/>
                      <a:pt x="35348" y="61726"/>
                      <a:pt x="35585" y="61779"/>
                    </a:cubicBezTo>
                    <a:cubicBezTo>
                      <a:pt x="35401" y="61384"/>
                      <a:pt x="35611" y="61306"/>
                      <a:pt x="35795" y="61174"/>
                    </a:cubicBezTo>
                    <a:cubicBezTo>
                      <a:pt x="36111" y="61358"/>
                      <a:pt x="35848" y="61437"/>
                      <a:pt x="35848" y="61490"/>
                    </a:cubicBezTo>
                    <a:cubicBezTo>
                      <a:pt x="35920" y="61517"/>
                      <a:pt x="35979" y="61529"/>
                      <a:pt x="36025" y="61529"/>
                    </a:cubicBezTo>
                    <a:cubicBezTo>
                      <a:pt x="36246" y="61529"/>
                      <a:pt x="36180" y="61242"/>
                      <a:pt x="36006" y="60937"/>
                    </a:cubicBezTo>
                    <a:lnTo>
                      <a:pt x="36006" y="60937"/>
                    </a:lnTo>
                    <a:cubicBezTo>
                      <a:pt x="36269" y="60990"/>
                      <a:pt x="36348" y="61227"/>
                      <a:pt x="36611" y="61253"/>
                    </a:cubicBezTo>
                    <a:cubicBezTo>
                      <a:pt x="36795" y="61516"/>
                      <a:pt x="36505" y="61463"/>
                      <a:pt x="36821" y="61700"/>
                    </a:cubicBezTo>
                    <a:cubicBezTo>
                      <a:pt x="37163" y="61437"/>
                      <a:pt x="37137" y="61095"/>
                      <a:pt x="36953" y="60517"/>
                    </a:cubicBezTo>
                    <a:lnTo>
                      <a:pt x="36953" y="60517"/>
                    </a:lnTo>
                    <a:cubicBezTo>
                      <a:pt x="37321" y="60569"/>
                      <a:pt x="37321" y="60937"/>
                      <a:pt x="37663" y="61016"/>
                    </a:cubicBezTo>
                    <a:cubicBezTo>
                      <a:pt x="37845" y="60789"/>
                      <a:pt x="37968" y="60522"/>
                      <a:pt x="38440" y="60522"/>
                    </a:cubicBezTo>
                    <a:cubicBezTo>
                      <a:pt x="38513" y="60522"/>
                      <a:pt x="38596" y="60529"/>
                      <a:pt x="38688" y="60543"/>
                    </a:cubicBezTo>
                    <a:cubicBezTo>
                      <a:pt x="38495" y="60266"/>
                      <a:pt x="38541" y="60200"/>
                      <a:pt x="38652" y="60200"/>
                    </a:cubicBezTo>
                    <a:cubicBezTo>
                      <a:pt x="38751" y="60200"/>
                      <a:pt x="38903" y="60254"/>
                      <a:pt x="38978" y="60254"/>
                    </a:cubicBezTo>
                    <a:cubicBezTo>
                      <a:pt x="38872" y="60096"/>
                      <a:pt x="38636" y="60069"/>
                      <a:pt x="38557" y="59859"/>
                    </a:cubicBezTo>
                    <a:lnTo>
                      <a:pt x="38557" y="59859"/>
                    </a:lnTo>
                    <a:cubicBezTo>
                      <a:pt x="38618" y="59879"/>
                      <a:pt x="38670" y="59887"/>
                      <a:pt x="38715" y="59887"/>
                    </a:cubicBezTo>
                    <a:cubicBezTo>
                      <a:pt x="39053" y="59887"/>
                      <a:pt x="38971" y="59394"/>
                      <a:pt x="39228" y="59394"/>
                    </a:cubicBezTo>
                    <a:cubicBezTo>
                      <a:pt x="39303" y="59394"/>
                      <a:pt x="39406" y="59436"/>
                      <a:pt x="39556" y="59543"/>
                    </a:cubicBezTo>
                    <a:cubicBezTo>
                      <a:pt x="39740" y="59202"/>
                      <a:pt x="40608" y="59175"/>
                      <a:pt x="40372" y="58623"/>
                    </a:cubicBezTo>
                    <a:lnTo>
                      <a:pt x="40372" y="58623"/>
                    </a:lnTo>
                    <a:cubicBezTo>
                      <a:pt x="40473" y="58660"/>
                      <a:pt x="40548" y="58674"/>
                      <a:pt x="40605" y="58674"/>
                    </a:cubicBezTo>
                    <a:cubicBezTo>
                      <a:pt x="40793" y="58674"/>
                      <a:pt x="40795" y="58519"/>
                      <a:pt x="40993" y="58519"/>
                    </a:cubicBezTo>
                    <a:cubicBezTo>
                      <a:pt x="41075" y="58519"/>
                      <a:pt x="41192" y="58546"/>
                      <a:pt x="41371" y="58623"/>
                    </a:cubicBezTo>
                    <a:cubicBezTo>
                      <a:pt x="41029" y="58176"/>
                      <a:pt x="41529" y="58386"/>
                      <a:pt x="41134" y="57913"/>
                    </a:cubicBezTo>
                    <a:lnTo>
                      <a:pt x="41134" y="57913"/>
                    </a:lnTo>
                    <a:cubicBezTo>
                      <a:pt x="41371" y="57965"/>
                      <a:pt x="41476" y="58123"/>
                      <a:pt x="41687" y="58202"/>
                    </a:cubicBezTo>
                    <a:cubicBezTo>
                      <a:pt x="42239" y="57676"/>
                      <a:pt x="42581" y="57019"/>
                      <a:pt x="43606" y="56887"/>
                    </a:cubicBezTo>
                    <a:cubicBezTo>
                      <a:pt x="43449" y="56756"/>
                      <a:pt x="43370" y="56598"/>
                      <a:pt x="43265" y="56598"/>
                    </a:cubicBezTo>
                    <a:cubicBezTo>
                      <a:pt x="43975" y="56387"/>
                      <a:pt x="44580" y="56124"/>
                      <a:pt x="44711" y="55467"/>
                    </a:cubicBezTo>
                    <a:cubicBezTo>
                      <a:pt x="44687" y="55388"/>
                      <a:pt x="44730" y="55364"/>
                      <a:pt x="44802" y="55364"/>
                    </a:cubicBezTo>
                    <a:cubicBezTo>
                      <a:pt x="44922" y="55364"/>
                      <a:pt x="45125" y="55432"/>
                      <a:pt x="45246" y="55432"/>
                    </a:cubicBezTo>
                    <a:cubicBezTo>
                      <a:pt x="45296" y="55432"/>
                      <a:pt x="45332" y="55420"/>
                      <a:pt x="45342" y="55388"/>
                    </a:cubicBezTo>
                    <a:cubicBezTo>
                      <a:pt x="45263" y="55309"/>
                      <a:pt x="45106" y="55257"/>
                      <a:pt x="45027" y="55151"/>
                    </a:cubicBezTo>
                    <a:cubicBezTo>
                      <a:pt x="45342" y="55151"/>
                      <a:pt x="45684" y="55125"/>
                      <a:pt x="45553" y="54678"/>
                    </a:cubicBezTo>
                    <a:lnTo>
                      <a:pt x="45553" y="54678"/>
                    </a:lnTo>
                    <a:lnTo>
                      <a:pt x="46131" y="54915"/>
                    </a:lnTo>
                    <a:cubicBezTo>
                      <a:pt x="46236" y="54152"/>
                      <a:pt x="46973" y="53942"/>
                      <a:pt x="47657" y="53679"/>
                    </a:cubicBezTo>
                    <a:cubicBezTo>
                      <a:pt x="47578" y="53600"/>
                      <a:pt x="47525" y="53547"/>
                      <a:pt x="47446" y="53468"/>
                    </a:cubicBezTo>
                    <a:cubicBezTo>
                      <a:pt x="48603" y="52968"/>
                      <a:pt x="49103" y="51916"/>
                      <a:pt x="50076" y="51312"/>
                    </a:cubicBezTo>
                    <a:cubicBezTo>
                      <a:pt x="49761" y="50812"/>
                      <a:pt x="50734" y="50654"/>
                      <a:pt x="51102" y="50312"/>
                    </a:cubicBezTo>
                    <a:cubicBezTo>
                      <a:pt x="51251" y="50163"/>
                      <a:pt x="51193" y="49894"/>
                      <a:pt x="51444" y="49894"/>
                    </a:cubicBezTo>
                    <a:cubicBezTo>
                      <a:pt x="51504" y="49894"/>
                      <a:pt x="51580" y="49909"/>
                      <a:pt x="51681" y="49944"/>
                    </a:cubicBezTo>
                    <a:cubicBezTo>
                      <a:pt x="51602" y="49839"/>
                      <a:pt x="51549" y="49707"/>
                      <a:pt x="51470" y="49602"/>
                    </a:cubicBezTo>
                    <a:lnTo>
                      <a:pt x="51470" y="49602"/>
                    </a:lnTo>
                    <a:cubicBezTo>
                      <a:pt x="51594" y="49680"/>
                      <a:pt x="51675" y="49709"/>
                      <a:pt x="51729" y="49709"/>
                    </a:cubicBezTo>
                    <a:cubicBezTo>
                      <a:pt x="51908" y="49709"/>
                      <a:pt x="51798" y="49382"/>
                      <a:pt x="52031" y="49382"/>
                    </a:cubicBezTo>
                    <a:cubicBezTo>
                      <a:pt x="52086" y="49382"/>
                      <a:pt x="52159" y="49400"/>
                      <a:pt x="52259" y="49444"/>
                    </a:cubicBezTo>
                    <a:cubicBezTo>
                      <a:pt x="52128" y="48629"/>
                      <a:pt x="53311" y="48655"/>
                      <a:pt x="53364" y="47866"/>
                    </a:cubicBezTo>
                    <a:lnTo>
                      <a:pt x="53732" y="48024"/>
                    </a:lnTo>
                    <a:cubicBezTo>
                      <a:pt x="53837" y="47025"/>
                      <a:pt x="55021" y="46998"/>
                      <a:pt x="55100" y="45973"/>
                    </a:cubicBezTo>
                    <a:cubicBezTo>
                      <a:pt x="55166" y="45990"/>
                      <a:pt x="55223" y="45998"/>
                      <a:pt x="55271" y="45998"/>
                    </a:cubicBezTo>
                    <a:cubicBezTo>
                      <a:pt x="55694" y="45998"/>
                      <a:pt x="55476" y="45402"/>
                      <a:pt x="55900" y="45402"/>
                    </a:cubicBezTo>
                    <a:cubicBezTo>
                      <a:pt x="55942" y="45402"/>
                      <a:pt x="55990" y="45407"/>
                      <a:pt x="56046" y="45420"/>
                    </a:cubicBezTo>
                    <a:cubicBezTo>
                      <a:pt x="55810" y="44894"/>
                      <a:pt x="56467" y="45210"/>
                      <a:pt x="56257" y="44763"/>
                    </a:cubicBezTo>
                    <a:cubicBezTo>
                      <a:pt x="56993" y="44631"/>
                      <a:pt x="57256" y="44079"/>
                      <a:pt x="57493" y="43500"/>
                    </a:cubicBezTo>
                    <a:cubicBezTo>
                      <a:pt x="58019" y="43080"/>
                      <a:pt x="58440" y="42580"/>
                      <a:pt x="58808" y="42028"/>
                    </a:cubicBezTo>
                    <a:cubicBezTo>
                      <a:pt x="59150" y="41475"/>
                      <a:pt x="59597" y="40976"/>
                      <a:pt x="60123" y="40581"/>
                    </a:cubicBezTo>
                    <a:lnTo>
                      <a:pt x="59939" y="40239"/>
                    </a:lnTo>
                    <a:cubicBezTo>
                      <a:pt x="59933" y="40217"/>
                      <a:pt x="59937" y="40208"/>
                      <a:pt x="59947" y="40208"/>
                    </a:cubicBezTo>
                    <a:cubicBezTo>
                      <a:pt x="59985" y="40208"/>
                      <a:pt x="60113" y="40340"/>
                      <a:pt x="60175" y="40423"/>
                    </a:cubicBezTo>
                    <a:cubicBezTo>
                      <a:pt x="60438" y="39740"/>
                      <a:pt x="60859" y="39424"/>
                      <a:pt x="61096" y="38714"/>
                    </a:cubicBezTo>
                    <a:lnTo>
                      <a:pt x="61464" y="38898"/>
                    </a:lnTo>
                    <a:cubicBezTo>
                      <a:pt x="61536" y="38778"/>
                      <a:pt x="61085" y="38440"/>
                      <a:pt x="61301" y="38440"/>
                    </a:cubicBezTo>
                    <a:cubicBezTo>
                      <a:pt x="61322" y="38440"/>
                      <a:pt x="61350" y="38444"/>
                      <a:pt x="61385" y="38451"/>
                    </a:cubicBezTo>
                    <a:cubicBezTo>
                      <a:pt x="61569" y="38582"/>
                      <a:pt x="61412" y="38556"/>
                      <a:pt x="61543" y="38714"/>
                    </a:cubicBezTo>
                    <a:cubicBezTo>
                      <a:pt x="61553" y="38716"/>
                      <a:pt x="61562" y="38717"/>
                      <a:pt x="61570" y="38717"/>
                    </a:cubicBezTo>
                    <a:cubicBezTo>
                      <a:pt x="61677" y="38717"/>
                      <a:pt x="61685" y="38569"/>
                      <a:pt x="61490" y="38398"/>
                    </a:cubicBezTo>
                    <a:cubicBezTo>
                      <a:pt x="61964" y="37951"/>
                      <a:pt x="62385" y="37478"/>
                      <a:pt x="62806" y="36978"/>
                    </a:cubicBezTo>
                    <a:lnTo>
                      <a:pt x="63410" y="36242"/>
                    </a:lnTo>
                    <a:cubicBezTo>
                      <a:pt x="63621" y="36005"/>
                      <a:pt x="63805" y="35742"/>
                      <a:pt x="63989" y="35505"/>
                    </a:cubicBezTo>
                    <a:cubicBezTo>
                      <a:pt x="64778" y="34506"/>
                      <a:pt x="65488" y="33428"/>
                      <a:pt x="66198" y="32349"/>
                    </a:cubicBezTo>
                    <a:lnTo>
                      <a:pt x="66225" y="23486"/>
                    </a:lnTo>
                    <a:cubicBezTo>
                      <a:pt x="66225" y="15728"/>
                      <a:pt x="65962" y="7864"/>
                      <a:pt x="66356" y="79"/>
                    </a:cubicBezTo>
                    <a:lnTo>
                      <a:pt x="467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144" name="Google Shape;144;p5"/>
              <p:cNvSpPr/>
              <p:nvPr/>
            </p:nvSpPr>
            <p:spPr>
              <a:xfrm rot="15671733" flipH="1">
                <a:off x="1655415" y="1290148"/>
                <a:ext cx="4243929" cy="660854"/>
              </a:xfrm>
              <a:custGeom>
                <a:avLst/>
                <a:gdLst/>
                <a:ahLst/>
                <a:cxnLst/>
                <a:rect l="l" t="t" r="r" b="b"/>
                <a:pathLst>
                  <a:path w="66108" h="67881" extrusionOk="0">
                    <a:moveTo>
                      <a:pt x="56756" y="395"/>
                    </a:moveTo>
                    <a:lnTo>
                      <a:pt x="56756" y="395"/>
                    </a:lnTo>
                    <a:cubicBezTo>
                      <a:pt x="56764" y="404"/>
                      <a:pt x="56772" y="412"/>
                      <a:pt x="56780" y="421"/>
                    </a:cubicBezTo>
                    <a:lnTo>
                      <a:pt x="56780" y="421"/>
                    </a:lnTo>
                    <a:cubicBezTo>
                      <a:pt x="56759" y="416"/>
                      <a:pt x="56742" y="414"/>
                      <a:pt x="56727" y="414"/>
                    </a:cubicBezTo>
                    <a:cubicBezTo>
                      <a:pt x="56710" y="414"/>
                      <a:pt x="56697" y="416"/>
                      <a:pt x="56686" y="421"/>
                    </a:cubicBezTo>
                    <a:lnTo>
                      <a:pt x="56781" y="421"/>
                    </a:lnTo>
                    <a:cubicBezTo>
                      <a:pt x="56781" y="421"/>
                      <a:pt x="56780" y="421"/>
                      <a:pt x="56780" y="421"/>
                    </a:cubicBezTo>
                    <a:lnTo>
                      <a:pt x="56780" y="421"/>
                    </a:lnTo>
                    <a:cubicBezTo>
                      <a:pt x="56781" y="421"/>
                      <a:pt x="56781" y="421"/>
                      <a:pt x="56782" y="421"/>
                    </a:cubicBezTo>
                    <a:lnTo>
                      <a:pt x="56756" y="395"/>
                    </a:lnTo>
                    <a:close/>
                    <a:moveTo>
                      <a:pt x="44269" y="347"/>
                    </a:moveTo>
                    <a:cubicBezTo>
                      <a:pt x="44293" y="347"/>
                      <a:pt x="44325" y="353"/>
                      <a:pt x="44368" y="369"/>
                    </a:cubicBezTo>
                    <a:cubicBezTo>
                      <a:pt x="44493" y="565"/>
                      <a:pt x="44497" y="749"/>
                      <a:pt x="44372" y="749"/>
                    </a:cubicBezTo>
                    <a:cubicBezTo>
                      <a:pt x="44313" y="749"/>
                      <a:pt x="44224" y="707"/>
                      <a:pt x="44105" y="606"/>
                    </a:cubicBezTo>
                    <a:lnTo>
                      <a:pt x="44105" y="606"/>
                    </a:lnTo>
                    <a:cubicBezTo>
                      <a:pt x="44146" y="621"/>
                      <a:pt x="44175" y="628"/>
                      <a:pt x="44196" y="628"/>
                    </a:cubicBezTo>
                    <a:cubicBezTo>
                      <a:pt x="44332" y="628"/>
                      <a:pt x="44118" y="347"/>
                      <a:pt x="44269" y="347"/>
                    </a:cubicBezTo>
                    <a:close/>
                    <a:moveTo>
                      <a:pt x="64897" y="523"/>
                    </a:moveTo>
                    <a:cubicBezTo>
                      <a:pt x="64908" y="523"/>
                      <a:pt x="64920" y="524"/>
                      <a:pt x="64935" y="527"/>
                    </a:cubicBezTo>
                    <a:cubicBezTo>
                      <a:pt x="65224" y="724"/>
                      <a:pt x="65152" y="887"/>
                      <a:pt x="64989" y="887"/>
                    </a:cubicBezTo>
                    <a:cubicBezTo>
                      <a:pt x="64883" y="887"/>
                      <a:pt x="64739" y="818"/>
                      <a:pt x="64630" y="645"/>
                    </a:cubicBezTo>
                    <a:lnTo>
                      <a:pt x="64630" y="645"/>
                    </a:lnTo>
                    <a:cubicBezTo>
                      <a:pt x="64746" y="716"/>
                      <a:pt x="64808" y="742"/>
                      <a:pt x="64838" y="742"/>
                    </a:cubicBezTo>
                    <a:cubicBezTo>
                      <a:pt x="64925" y="742"/>
                      <a:pt x="64752" y="523"/>
                      <a:pt x="64897" y="523"/>
                    </a:cubicBezTo>
                    <a:close/>
                    <a:moveTo>
                      <a:pt x="63173" y="632"/>
                    </a:moveTo>
                    <a:lnTo>
                      <a:pt x="63173" y="632"/>
                    </a:lnTo>
                    <a:cubicBezTo>
                      <a:pt x="63417" y="720"/>
                      <a:pt x="63623" y="977"/>
                      <a:pt x="63761" y="977"/>
                    </a:cubicBezTo>
                    <a:cubicBezTo>
                      <a:pt x="63786" y="977"/>
                      <a:pt x="63810" y="968"/>
                      <a:pt x="63831" y="947"/>
                    </a:cubicBezTo>
                    <a:cubicBezTo>
                      <a:pt x="63942" y="1131"/>
                      <a:pt x="63933" y="1194"/>
                      <a:pt x="63859" y="1194"/>
                    </a:cubicBezTo>
                    <a:cubicBezTo>
                      <a:pt x="63702" y="1194"/>
                      <a:pt x="63257" y="915"/>
                      <a:pt x="63059" y="915"/>
                    </a:cubicBezTo>
                    <a:cubicBezTo>
                      <a:pt x="63043" y="915"/>
                      <a:pt x="63028" y="917"/>
                      <a:pt x="63015" y="921"/>
                    </a:cubicBezTo>
                    <a:cubicBezTo>
                      <a:pt x="62933" y="815"/>
                      <a:pt x="62951" y="787"/>
                      <a:pt x="63003" y="787"/>
                    </a:cubicBezTo>
                    <a:cubicBezTo>
                      <a:pt x="63060" y="787"/>
                      <a:pt x="63155" y="818"/>
                      <a:pt x="63214" y="818"/>
                    </a:cubicBezTo>
                    <a:cubicBezTo>
                      <a:pt x="63276" y="818"/>
                      <a:pt x="63295" y="782"/>
                      <a:pt x="63173" y="632"/>
                    </a:cubicBezTo>
                    <a:close/>
                    <a:moveTo>
                      <a:pt x="60149" y="947"/>
                    </a:moveTo>
                    <a:lnTo>
                      <a:pt x="60149" y="947"/>
                    </a:lnTo>
                    <a:cubicBezTo>
                      <a:pt x="60280" y="1000"/>
                      <a:pt x="60438" y="1026"/>
                      <a:pt x="60517" y="1132"/>
                    </a:cubicBezTo>
                    <a:lnTo>
                      <a:pt x="60490" y="1132"/>
                    </a:lnTo>
                    <a:cubicBezTo>
                      <a:pt x="60486" y="1131"/>
                      <a:pt x="60482" y="1130"/>
                      <a:pt x="60479" y="1130"/>
                    </a:cubicBezTo>
                    <a:cubicBezTo>
                      <a:pt x="60408" y="1130"/>
                      <a:pt x="60644" y="1341"/>
                      <a:pt x="60532" y="1341"/>
                    </a:cubicBezTo>
                    <a:cubicBezTo>
                      <a:pt x="60503" y="1341"/>
                      <a:pt x="60449" y="1326"/>
                      <a:pt x="60359" y="1289"/>
                    </a:cubicBezTo>
                    <a:cubicBezTo>
                      <a:pt x="60280" y="1184"/>
                      <a:pt x="60227" y="1053"/>
                      <a:pt x="60149" y="947"/>
                    </a:cubicBezTo>
                    <a:close/>
                    <a:moveTo>
                      <a:pt x="56567" y="1045"/>
                    </a:moveTo>
                    <a:cubicBezTo>
                      <a:pt x="56591" y="1045"/>
                      <a:pt x="56619" y="1048"/>
                      <a:pt x="56651" y="1053"/>
                    </a:cubicBezTo>
                    <a:cubicBezTo>
                      <a:pt x="56493" y="1210"/>
                      <a:pt x="57045" y="1447"/>
                      <a:pt x="56808" y="1579"/>
                    </a:cubicBezTo>
                    <a:cubicBezTo>
                      <a:pt x="56499" y="1269"/>
                      <a:pt x="56340" y="1045"/>
                      <a:pt x="56567" y="1045"/>
                    </a:cubicBezTo>
                    <a:close/>
                    <a:moveTo>
                      <a:pt x="42896" y="1579"/>
                    </a:moveTo>
                    <a:lnTo>
                      <a:pt x="42896" y="1579"/>
                    </a:lnTo>
                    <a:cubicBezTo>
                      <a:pt x="42962" y="1889"/>
                      <a:pt x="42805" y="2012"/>
                      <a:pt x="42487" y="2012"/>
                    </a:cubicBezTo>
                    <a:cubicBezTo>
                      <a:pt x="42427" y="2012"/>
                      <a:pt x="42362" y="2008"/>
                      <a:pt x="42291" y="1999"/>
                    </a:cubicBezTo>
                    <a:cubicBezTo>
                      <a:pt x="42449" y="1789"/>
                      <a:pt x="42659" y="1658"/>
                      <a:pt x="42896" y="1579"/>
                    </a:cubicBezTo>
                    <a:close/>
                    <a:moveTo>
                      <a:pt x="60349" y="1364"/>
                    </a:moveTo>
                    <a:cubicBezTo>
                      <a:pt x="60414" y="1364"/>
                      <a:pt x="60514" y="1407"/>
                      <a:pt x="60675" y="1526"/>
                    </a:cubicBezTo>
                    <a:lnTo>
                      <a:pt x="60648" y="1526"/>
                    </a:lnTo>
                    <a:lnTo>
                      <a:pt x="60464" y="1447"/>
                    </a:lnTo>
                    <a:lnTo>
                      <a:pt x="60464" y="1447"/>
                    </a:lnTo>
                    <a:cubicBezTo>
                      <a:pt x="60648" y="1658"/>
                      <a:pt x="60859" y="1868"/>
                      <a:pt x="61122" y="2026"/>
                    </a:cubicBezTo>
                    <a:cubicBezTo>
                      <a:pt x="61093" y="2015"/>
                      <a:pt x="61072" y="2011"/>
                      <a:pt x="61057" y="2011"/>
                    </a:cubicBezTo>
                    <a:cubicBezTo>
                      <a:pt x="60986" y="2011"/>
                      <a:pt x="61029" y="2103"/>
                      <a:pt x="60955" y="2103"/>
                    </a:cubicBezTo>
                    <a:cubicBezTo>
                      <a:pt x="60927" y="2103"/>
                      <a:pt x="60882" y="2090"/>
                      <a:pt x="60806" y="2052"/>
                    </a:cubicBezTo>
                    <a:cubicBezTo>
                      <a:pt x="60680" y="1800"/>
                      <a:pt x="60583" y="1745"/>
                      <a:pt x="60490" y="1745"/>
                    </a:cubicBezTo>
                    <a:cubicBezTo>
                      <a:pt x="60420" y="1745"/>
                      <a:pt x="60351" y="1777"/>
                      <a:pt x="60274" y="1777"/>
                    </a:cubicBezTo>
                    <a:cubicBezTo>
                      <a:pt x="60200" y="1777"/>
                      <a:pt x="60118" y="1747"/>
                      <a:pt x="60017" y="1631"/>
                    </a:cubicBezTo>
                    <a:lnTo>
                      <a:pt x="60017" y="1631"/>
                    </a:lnTo>
                    <a:cubicBezTo>
                      <a:pt x="60036" y="1636"/>
                      <a:pt x="60053" y="1638"/>
                      <a:pt x="60068" y="1638"/>
                    </a:cubicBezTo>
                    <a:cubicBezTo>
                      <a:pt x="60237" y="1638"/>
                      <a:pt x="60183" y="1364"/>
                      <a:pt x="60349" y="1364"/>
                    </a:cubicBezTo>
                    <a:close/>
                    <a:moveTo>
                      <a:pt x="59326" y="1890"/>
                    </a:moveTo>
                    <a:cubicBezTo>
                      <a:pt x="59360" y="1890"/>
                      <a:pt x="59404" y="1899"/>
                      <a:pt x="59465" y="1921"/>
                    </a:cubicBezTo>
                    <a:cubicBezTo>
                      <a:pt x="59577" y="2061"/>
                      <a:pt x="59524" y="2142"/>
                      <a:pt x="59406" y="2142"/>
                    </a:cubicBezTo>
                    <a:cubicBezTo>
                      <a:pt x="59303" y="2142"/>
                      <a:pt x="59152" y="2081"/>
                      <a:pt x="59018" y="1947"/>
                    </a:cubicBezTo>
                    <a:lnTo>
                      <a:pt x="59018" y="1947"/>
                    </a:lnTo>
                    <a:cubicBezTo>
                      <a:pt x="59057" y="1960"/>
                      <a:pt x="59087" y="1965"/>
                      <a:pt x="59112" y="1965"/>
                    </a:cubicBezTo>
                    <a:cubicBezTo>
                      <a:pt x="59207" y="1965"/>
                      <a:pt x="59222" y="1890"/>
                      <a:pt x="59326" y="1890"/>
                    </a:cubicBezTo>
                    <a:close/>
                    <a:moveTo>
                      <a:pt x="59807" y="1710"/>
                    </a:moveTo>
                    <a:cubicBezTo>
                      <a:pt x="59912" y="1789"/>
                      <a:pt x="60017" y="1868"/>
                      <a:pt x="60149" y="1894"/>
                    </a:cubicBezTo>
                    <a:cubicBezTo>
                      <a:pt x="60201" y="2157"/>
                      <a:pt x="59623" y="1921"/>
                      <a:pt x="59701" y="2210"/>
                    </a:cubicBezTo>
                    <a:cubicBezTo>
                      <a:pt x="59491" y="1842"/>
                      <a:pt x="59623" y="1842"/>
                      <a:pt x="59807" y="1710"/>
                    </a:cubicBezTo>
                    <a:close/>
                    <a:moveTo>
                      <a:pt x="49749" y="1884"/>
                    </a:moveTo>
                    <a:cubicBezTo>
                      <a:pt x="49768" y="1884"/>
                      <a:pt x="49789" y="1887"/>
                      <a:pt x="49813" y="1894"/>
                    </a:cubicBezTo>
                    <a:lnTo>
                      <a:pt x="49839" y="1894"/>
                    </a:lnTo>
                    <a:cubicBezTo>
                      <a:pt x="50076" y="2184"/>
                      <a:pt x="49813" y="2078"/>
                      <a:pt x="50049" y="2368"/>
                    </a:cubicBezTo>
                    <a:cubicBezTo>
                      <a:pt x="49594" y="2224"/>
                      <a:pt x="49554" y="1884"/>
                      <a:pt x="49749" y="1884"/>
                    </a:cubicBezTo>
                    <a:close/>
                    <a:moveTo>
                      <a:pt x="53715" y="2193"/>
                    </a:moveTo>
                    <a:cubicBezTo>
                      <a:pt x="53764" y="2193"/>
                      <a:pt x="53828" y="2205"/>
                      <a:pt x="53915" y="2236"/>
                    </a:cubicBezTo>
                    <a:cubicBezTo>
                      <a:pt x="54026" y="2402"/>
                      <a:pt x="53948" y="2473"/>
                      <a:pt x="53814" y="2473"/>
                    </a:cubicBezTo>
                    <a:cubicBezTo>
                      <a:pt x="53694" y="2473"/>
                      <a:pt x="53528" y="2415"/>
                      <a:pt x="53416" y="2315"/>
                    </a:cubicBezTo>
                    <a:cubicBezTo>
                      <a:pt x="53556" y="2315"/>
                      <a:pt x="53559" y="2193"/>
                      <a:pt x="53715" y="2193"/>
                    </a:cubicBezTo>
                    <a:close/>
                    <a:moveTo>
                      <a:pt x="56400" y="2295"/>
                    </a:moveTo>
                    <a:cubicBezTo>
                      <a:pt x="56428" y="2295"/>
                      <a:pt x="56472" y="2308"/>
                      <a:pt x="56545" y="2341"/>
                    </a:cubicBezTo>
                    <a:lnTo>
                      <a:pt x="56730" y="2683"/>
                    </a:lnTo>
                    <a:cubicBezTo>
                      <a:pt x="56519" y="2578"/>
                      <a:pt x="56335" y="2473"/>
                      <a:pt x="56151" y="2315"/>
                    </a:cubicBezTo>
                    <a:lnTo>
                      <a:pt x="56151" y="2315"/>
                    </a:lnTo>
                    <a:cubicBezTo>
                      <a:pt x="56233" y="2359"/>
                      <a:pt x="56279" y="2375"/>
                      <a:pt x="56306" y="2375"/>
                    </a:cubicBezTo>
                    <a:cubicBezTo>
                      <a:pt x="56366" y="2375"/>
                      <a:pt x="56330" y="2295"/>
                      <a:pt x="56400" y="2295"/>
                    </a:cubicBezTo>
                    <a:close/>
                    <a:moveTo>
                      <a:pt x="60040" y="2483"/>
                    </a:moveTo>
                    <a:cubicBezTo>
                      <a:pt x="60135" y="2483"/>
                      <a:pt x="60283" y="2555"/>
                      <a:pt x="60412" y="2710"/>
                    </a:cubicBezTo>
                    <a:cubicBezTo>
                      <a:pt x="60397" y="2707"/>
                      <a:pt x="60383" y="2706"/>
                      <a:pt x="60371" y="2706"/>
                    </a:cubicBezTo>
                    <a:cubicBezTo>
                      <a:pt x="60290" y="2706"/>
                      <a:pt x="60255" y="2751"/>
                      <a:pt x="60175" y="2751"/>
                    </a:cubicBezTo>
                    <a:cubicBezTo>
                      <a:pt x="60136" y="2751"/>
                      <a:pt x="60087" y="2740"/>
                      <a:pt x="60017" y="2710"/>
                    </a:cubicBezTo>
                    <a:lnTo>
                      <a:pt x="59991" y="2710"/>
                    </a:lnTo>
                    <a:cubicBezTo>
                      <a:pt x="59897" y="2562"/>
                      <a:pt x="59940" y="2483"/>
                      <a:pt x="60040" y="2483"/>
                    </a:cubicBezTo>
                    <a:close/>
                    <a:moveTo>
                      <a:pt x="55836" y="2500"/>
                    </a:moveTo>
                    <a:cubicBezTo>
                      <a:pt x="56098" y="2867"/>
                      <a:pt x="55809" y="2788"/>
                      <a:pt x="55625" y="2815"/>
                    </a:cubicBezTo>
                    <a:lnTo>
                      <a:pt x="55625" y="2815"/>
                    </a:lnTo>
                    <a:cubicBezTo>
                      <a:pt x="55675" y="2689"/>
                      <a:pt x="55653" y="2515"/>
                      <a:pt x="55836" y="2500"/>
                    </a:cubicBezTo>
                    <a:close/>
                    <a:moveTo>
                      <a:pt x="58699" y="2338"/>
                    </a:moveTo>
                    <a:cubicBezTo>
                      <a:pt x="58739" y="2338"/>
                      <a:pt x="58793" y="2347"/>
                      <a:pt x="58860" y="2368"/>
                    </a:cubicBezTo>
                    <a:cubicBezTo>
                      <a:pt x="59044" y="2525"/>
                      <a:pt x="59228" y="2815"/>
                      <a:pt x="59149" y="2894"/>
                    </a:cubicBezTo>
                    <a:cubicBezTo>
                      <a:pt x="58886" y="2867"/>
                      <a:pt x="58912" y="2578"/>
                      <a:pt x="58649" y="2578"/>
                    </a:cubicBezTo>
                    <a:cubicBezTo>
                      <a:pt x="58571" y="2421"/>
                      <a:pt x="58580" y="2338"/>
                      <a:pt x="58699" y="2338"/>
                    </a:cubicBezTo>
                    <a:close/>
                    <a:moveTo>
                      <a:pt x="59440" y="2805"/>
                    </a:moveTo>
                    <a:cubicBezTo>
                      <a:pt x="59496" y="2805"/>
                      <a:pt x="59589" y="2837"/>
                      <a:pt x="59701" y="2894"/>
                    </a:cubicBezTo>
                    <a:lnTo>
                      <a:pt x="59912" y="3209"/>
                    </a:lnTo>
                    <a:cubicBezTo>
                      <a:pt x="59728" y="3183"/>
                      <a:pt x="59623" y="3051"/>
                      <a:pt x="59465" y="2999"/>
                    </a:cubicBezTo>
                    <a:cubicBezTo>
                      <a:pt x="59359" y="2863"/>
                      <a:pt x="59366" y="2805"/>
                      <a:pt x="59440" y="2805"/>
                    </a:cubicBezTo>
                    <a:close/>
                    <a:moveTo>
                      <a:pt x="40811" y="2708"/>
                    </a:moveTo>
                    <a:cubicBezTo>
                      <a:pt x="40926" y="2708"/>
                      <a:pt x="41183" y="2862"/>
                      <a:pt x="41317" y="2862"/>
                    </a:cubicBezTo>
                    <a:cubicBezTo>
                      <a:pt x="41357" y="2862"/>
                      <a:pt x="41385" y="2849"/>
                      <a:pt x="41397" y="2815"/>
                    </a:cubicBezTo>
                    <a:lnTo>
                      <a:pt x="41397" y="2815"/>
                    </a:lnTo>
                    <a:cubicBezTo>
                      <a:pt x="41660" y="3183"/>
                      <a:pt x="41291" y="2946"/>
                      <a:pt x="41475" y="3236"/>
                    </a:cubicBezTo>
                    <a:cubicBezTo>
                      <a:pt x="41186" y="3183"/>
                      <a:pt x="40923" y="2973"/>
                      <a:pt x="40792" y="2710"/>
                    </a:cubicBezTo>
                    <a:cubicBezTo>
                      <a:pt x="40797" y="2708"/>
                      <a:pt x="40804" y="2708"/>
                      <a:pt x="40811" y="2708"/>
                    </a:cubicBezTo>
                    <a:close/>
                    <a:moveTo>
                      <a:pt x="58365" y="2840"/>
                    </a:moveTo>
                    <a:cubicBezTo>
                      <a:pt x="58397" y="2840"/>
                      <a:pt x="58438" y="2849"/>
                      <a:pt x="58492" y="2867"/>
                    </a:cubicBezTo>
                    <a:cubicBezTo>
                      <a:pt x="58571" y="2973"/>
                      <a:pt x="58728" y="2999"/>
                      <a:pt x="58807" y="3104"/>
                    </a:cubicBezTo>
                    <a:cubicBezTo>
                      <a:pt x="58765" y="3093"/>
                      <a:pt x="58729" y="3089"/>
                      <a:pt x="58699" y="3089"/>
                    </a:cubicBezTo>
                    <a:cubicBezTo>
                      <a:pt x="58463" y="3089"/>
                      <a:pt x="58575" y="3382"/>
                      <a:pt x="58356" y="3382"/>
                    </a:cubicBezTo>
                    <a:cubicBezTo>
                      <a:pt x="58328" y="3382"/>
                      <a:pt x="58295" y="3378"/>
                      <a:pt x="58255" y="3367"/>
                    </a:cubicBezTo>
                    <a:cubicBezTo>
                      <a:pt x="58417" y="3297"/>
                      <a:pt x="58130" y="2840"/>
                      <a:pt x="58365" y="2840"/>
                    </a:cubicBezTo>
                    <a:close/>
                    <a:moveTo>
                      <a:pt x="35821" y="2788"/>
                    </a:moveTo>
                    <a:lnTo>
                      <a:pt x="36031" y="2867"/>
                    </a:lnTo>
                    <a:cubicBezTo>
                      <a:pt x="36013" y="2849"/>
                      <a:pt x="35995" y="2818"/>
                      <a:pt x="36020" y="2818"/>
                    </a:cubicBezTo>
                    <a:cubicBezTo>
                      <a:pt x="36031" y="2818"/>
                      <a:pt x="36051" y="2825"/>
                      <a:pt x="36084" y="2841"/>
                    </a:cubicBezTo>
                    <a:cubicBezTo>
                      <a:pt x="36343" y="3123"/>
                      <a:pt x="36454" y="3406"/>
                      <a:pt x="36249" y="3406"/>
                    </a:cubicBezTo>
                    <a:cubicBezTo>
                      <a:pt x="36225" y="3406"/>
                      <a:pt x="36196" y="3402"/>
                      <a:pt x="36163" y="3393"/>
                    </a:cubicBezTo>
                    <a:cubicBezTo>
                      <a:pt x="35926" y="3078"/>
                      <a:pt x="36163" y="3078"/>
                      <a:pt x="35821" y="2788"/>
                    </a:cubicBezTo>
                    <a:close/>
                    <a:moveTo>
                      <a:pt x="46005" y="3620"/>
                    </a:moveTo>
                    <a:lnTo>
                      <a:pt x="46005" y="3620"/>
                    </a:lnTo>
                    <a:cubicBezTo>
                      <a:pt x="46012" y="3623"/>
                      <a:pt x="46018" y="3626"/>
                      <a:pt x="46025" y="3630"/>
                    </a:cubicBezTo>
                    <a:cubicBezTo>
                      <a:pt x="46018" y="3626"/>
                      <a:pt x="46011" y="3622"/>
                      <a:pt x="46005" y="3620"/>
                    </a:cubicBezTo>
                    <a:close/>
                    <a:moveTo>
                      <a:pt x="48302" y="3542"/>
                    </a:moveTo>
                    <a:cubicBezTo>
                      <a:pt x="48358" y="3542"/>
                      <a:pt x="48453" y="3574"/>
                      <a:pt x="48576" y="3630"/>
                    </a:cubicBezTo>
                    <a:cubicBezTo>
                      <a:pt x="48652" y="3766"/>
                      <a:pt x="48641" y="3824"/>
                      <a:pt x="48568" y="3824"/>
                    </a:cubicBezTo>
                    <a:cubicBezTo>
                      <a:pt x="48514" y="3824"/>
                      <a:pt x="48426" y="3791"/>
                      <a:pt x="48313" y="3735"/>
                    </a:cubicBezTo>
                    <a:cubicBezTo>
                      <a:pt x="48223" y="3600"/>
                      <a:pt x="48228" y="3542"/>
                      <a:pt x="48302" y="3542"/>
                    </a:cubicBezTo>
                    <a:close/>
                    <a:moveTo>
                      <a:pt x="61293" y="2707"/>
                    </a:moveTo>
                    <a:cubicBezTo>
                      <a:pt x="61425" y="2707"/>
                      <a:pt x="61599" y="2759"/>
                      <a:pt x="61832" y="2894"/>
                    </a:cubicBezTo>
                    <a:cubicBezTo>
                      <a:pt x="61797" y="2888"/>
                      <a:pt x="61770" y="2885"/>
                      <a:pt x="61749" y="2885"/>
                    </a:cubicBezTo>
                    <a:cubicBezTo>
                      <a:pt x="61579" y="2885"/>
                      <a:pt x="61812" y="3057"/>
                      <a:pt x="61648" y="3104"/>
                    </a:cubicBezTo>
                    <a:cubicBezTo>
                      <a:pt x="61805" y="3236"/>
                      <a:pt x="61963" y="3420"/>
                      <a:pt x="62095" y="3604"/>
                    </a:cubicBezTo>
                    <a:cubicBezTo>
                      <a:pt x="62095" y="3709"/>
                      <a:pt x="62042" y="3788"/>
                      <a:pt x="61911" y="3788"/>
                    </a:cubicBezTo>
                    <a:lnTo>
                      <a:pt x="61884" y="3788"/>
                    </a:lnTo>
                    <a:cubicBezTo>
                      <a:pt x="61648" y="3630"/>
                      <a:pt x="61437" y="3446"/>
                      <a:pt x="61227" y="3236"/>
                    </a:cubicBezTo>
                    <a:lnTo>
                      <a:pt x="61227" y="3236"/>
                    </a:lnTo>
                    <a:cubicBezTo>
                      <a:pt x="61648" y="3788"/>
                      <a:pt x="61385" y="3762"/>
                      <a:pt x="61332" y="3946"/>
                    </a:cubicBezTo>
                    <a:cubicBezTo>
                      <a:pt x="61016" y="3775"/>
                      <a:pt x="60852" y="3735"/>
                      <a:pt x="60717" y="3735"/>
                    </a:cubicBezTo>
                    <a:cubicBezTo>
                      <a:pt x="60602" y="3735"/>
                      <a:pt x="60508" y="3764"/>
                      <a:pt x="60359" y="3764"/>
                    </a:cubicBezTo>
                    <a:cubicBezTo>
                      <a:pt x="60334" y="3764"/>
                      <a:pt x="60308" y="3763"/>
                      <a:pt x="60280" y="3762"/>
                    </a:cubicBezTo>
                    <a:cubicBezTo>
                      <a:pt x="59964" y="3393"/>
                      <a:pt x="60543" y="3367"/>
                      <a:pt x="60780" y="3262"/>
                    </a:cubicBezTo>
                    <a:cubicBezTo>
                      <a:pt x="60622" y="3209"/>
                      <a:pt x="60490" y="3130"/>
                      <a:pt x="60385" y="2999"/>
                    </a:cubicBezTo>
                    <a:cubicBezTo>
                      <a:pt x="60443" y="2941"/>
                      <a:pt x="60504" y="2911"/>
                      <a:pt x="60567" y="2911"/>
                    </a:cubicBezTo>
                    <a:cubicBezTo>
                      <a:pt x="60674" y="2911"/>
                      <a:pt x="60785" y="3000"/>
                      <a:pt x="60885" y="3183"/>
                    </a:cubicBezTo>
                    <a:cubicBezTo>
                      <a:pt x="60904" y="3032"/>
                      <a:pt x="60963" y="2707"/>
                      <a:pt x="61293" y="2707"/>
                    </a:cubicBezTo>
                    <a:close/>
                    <a:moveTo>
                      <a:pt x="59491" y="3341"/>
                    </a:moveTo>
                    <a:lnTo>
                      <a:pt x="59491" y="3341"/>
                    </a:lnTo>
                    <a:cubicBezTo>
                      <a:pt x="59554" y="3380"/>
                      <a:pt x="59605" y="3389"/>
                      <a:pt x="59651" y="3389"/>
                    </a:cubicBezTo>
                    <a:cubicBezTo>
                      <a:pt x="59689" y="3389"/>
                      <a:pt x="59723" y="3383"/>
                      <a:pt x="59758" y="3383"/>
                    </a:cubicBezTo>
                    <a:cubicBezTo>
                      <a:pt x="59825" y="3383"/>
                      <a:pt x="59894" y="3404"/>
                      <a:pt x="59991" y="3525"/>
                    </a:cubicBezTo>
                    <a:cubicBezTo>
                      <a:pt x="60004" y="3591"/>
                      <a:pt x="59951" y="3597"/>
                      <a:pt x="59892" y="3597"/>
                    </a:cubicBezTo>
                    <a:cubicBezTo>
                      <a:pt x="59877" y="3597"/>
                      <a:pt x="59862" y="3597"/>
                      <a:pt x="59847" y="3597"/>
                    </a:cubicBezTo>
                    <a:cubicBezTo>
                      <a:pt x="59803" y="3597"/>
                      <a:pt x="59764" y="3600"/>
                      <a:pt x="59754" y="3630"/>
                    </a:cubicBezTo>
                    <a:cubicBezTo>
                      <a:pt x="59912" y="3840"/>
                      <a:pt x="60306" y="3814"/>
                      <a:pt x="60412" y="4077"/>
                    </a:cubicBezTo>
                    <a:cubicBezTo>
                      <a:pt x="60393" y="4096"/>
                      <a:pt x="60373" y="4104"/>
                      <a:pt x="60351" y="4104"/>
                    </a:cubicBezTo>
                    <a:cubicBezTo>
                      <a:pt x="60218" y="4104"/>
                      <a:pt x="60025" y="3810"/>
                      <a:pt x="59754" y="3788"/>
                    </a:cubicBezTo>
                    <a:lnTo>
                      <a:pt x="59491" y="3341"/>
                    </a:lnTo>
                    <a:close/>
                    <a:moveTo>
                      <a:pt x="47183" y="3630"/>
                    </a:moveTo>
                    <a:lnTo>
                      <a:pt x="47183" y="3630"/>
                    </a:lnTo>
                    <a:cubicBezTo>
                      <a:pt x="47239" y="3705"/>
                      <a:pt x="47265" y="3720"/>
                      <a:pt x="47286" y="3720"/>
                    </a:cubicBezTo>
                    <a:cubicBezTo>
                      <a:pt x="47300" y="3720"/>
                      <a:pt x="47312" y="3713"/>
                      <a:pt x="47328" y="3713"/>
                    </a:cubicBezTo>
                    <a:cubicBezTo>
                      <a:pt x="47357" y="3713"/>
                      <a:pt x="47401" y="3733"/>
                      <a:pt x="47498" y="3840"/>
                    </a:cubicBezTo>
                    <a:cubicBezTo>
                      <a:pt x="47624" y="4061"/>
                      <a:pt x="47543" y="4196"/>
                      <a:pt x="47361" y="4196"/>
                    </a:cubicBezTo>
                    <a:cubicBezTo>
                      <a:pt x="47239" y="4196"/>
                      <a:pt x="47073" y="4135"/>
                      <a:pt x="46893" y="3998"/>
                    </a:cubicBezTo>
                    <a:lnTo>
                      <a:pt x="46893" y="3998"/>
                    </a:lnTo>
                    <a:cubicBezTo>
                      <a:pt x="46997" y="4043"/>
                      <a:pt x="47068" y="4061"/>
                      <a:pt x="47116" y="4061"/>
                    </a:cubicBezTo>
                    <a:cubicBezTo>
                      <a:pt x="47324" y="4061"/>
                      <a:pt x="47097" y="3715"/>
                      <a:pt x="47183" y="3630"/>
                    </a:cubicBezTo>
                    <a:close/>
                    <a:moveTo>
                      <a:pt x="45385" y="4423"/>
                    </a:moveTo>
                    <a:lnTo>
                      <a:pt x="45385" y="4423"/>
                    </a:lnTo>
                    <a:cubicBezTo>
                      <a:pt x="45396" y="4430"/>
                      <a:pt x="45408" y="4438"/>
                      <a:pt x="45420" y="4445"/>
                    </a:cubicBezTo>
                    <a:cubicBezTo>
                      <a:pt x="45408" y="4437"/>
                      <a:pt x="45396" y="4429"/>
                      <a:pt x="45385" y="4423"/>
                    </a:cubicBezTo>
                    <a:close/>
                    <a:moveTo>
                      <a:pt x="55618" y="3757"/>
                    </a:moveTo>
                    <a:cubicBezTo>
                      <a:pt x="55642" y="3757"/>
                      <a:pt x="55676" y="3765"/>
                      <a:pt x="55730" y="3788"/>
                    </a:cubicBezTo>
                    <a:cubicBezTo>
                      <a:pt x="56078" y="4036"/>
                      <a:pt x="56191" y="4450"/>
                      <a:pt x="55914" y="4450"/>
                    </a:cubicBezTo>
                    <a:cubicBezTo>
                      <a:pt x="55898" y="4450"/>
                      <a:pt x="55880" y="4448"/>
                      <a:pt x="55862" y="4445"/>
                    </a:cubicBezTo>
                    <a:lnTo>
                      <a:pt x="55467" y="3762"/>
                    </a:lnTo>
                    <a:lnTo>
                      <a:pt x="55467" y="3762"/>
                    </a:lnTo>
                    <a:cubicBezTo>
                      <a:pt x="55496" y="3773"/>
                      <a:pt x="55516" y="3777"/>
                      <a:pt x="55531" y="3777"/>
                    </a:cubicBezTo>
                    <a:cubicBezTo>
                      <a:pt x="55566" y="3777"/>
                      <a:pt x="55579" y="3757"/>
                      <a:pt x="55618" y="3757"/>
                    </a:cubicBezTo>
                    <a:close/>
                    <a:moveTo>
                      <a:pt x="14492" y="3893"/>
                    </a:moveTo>
                    <a:lnTo>
                      <a:pt x="14492" y="3893"/>
                    </a:lnTo>
                    <a:cubicBezTo>
                      <a:pt x="14571" y="3919"/>
                      <a:pt x="14649" y="3946"/>
                      <a:pt x="14728" y="3946"/>
                    </a:cubicBezTo>
                    <a:cubicBezTo>
                      <a:pt x="14912" y="4103"/>
                      <a:pt x="15070" y="4419"/>
                      <a:pt x="14991" y="4472"/>
                    </a:cubicBezTo>
                    <a:cubicBezTo>
                      <a:pt x="14755" y="4340"/>
                      <a:pt x="14571" y="4130"/>
                      <a:pt x="14492" y="3893"/>
                    </a:cubicBezTo>
                    <a:close/>
                    <a:moveTo>
                      <a:pt x="39312" y="4788"/>
                    </a:moveTo>
                    <a:cubicBezTo>
                      <a:pt x="39358" y="4788"/>
                      <a:pt x="39413" y="4796"/>
                      <a:pt x="39477" y="4814"/>
                    </a:cubicBezTo>
                    <a:cubicBezTo>
                      <a:pt x="39540" y="5004"/>
                      <a:pt x="39485" y="5092"/>
                      <a:pt x="39310" y="5092"/>
                    </a:cubicBezTo>
                    <a:cubicBezTo>
                      <a:pt x="39267" y="5092"/>
                      <a:pt x="39218" y="5087"/>
                      <a:pt x="39161" y="5077"/>
                    </a:cubicBezTo>
                    <a:cubicBezTo>
                      <a:pt x="39100" y="4892"/>
                      <a:pt x="39150" y="4788"/>
                      <a:pt x="39312" y="4788"/>
                    </a:cubicBezTo>
                    <a:close/>
                    <a:moveTo>
                      <a:pt x="55967" y="3551"/>
                    </a:moveTo>
                    <a:cubicBezTo>
                      <a:pt x="56096" y="3914"/>
                      <a:pt x="56788" y="4788"/>
                      <a:pt x="57261" y="4788"/>
                    </a:cubicBezTo>
                    <a:cubicBezTo>
                      <a:pt x="57268" y="4788"/>
                      <a:pt x="57275" y="4788"/>
                      <a:pt x="57282" y="4787"/>
                    </a:cubicBezTo>
                    <a:cubicBezTo>
                      <a:pt x="57597" y="4998"/>
                      <a:pt x="57413" y="5024"/>
                      <a:pt x="57466" y="5182"/>
                    </a:cubicBezTo>
                    <a:lnTo>
                      <a:pt x="57440" y="5182"/>
                    </a:lnTo>
                    <a:cubicBezTo>
                      <a:pt x="57302" y="5082"/>
                      <a:pt x="57217" y="5047"/>
                      <a:pt x="57160" y="5047"/>
                    </a:cubicBezTo>
                    <a:cubicBezTo>
                      <a:pt x="57026" y="5047"/>
                      <a:pt x="57038" y="5235"/>
                      <a:pt x="56860" y="5235"/>
                    </a:cubicBezTo>
                    <a:cubicBezTo>
                      <a:pt x="56852" y="5235"/>
                      <a:pt x="56844" y="5235"/>
                      <a:pt x="56835" y="5234"/>
                    </a:cubicBezTo>
                    <a:cubicBezTo>
                      <a:pt x="56733" y="5082"/>
                      <a:pt x="56686" y="5038"/>
                      <a:pt x="56653" y="5038"/>
                    </a:cubicBezTo>
                    <a:cubicBezTo>
                      <a:pt x="56610" y="5038"/>
                      <a:pt x="56591" y="5112"/>
                      <a:pt x="56505" y="5112"/>
                    </a:cubicBezTo>
                    <a:cubicBezTo>
                      <a:pt x="56454" y="5112"/>
                      <a:pt x="56377" y="5085"/>
                      <a:pt x="56256" y="4998"/>
                    </a:cubicBezTo>
                    <a:cubicBezTo>
                      <a:pt x="56204" y="4761"/>
                      <a:pt x="56624" y="4919"/>
                      <a:pt x="56651" y="4761"/>
                    </a:cubicBezTo>
                    <a:cubicBezTo>
                      <a:pt x="56414" y="4209"/>
                      <a:pt x="55520" y="3551"/>
                      <a:pt x="55967" y="3551"/>
                    </a:cubicBezTo>
                    <a:close/>
                    <a:moveTo>
                      <a:pt x="59202" y="5471"/>
                    </a:moveTo>
                    <a:cubicBezTo>
                      <a:pt x="59438" y="5524"/>
                      <a:pt x="59649" y="5655"/>
                      <a:pt x="59807" y="5839"/>
                    </a:cubicBezTo>
                    <a:cubicBezTo>
                      <a:pt x="59800" y="5846"/>
                      <a:pt x="59787" y="5849"/>
                      <a:pt x="59769" y="5849"/>
                    </a:cubicBezTo>
                    <a:cubicBezTo>
                      <a:pt x="59649" y="5849"/>
                      <a:pt x="59316" y="5703"/>
                      <a:pt x="59202" y="5497"/>
                    </a:cubicBezTo>
                    <a:lnTo>
                      <a:pt x="59202" y="5471"/>
                    </a:lnTo>
                    <a:close/>
                    <a:moveTo>
                      <a:pt x="13514" y="5562"/>
                    </a:moveTo>
                    <a:cubicBezTo>
                      <a:pt x="13546" y="5562"/>
                      <a:pt x="13597" y="5581"/>
                      <a:pt x="13676" y="5629"/>
                    </a:cubicBezTo>
                    <a:cubicBezTo>
                      <a:pt x="13713" y="5739"/>
                      <a:pt x="13724" y="5954"/>
                      <a:pt x="13619" y="5954"/>
                    </a:cubicBezTo>
                    <a:cubicBezTo>
                      <a:pt x="13574" y="5954"/>
                      <a:pt x="13508" y="5915"/>
                      <a:pt x="13413" y="5813"/>
                    </a:cubicBezTo>
                    <a:lnTo>
                      <a:pt x="13413" y="5813"/>
                    </a:lnTo>
                    <a:cubicBezTo>
                      <a:pt x="13423" y="5816"/>
                      <a:pt x="13432" y="5817"/>
                      <a:pt x="13439" y="5817"/>
                    </a:cubicBezTo>
                    <a:cubicBezTo>
                      <a:pt x="13539" y="5817"/>
                      <a:pt x="13397" y="5562"/>
                      <a:pt x="13514" y="5562"/>
                    </a:cubicBezTo>
                    <a:close/>
                    <a:moveTo>
                      <a:pt x="44474" y="5681"/>
                    </a:moveTo>
                    <a:lnTo>
                      <a:pt x="44474" y="5681"/>
                    </a:lnTo>
                    <a:cubicBezTo>
                      <a:pt x="44684" y="6102"/>
                      <a:pt x="44474" y="6155"/>
                      <a:pt x="44316" y="6234"/>
                    </a:cubicBezTo>
                    <a:cubicBezTo>
                      <a:pt x="44132" y="5839"/>
                      <a:pt x="44290" y="5734"/>
                      <a:pt x="44474" y="5681"/>
                    </a:cubicBezTo>
                    <a:close/>
                    <a:moveTo>
                      <a:pt x="61617" y="5827"/>
                    </a:moveTo>
                    <a:cubicBezTo>
                      <a:pt x="61770" y="5827"/>
                      <a:pt x="62217" y="6211"/>
                      <a:pt x="62016" y="6234"/>
                    </a:cubicBezTo>
                    <a:cubicBezTo>
                      <a:pt x="61911" y="6050"/>
                      <a:pt x="61648" y="6050"/>
                      <a:pt x="61569" y="5866"/>
                    </a:cubicBezTo>
                    <a:cubicBezTo>
                      <a:pt x="61573" y="5838"/>
                      <a:pt x="61590" y="5827"/>
                      <a:pt x="61617" y="5827"/>
                    </a:cubicBezTo>
                    <a:close/>
                    <a:moveTo>
                      <a:pt x="60149" y="4735"/>
                    </a:moveTo>
                    <a:lnTo>
                      <a:pt x="60149" y="4735"/>
                    </a:lnTo>
                    <a:cubicBezTo>
                      <a:pt x="60780" y="4840"/>
                      <a:pt x="60938" y="5234"/>
                      <a:pt x="61464" y="5839"/>
                    </a:cubicBezTo>
                    <a:cubicBezTo>
                      <a:pt x="61279" y="5787"/>
                      <a:pt x="61201" y="5629"/>
                      <a:pt x="61069" y="5550"/>
                    </a:cubicBezTo>
                    <a:lnTo>
                      <a:pt x="61069" y="5550"/>
                    </a:lnTo>
                    <a:cubicBezTo>
                      <a:pt x="61092" y="5588"/>
                      <a:pt x="61082" y="5599"/>
                      <a:pt x="61057" y="5599"/>
                    </a:cubicBezTo>
                    <a:cubicBezTo>
                      <a:pt x="61016" y="5599"/>
                      <a:pt x="60935" y="5568"/>
                      <a:pt x="60890" y="5568"/>
                    </a:cubicBezTo>
                    <a:cubicBezTo>
                      <a:pt x="60866" y="5568"/>
                      <a:pt x="60852" y="5577"/>
                      <a:pt x="60859" y="5603"/>
                    </a:cubicBezTo>
                    <a:cubicBezTo>
                      <a:pt x="61016" y="5655"/>
                      <a:pt x="61174" y="5734"/>
                      <a:pt x="61306" y="5839"/>
                    </a:cubicBezTo>
                    <a:cubicBezTo>
                      <a:pt x="61464" y="6129"/>
                      <a:pt x="61122" y="5971"/>
                      <a:pt x="61569" y="6260"/>
                    </a:cubicBezTo>
                    <a:cubicBezTo>
                      <a:pt x="61520" y="6292"/>
                      <a:pt x="61511" y="6355"/>
                      <a:pt x="61426" y="6355"/>
                    </a:cubicBezTo>
                    <a:cubicBezTo>
                      <a:pt x="61372" y="6355"/>
                      <a:pt x="61289" y="6331"/>
                      <a:pt x="61148" y="6260"/>
                    </a:cubicBezTo>
                    <a:cubicBezTo>
                      <a:pt x="61043" y="6102"/>
                      <a:pt x="61174" y="6102"/>
                      <a:pt x="61016" y="5997"/>
                    </a:cubicBezTo>
                    <a:cubicBezTo>
                      <a:pt x="60907" y="6084"/>
                      <a:pt x="60799" y="6135"/>
                      <a:pt x="60675" y="6135"/>
                    </a:cubicBezTo>
                    <a:cubicBezTo>
                      <a:pt x="60649" y="6135"/>
                      <a:pt x="60623" y="6133"/>
                      <a:pt x="60596" y="6129"/>
                    </a:cubicBezTo>
                    <a:cubicBezTo>
                      <a:pt x="60529" y="5995"/>
                      <a:pt x="60504" y="5965"/>
                      <a:pt x="60481" y="5965"/>
                    </a:cubicBezTo>
                    <a:cubicBezTo>
                      <a:pt x="60461" y="5965"/>
                      <a:pt x="60442" y="5984"/>
                      <a:pt x="60402" y="5984"/>
                    </a:cubicBezTo>
                    <a:cubicBezTo>
                      <a:pt x="60374" y="5984"/>
                      <a:pt x="60336" y="5975"/>
                      <a:pt x="60280" y="5944"/>
                    </a:cubicBezTo>
                    <a:cubicBezTo>
                      <a:pt x="60175" y="5818"/>
                      <a:pt x="60196" y="5793"/>
                      <a:pt x="60249" y="5793"/>
                    </a:cubicBezTo>
                    <a:cubicBezTo>
                      <a:pt x="60284" y="5793"/>
                      <a:pt x="60334" y="5804"/>
                      <a:pt x="60370" y="5804"/>
                    </a:cubicBezTo>
                    <a:cubicBezTo>
                      <a:pt x="60414" y="5804"/>
                      <a:pt x="60438" y="5787"/>
                      <a:pt x="60385" y="5708"/>
                    </a:cubicBezTo>
                    <a:cubicBezTo>
                      <a:pt x="60189" y="5604"/>
                      <a:pt x="60081" y="5578"/>
                      <a:pt x="60006" y="5578"/>
                    </a:cubicBezTo>
                    <a:cubicBezTo>
                      <a:pt x="59930" y="5578"/>
                      <a:pt x="59887" y="5605"/>
                      <a:pt x="59815" y="5605"/>
                    </a:cubicBezTo>
                    <a:cubicBezTo>
                      <a:pt x="59779" y="5605"/>
                      <a:pt x="59735" y="5598"/>
                      <a:pt x="59675" y="5576"/>
                    </a:cubicBezTo>
                    <a:cubicBezTo>
                      <a:pt x="59517" y="5497"/>
                      <a:pt x="58912" y="5182"/>
                      <a:pt x="59175" y="5129"/>
                    </a:cubicBezTo>
                    <a:lnTo>
                      <a:pt x="59175" y="5129"/>
                    </a:lnTo>
                    <a:cubicBezTo>
                      <a:pt x="59261" y="5233"/>
                      <a:pt x="59309" y="5259"/>
                      <a:pt x="59350" y="5259"/>
                    </a:cubicBezTo>
                    <a:cubicBezTo>
                      <a:pt x="59389" y="5259"/>
                      <a:pt x="59422" y="5235"/>
                      <a:pt x="59477" y="5235"/>
                    </a:cubicBezTo>
                    <a:cubicBezTo>
                      <a:pt x="59523" y="5235"/>
                      <a:pt x="59583" y="5252"/>
                      <a:pt x="59675" y="5313"/>
                    </a:cubicBezTo>
                    <a:cubicBezTo>
                      <a:pt x="59360" y="4840"/>
                      <a:pt x="59964" y="5182"/>
                      <a:pt x="59833" y="4892"/>
                    </a:cubicBezTo>
                    <a:lnTo>
                      <a:pt x="59833" y="4892"/>
                    </a:lnTo>
                    <a:cubicBezTo>
                      <a:pt x="60101" y="5034"/>
                      <a:pt x="60256" y="5091"/>
                      <a:pt x="60365" y="5091"/>
                    </a:cubicBezTo>
                    <a:cubicBezTo>
                      <a:pt x="60438" y="5091"/>
                      <a:pt x="60490" y="5066"/>
                      <a:pt x="60543" y="5024"/>
                    </a:cubicBezTo>
                    <a:cubicBezTo>
                      <a:pt x="60464" y="4866"/>
                      <a:pt x="60227" y="4866"/>
                      <a:pt x="60149" y="4735"/>
                    </a:cubicBezTo>
                    <a:close/>
                    <a:moveTo>
                      <a:pt x="13785" y="6450"/>
                    </a:moveTo>
                    <a:cubicBezTo>
                      <a:pt x="13792" y="6464"/>
                      <a:pt x="13800" y="6480"/>
                      <a:pt x="13808" y="6497"/>
                    </a:cubicBezTo>
                    <a:cubicBezTo>
                      <a:pt x="13808" y="6483"/>
                      <a:pt x="13800" y="6467"/>
                      <a:pt x="13785" y="6450"/>
                    </a:cubicBezTo>
                    <a:close/>
                    <a:moveTo>
                      <a:pt x="42028" y="6339"/>
                    </a:moveTo>
                    <a:lnTo>
                      <a:pt x="42028" y="6339"/>
                    </a:lnTo>
                    <a:cubicBezTo>
                      <a:pt x="42212" y="6392"/>
                      <a:pt x="42370" y="6523"/>
                      <a:pt x="42501" y="6681"/>
                    </a:cubicBezTo>
                    <a:cubicBezTo>
                      <a:pt x="42333" y="6681"/>
                      <a:pt x="42501" y="6984"/>
                      <a:pt x="42319" y="6984"/>
                    </a:cubicBezTo>
                    <a:cubicBezTo>
                      <a:pt x="42274" y="6984"/>
                      <a:pt x="42207" y="6965"/>
                      <a:pt x="42107" y="6918"/>
                    </a:cubicBezTo>
                    <a:cubicBezTo>
                      <a:pt x="41923" y="6602"/>
                      <a:pt x="42133" y="6602"/>
                      <a:pt x="42028" y="6339"/>
                    </a:cubicBezTo>
                    <a:close/>
                    <a:moveTo>
                      <a:pt x="50183" y="7373"/>
                    </a:moveTo>
                    <a:cubicBezTo>
                      <a:pt x="50234" y="7373"/>
                      <a:pt x="50326" y="7411"/>
                      <a:pt x="50444" y="7470"/>
                    </a:cubicBezTo>
                    <a:lnTo>
                      <a:pt x="50470" y="7470"/>
                    </a:lnTo>
                    <a:cubicBezTo>
                      <a:pt x="50558" y="7602"/>
                      <a:pt x="50548" y="7652"/>
                      <a:pt x="50475" y="7652"/>
                    </a:cubicBezTo>
                    <a:cubicBezTo>
                      <a:pt x="50418" y="7652"/>
                      <a:pt x="50323" y="7621"/>
                      <a:pt x="50207" y="7575"/>
                    </a:cubicBezTo>
                    <a:cubicBezTo>
                      <a:pt x="50120" y="7430"/>
                      <a:pt x="50121" y="7373"/>
                      <a:pt x="50183" y="7373"/>
                    </a:cubicBezTo>
                    <a:close/>
                    <a:moveTo>
                      <a:pt x="54520" y="7838"/>
                    </a:moveTo>
                    <a:lnTo>
                      <a:pt x="54520" y="7838"/>
                    </a:lnTo>
                    <a:cubicBezTo>
                      <a:pt x="54586" y="7864"/>
                      <a:pt x="54627" y="7873"/>
                      <a:pt x="54657" y="7873"/>
                    </a:cubicBezTo>
                    <a:cubicBezTo>
                      <a:pt x="54706" y="7873"/>
                      <a:pt x="54723" y="7850"/>
                      <a:pt x="54770" y="7850"/>
                    </a:cubicBezTo>
                    <a:cubicBezTo>
                      <a:pt x="54807" y="7850"/>
                      <a:pt x="54862" y="7864"/>
                      <a:pt x="54967" y="7917"/>
                    </a:cubicBezTo>
                    <a:cubicBezTo>
                      <a:pt x="55046" y="8154"/>
                      <a:pt x="55151" y="8338"/>
                      <a:pt x="55309" y="8522"/>
                    </a:cubicBezTo>
                    <a:cubicBezTo>
                      <a:pt x="55144" y="8444"/>
                      <a:pt x="55051" y="8424"/>
                      <a:pt x="54983" y="8424"/>
                    </a:cubicBezTo>
                    <a:cubicBezTo>
                      <a:pt x="54908" y="8424"/>
                      <a:pt x="54864" y="8448"/>
                      <a:pt x="54790" y="8448"/>
                    </a:cubicBezTo>
                    <a:cubicBezTo>
                      <a:pt x="54748" y="8448"/>
                      <a:pt x="54697" y="8440"/>
                      <a:pt x="54625" y="8417"/>
                    </a:cubicBezTo>
                    <a:cubicBezTo>
                      <a:pt x="54441" y="8075"/>
                      <a:pt x="54941" y="8364"/>
                      <a:pt x="54520" y="7838"/>
                    </a:cubicBezTo>
                    <a:close/>
                    <a:moveTo>
                      <a:pt x="64909" y="8233"/>
                    </a:moveTo>
                    <a:cubicBezTo>
                      <a:pt x="65093" y="8469"/>
                      <a:pt x="65224" y="8653"/>
                      <a:pt x="65198" y="8759"/>
                    </a:cubicBezTo>
                    <a:cubicBezTo>
                      <a:pt x="65107" y="8660"/>
                      <a:pt x="65048" y="8623"/>
                      <a:pt x="65017" y="8623"/>
                    </a:cubicBezTo>
                    <a:cubicBezTo>
                      <a:pt x="64949" y="8623"/>
                      <a:pt x="65018" y="8800"/>
                      <a:pt x="65198" y="8890"/>
                    </a:cubicBezTo>
                    <a:cubicBezTo>
                      <a:pt x="64988" y="8811"/>
                      <a:pt x="64777" y="8653"/>
                      <a:pt x="64646" y="8469"/>
                    </a:cubicBezTo>
                    <a:cubicBezTo>
                      <a:pt x="64830" y="8417"/>
                      <a:pt x="64593" y="8285"/>
                      <a:pt x="64909" y="8233"/>
                    </a:cubicBezTo>
                    <a:close/>
                    <a:moveTo>
                      <a:pt x="51304" y="8220"/>
                    </a:moveTo>
                    <a:cubicBezTo>
                      <a:pt x="51321" y="8220"/>
                      <a:pt x="51355" y="8231"/>
                      <a:pt x="51417" y="8259"/>
                    </a:cubicBezTo>
                    <a:cubicBezTo>
                      <a:pt x="51575" y="8390"/>
                      <a:pt x="51680" y="8548"/>
                      <a:pt x="51759" y="8732"/>
                    </a:cubicBezTo>
                    <a:cubicBezTo>
                      <a:pt x="51708" y="8716"/>
                      <a:pt x="51667" y="8709"/>
                      <a:pt x="51633" y="8709"/>
                    </a:cubicBezTo>
                    <a:cubicBezTo>
                      <a:pt x="51394" y="8709"/>
                      <a:pt x="51569" y="9077"/>
                      <a:pt x="51338" y="9100"/>
                    </a:cubicBezTo>
                    <a:cubicBezTo>
                      <a:pt x="50891" y="8574"/>
                      <a:pt x="51285" y="8601"/>
                      <a:pt x="51417" y="8390"/>
                    </a:cubicBezTo>
                    <a:cubicBezTo>
                      <a:pt x="51358" y="8312"/>
                      <a:pt x="51257" y="8220"/>
                      <a:pt x="51304" y="8220"/>
                    </a:cubicBezTo>
                    <a:close/>
                    <a:moveTo>
                      <a:pt x="53743" y="8836"/>
                    </a:moveTo>
                    <a:cubicBezTo>
                      <a:pt x="53790" y="8836"/>
                      <a:pt x="53855" y="8853"/>
                      <a:pt x="53942" y="8890"/>
                    </a:cubicBezTo>
                    <a:cubicBezTo>
                      <a:pt x="54073" y="9179"/>
                      <a:pt x="53863" y="9153"/>
                      <a:pt x="53758" y="9232"/>
                    </a:cubicBezTo>
                    <a:lnTo>
                      <a:pt x="53731" y="9232"/>
                    </a:lnTo>
                    <a:cubicBezTo>
                      <a:pt x="53631" y="9011"/>
                      <a:pt x="53592" y="8836"/>
                      <a:pt x="53743" y="8836"/>
                    </a:cubicBezTo>
                    <a:close/>
                    <a:moveTo>
                      <a:pt x="50365" y="8706"/>
                    </a:moveTo>
                    <a:lnTo>
                      <a:pt x="50365" y="8706"/>
                    </a:lnTo>
                    <a:cubicBezTo>
                      <a:pt x="50523" y="8785"/>
                      <a:pt x="50654" y="8864"/>
                      <a:pt x="50812" y="8969"/>
                    </a:cubicBezTo>
                    <a:cubicBezTo>
                      <a:pt x="50991" y="9250"/>
                      <a:pt x="50847" y="9233"/>
                      <a:pt x="50863" y="9377"/>
                    </a:cubicBezTo>
                    <a:lnTo>
                      <a:pt x="50863" y="9377"/>
                    </a:lnTo>
                    <a:cubicBezTo>
                      <a:pt x="50718" y="9311"/>
                      <a:pt x="50634" y="9292"/>
                      <a:pt x="50577" y="9292"/>
                    </a:cubicBezTo>
                    <a:cubicBezTo>
                      <a:pt x="50491" y="9292"/>
                      <a:pt x="50469" y="9337"/>
                      <a:pt x="50391" y="9337"/>
                    </a:cubicBezTo>
                    <a:cubicBezTo>
                      <a:pt x="50339" y="9100"/>
                      <a:pt x="50286" y="9153"/>
                      <a:pt x="50102" y="8811"/>
                    </a:cubicBezTo>
                    <a:lnTo>
                      <a:pt x="50102" y="8811"/>
                    </a:lnTo>
                    <a:cubicBezTo>
                      <a:pt x="50265" y="8911"/>
                      <a:pt x="50380" y="8976"/>
                      <a:pt x="50433" y="8976"/>
                    </a:cubicBezTo>
                    <a:cubicBezTo>
                      <a:pt x="50491" y="8976"/>
                      <a:pt x="50475" y="8898"/>
                      <a:pt x="50365" y="8706"/>
                    </a:cubicBezTo>
                    <a:close/>
                    <a:moveTo>
                      <a:pt x="61472" y="9245"/>
                    </a:moveTo>
                    <a:cubicBezTo>
                      <a:pt x="61510" y="9259"/>
                      <a:pt x="61538" y="9263"/>
                      <a:pt x="61561" y="9263"/>
                    </a:cubicBezTo>
                    <a:cubicBezTo>
                      <a:pt x="61598" y="9263"/>
                      <a:pt x="61624" y="9253"/>
                      <a:pt x="61664" y="9253"/>
                    </a:cubicBezTo>
                    <a:cubicBezTo>
                      <a:pt x="61697" y="9253"/>
                      <a:pt x="61740" y="9260"/>
                      <a:pt x="61805" y="9285"/>
                    </a:cubicBezTo>
                    <a:cubicBezTo>
                      <a:pt x="61805" y="9390"/>
                      <a:pt x="61779" y="9442"/>
                      <a:pt x="61805" y="9574"/>
                    </a:cubicBezTo>
                    <a:cubicBezTo>
                      <a:pt x="61653" y="9498"/>
                      <a:pt x="61550" y="9372"/>
                      <a:pt x="61472" y="9245"/>
                    </a:cubicBezTo>
                    <a:close/>
                    <a:moveTo>
                      <a:pt x="35254" y="9158"/>
                    </a:moveTo>
                    <a:cubicBezTo>
                      <a:pt x="35270" y="9158"/>
                      <a:pt x="35292" y="9165"/>
                      <a:pt x="35321" y="9179"/>
                    </a:cubicBezTo>
                    <a:cubicBezTo>
                      <a:pt x="35400" y="9363"/>
                      <a:pt x="35611" y="9442"/>
                      <a:pt x="35663" y="9653"/>
                    </a:cubicBezTo>
                    <a:cubicBezTo>
                      <a:pt x="35382" y="9582"/>
                      <a:pt x="35122" y="9158"/>
                      <a:pt x="35254" y="9158"/>
                    </a:cubicBezTo>
                    <a:close/>
                    <a:moveTo>
                      <a:pt x="63407" y="9636"/>
                    </a:moveTo>
                    <a:cubicBezTo>
                      <a:pt x="63396" y="9640"/>
                      <a:pt x="63389" y="9646"/>
                      <a:pt x="63383" y="9653"/>
                    </a:cubicBezTo>
                    <a:cubicBezTo>
                      <a:pt x="63392" y="9648"/>
                      <a:pt x="63400" y="9643"/>
                      <a:pt x="63407" y="9636"/>
                    </a:cubicBezTo>
                    <a:close/>
                    <a:moveTo>
                      <a:pt x="62702" y="9667"/>
                    </a:moveTo>
                    <a:cubicBezTo>
                      <a:pt x="62766" y="9667"/>
                      <a:pt x="62843" y="9679"/>
                      <a:pt x="62936" y="9705"/>
                    </a:cubicBezTo>
                    <a:lnTo>
                      <a:pt x="62936" y="9732"/>
                    </a:lnTo>
                    <a:cubicBezTo>
                      <a:pt x="62841" y="9770"/>
                      <a:pt x="62787" y="9973"/>
                      <a:pt x="62616" y="9973"/>
                    </a:cubicBezTo>
                    <a:cubicBezTo>
                      <a:pt x="62550" y="9973"/>
                      <a:pt x="62467" y="9943"/>
                      <a:pt x="62358" y="9863"/>
                    </a:cubicBezTo>
                    <a:cubicBezTo>
                      <a:pt x="62436" y="9765"/>
                      <a:pt x="62515" y="9667"/>
                      <a:pt x="62702" y="9667"/>
                    </a:cubicBezTo>
                    <a:close/>
                    <a:moveTo>
                      <a:pt x="52666" y="9763"/>
                    </a:moveTo>
                    <a:cubicBezTo>
                      <a:pt x="52697" y="9763"/>
                      <a:pt x="52742" y="9776"/>
                      <a:pt x="52811" y="9811"/>
                    </a:cubicBezTo>
                    <a:cubicBezTo>
                      <a:pt x="52913" y="9957"/>
                      <a:pt x="52853" y="10030"/>
                      <a:pt x="52748" y="10030"/>
                    </a:cubicBezTo>
                    <a:cubicBezTo>
                      <a:pt x="52664" y="10030"/>
                      <a:pt x="52551" y="9983"/>
                      <a:pt x="52469" y="9889"/>
                    </a:cubicBezTo>
                    <a:lnTo>
                      <a:pt x="52469" y="9889"/>
                    </a:lnTo>
                    <a:cubicBezTo>
                      <a:pt x="52487" y="9894"/>
                      <a:pt x="52502" y="9896"/>
                      <a:pt x="52515" y="9896"/>
                    </a:cubicBezTo>
                    <a:cubicBezTo>
                      <a:pt x="52619" y="9896"/>
                      <a:pt x="52569" y="9763"/>
                      <a:pt x="52666" y="9763"/>
                    </a:cubicBezTo>
                    <a:close/>
                    <a:moveTo>
                      <a:pt x="52784" y="9600"/>
                    </a:moveTo>
                    <a:cubicBezTo>
                      <a:pt x="52863" y="9811"/>
                      <a:pt x="53205" y="9811"/>
                      <a:pt x="53258" y="10047"/>
                    </a:cubicBezTo>
                    <a:cubicBezTo>
                      <a:pt x="53021" y="10047"/>
                      <a:pt x="52574" y="9600"/>
                      <a:pt x="52784" y="9600"/>
                    </a:cubicBezTo>
                    <a:close/>
                    <a:moveTo>
                      <a:pt x="61897" y="9922"/>
                    </a:moveTo>
                    <a:cubicBezTo>
                      <a:pt x="62003" y="9922"/>
                      <a:pt x="62121" y="9955"/>
                      <a:pt x="62253" y="10100"/>
                    </a:cubicBezTo>
                    <a:lnTo>
                      <a:pt x="62279" y="10100"/>
                    </a:lnTo>
                    <a:cubicBezTo>
                      <a:pt x="62307" y="10156"/>
                      <a:pt x="62262" y="10182"/>
                      <a:pt x="62182" y="10182"/>
                    </a:cubicBezTo>
                    <a:cubicBezTo>
                      <a:pt x="62037" y="10182"/>
                      <a:pt x="61774" y="10095"/>
                      <a:pt x="61621" y="9942"/>
                    </a:cubicBezTo>
                    <a:lnTo>
                      <a:pt x="61621" y="9942"/>
                    </a:lnTo>
                    <a:cubicBezTo>
                      <a:pt x="61634" y="9944"/>
                      <a:pt x="61648" y="9945"/>
                      <a:pt x="61662" y="9945"/>
                    </a:cubicBezTo>
                    <a:cubicBezTo>
                      <a:pt x="61731" y="9945"/>
                      <a:pt x="61810" y="9922"/>
                      <a:pt x="61897" y="9922"/>
                    </a:cubicBezTo>
                    <a:close/>
                    <a:moveTo>
                      <a:pt x="50539" y="10165"/>
                    </a:moveTo>
                    <a:cubicBezTo>
                      <a:pt x="50653" y="10165"/>
                      <a:pt x="50899" y="10306"/>
                      <a:pt x="50996" y="10468"/>
                    </a:cubicBezTo>
                    <a:cubicBezTo>
                      <a:pt x="50977" y="10474"/>
                      <a:pt x="50956" y="10477"/>
                      <a:pt x="50931" y="10477"/>
                    </a:cubicBezTo>
                    <a:cubicBezTo>
                      <a:pt x="50849" y="10477"/>
                      <a:pt x="50730" y="10443"/>
                      <a:pt x="50549" y="10363"/>
                    </a:cubicBezTo>
                    <a:cubicBezTo>
                      <a:pt x="50448" y="10221"/>
                      <a:pt x="50467" y="10165"/>
                      <a:pt x="50539" y="10165"/>
                    </a:cubicBezTo>
                    <a:close/>
                    <a:moveTo>
                      <a:pt x="48608" y="9825"/>
                    </a:moveTo>
                    <a:cubicBezTo>
                      <a:pt x="48721" y="9825"/>
                      <a:pt x="48890" y="9899"/>
                      <a:pt x="49050" y="10047"/>
                    </a:cubicBezTo>
                    <a:cubicBezTo>
                      <a:pt x="48996" y="10022"/>
                      <a:pt x="48959" y="10012"/>
                      <a:pt x="48932" y="10012"/>
                    </a:cubicBezTo>
                    <a:cubicBezTo>
                      <a:pt x="48801" y="10012"/>
                      <a:pt x="48954" y="10272"/>
                      <a:pt x="48803" y="10272"/>
                    </a:cubicBezTo>
                    <a:cubicBezTo>
                      <a:pt x="48762" y="10272"/>
                      <a:pt x="48699" y="10253"/>
                      <a:pt x="48603" y="10205"/>
                    </a:cubicBezTo>
                    <a:lnTo>
                      <a:pt x="48603" y="10205"/>
                    </a:lnTo>
                    <a:cubicBezTo>
                      <a:pt x="48721" y="10408"/>
                      <a:pt x="48731" y="10513"/>
                      <a:pt x="48624" y="10513"/>
                    </a:cubicBezTo>
                    <a:cubicBezTo>
                      <a:pt x="48565" y="10513"/>
                      <a:pt x="48471" y="10481"/>
                      <a:pt x="48340" y="10415"/>
                    </a:cubicBezTo>
                    <a:cubicBezTo>
                      <a:pt x="48103" y="10021"/>
                      <a:pt x="48550" y="10363"/>
                      <a:pt x="48156" y="9942"/>
                    </a:cubicBezTo>
                    <a:lnTo>
                      <a:pt x="48156" y="9942"/>
                    </a:lnTo>
                    <a:cubicBezTo>
                      <a:pt x="48313" y="9995"/>
                      <a:pt x="48471" y="10074"/>
                      <a:pt x="48603" y="10205"/>
                    </a:cubicBezTo>
                    <a:cubicBezTo>
                      <a:pt x="48409" y="9952"/>
                      <a:pt x="48460" y="9825"/>
                      <a:pt x="48608" y="9825"/>
                    </a:cubicBezTo>
                    <a:close/>
                    <a:moveTo>
                      <a:pt x="50234" y="10383"/>
                    </a:moveTo>
                    <a:cubicBezTo>
                      <a:pt x="50257" y="10383"/>
                      <a:pt x="50290" y="10393"/>
                      <a:pt x="50339" y="10415"/>
                    </a:cubicBezTo>
                    <a:cubicBezTo>
                      <a:pt x="50463" y="10665"/>
                      <a:pt x="50493" y="10796"/>
                      <a:pt x="50339" y="10809"/>
                    </a:cubicBezTo>
                    <a:lnTo>
                      <a:pt x="50339" y="10809"/>
                    </a:lnTo>
                    <a:cubicBezTo>
                      <a:pt x="50381" y="10738"/>
                      <a:pt x="50100" y="10383"/>
                      <a:pt x="50234" y="10383"/>
                    </a:cubicBezTo>
                    <a:close/>
                    <a:moveTo>
                      <a:pt x="49760" y="10573"/>
                    </a:moveTo>
                    <a:cubicBezTo>
                      <a:pt x="49996" y="10789"/>
                      <a:pt x="50026" y="10947"/>
                      <a:pt x="49884" y="10947"/>
                    </a:cubicBezTo>
                    <a:cubicBezTo>
                      <a:pt x="49836" y="10947"/>
                      <a:pt x="49768" y="10929"/>
                      <a:pt x="49681" y="10889"/>
                    </a:cubicBezTo>
                    <a:cubicBezTo>
                      <a:pt x="49444" y="10573"/>
                      <a:pt x="49707" y="10678"/>
                      <a:pt x="49734" y="10573"/>
                    </a:cubicBezTo>
                    <a:close/>
                    <a:moveTo>
                      <a:pt x="46762" y="10442"/>
                    </a:moveTo>
                    <a:cubicBezTo>
                      <a:pt x="47130" y="10626"/>
                      <a:pt x="47261" y="10784"/>
                      <a:pt x="47709" y="10784"/>
                    </a:cubicBezTo>
                    <a:cubicBezTo>
                      <a:pt x="47787" y="10958"/>
                      <a:pt x="47747" y="11028"/>
                      <a:pt x="47645" y="11028"/>
                    </a:cubicBezTo>
                    <a:cubicBezTo>
                      <a:pt x="47440" y="11028"/>
                      <a:pt x="46982" y="10741"/>
                      <a:pt x="46735" y="10442"/>
                    </a:cubicBezTo>
                    <a:close/>
                    <a:moveTo>
                      <a:pt x="59070" y="10626"/>
                    </a:moveTo>
                    <a:lnTo>
                      <a:pt x="59097" y="10652"/>
                    </a:lnTo>
                    <a:cubicBezTo>
                      <a:pt x="59209" y="10900"/>
                      <a:pt x="59457" y="11264"/>
                      <a:pt x="59294" y="11264"/>
                    </a:cubicBezTo>
                    <a:cubicBezTo>
                      <a:pt x="59267" y="11264"/>
                      <a:pt x="59228" y="11253"/>
                      <a:pt x="59175" y="11231"/>
                    </a:cubicBezTo>
                    <a:cubicBezTo>
                      <a:pt x="58991" y="10915"/>
                      <a:pt x="58886" y="10626"/>
                      <a:pt x="59070" y="10626"/>
                    </a:cubicBezTo>
                    <a:close/>
                    <a:moveTo>
                      <a:pt x="34173" y="9787"/>
                    </a:moveTo>
                    <a:cubicBezTo>
                      <a:pt x="34223" y="9787"/>
                      <a:pt x="34300" y="9808"/>
                      <a:pt x="34401" y="9837"/>
                    </a:cubicBezTo>
                    <a:cubicBezTo>
                      <a:pt x="34611" y="10047"/>
                      <a:pt x="34716" y="10337"/>
                      <a:pt x="34953" y="10494"/>
                    </a:cubicBezTo>
                    <a:cubicBezTo>
                      <a:pt x="34961" y="10470"/>
                      <a:pt x="34988" y="10461"/>
                      <a:pt x="35026" y="10461"/>
                    </a:cubicBezTo>
                    <a:cubicBezTo>
                      <a:pt x="35113" y="10461"/>
                      <a:pt x="35256" y="10510"/>
                      <a:pt x="35348" y="10547"/>
                    </a:cubicBezTo>
                    <a:cubicBezTo>
                      <a:pt x="35242" y="10731"/>
                      <a:pt x="35085" y="10915"/>
                      <a:pt x="34900" y="11073"/>
                    </a:cubicBezTo>
                    <a:cubicBezTo>
                      <a:pt x="34690" y="11231"/>
                      <a:pt x="34401" y="11336"/>
                      <a:pt x="34138" y="11336"/>
                    </a:cubicBezTo>
                    <a:cubicBezTo>
                      <a:pt x="33984" y="11124"/>
                      <a:pt x="34002" y="11075"/>
                      <a:pt x="34075" y="11075"/>
                    </a:cubicBezTo>
                    <a:cubicBezTo>
                      <a:pt x="34139" y="11075"/>
                      <a:pt x="34247" y="11115"/>
                      <a:pt x="34314" y="11115"/>
                    </a:cubicBezTo>
                    <a:cubicBezTo>
                      <a:pt x="34377" y="11115"/>
                      <a:pt x="34403" y="11079"/>
                      <a:pt x="34322" y="10941"/>
                    </a:cubicBezTo>
                    <a:cubicBezTo>
                      <a:pt x="34085" y="10836"/>
                      <a:pt x="34085" y="10968"/>
                      <a:pt x="33875" y="10678"/>
                    </a:cubicBezTo>
                    <a:cubicBezTo>
                      <a:pt x="33890" y="10664"/>
                      <a:pt x="33907" y="10657"/>
                      <a:pt x="33928" y="10657"/>
                    </a:cubicBezTo>
                    <a:cubicBezTo>
                      <a:pt x="34054" y="10657"/>
                      <a:pt x="34284" y="10900"/>
                      <a:pt x="34532" y="10968"/>
                    </a:cubicBezTo>
                    <a:cubicBezTo>
                      <a:pt x="34296" y="10547"/>
                      <a:pt x="34953" y="10968"/>
                      <a:pt x="34664" y="10494"/>
                    </a:cubicBezTo>
                    <a:cubicBezTo>
                      <a:pt x="34591" y="10494"/>
                      <a:pt x="34558" y="10535"/>
                      <a:pt x="34481" y="10535"/>
                    </a:cubicBezTo>
                    <a:cubicBezTo>
                      <a:pt x="34419" y="10535"/>
                      <a:pt x="34328" y="10509"/>
                      <a:pt x="34164" y="10415"/>
                    </a:cubicBezTo>
                    <a:cubicBezTo>
                      <a:pt x="34033" y="10179"/>
                      <a:pt x="34243" y="10310"/>
                      <a:pt x="34059" y="10021"/>
                    </a:cubicBezTo>
                    <a:cubicBezTo>
                      <a:pt x="34209" y="10021"/>
                      <a:pt x="34465" y="10371"/>
                      <a:pt x="34553" y="10371"/>
                    </a:cubicBezTo>
                    <a:cubicBezTo>
                      <a:pt x="34573" y="10371"/>
                      <a:pt x="34585" y="10354"/>
                      <a:pt x="34585" y="10310"/>
                    </a:cubicBezTo>
                    <a:cubicBezTo>
                      <a:pt x="34480" y="10100"/>
                      <a:pt x="34164" y="10100"/>
                      <a:pt x="34111" y="9837"/>
                    </a:cubicBezTo>
                    <a:cubicBezTo>
                      <a:pt x="34111" y="9801"/>
                      <a:pt x="34133" y="9787"/>
                      <a:pt x="34173" y="9787"/>
                    </a:cubicBezTo>
                    <a:close/>
                    <a:moveTo>
                      <a:pt x="49129" y="10757"/>
                    </a:moveTo>
                    <a:cubicBezTo>
                      <a:pt x="49653" y="11239"/>
                      <a:pt x="49358" y="11354"/>
                      <a:pt x="49017" y="11354"/>
                    </a:cubicBezTo>
                    <a:cubicBezTo>
                      <a:pt x="48930" y="11354"/>
                      <a:pt x="48841" y="11347"/>
                      <a:pt x="48761" y="11336"/>
                    </a:cubicBezTo>
                    <a:cubicBezTo>
                      <a:pt x="48629" y="10941"/>
                      <a:pt x="48839" y="10810"/>
                      <a:pt x="49129" y="10757"/>
                    </a:cubicBezTo>
                    <a:close/>
                    <a:moveTo>
                      <a:pt x="33270" y="10810"/>
                    </a:moveTo>
                    <a:cubicBezTo>
                      <a:pt x="33580" y="10881"/>
                      <a:pt x="33868" y="11406"/>
                      <a:pt x="33704" y="11406"/>
                    </a:cubicBezTo>
                    <a:cubicBezTo>
                      <a:pt x="33687" y="11406"/>
                      <a:pt x="33665" y="11401"/>
                      <a:pt x="33638" y="11389"/>
                    </a:cubicBezTo>
                    <a:lnTo>
                      <a:pt x="33638" y="11362"/>
                    </a:lnTo>
                    <a:cubicBezTo>
                      <a:pt x="33349" y="11047"/>
                      <a:pt x="33743" y="11204"/>
                      <a:pt x="33270" y="10810"/>
                    </a:cubicBezTo>
                    <a:close/>
                    <a:moveTo>
                      <a:pt x="48584" y="11596"/>
                    </a:moveTo>
                    <a:cubicBezTo>
                      <a:pt x="48590" y="11606"/>
                      <a:pt x="48596" y="11615"/>
                      <a:pt x="48603" y="11625"/>
                    </a:cubicBezTo>
                    <a:cubicBezTo>
                      <a:pt x="48643" y="11652"/>
                      <a:pt x="48675" y="11670"/>
                      <a:pt x="48700" y="11682"/>
                    </a:cubicBezTo>
                    <a:lnTo>
                      <a:pt x="48700" y="11682"/>
                    </a:lnTo>
                    <a:cubicBezTo>
                      <a:pt x="48702" y="11681"/>
                      <a:pt x="48705" y="11679"/>
                      <a:pt x="48708" y="11678"/>
                    </a:cubicBezTo>
                    <a:cubicBezTo>
                      <a:pt x="48661" y="11657"/>
                      <a:pt x="48621" y="11629"/>
                      <a:pt x="48584" y="11596"/>
                    </a:cubicBezTo>
                    <a:close/>
                    <a:moveTo>
                      <a:pt x="33059" y="10968"/>
                    </a:moveTo>
                    <a:lnTo>
                      <a:pt x="33349" y="11099"/>
                    </a:lnTo>
                    <a:cubicBezTo>
                      <a:pt x="33462" y="11372"/>
                      <a:pt x="33655" y="11704"/>
                      <a:pt x="33518" y="11704"/>
                    </a:cubicBezTo>
                    <a:cubicBezTo>
                      <a:pt x="33496" y="11704"/>
                      <a:pt x="33467" y="11696"/>
                      <a:pt x="33428" y="11678"/>
                    </a:cubicBezTo>
                    <a:cubicBezTo>
                      <a:pt x="33112" y="11389"/>
                      <a:pt x="33322" y="11362"/>
                      <a:pt x="33059" y="10994"/>
                    </a:cubicBezTo>
                    <a:lnTo>
                      <a:pt x="33059" y="10968"/>
                    </a:lnTo>
                    <a:close/>
                    <a:moveTo>
                      <a:pt x="49484" y="10847"/>
                    </a:moveTo>
                    <a:cubicBezTo>
                      <a:pt x="49582" y="10847"/>
                      <a:pt x="49766" y="11038"/>
                      <a:pt x="49970" y="11152"/>
                    </a:cubicBezTo>
                    <a:cubicBezTo>
                      <a:pt x="50154" y="11441"/>
                      <a:pt x="50023" y="11441"/>
                      <a:pt x="50049" y="11599"/>
                    </a:cubicBezTo>
                    <a:cubicBezTo>
                      <a:pt x="50062" y="11602"/>
                      <a:pt x="50074" y="11603"/>
                      <a:pt x="50085" y="11603"/>
                    </a:cubicBezTo>
                    <a:cubicBezTo>
                      <a:pt x="50119" y="11603"/>
                      <a:pt x="50145" y="11592"/>
                      <a:pt x="50174" y="11592"/>
                    </a:cubicBezTo>
                    <a:cubicBezTo>
                      <a:pt x="50214" y="11592"/>
                      <a:pt x="50260" y="11612"/>
                      <a:pt x="50339" y="11704"/>
                    </a:cubicBezTo>
                    <a:cubicBezTo>
                      <a:pt x="50339" y="11819"/>
                      <a:pt x="50284" y="11859"/>
                      <a:pt x="50196" y="11859"/>
                    </a:cubicBezTo>
                    <a:cubicBezTo>
                      <a:pt x="50062" y="11859"/>
                      <a:pt x="49850" y="11767"/>
                      <a:pt x="49628" y="11704"/>
                    </a:cubicBezTo>
                    <a:cubicBezTo>
                      <a:pt x="49550" y="11573"/>
                      <a:pt x="49418" y="11494"/>
                      <a:pt x="49339" y="11310"/>
                    </a:cubicBezTo>
                    <a:lnTo>
                      <a:pt x="49339" y="11310"/>
                    </a:lnTo>
                    <a:cubicBezTo>
                      <a:pt x="49628" y="11362"/>
                      <a:pt x="49734" y="11573"/>
                      <a:pt x="49944" y="11704"/>
                    </a:cubicBezTo>
                    <a:cubicBezTo>
                      <a:pt x="49865" y="11362"/>
                      <a:pt x="49681" y="11073"/>
                      <a:pt x="49444" y="10863"/>
                    </a:cubicBezTo>
                    <a:cubicBezTo>
                      <a:pt x="49455" y="10852"/>
                      <a:pt x="49469" y="10847"/>
                      <a:pt x="49484" y="10847"/>
                    </a:cubicBezTo>
                    <a:close/>
                    <a:moveTo>
                      <a:pt x="58255" y="11283"/>
                    </a:moveTo>
                    <a:lnTo>
                      <a:pt x="58255" y="11310"/>
                    </a:lnTo>
                    <a:cubicBezTo>
                      <a:pt x="58360" y="11467"/>
                      <a:pt x="58229" y="11625"/>
                      <a:pt x="58544" y="11836"/>
                    </a:cubicBezTo>
                    <a:cubicBezTo>
                      <a:pt x="58594" y="11865"/>
                      <a:pt x="58632" y="11876"/>
                      <a:pt x="58661" y="11876"/>
                    </a:cubicBezTo>
                    <a:cubicBezTo>
                      <a:pt x="58763" y="11876"/>
                      <a:pt x="58762" y="11737"/>
                      <a:pt x="58838" y="11737"/>
                    </a:cubicBezTo>
                    <a:cubicBezTo>
                      <a:pt x="58878" y="11737"/>
                      <a:pt x="58938" y="11775"/>
                      <a:pt x="59044" y="11888"/>
                    </a:cubicBezTo>
                    <a:cubicBezTo>
                      <a:pt x="58990" y="11942"/>
                      <a:pt x="58973" y="12046"/>
                      <a:pt x="58831" y="12046"/>
                    </a:cubicBezTo>
                    <a:cubicBezTo>
                      <a:pt x="58766" y="12046"/>
                      <a:pt x="58676" y="12025"/>
                      <a:pt x="58544" y="11967"/>
                    </a:cubicBezTo>
                    <a:cubicBezTo>
                      <a:pt x="58465" y="11809"/>
                      <a:pt x="58308" y="11704"/>
                      <a:pt x="58150" y="11678"/>
                    </a:cubicBezTo>
                    <a:cubicBezTo>
                      <a:pt x="58045" y="11415"/>
                      <a:pt x="58071" y="11310"/>
                      <a:pt x="58255" y="11283"/>
                    </a:cubicBezTo>
                    <a:close/>
                    <a:moveTo>
                      <a:pt x="48980" y="11952"/>
                    </a:moveTo>
                    <a:cubicBezTo>
                      <a:pt x="49048" y="11952"/>
                      <a:pt x="49292" y="12150"/>
                      <a:pt x="49523" y="12204"/>
                    </a:cubicBezTo>
                    <a:cubicBezTo>
                      <a:pt x="49611" y="12330"/>
                      <a:pt x="49594" y="12378"/>
                      <a:pt x="49527" y="12378"/>
                    </a:cubicBezTo>
                    <a:cubicBezTo>
                      <a:pt x="49414" y="12378"/>
                      <a:pt x="49156" y="12241"/>
                      <a:pt x="49024" y="12125"/>
                    </a:cubicBezTo>
                    <a:cubicBezTo>
                      <a:pt x="48956" y="11997"/>
                      <a:pt x="48948" y="11952"/>
                      <a:pt x="48980" y="11952"/>
                    </a:cubicBezTo>
                    <a:close/>
                    <a:moveTo>
                      <a:pt x="7627" y="11809"/>
                    </a:moveTo>
                    <a:lnTo>
                      <a:pt x="7627" y="11809"/>
                    </a:lnTo>
                    <a:cubicBezTo>
                      <a:pt x="7785" y="11888"/>
                      <a:pt x="7917" y="11967"/>
                      <a:pt x="8048" y="12099"/>
                    </a:cubicBezTo>
                    <a:cubicBezTo>
                      <a:pt x="8099" y="12218"/>
                      <a:pt x="8084" y="12381"/>
                      <a:pt x="7981" y="12381"/>
                    </a:cubicBezTo>
                    <a:cubicBezTo>
                      <a:pt x="7925" y="12381"/>
                      <a:pt x="7844" y="12333"/>
                      <a:pt x="7733" y="12204"/>
                    </a:cubicBezTo>
                    <a:lnTo>
                      <a:pt x="7733" y="12204"/>
                    </a:lnTo>
                    <a:cubicBezTo>
                      <a:pt x="7765" y="12218"/>
                      <a:pt x="7790" y="12225"/>
                      <a:pt x="7809" y="12225"/>
                    </a:cubicBezTo>
                    <a:cubicBezTo>
                      <a:pt x="7925" y="12225"/>
                      <a:pt x="7786" y="11968"/>
                      <a:pt x="7627" y="11809"/>
                    </a:cubicBezTo>
                    <a:close/>
                    <a:moveTo>
                      <a:pt x="58862" y="12263"/>
                    </a:moveTo>
                    <a:cubicBezTo>
                      <a:pt x="58932" y="12263"/>
                      <a:pt x="59019" y="12278"/>
                      <a:pt x="59123" y="12309"/>
                    </a:cubicBezTo>
                    <a:lnTo>
                      <a:pt x="59123" y="12335"/>
                    </a:lnTo>
                    <a:cubicBezTo>
                      <a:pt x="59263" y="12497"/>
                      <a:pt x="59231" y="12553"/>
                      <a:pt x="59136" y="12553"/>
                    </a:cubicBezTo>
                    <a:cubicBezTo>
                      <a:pt x="59000" y="12553"/>
                      <a:pt x="58738" y="12439"/>
                      <a:pt x="58676" y="12362"/>
                    </a:cubicBezTo>
                    <a:cubicBezTo>
                      <a:pt x="58692" y="12298"/>
                      <a:pt x="58756" y="12263"/>
                      <a:pt x="58862" y="12263"/>
                    </a:cubicBezTo>
                    <a:close/>
                    <a:moveTo>
                      <a:pt x="59360" y="11730"/>
                    </a:moveTo>
                    <a:lnTo>
                      <a:pt x="59360" y="11730"/>
                    </a:lnTo>
                    <a:cubicBezTo>
                      <a:pt x="59541" y="11839"/>
                      <a:pt x="59616" y="11859"/>
                      <a:pt x="59678" y="11859"/>
                    </a:cubicBezTo>
                    <a:cubicBezTo>
                      <a:pt x="59715" y="11859"/>
                      <a:pt x="59746" y="11852"/>
                      <a:pt x="59791" y="11852"/>
                    </a:cubicBezTo>
                    <a:cubicBezTo>
                      <a:pt x="59837" y="11852"/>
                      <a:pt x="59897" y="11859"/>
                      <a:pt x="59991" y="11888"/>
                    </a:cubicBezTo>
                    <a:cubicBezTo>
                      <a:pt x="59905" y="12080"/>
                      <a:pt x="60338" y="12652"/>
                      <a:pt x="60142" y="12652"/>
                    </a:cubicBezTo>
                    <a:cubicBezTo>
                      <a:pt x="60096" y="12652"/>
                      <a:pt x="60015" y="12621"/>
                      <a:pt x="59886" y="12546"/>
                    </a:cubicBezTo>
                    <a:cubicBezTo>
                      <a:pt x="59912" y="12309"/>
                      <a:pt x="59596" y="12046"/>
                      <a:pt x="59360" y="11730"/>
                    </a:cubicBezTo>
                    <a:close/>
                    <a:moveTo>
                      <a:pt x="59281" y="12046"/>
                    </a:moveTo>
                    <a:cubicBezTo>
                      <a:pt x="59491" y="12283"/>
                      <a:pt x="59780" y="12441"/>
                      <a:pt x="59964" y="12704"/>
                    </a:cubicBezTo>
                    <a:cubicBezTo>
                      <a:pt x="59649" y="12651"/>
                      <a:pt x="59517" y="12414"/>
                      <a:pt x="59228" y="12335"/>
                    </a:cubicBezTo>
                    <a:lnTo>
                      <a:pt x="59228" y="12362"/>
                    </a:lnTo>
                    <a:cubicBezTo>
                      <a:pt x="59123" y="12151"/>
                      <a:pt x="59228" y="12125"/>
                      <a:pt x="59281" y="12046"/>
                    </a:cubicBezTo>
                    <a:close/>
                    <a:moveTo>
                      <a:pt x="55347" y="12526"/>
                    </a:moveTo>
                    <a:cubicBezTo>
                      <a:pt x="55433" y="12526"/>
                      <a:pt x="55624" y="12618"/>
                      <a:pt x="55756" y="12677"/>
                    </a:cubicBezTo>
                    <a:lnTo>
                      <a:pt x="55783" y="12677"/>
                    </a:lnTo>
                    <a:cubicBezTo>
                      <a:pt x="55844" y="12789"/>
                      <a:pt x="55822" y="12822"/>
                      <a:pt x="55765" y="12822"/>
                    </a:cubicBezTo>
                    <a:cubicBezTo>
                      <a:pt x="55682" y="12822"/>
                      <a:pt x="55526" y="12754"/>
                      <a:pt x="55438" y="12754"/>
                    </a:cubicBezTo>
                    <a:cubicBezTo>
                      <a:pt x="55430" y="12754"/>
                      <a:pt x="55422" y="12755"/>
                      <a:pt x="55414" y="12756"/>
                    </a:cubicBezTo>
                    <a:cubicBezTo>
                      <a:pt x="55276" y="12583"/>
                      <a:pt x="55279" y="12526"/>
                      <a:pt x="55347" y="12526"/>
                    </a:cubicBezTo>
                    <a:close/>
                    <a:moveTo>
                      <a:pt x="6786" y="12099"/>
                    </a:moveTo>
                    <a:lnTo>
                      <a:pt x="6786" y="12099"/>
                    </a:lnTo>
                    <a:cubicBezTo>
                      <a:pt x="7075" y="12283"/>
                      <a:pt x="7364" y="12519"/>
                      <a:pt x="7601" y="12782"/>
                    </a:cubicBezTo>
                    <a:cubicBezTo>
                      <a:pt x="7450" y="12531"/>
                      <a:pt x="7406" y="12343"/>
                      <a:pt x="7490" y="12343"/>
                    </a:cubicBezTo>
                    <a:cubicBezTo>
                      <a:pt x="7537" y="12343"/>
                      <a:pt x="7626" y="12403"/>
                      <a:pt x="7759" y="12546"/>
                    </a:cubicBezTo>
                    <a:cubicBezTo>
                      <a:pt x="7759" y="12707"/>
                      <a:pt x="7747" y="12965"/>
                      <a:pt x="7557" y="12965"/>
                    </a:cubicBezTo>
                    <a:cubicBezTo>
                      <a:pt x="7468" y="12965"/>
                      <a:pt x="7339" y="12908"/>
                      <a:pt x="7154" y="12756"/>
                    </a:cubicBezTo>
                    <a:lnTo>
                      <a:pt x="7154" y="12756"/>
                    </a:lnTo>
                    <a:cubicBezTo>
                      <a:pt x="7174" y="12759"/>
                      <a:pt x="7192" y="12760"/>
                      <a:pt x="7207" y="12760"/>
                    </a:cubicBezTo>
                    <a:cubicBezTo>
                      <a:pt x="7484" y="12760"/>
                      <a:pt x="6910" y="12323"/>
                      <a:pt x="6786" y="12099"/>
                    </a:cubicBezTo>
                    <a:close/>
                    <a:moveTo>
                      <a:pt x="56938" y="12073"/>
                    </a:moveTo>
                    <a:cubicBezTo>
                      <a:pt x="57050" y="12073"/>
                      <a:pt x="57209" y="12149"/>
                      <a:pt x="57440" y="12309"/>
                    </a:cubicBezTo>
                    <a:lnTo>
                      <a:pt x="57466" y="12309"/>
                    </a:lnTo>
                    <a:cubicBezTo>
                      <a:pt x="57664" y="12685"/>
                      <a:pt x="57668" y="13001"/>
                      <a:pt x="57435" y="13001"/>
                    </a:cubicBezTo>
                    <a:cubicBezTo>
                      <a:pt x="57358" y="13001"/>
                      <a:pt x="57255" y="12966"/>
                      <a:pt x="57124" y="12888"/>
                    </a:cubicBezTo>
                    <a:lnTo>
                      <a:pt x="57124" y="12888"/>
                    </a:lnTo>
                    <a:cubicBezTo>
                      <a:pt x="57136" y="12890"/>
                      <a:pt x="57145" y="12891"/>
                      <a:pt x="57153" y="12891"/>
                    </a:cubicBezTo>
                    <a:cubicBezTo>
                      <a:pt x="57248" y="12891"/>
                      <a:pt x="57041" y="12746"/>
                      <a:pt x="56993" y="12625"/>
                    </a:cubicBezTo>
                    <a:cubicBezTo>
                      <a:pt x="57005" y="12621"/>
                      <a:pt x="57019" y="12619"/>
                      <a:pt x="57034" y="12619"/>
                    </a:cubicBezTo>
                    <a:cubicBezTo>
                      <a:pt x="57152" y="12619"/>
                      <a:pt x="57327" y="12718"/>
                      <a:pt x="57415" y="12718"/>
                    </a:cubicBezTo>
                    <a:cubicBezTo>
                      <a:pt x="57478" y="12718"/>
                      <a:pt x="57495" y="12667"/>
                      <a:pt x="57413" y="12493"/>
                    </a:cubicBezTo>
                    <a:cubicBezTo>
                      <a:pt x="57177" y="12283"/>
                      <a:pt x="57071" y="12493"/>
                      <a:pt x="56808" y="12125"/>
                    </a:cubicBezTo>
                    <a:cubicBezTo>
                      <a:pt x="56843" y="12091"/>
                      <a:pt x="56885" y="12073"/>
                      <a:pt x="56938" y="12073"/>
                    </a:cubicBezTo>
                    <a:close/>
                    <a:moveTo>
                      <a:pt x="31669" y="12253"/>
                    </a:moveTo>
                    <a:cubicBezTo>
                      <a:pt x="31697" y="12253"/>
                      <a:pt x="31738" y="12262"/>
                      <a:pt x="31797" y="12283"/>
                    </a:cubicBezTo>
                    <a:lnTo>
                      <a:pt x="31823" y="12283"/>
                    </a:lnTo>
                    <a:cubicBezTo>
                      <a:pt x="32025" y="12585"/>
                      <a:pt x="32202" y="12863"/>
                      <a:pt x="32448" y="12863"/>
                    </a:cubicBezTo>
                    <a:cubicBezTo>
                      <a:pt x="32459" y="12863"/>
                      <a:pt x="32470" y="12862"/>
                      <a:pt x="32481" y="12861"/>
                    </a:cubicBezTo>
                    <a:lnTo>
                      <a:pt x="32481" y="12861"/>
                    </a:lnTo>
                    <a:cubicBezTo>
                      <a:pt x="32510" y="12979"/>
                      <a:pt x="32474" y="13031"/>
                      <a:pt x="32386" y="13031"/>
                    </a:cubicBezTo>
                    <a:cubicBezTo>
                      <a:pt x="32316" y="13031"/>
                      <a:pt x="32214" y="12998"/>
                      <a:pt x="32086" y="12940"/>
                    </a:cubicBezTo>
                    <a:cubicBezTo>
                      <a:pt x="31904" y="12666"/>
                      <a:pt x="31482" y="12253"/>
                      <a:pt x="31669" y="12253"/>
                    </a:cubicBezTo>
                    <a:close/>
                    <a:moveTo>
                      <a:pt x="56479" y="12852"/>
                    </a:moveTo>
                    <a:cubicBezTo>
                      <a:pt x="56561" y="12852"/>
                      <a:pt x="56680" y="12886"/>
                      <a:pt x="56861" y="12967"/>
                    </a:cubicBezTo>
                    <a:lnTo>
                      <a:pt x="56887" y="12967"/>
                    </a:lnTo>
                    <a:cubicBezTo>
                      <a:pt x="56966" y="13123"/>
                      <a:pt x="56942" y="13207"/>
                      <a:pt x="56827" y="13207"/>
                    </a:cubicBezTo>
                    <a:cubicBezTo>
                      <a:pt x="56788" y="13207"/>
                      <a:pt x="56737" y="13197"/>
                      <a:pt x="56677" y="13177"/>
                    </a:cubicBezTo>
                    <a:cubicBezTo>
                      <a:pt x="56598" y="13045"/>
                      <a:pt x="56519" y="12940"/>
                      <a:pt x="56414" y="12861"/>
                    </a:cubicBezTo>
                    <a:cubicBezTo>
                      <a:pt x="56433" y="12855"/>
                      <a:pt x="56454" y="12852"/>
                      <a:pt x="56479" y="12852"/>
                    </a:cubicBezTo>
                    <a:close/>
                    <a:moveTo>
                      <a:pt x="7162" y="13029"/>
                    </a:moveTo>
                    <a:cubicBezTo>
                      <a:pt x="7180" y="13029"/>
                      <a:pt x="7203" y="13034"/>
                      <a:pt x="7233" y="13045"/>
                    </a:cubicBezTo>
                    <a:cubicBezTo>
                      <a:pt x="7493" y="13305"/>
                      <a:pt x="7459" y="13459"/>
                      <a:pt x="7339" y="13459"/>
                    </a:cubicBezTo>
                    <a:cubicBezTo>
                      <a:pt x="7253" y="13459"/>
                      <a:pt x="7121" y="13379"/>
                      <a:pt x="7022" y="13203"/>
                    </a:cubicBezTo>
                    <a:cubicBezTo>
                      <a:pt x="7135" y="13203"/>
                      <a:pt x="7055" y="13029"/>
                      <a:pt x="7162" y="13029"/>
                    </a:cubicBezTo>
                    <a:close/>
                    <a:moveTo>
                      <a:pt x="54487" y="13013"/>
                    </a:moveTo>
                    <a:cubicBezTo>
                      <a:pt x="54503" y="13013"/>
                      <a:pt x="54523" y="13015"/>
                      <a:pt x="54547" y="13019"/>
                    </a:cubicBezTo>
                    <a:lnTo>
                      <a:pt x="54573" y="13019"/>
                    </a:lnTo>
                    <a:cubicBezTo>
                      <a:pt x="54645" y="13092"/>
                      <a:pt x="54963" y="13475"/>
                      <a:pt x="54829" y="13475"/>
                    </a:cubicBezTo>
                    <a:cubicBezTo>
                      <a:pt x="54817" y="13475"/>
                      <a:pt x="54802" y="13473"/>
                      <a:pt x="54783" y="13466"/>
                    </a:cubicBezTo>
                    <a:cubicBezTo>
                      <a:pt x="54613" y="13296"/>
                      <a:pt x="54285" y="13013"/>
                      <a:pt x="54487" y="13013"/>
                    </a:cubicBezTo>
                    <a:close/>
                    <a:moveTo>
                      <a:pt x="52764" y="13225"/>
                    </a:moveTo>
                    <a:cubicBezTo>
                      <a:pt x="52786" y="13225"/>
                      <a:pt x="52817" y="13233"/>
                      <a:pt x="52863" y="13256"/>
                    </a:cubicBezTo>
                    <a:lnTo>
                      <a:pt x="52916" y="13256"/>
                    </a:lnTo>
                    <a:lnTo>
                      <a:pt x="53153" y="13677"/>
                    </a:lnTo>
                    <a:cubicBezTo>
                      <a:pt x="52890" y="13598"/>
                      <a:pt x="52784" y="13414"/>
                      <a:pt x="52653" y="13230"/>
                    </a:cubicBezTo>
                    <a:lnTo>
                      <a:pt x="52653" y="13230"/>
                    </a:lnTo>
                    <a:cubicBezTo>
                      <a:pt x="52670" y="13241"/>
                      <a:pt x="52682" y="13245"/>
                      <a:pt x="52693" y="13245"/>
                    </a:cubicBezTo>
                    <a:cubicBezTo>
                      <a:pt x="52715" y="13245"/>
                      <a:pt x="52728" y="13225"/>
                      <a:pt x="52764" y="13225"/>
                    </a:cubicBezTo>
                    <a:close/>
                    <a:moveTo>
                      <a:pt x="42370" y="13519"/>
                    </a:moveTo>
                    <a:lnTo>
                      <a:pt x="42685" y="13650"/>
                    </a:lnTo>
                    <a:cubicBezTo>
                      <a:pt x="42800" y="13823"/>
                      <a:pt x="42845" y="13939"/>
                      <a:pt x="42750" y="13939"/>
                    </a:cubicBezTo>
                    <a:cubicBezTo>
                      <a:pt x="42714" y="13939"/>
                      <a:pt x="42659" y="13923"/>
                      <a:pt x="42580" y="13887"/>
                    </a:cubicBezTo>
                    <a:lnTo>
                      <a:pt x="42554" y="13887"/>
                    </a:lnTo>
                    <a:lnTo>
                      <a:pt x="42370" y="13519"/>
                    </a:lnTo>
                    <a:close/>
                    <a:moveTo>
                      <a:pt x="45865" y="13726"/>
                    </a:moveTo>
                    <a:cubicBezTo>
                      <a:pt x="45933" y="13726"/>
                      <a:pt x="46039" y="13795"/>
                      <a:pt x="46209" y="13992"/>
                    </a:cubicBezTo>
                    <a:cubicBezTo>
                      <a:pt x="46152" y="13964"/>
                      <a:pt x="46109" y="13952"/>
                      <a:pt x="46074" y="13952"/>
                    </a:cubicBezTo>
                    <a:cubicBezTo>
                      <a:pt x="45932" y="13952"/>
                      <a:pt x="45949" y="14146"/>
                      <a:pt x="45851" y="14146"/>
                    </a:cubicBezTo>
                    <a:cubicBezTo>
                      <a:pt x="45819" y="14146"/>
                      <a:pt x="45775" y="14126"/>
                      <a:pt x="45710" y="14071"/>
                    </a:cubicBezTo>
                    <a:cubicBezTo>
                      <a:pt x="45744" y="13984"/>
                      <a:pt x="45733" y="13726"/>
                      <a:pt x="45865" y="13726"/>
                    </a:cubicBezTo>
                    <a:close/>
                    <a:moveTo>
                      <a:pt x="30068" y="13666"/>
                    </a:moveTo>
                    <a:cubicBezTo>
                      <a:pt x="30089" y="13666"/>
                      <a:pt x="30113" y="13669"/>
                      <a:pt x="30140" y="13677"/>
                    </a:cubicBezTo>
                    <a:cubicBezTo>
                      <a:pt x="30219" y="13992"/>
                      <a:pt x="30403" y="14255"/>
                      <a:pt x="30666" y="14466"/>
                    </a:cubicBezTo>
                    <a:cubicBezTo>
                      <a:pt x="30560" y="14402"/>
                      <a:pt x="30488" y="14368"/>
                      <a:pt x="30450" y="14368"/>
                    </a:cubicBezTo>
                    <a:cubicBezTo>
                      <a:pt x="30395" y="14368"/>
                      <a:pt x="30414" y="14441"/>
                      <a:pt x="30508" y="14597"/>
                    </a:cubicBezTo>
                    <a:cubicBezTo>
                      <a:pt x="30018" y="14303"/>
                      <a:pt x="29779" y="13666"/>
                      <a:pt x="30068" y="13666"/>
                    </a:cubicBezTo>
                    <a:close/>
                    <a:moveTo>
                      <a:pt x="44250" y="14048"/>
                    </a:moveTo>
                    <a:cubicBezTo>
                      <a:pt x="44305" y="14048"/>
                      <a:pt x="44389" y="14100"/>
                      <a:pt x="44500" y="14229"/>
                    </a:cubicBezTo>
                    <a:cubicBezTo>
                      <a:pt x="44477" y="14221"/>
                      <a:pt x="44460" y="14218"/>
                      <a:pt x="44448" y="14218"/>
                    </a:cubicBezTo>
                    <a:cubicBezTo>
                      <a:pt x="44331" y="14218"/>
                      <a:pt x="44637" y="14526"/>
                      <a:pt x="44684" y="14597"/>
                    </a:cubicBezTo>
                    <a:lnTo>
                      <a:pt x="44290" y="14413"/>
                    </a:lnTo>
                    <a:cubicBezTo>
                      <a:pt x="44153" y="14225"/>
                      <a:pt x="44149" y="14048"/>
                      <a:pt x="44250" y="14048"/>
                    </a:cubicBezTo>
                    <a:close/>
                    <a:moveTo>
                      <a:pt x="58229" y="14308"/>
                    </a:moveTo>
                    <a:lnTo>
                      <a:pt x="58229" y="14334"/>
                    </a:lnTo>
                    <a:cubicBezTo>
                      <a:pt x="58248" y="14530"/>
                      <a:pt x="58224" y="14682"/>
                      <a:pt x="58026" y="14682"/>
                    </a:cubicBezTo>
                    <a:cubicBezTo>
                      <a:pt x="57958" y="14682"/>
                      <a:pt x="57870" y="14664"/>
                      <a:pt x="57755" y="14623"/>
                    </a:cubicBezTo>
                    <a:cubicBezTo>
                      <a:pt x="57755" y="14387"/>
                      <a:pt x="58045" y="14413"/>
                      <a:pt x="58229" y="14308"/>
                    </a:cubicBezTo>
                    <a:close/>
                    <a:moveTo>
                      <a:pt x="54441" y="14019"/>
                    </a:moveTo>
                    <a:lnTo>
                      <a:pt x="54441" y="14019"/>
                    </a:lnTo>
                    <a:cubicBezTo>
                      <a:pt x="54836" y="14150"/>
                      <a:pt x="55283" y="14623"/>
                      <a:pt x="55204" y="14729"/>
                    </a:cubicBezTo>
                    <a:lnTo>
                      <a:pt x="55230" y="14755"/>
                    </a:lnTo>
                    <a:cubicBezTo>
                      <a:pt x="54915" y="14571"/>
                      <a:pt x="54625" y="14334"/>
                      <a:pt x="54441" y="14019"/>
                    </a:cubicBezTo>
                    <a:close/>
                    <a:moveTo>
                      <a:pt x="56230" y="13966"/>
                    </a:moveTo>
                    <a:cubicBezTo>
                      <a:pt x="56493" y="14255"/>
                      <a:pt x="56230" y="14282"/>
                      <a:pt x="56624" y="14755"/>
                    </a:cubicBezTo>
                    <a:cubicBezTo>
                      <a:pt x="56309" y="14755"/>
                      <a:pt x="56388" y="14360"/>
                      <a:pt x="56151" y="14282"/>
                    </a:cubicBezTo>
                    <a:cubicBezTo>
                      <a:pt x="56132" y="14275"/>
                      <a:pt x="56118" y="14273"/>
                      <a:pt x="56106" y="14273"/>
                    </a:cubicBezTo>
                    <a:cubicBezTo>
                      <a:pt x="55998" y="14273"/>
                      <a:pt x="56174" y="14520"/>
                      <a:pt x="56075" y="14520"/>
                    </a:cubicBezTo>
                    <a:cubicBezTo>
                      <a:pt x="56050" y="14520"/>
                      <a:pt x="56008" y="14504"/>
                      <a:pt x="55940" y="14466"/>
                    </a:cubicBezTo>
                    <a:cubicBezTo>
                      <a:pt x="55730" y="14045"/>
                      <a:pt x="56019" y="14045"/>
                      <a:pt x="56204" y="13966"/>
                    </a:cubicBezTo>
                    <a:close/>
                    <a:moveTo>
                      <a:pt x="46180" y="14137"/>
                    </a:moveTo>
                    <a:cubicBezTo>
                      <a:pt x="46242" y="14137"/>
                      <a:pt x="46341" y="14176"/>
                      <a:pt x="46420" y="14203"/>
                    </a:cubicBezTo>
                    <a:cubicBezTo>
                      <a:pt x="46469" y="14376"/>
                      <a:pt x="46892" y="14759"/>
                      <a:pt x="46787" y="14759"/>
                    </a:cubicBezTo>
                    <a:cubicBezTo>
                      <a:pt x="46781" y="14759"/>
                      <a:pt x="46772" y="14758"/>
                      <a:pt x="46762" y="14755"/>
                    </a:cubicBezTo>
                    <a:lnTo>
                      <a:pt x="46788" y="14755"/>
                    </a:lnTo>
                    <a:cubicBezTo>
                      <a:pt x="46604" y="14597"/>
                      <a:pt x="46394" y="14439"/>
                      <a:pt x="46157" y="14308"/>
                    </a:cubicBezTo>
                    <a:cubicBezTo>
                      <a:pt x="46091" y="14176"/>
                      <a:pt x="46117" y="14137"/>
                      <a:pt x="46180" y="14137"/>
                    </a:cubicBezTo>
                    <a:close/>
                    <a:moveTo>
                      <a:pt x="44990" y="14426"/>
                    </a:moveTo>
                    <a:cubicBezTo>
                      <a:pt x="45098" y="14426"/>
                      <a:pt x="45250" y="14479"/>
                      <a:pt x="45394" y="14597"/>
                    </a:cubicBezTo>
                    <a:cubicBezTo>
                      <a:pt x="45456" y="14729"/>
                      <a:pt x="45450" y="14774"/>
                      <a:pt x="45405" y="14774"/>
                    </a:cubicBezTo>
                    <a:cubicBezTo>
                      <a:pt x="45309" y="14774"/>
                      <a:pt x="45033" y="14563"/>
                      <a:pt x="44885" y="14563"/>
                    </a:cubicBezTo>
                    <a:cubicBezTo>
                      <a:pt x="44869" y="14563"/>
                      <a:pt x="44855" y="14565"/>
                      <a:pt x="44842" y="14571"/>
                    </a:cubicBezTo>
                    <a:cubicBezTo>
                      <a:pt x="44816" y="14479"/>
                      <a:pt x="44881" y="14426"/>
                      <a:pt x="44990" y="14426"/>
                    </a:cubicBezTo>
                    <a:close/>
                    <a:moveTo>
                      <a:pt x="46213" y="14420"/>
                    </a:moveTo>
                    <a:cubicBezTo>
                      <a:pt x="46232" y="14420"/>
                      <a:pt x="46256" y="14426"/>
                      <a:pt x="46288" y="14439"/>
                    </a:cubicBezTo>
                    <a:cubicBezTo>
                      <a:pt x="46446" y="14571"/>
                      <a:pt x="46630" y="14702"/>
                      <a:pt x="46709" y="14939"/>
                    </a:cubicBezTo>
                    <a:cubicBezTo>
                      <a:pt x="46402" y="14892"/>
                      <a:pt x="46052" y="14420"/>
                      <a:pt x="46213" y="14420"/>
                    </a:cubicBezTo>
                    <a:close/>
                    <a:moveTo>
                      <a:pt x="53179" y="14676"/>
                    </a:moveTo>
                    <a:lnTo>
                      <a:pt x="53179" y="14676"/>
                    </a:lnTo>
                    <a:cubicBezTo>
                      <a:pt x="53214" y="14685"/>
                      <a:pt x="53237" y="14685"/>
                      <a:pt x="53261" y="14685"/>
                    </a:cubicBezTo>
                    <a:lnTo>
                      <a:pt x="53261" y="14685"/>
                    </a:lnTo>
                    <a:cubicBezTo>
                      <a:pt x="53308" y="14685"/>
                      <a:pt x="53354" y="14685"/>
                      <a:pt x="53495" y="14755"/>
                    </a:cubicBezTo>
                    <a:lnTo>
                      <a:pt x="53547" y="14755"/>
                    </a:lnTo>
                    <a:cubicBezTo>
                      <a:pt x="53547" y="14927"/>
                      <a:pt x="53777" y="15099"/>
                      <a:pt x="53613" y="15099"/>
                    </a:cubicBezTo>
                    <a:cubicBezTo>
                      <a:pt x="53602" y="15099"/>
                      <a:pt x="53589" y="15099"/>
                      <a:pt x="53573" y="15097"/>
                    </a:cubicBezTo>
                    <a:cubicBezTo>
                      <a:pt x="53468" y="14939"/>
                      <a:pt x="53232" y="14886"/>
                      <a:pt x="53179" y="14676"/>
                    </a:cubicBezTo>
                    <a:close/>
                    <a:moveTo>
                      <a:pt x="54389" y="14623"/>
                    </a:moveTo>
                    <a:lnTo>
                      <a:pt x="54389" y="14623"/>
                    </a:lnTo>
                    <a:cubicBezTo>
                      <a:pt x="54540" y="14733"/>
                      <a:pt x="54614" y="14767"/>
                      <a:pt x="54656" y="14767"/>
                    </a:cubicBezTo>
                    <a:cubicBezTo>
                      <a:pt x="54727" y="14767"/>
                      <a:pt x="54714" y="14674"/>
                      <a:pt x="54829" y="14674"/>
                    </a:cubicBezTo>
                    <a:cubicBezTo>
                      <a:pt x="54863" y="14674"/>
                      <a:pt x="54907" y="14682"/>
                      <a:pt x="54967" y="14702"/>
                    </a:cubicBezTo>
                    <a:lnTo>
                      <a:pt x="54994" y="14702"/>
                    </a:lnTo>
                    <a:cubicBezTo>
                      <a:pt x="55151" y="15044"/>
                      <a:pt x="54678" y="14860"/>
                      <a:pt x="54862" y="15228"/>
                    </a:cubicBezTo>
                    <a:cubicBezTo>
                      <a:pt x="54724" y="15169"/>
                      <a:pt x="54630" y="15140"/>
                      <a:pt x="54570" y="15140"/>
                    </a:cubicBezTo>
                    <a:cubicBezTo>
                      <a:pt x="54550" y="15140"/>
                      <a:pt x="54533" y="15143"/>
                      <a:pt x="54520" y="15149"/>
                    </a:cubicBezTo>
                    <a:cubicBezTo>
                      <a:pt x="54468" y="14886"/>
                      <a:pt x="54783" y="15123"/>
                      <a:pt x="54389" y="14623"/>
                    </a:cubicBezTo>
                    <a:close/>
                    <a:moveTo>
                      <a:pt x="47104" y="15097"/>
                    </a:moveTo>
                    <a:lnTo>
                      <a:pt x="47419" y="15228"/>
                    </a:lnTo>
                    <a:cubicBezTo>
                      <a:pt x="47563" y="15435"/>
                      <a:pt x="47532" y="15469"/>
                      <a:pt x="47457" y="15469"/>
                    </a:cubicBezTo>
                    <a:cubicBezTo>
                      <a:pt x="47421" y="15469"/>
                      <a:pt x="47375" y="15461"/>
                      <a:pt x="47332" y="15461"/>
                    </a:cubicBezTo>
                    <a:cubicBezTo>
                      <a:pt x="47317" y="15461"/>
                      <a:pt x="47302" y="15462"/>
                      <a:pt x="47288" y="15465"/>
                    </a:cubicBezTo>
                    <a:lnTo>
                      <a:pt x="47104" y="15097"/>
                    </a:lnTo>
                    <a:close/>
                    <a:moveTo>
                      <a:pt x="54029" y="14966"/>
                    </a:moveTo>
                    <a:cubicBezTo>
                      <a:pt x="54088" y="14966"/>
                      <a:pt x="54168" y="14995"/>
                      <a:pt x="54284" y="15071"/>
                    </a:cubicBezTo>
                    <a:lnTo>
                      <a:pt x="54336" y="15071"/>
                    </a:lnTo>
                    <a:cubicBezTo>
                      <a:pt x="54208" y="15144"/>
                      <a:pt x="54182" y="15548"/>
                      <a:pt x="53921" y="15548"/>
                    </a:cubicBezTo>
                    <a:cubicBezTo>
                      <a:pt x="53807" y="15548"/>
                      <a:pt x="53648" y="15471"/>
                      <a:pt x="53416" y="15255"/>
                    </a:cubicBezTo>
                    <a:lnTo>
                      <a:pt x="53416" y="15255"/>
                    </a:lnTo>
                    <a:cubicBezTo>
                      <a:pt x="53509" y="15297"/>
                      <a:pt x="53580" y="15315"/>
                      <a:pt x="53637" y="15315"/>
                    </a:cubicBezTo>
                    <a:cubicBezTo>
                      <a:pt x="53887" y="15315"/>
                      <a:pt x="53828" y="14966"/>
                      <a:pt x="54029" y="14966"/>
                    </a:cubicBezTo>
                    <a:close/>
                    <a:moveTo>
                      <a:pt x="45210" y="14860"/>
                    </a:moveTo>
                    <a:lnTo>
                      <a:pt x="45210" y="14860"/>
                    </a:lnTo>
                    <a:cubicBezTo>
                      <a:pt x="45526" y="14939"/>
                      <a:pt x="45605" y="15202"/>
                      <a:pt x="45815" y="15334"/>
                    </a:cubicBezTo>
                    <a:cubicBezTo>
                      <a:pt x="45815" y="15176"/>
                      <a:pt x="45999" y="15202"/>
                      <a:pt x="45841" y="14939"/>
                    </a:cubicBezTo>
                    <a:lnTo>
                      <a:pt x="45841" y="14939"/>
                    </a:lnTo>
                    <a:cubicBezTo>
                      <a:pt x="46104" y="15018"/>
                      <a:pt x="46288" y="15228"/>
                      <a:pt x="46367" y="15491"/>
                    </a:cubicBezTo>
                    <a:cubicBezTo>
                      <a:pt x="46243" y="15435"/>
                      <a:pt x="46160" y="15415"/>
                      <a:pt x="46101" y="15415"/>
                    </a:cubicBezTo>
                    <a:cubicBezTo>
                      <a:pt x="45933" y="15415"/>
                      <a:pt x="45960" y="15581"/>
                      <a:pt x="45792" y="15581"/>
                    </a:cubicBezTo>
                    <a:cubicBezTo>
                      <a:pt x="45769" y="15581"/>
                      <a:pt x="45742" y="15578"/>
                      <a:pt x="45710" y="15570"/>
                    </a:cubicBezTo>
                    <a:cubicBezTo>
                      <a:pt x="45499" y="15228"/>
                      <a:pt x="45157" y="15097"/>
                      <a:pt x="45210" y="14860"/>
                    </a:cubicBezTo>
                    <a:close/>
                    <a:moveTo>
                      <a:pt x="6069" y="15399"/>
                    </a:moveTo>
                    <a:cubicBezTo>
                      <a:pt x="6123" y="15399"/>
                      <a:pt x="6213" y="15452"/>
                      <a:pt x="6365" y="15597"/>
                    </a:cubicBezTo>
                    <a:cubicBezTo>
                      <a:pt x="6343" y="15586"/>
                      <a:pt x="6324" y="15582"/>
                      <a:pt x="6309" y="15582"/>
                    </a:cubicBezTo>
                    <a:cubicBezTo>
                      <a:pt x="6169" y="15582"/>
                      <a:pt x="6278" y="15956"/>
                      <a:pt x="6134" y="15956"/>
                    </a:cubicBezTo>
                    <a:cubicBezTo>
                      <a:pt x="6087" y="15956"/>
                      <a:pt x="6012" y="15915"/>
                      <a:pt x="5892" y="15807"/>
                    </a:cubicBezTo>
                    <a:lnTo>
                      <a:pt x="5918" y="15807"/>
                    </a:lnTo>
                    <a:cubicBezTo>
                      <a:pt x="6032" y="15769"/>
                      <a:pt x="5925" y="15399"/>
                      <a:pt x="6069" y="15399"/>
                    </a:cubicBezTo>
                    <a:close/>
                    <a:moveTo>
                      <a:pt x="46707" y="15829"/>
                    </a:moveTo>
                    <a:cubicBezTo>
                      <a:pt x="46738" y="15829"/>
                      <a:pt x="46793" y="15850"/>
                      <a:pt x="46893" y="15912"/>
                    </a:cubicBezTo>
                    <a:lnTo>
                      <a:pt x="46920" y="15912"/>
                    </a:lnTo>
                    <a:cubicBezTo>
                      <a:pt x="47073" y="16077"/>
                      <a:pt x="47057" y="16142"/>
                      <a:pt x="46981" y="16142"/>
                    </a:cubicBezTo>
                    <a:cubicBezTo>
                      <a:pt x="46888" y="16142"/>
                      <a:pt x="46703" y="16043"/>
                      <a:pt x="46630" y="15912"/>
                    </a:cubicBezTo>
                    <a:lnTo>
                      <a:pt x="46630" y="15912"/>
                    </a:lnTo>
                    <a:cubicBezTo>
                      <a:pt x="46640" y="15917"/>
                      <a:pt x="46648" y="15919"/>
                      <a:pt x="46653" y="15919"/>
                    </a:cubicBezTo>
                    <a:cubicBezTo>
                      <a:pt x="46688" y="15919"/>
                      <a:pt x="46644" y="15829"/>
                      <a:pt x="46707" y="15829"/>
                    </a:cubicBezTo>
                    <a:close/>
                    <a:moveTo>
                      <a:pt x="52495" y="15807"/>
                    </a:moveTo>
                    <a:cubicBezTo>
                      <a:pt x="52600" y="15938"/>
                      <a:pt x="52732" y="16017"/>
                      <a:pt x="52837" y="16123"/>
                    </a:cubicBezTo>
                    <a:cubicBezTo>
                      <a:pt x="52760" y="16081"/>
                      <a:pt x="52713" y="16066"/>
                      <a:pt x="52684" y="16066"/>
                    </a:cubicBezTo>
                    <a:cubicBezTo>
                      <a:pt x="52613" y="16066"/>
                      <a:pt x="52641" y="16153"/>
                      <a:pt x="52569" y="16153"/>
                    </a:cubicBezTo>
                    <a:cubicBezTo>
                      <a:pt x="52540" y="16153"/>
                      <a:pt x="52494" y="16138"/>
                      <a:pt x="52416" y="16096"/>
                    </a:cubicBezTo>
                    <a:cubicBezTo>
                      <a:pt x="52364" y="15938"/>
                      <a:pt x="52337" y="15807"/>
                      <a:pt x="52495" y="15807"/>
                    </a:cubicBezTo>
                    <a:close/>
                    <a:moveTo>
                      <a:pt x="45913" y="15861"/>
                    </a:moveTo>
                    <a:cubicBezTo>
                      <a:pt x="45972" y="15861"/>
                      <a:pt x="46061" y="15912"/>
                      <a:pt x="46183" y="16044"/>
                    </a:cubicBezTo>
                    <a:cubicBezTo>
                      <a:pt x="46162" y="16038"/>
                      <a:pt x="46144" y="16036"/>
                      <a:pt x="46128" y="16036"/>
                    </a:cubicBezTo>
                    <a:cubicBezTo>
                      <a:pt x="46006" y="16036"/>
                      <a:pt x="46044" y="16183"/>
                      <a:pt x="45922" y="16183"/>
                    </a:cubicBezTo>
                    <a:cubicBezTo>
                      <a:pt x="45907" y="16183"/>
                      <a:pt x="45889" y="16180"/>
                      <a:pt x="45868" y="16175"/>
                    </a:cubicBezTo>
                    <a:cubicBezTo>
                      <a:pt x="45800" y="16023"/>
                      <a:pt x="45808" y="15861"/>
                      <a:pt x="45913" y="15861"/>
                    </a:cubicBezTo>
                    <a:close/>
                    <a:moveTo>
                      <a:pt x="4939" y="16294"/>
                    </a:moveTo>
                    <a:lnTo>
                      <a:pt x="4939" y="16294"/>
                    </a:lnTo>
                    <a:cubicBezTo>
                      <a:pt x="5045" y="16365"/>
                      <a:pt x="5104" y="16388"/>
                      <a:pt x="5142" y="16388"/>
                    </a:cubicBezTo>
                    <a:cubicBezTo>
                      <a:pt x="5207" y="16388"/>
                      <a:pt x="5211" y="16325"/>
                      <a:pt x="5271" y="16325"/>
                    </a:cubicBezTo>
                    <a:cubicBezTo>
                      <a:pt x="5283" y="16325"/>
                      <a:pt x="5296" y="16327"/>
                      <a:pt x="5313" y="16333"/>
                    </a:cubicBezTo>
                    <a:cubicBezTo>
                      <a:pt x="5393" y="16554"/>
                      <a:pt x="5443" y="16729"/>
                      <a:pt x="5333" y="16729"/>
                    </a:cubicBezTo>
                    <a:cubicBezTo>
                      <a:pt x="5299" y="16729"/>
                      <a:pt x="5250" y="16712"/>
                      <a:pt x="5181" y="16675"/>
                    </a:cubicBezTo>
                    <a:cubicBezTo>
                      <a:pt x="5085" y="16555"/>
                      <a:pt x="5011" y="16434"/>
                      <a:pt x="4939" y="16294"/>
                    </a:cubicBezTo>
                    <a:close/>
                    <a:moveTo>
                      <a:pt x="45162" y="16443"/>
                    </a:moveTo>
                    <a:cubicBezTo>
                      <a:pt x="45210" y="16443"/>
                      <a:pt x="45283" y="16484"/>
                      <a:pt x="45394" y="16596"/>
                    </a:cubicBezTo>
                    <a:cubicBezTo>
                      <a:pt x="45285" y="16596"/>
                      <a:pt x="45358" y="16779"/>
                      <a:pt x="45218" y="16779"/>
                    </a:cubicBezTo>
                    <a:cubicBezTo>
                      <a:pt x="45190" y="16779"/>
                      <a:pt x="45153" y="16771"/>
                      <a:pt x="45105" y="16754"/>
                    </a:cubicBezTo>
                    <a:lnTo>
                      <a:pt x="45079" y="16754"/>
                    </a:lnTo>
                    <a:cubicBezTo>
                      <a:pt x="45079" y="16662"/>
                      <a:pt x="45053" y="16443"/>
                      <a:pt x="45162" y="16443"/>
                    </a:cubicBezTo>
                    <a:close/>
                    <a:moveTo>
                      <a:pt x="4182" y="16464"/>
                    </a:moveTo>
                    <a:lnTo>
                      <a:pt x="4550" y="16649"/>
                    </a:lnTo>
                    <a:cubicBezTo>
                      <a:pt x="4624" y="16778"/>
                      <a:pt x="4610" y="16829"/>
                      <a:pt x="4558" y="16829"/>
                    </a:cubicBezTo>
                    <a:cubicBezTo>
                      <a:pt x="4462" y="16829"/>
                      <a:pt x="4233" y="16652"/>
                      <a:pt x="4182" y="16464"/>
                    </a:cubicBezTo>
                    <a:close/>
                    <a:moveTo>
                      <a:pt x="41330" y="15948"/>
                    </a:moveTo>
                    <a:cubicBezTo>
                      <a:pt x="41370" y="15948"/>
                      <a:pt x="41435" y="15970"/>
                      <a:pt x="41554" y="16044"/>
                    </a:cubicBezTo>
                    <a:cubicBezTo>
                      <a:pt x="41686" y="16333"/>
                      <a:pt x="41844" y="16622"/>
                      <a:pt x="42054" y="16885"/>
                    </a:cubicBezTo>
                    <a:cubicBezTo>
                      <a:pt x="41913" y="16805"/>
                      <a:pt x="41803" y="16771"/>
                      <a:pt x="41748" y="16771"/>
                    </a:cubicBezTo>
                    <a:cubicBezTo>
                      <a:pt x="41730" y="16771"/>
                      <a:pt x="41718" y="16774"/>
                      <a:pt x="41712" y="16780"/>
                    </a:cubicBezTo>
                    <a:cubicBezTo>
                      <a:pt x="41686" y="16727"/>
                      <a:pt x="41660" y="16675"/>
                      <a:pt x="41633" y="16622"/>
                    </a:cubicBezTo>
                    <a:cubicBezTo>
                      <a:pt x="41581" y="16543"/>
                      <a:pt x="41502" y="16543"/>
                      <a:pt x="41475" y="16491"/>
                    </a:cubicBezTo>
                    <a:lnTo>
                      <a:pt x="41475" y="16491"/>
                    </a:lnTo>
                    <a:cubicBezTo>
                      <a:pt x="41539" y="16512"/>
                      <a:pt x="41580" y="16521"/>
                      <a:pt x="41605" y="16521"/>
                    </a:cubicBezTo>
                    <a:cubicBezTo>
                      <a:pt x="41764" y="16521"/>
                      <a:pt x="41205" y="16128"/>
                      <a:pt x="41160" y="15991"/>
                    </a:cubicBezTo>
                    <a:lnTo>
                      <a:pt x="41160" y="15991"/>
                    </a:lnTo>
                    <a:cubicBezTo>
                      <a:pt x="41179" y="15997"/>
                      <a:pt x="41193" y="16000"/>
                      <a:pt x="41206" y="16000"/>
                    </a:cubicBezTo>
                    <a:cubicBezTo>
                      <a:pt x="41262" y="16000"/>
                      <a:pt x="41268" y="15948"/>
                      <a:pt x="41330" y="15948"/>
                    </a:cubicBezTo>
                    <a:close/>
                    <a:moveTo>
                      <a:pt x="50891" y="16464"/>
                    </a:moveTo>
                    <a:lnTo>
                      <a:pt x="51154" y="16964"/>
                    </a:lnTo>
                    <a:cubicBezTo>
                      <a:pt x="51051" y="16901"/>
                      <a:pt x="50991" y="16878"/>
                      <a:pt x="50957" y="16878"/>
                    </a:cubicBezTo>
                    <a:cubicBezTo>
                      <a:pt x="50863" y="16878"/>
                      <a:pt x="50958" y="17051"/>
                      <a:pt x="50863" y="17051"/>
                    </a:cubicBezTo>
                    <a:cubicBezTo>
                      <a:pt x="50833" y="17051"/>
                      <a:pt x="50785" y="17034"/>
                      <a:pt x="50707" y="16990"/>
                    </a:cubicBezTo>
                    <a:cubicBezTo>
                      <a:pt x="50628" y="16806"/>
                      <a:pt x="50707" y="16570"/>
                      <a:pt x="50891" y="16464"/>
                    </a:cubicBezTo>
                    <a:close/>
                    <a:moveTo>
                      <a:pt x="42817" y="16596"/>
                    </a:moveTo>
                    <a:cubicBezTo>
                      <a:pt x="42896" y="16780"/>
                      <a:pt x="43159" y="16806"/>
                      <a:pt x="43238" y="16990"/>
                    </a:cubicBezTo>
                    <a:cubicBezTo>
                      <a:pt x="43132" y="17017"/>
                      <a:pt x="43132" y="17148"/>
                      <a:pt x="43027" y="17175"/>
                    </a:cubicBezTo>
                    <a:cubicBezTo>
                      <a:pt x="42869" y="16859"/>
                      <a:pt x="42606" y="16622"/>
                      <a:pt x="42817" y="16596"/>
                    </a:cubicBezTo>
                    <a:close/>
                    <a:moveTo>
                      <a:pt x="44564" y="14770"/>
                    </a:moveTo>
                    <a:cubicBezTo>
                      <a:pt x="44589" y="14770"/>
                      <a:pt x="44628" y="14781"/>
                      <a:pt x="44684" y="14808"/>
                    </a:cubicBezTo>
                    <a:cubicBezTo>
                      <a:pt x="44868" y="15281"/>
                      <a:pt x="45079" y="15702"/>
                      <a:pt x="45342" y="16123"/>
                    </a:cubicBezTo>
                    <a:cubicBezTo>
                      <a:pt x="45196" y="16037"/>
                      <a:pt x="45094" y="16002"/>
                      <a:pt x="45022" y="16002"/>
                    </a:cubicBezTo>
                    <a:cubicBezTo>
                      <a:pt x="44718" y="16002"/>
                      <a:pt x="44970" y="16641"/>
                      <a:pt x="44842" y="16833"/>
                    </a:cubicBezTo>
                    <a:cubicBezTo>
                      <a:pt x="44710" y="16701"/>
                      <a:pt x="44710" y="16438"/>
                      <a:pt x="44500" y="16359"/>
                    </a:cubicBezTo>
                    <a:lnTo>
                      <a:pt x="44500" y="16359"/>
                    </a:lnTo>
                    <a:cubicBezTo>
                      <a:pt x="44605" y="16622"/>
                      <a:pt x="44447" y="16649"/>
                      <a:pt x="44553" y="16938"/>
                    </a:cubicBezTo>
                    <a:cubicBezTo>
                      <a:pt x="44577" y="16943"/>
                      <a:pt x="44598" y="16944"/>
                      <a:pt x="44616" y="16944"/>
                    </a:cubicBezTo>
                    <a:cubicBezTo>
                      <a:pt x="44637" y="16944"/>
                      <a:pt x="44654" y="16942"/>
                      <a:pt x="44672" y="16942"/>
                    </a:cubicBezTo>
                    <a:cubicBezTo>
                      <a:pt x="44724" y="16942"/>
                      <a:pt x="44771" y="16956"/>
                      <a:pt x="44868" y="17069"/>
                    </a:cubicBezTo>
                    <a:cubicBezTo>
                      <a:pt x="44835" y="17057"/>
                      <a:pt x="44807" y="17051"/>
                      <a:pt x="44784" y="17051"/>
                    </a:cubicBezTo>
                    <a:cubicBezTo>
                      <a:pt x="44625" y="17051"/>
                      <a:pt x="44662" y="17306"/>
                      <a:pt x="44528" y="17306"/>
                    </a:cubicBezTo>
                    <a:cubicBezTo>
                      <a:pt x="44479" y="17306"/>
                      <a:pt x="44405" y="17271"/>
                      <a:pt x="44290" y="17175"/>
                    </a:cubicBezTo>
                    <a:lnTo>
                      <a:pt x="44290" y="17175"/>
                    </a:lnTo>
                    <a:cubicBezTo>
                      <a:pt x="44303" y="17177"/>
                      <a:pt x="44315" y="17177"/>
                      <a:pt x="44326" y="17177"/>
                    </a:cubicBezTo>
                    <a:cubicBezTo>
                      <a:pt x="44605" y="17177"/>
                      <a:pt x="44271" y="16561"/>
                      <a:pt x="43816" y="16333"/>
                    </a:cubicBezTo>
                    <a:lnTo>
                      <a:pt x="43816" y="16333"/>
                    </a:lnTo>
                    <a:cubicBezTo>
                      <a:pt x="44144" y="16644"/>
                      <a:pt x="43985" y="16773"/>
                      <a:pt x="43769" y="16773"/>
                    </a:cubicBezTo>
                    <a:cubicBezTo>
                      <a:pt x="43657" y="16773"/>
                      <a:pt x="43529" y="16738"/>
                      <a:pt x="43448" y="16675"/>
                    </a:cubicBezTo>
                    <a:cubicBezTo>
                      <a:pt x="43553" y="16596"/>
                      <a:pt x="44053" y="16543"/>
                      <a:pt x="43474" y="16123"/>
                    </a:cubicBezTo>
                    <a:lnTo>
                      <a:pt x="43474" y="16123"/>
                    </a:lnTo>
                    <a:cubicBezTo>
                      <a:pt x="43474" y="16186"/>
                      <a:pt x="43455" y="16221"/>
                      <a:pt x="43405" y="16221"/>
                    </a:cubicBezTo>
                    <a:cubicBezTo>
                      <a:pt x="43372" y="16221"/>
                      <a:pt x="43326" y="16206"/>
                      <a:pt x="43264" y="16175"/>
                    </a:cubicBezTo>
                    <a:cubicBezTo>
                      <a:pt x="43216" y="16046"/>
                      <a:pt x="43248" y="15997"/>
                      <a:pt x="43325" y="15997"/>
                    </a:cubicBezTo>
                    <a:cubicBezTo>
                      <a:pt x="43545" y="15997"/>
                      <a:pt x="44134" y="16392"/>
                      <a:pt x="44290" y="16412"/>
                    </a:cubicBezTo>
                    <a:lnTo>
                      <a:pt x="44079" y="15965"/>
                    </a:lnTo>
                    <a:lnTo>
                      <a:pt x="44079" y="15965"/>
                    </a:lnTo>
                    <a:cubicBezTo>
                      <a:pt x="44247" y="16021"/>
                      <a:pt x="44378" y="16045"/>
                      <a:pt x="44481" y="16045"/>
                    </a:cubicBezTo>
                    <a:cubicBezTo>
                      <a:pt x="44765" y="16045"/>
                      <a:pt x="44837" y="15861"/>
                      <a:pt x="44894" y="15649"/>
                    </a:cubicBezTo>
                    <a:cubicBezTo>
                      <a:pt x="44658" y="15412"/>
                      <a:pt x="44474" y="15149"/>
                      <a:pt x="44342" y="14860"/>
                    </a:cubicBezTo>
                    <a:lnTo>
                      <a:pt x="44342" y="14860"/>
                    </a:lnTo>
                    <a:cubicBezTo>
                      <a:pt x="44490" y="14988"/>
                      <a:pt x="44556" y="15033"/>
                      <a:pt x="44578" y="15033"/>
                    </a:cubicBezTo>
                    <a:cubicBezTo>
                      <a:pt x="44634" y="15033"/>
                      <a:pt x="44441" y="14770"/>
                      <a:pt x="44564" y="14770"/>
                    </a:cubicBezTo>
                    <a:close/>
                    <a:moveTo>
                      <a:pt x="50186" y="16821"/>
                    </a:moveTo>
                    <a:cubicBezTo>
                      <a:pt x="50214" y="16821"/>
                      <a:pt x="50255" y="16833"/>
                      <a:pt x="50312" y="16859"/>
                    </a:cubicBezTo>
                    <a:lnTo>
                      <a:pt x="50312" y="16833"/>
                    </a:lnTo>
                    <a:cubicBezTo>
                      <a:pt x="50336" y="16997"/>
                      <a:pt x="50589" y="17349"/>
                      <a:pt x="50420" y="17349"/>
                    </a:cubicBezTo>
                    <a:cubicBezTo>
                      <a:pt x="50400" y="17349"/>
                      <a:pt x="50373" y="17344"/>
                      <a:pt x="50339" y="17332"/>
                    </a:cubicBezTo>
                    <a:cubicBezTo>
                      <a:pt x="50229" y="17113"/>
                      <a:pt x="50046" y="16821"/>
                      <a:pt x="50186" y="16821"/>
                    </a:cubicBezTo>
                    <a:close/>
                    <a:moveTo>
                      <a:pt x="44105" y="16859"/>
                    </a:moveTo>
                    <a:cubicBezTo>
                      <a:pt x="44263" y="17017"/>
                      <a:pt x="44342" y="17280"/>
                      <a:pt x="44263" y="17359"/>
                    </a:cubicBezTo>
                    <a:cubicBezTo>
                      <a:pt x="44199" y="17267"/>
                      <a:pt x="44158" y="17243"/>
                      <a:pt x="44119" y="17243"/>
                    </a:cubicBezTo>
                    <a:cubicBezTo>
                      <a:pt x="44074" y="17243"/>
                      <a:pt x="44034" y="17277"/>
                      <a:pt x="43967" y="17277"/>
                    </a:cubicBezTo>
                    <a:cubicBezTo>
                      <a:pt x="43928" y="17277"/>
                      <a:pt x="43880" y="17265"/>
                      <a:pt x="43816" y="17227"/>
                    </a:cubicBezTo>
                    <a:cubicBezTo>
                      <a:pt x="43685" y="16885"/>
                      <a:pt x="43921" y="16885"/>
                      <a:pt x="44105" y="16859"/>
                    </a:cubicBezTo>
                    <a:close/>
                    <a:moveTo>
                      <a:pt x="49916" y="17093"/>
                    </a:moveTo>
                    <a:cubicBezTo>
                      <a:pt x="49985" y="17093"/>
                      <a:pt x="50078" y="17130"/>
                      <a:pt x="50201" y="17222"/>
                    </a:cubicBezTo>
                    <a:lnTo>
                      <a:pt x="50201" y="17222"/>
                    </a:lnTo>
                    <a:cubicBezTo>
                      <a:pt x="50141" y="17415"/>
                      <a:pt x="49962" y="17465"/>
                      <a:pt x="49734" y="17490"/>
                    </a:cubicBezTo>
                    <a:cubicBezTo>
                      <a:pt x="49715" y="17339"/>
                      <a:pt x="49737" y="17093"/>
                      <a:pt x="49916" y="17093"/>
                    </a:cubicBezTo>
                    <a:close/>
                    <a:moveTo>
                      <a:pt x="41607" y="17490"/>
                    </a:moveTo>
                    <a:lnTo>
                      <a:pt x="41607" y="17516"/>
                    </a:lnTo>
                    <a:cubicBezTo>
                      <a:pt x="41623" y="17524"/>
                      <a:pt x="41640" y="17531"/>
                      <a:pt x="41656" y="17539"/>
                    </a:cubicBezTo>
                    <a:lnTo>
                      <a:pt x="41656" y="17539"/>
                    </a:lnTo>
                    <a:cubicBezTo>
                      <a:pt x="41640" y="17524"/>
                      <a:pt x="41624" y="17507"/>
                      <a:pt x="41607" y="17490"/>
                    </a:cubicBezTo>
                    <a:close/>
                    <a:moveTo>
                      <a:pt x="37787" y="17287"/>
                    </a:moveTo>
                    <a:cubicBezTo>
                      <a:pt x="37869" y="17287"/>
                      <a:pt x="37972" y="17326"/>
                      <a:pt x="38109" y="17438"/>
                    </a:cubicBezTo>
                    <a:cubicBezTo>
                      <a:pt x="38096" y="17435"/>
                      <a:pt x="38084" y="17434"/>
                      <a:pt x="38073" y="17434"/>
                    </a:cubicBezTo>
                    <a:cubicBezTo>
                      <a:pt x="37902" y="17434"/>
                      <a:pt x="37901" y="17687"/>
                      <a:pt x="37748" y="17687"/>
                    </a:cubicBezTo>
                    <a:cubicBezTo>
                      <a:pt x="37683" y="17687"/>
                      <a:pt x="37593" y="17643"/>
                      <a:pt x="37452" y="17516"/>
                    </a:cubicBezTo>
                    <a:lnTo>
                      <a:pt x="37452" y="17490"/>
                    </a:lnTo>
                    <a:cubicBezTo>
                      <a:pt x="37540" y="17455"/>
                      <a:pt x="37617" y="17287"/>
                      <a:pt x="37787" y="17287"/>
                    </a:cubicBezTo>
                    <a:close/>
                    <a:moveTo>
                      <a:pt x="43456" y="17226"/>
                    </a:moveTo>
                    <a:cubicBezTo>
                      <a:pt x="43511" y="17226"/>
                      <a:pt x="43591" y="17249"/>
                      <a:pt x="43711" y="17306"/>
                    </a:cubicBezTo>
                    <a:cubicBezTo>
                      <a:pt x="43790" y="17648"/>
                      <a:pt x="43422" y="17438"/>
                      <a:pt x="43632" y="17779"/>
                    </a:cubicBezTo>
                    <a:cubicBezTo>
                      <a:pt x="43474" y="17701"/>
                      <a:pt x="43316" y="17648"/>
                      <a:pt x="43211" y="17516"/>
                    </a:cubicBezTo>
                    <a:cubicBezTo>
                      <a:pt x="43397" y="17516"/>
                      <a:pt x="43260" y="17226"/>
                      <a:pt x="43456" y="17226"/>
                    </a:cubicBezTo>
                    <a:close/>
                    <a:moveTo>
                      <a:pt x="49486" y="17428"/>
                    </a:moveTo>
                    <a:cubicBezTo>
                      <a:pt x="49522" y="17428"/>
                      <a:pt x="49569" y="17439"/>
                      <a:pt x="49628" y="17464"/>
                    </a:cubicBezTo>
                    <a:lnTo>
                      <a:pt x="49628" y="17438"/>
                    </a:lnTo>
                    <a:lnTo>
                      <a:pt x="49628" y="17438"/>
                    </a:lnTo>
                    <a:cubicBezTo>
                      <a:pt x="49813" y="17753"/>
                      <a:pt x="49681" y="17753"/>
                      <a:pt x="49550" y="17779"/>
                    </a:cubicBezTo>
                    <a:cubicBezTo>
                      <a:pt x="49379" y="17630"/>
                      <a:pt x="49329" y="17428"/>
                      <a:pt x="49486" y="17428"/>
                    </a:cubicBezTo>
                    <a:close/>
                    <a:moveTo>
                      <a:pt x="42061" y="17047"/>
                    </a:moveTo>
                    <a:cubicBezTo>
                      <a:pt x="42237" y="17047"/>
                      <a:pt x="42473" y="17121"/>
                      <a:pt x="42738" y="17280"/>
                    </a:cubicBezTo>
                    <a:cubicBezTo>
                      <a:pt x="42690" y="17273"/>
                      <a:pt x="42645" y="17270"/>
                      <a:pt x="42604" y="17270"/>
                    </a:cubicBezTo>
                    <a:cubicBezTo>
                      <a:pt x="42173" y="17270"/>
                      <a:pt x="42118" y="17627"/>
                      <a:pt x="42238" y="17964"/>
                    </a:cubicBezTo>
                    <a:cubicBezTo>
                      <a:pt x="42067" y="17792"/>
                      <a:pt x="41873" y="17644"/>
                      <a:pt x="41656" y="17539"/>
                    </a:cubicBezTo>
                    <a:lnTo>
                      <a:pt x="41656" y="17539"/>
                    </a:lnTo>
                    <a:cubicBezTo>
                      <a:pt x="41899" y="17783"/>
                      <a:pt x="41916" y="17814"/>
                      <a:pt x="41817" y="17937"/>
                    </a:cubicBezTo>
                    <a:cubicBezTo>
                      <a:pt x="41660" y="17885"/>
                      <a:pt x="41581" y="17727"/>
                      <a:pt x="41449" y="17622"/>
                    </a:cubicBezTo>
                    <a:lnTo>
                      <a:pt x="41449" y="17622"/>
                    </a:lnTo>
                    <a:cubicBezTo>
                      <a:pt x="41629" y="17829"/>
                      <a:pt x="41641" y="17862"/>
                      <a:pt x="41598" y="17862"/>
                    </a:cubicBezTo>
                    <a:cubicBezTo>
                      <a:pt x="41577" y="17862"/>
                      <a:pt x="41544" y="17854"/>
                      <a:pt x="41510" y="17854"/>
                    </a:cubicBezTo>
                    <a:cubicBezTo>
                      <a:pt x="41479" y="17854"/>
                      <a:pt x="41447" y="17861"/>
                      <a:pt x="41423" y="17885"/>
                    </a:cubicBezTo>
                    <a:cubicBezTo>
                      <a:pt x="41701" y="18044"/>
                      <a:pt x="41709" y="18203"/>
                      <a:pt x="41583" y="18203"/>
                    </a:cubicBezTo>
                    <a:cubicBezTo>
                      <a:pt x="41542" y="18203"/>
                      <a:pt x="41487" y="18186"/>
                      <a:pt x="41423" y="18148"/>
                    </a:cubicBezTo>
                    <a:cubicBezTo>
                      <a:pt x="41160" y="17937"/>
                      <a:pt x="41344" y="17911"/>
                      <a:pt x="41107" y="17543"/>
                    </a:cubicBezTo>
                    <a:cubicBezTo>
                      <a:pt x="41370" y="17464"/>
                      <a:pt x="41581" y="17648"/>
                      <a:pt x="41239" y="17175"/>
                    </a:cubicBezTo>
                    <a:cubicBezTo>
                      <a:pt x="41250" y="17163"/>
                      <a:pt x="41267" y="17157"/>
                      <a:pt x="41287" y="17157"/>
                    </a:cubicBezTo>
                    <a:cubicBezTo>
                      <a:pt x="41401" y="17157"/>
                      <a:pt x="41630" y="17333"/>
                      <a:pt x="41765" y="17490"/>
                    </a:cubicBezTo>
                    <a:cubicBezTo>
                      <a:pt x="41671" y="17208"/>
                      <a:pt x="41801" y="17047"/>
                      <a:pt x="42061" y="17047"/>
                    </a:cubicBezTo>
                    <a:close/>
                    <a:moveTo>
                      <a:pt x="40899" y="17977"/>
                    </a:moveTo>
                    <a:cubicBezTo>
                      <a:pt x="40959" y="17977"/>
                      <a:pt x="41058" y="18039"/>
                      <a:pt x="41212" y="18227"/>
                    </a:cubicBezTo>
                    <a:cubicBezTo>
                      <a:pt x="41145" y="18178"/>
                      <a:pt x="41101" y="18160"/>
                      <a:pt x="41073" y="18160"/>
                    </a:cubicBezTo>
                    <a:cubicBezTo>
                      <a:pt x="40987" y="18160"/>
                      <a:pt x="41038" y="18323"/>
                      <a:pt x="40987" y="18323"/>
                    </a:cubicBezTo>
                    <a:cubicBezTo>
                      <a:pt x="40963" y="18323"/>
                      <a:pt x="40916" y="18285"/>
                      <a:pt x="40818" y="18174"/>
                    </a:cubicBezTo>
                    <a:cubicBezTo>
                      <a:pt x="40803" y="18097"/>
                      <a:pt x="40814" y="17977"/>
                      <a:pt x="40899" y="17977"/>
                    </a:cubicBezTo>
                    <a:close/>
                    <a:moveTo>
                      <a:pt x="47760" y="18017"/>
                    </a:moveTo>
                    <a:cubicBezTo>
                      <a:pt x="47795" y="18017"/>
                      <a:pt x="47847" y="18033"/>
                      <a:pt x="47919" y="18069"/>
                    </a:cubicBezTo>
                    <a:lnTo>
                      <a:pt x="47893" y="18069"/>
                    </a:lnTo>
                    <a:cubicBezTo>
                      <a:pt x="48008" y="18241"/>
                      <a:pt x="48039" y="18358"/>
                      <a:pt x="47946" y="18358"/>
                    </a:cubicBezTo>
                    <a:cubicBezTo>
                      <a:pt x="47911" y="18358"/>
                      <a:pt x="47859" y="18341"/>
                      <a:pt x="47787" y="18305"/>
                    </a:cubicBezTo>
                    <a:cubicBezTo>
                      <a:pt x="47692" y="18133"/>
                      <a:pt x="47666" y="18017"/>
                      <a:pt x="47760" y="18017"/>
                    </a:cubicBezTo>
                    <a:close/>
                    <a:moveTo>
                      <a:pt x="3453" y="17595"/>
                    </a:moveTo>
                    <a:cubicBezTo>
                      <a:pt x="3478" y="17595"/>
                      <a:pt x="3522" y="17615"/>
                      <a:pt x="3603" y="17674"/>
                    </a:cubicBezTo>
                    <a:cubicBezTo>
                      <a:pt x="3682" y="17964"/>
                      <a:pt x="3998" y="18095"/>
                      <a:pt x="4077" y="18411"/>
                    </a:cubicBezTo>
                    <a:cubicBezTo>
                      <a:pt x="4034" y="18389"/>
                      <a:pt x="4003" y="18383"/>
                      <a:pt x="3976" y="18383"/>
                    </a:cubicBezTo>
                    <a:cubicBezTo>
                      <a:pt x="3940" y="18383"/>
                      <a:pt x="3911" y="18394"/>
                      <a:pt x="3871" y="18394"/>
                    </a:cubicBezTo>
                    <a:cubicBezTo>
                      <a:pt x="3828" y="18394"/>
                      <a:pt x="3772" y="18382"/>
                      <a:pt x="3682" y="18332"/>
                    </a:cubicBezTo>
                    <a:cubicBezTo>
                      <a:pt x="3659" y="18213"/>
                      <a:pt x="3290" y="17900"/>
                      <a:pt x="3396" y="17900"/>
                    </a:cubicBezTo>
                    <a:cubicBezTo>
                      <a:pt x="3407" y="17900"/>
                      <a:pt x="3423" y="17903"/>
                      <a:pt x="3446" y="17911"/>
                    </a:cubicBezTo>
                    <a:cubicBezTo>
                      <a:pt x="3514" y="18064"/>
                      <a:pt x="3626" y="18162"/>
                      <a:pt x="3682" y="18162"/>
                    </a:cubicBezTo>
                    <a:cubicBezTo>
                      <a:pt x="3713" y="18162"/>
                      <a:pt x="3727" y="18133"/>
                      <a:pt x="3709" y="18069"/>
                    </a:cubicBezTo>
                    <a:cubicBezTo>
                      <a:pt x="3577" y="17937"/>
                      <a:pt x="3446" y="17806"/>
                      <a:pt x="3314" y="17648"/>
                    </a:cubicBezTo>
                    <a:lnTo>
                      <a:pt x="3314" y="17648"/>
                    </a:lnTo>
                    <a:cubicBezTo>
                      <a:pt x="3344" y="17665"/>
                      <a:pt x="3365" y="17672"/>
                      <a:pt x="3379" y="17672"/>
                    </a:cubicBezTo>
                    <a:cubicBezTo>
                      <a:pt x="3426" y="17672"/>
                      <a:pt x="3403" y="17595"/>
                      <a:pt x="3453" y="17595"/>
                    </a:cubicBezTo>
                    <a:close/>
                    <a:moveTo>
                      <a:pt x="42028" y="18016"/>
                    </a:moveTo>
                    <a:cubicBezTo>
                      <a:pt x="42041" y="18050"/>
                      <a:pt x="42065" y="18058"/>
                      <a:pt x="42098" y="18058"/>
                    </a:cubicBezTo>
                    <a:cubicBezTo>
                      <a:pt x="42125" y="18058"/>
                      <a:pt x="42159" y="18052"/>
                      <a:pt x="42198" y="18052"/>
                    </a:cubicBezTo>
                    <a:cubicBezTo>
                      <a:pt x="42292" y="18052"/>
                      <a:pt x="42416" y="18084"/>
                      <a:pt x="42554" y="18305"/>
                    </a:cubicBezTo>
                    <a:cubicBezTo>
                      <a:pt x="42370" y="18332"/>
                      <a:pt x="42186" y="18358"/>
                      <a:pt x="42001" y="18411"/>
                    </a:cubicBezTo>
                    <a:cubicBezTo>
                      <a:pt x="41923" y="18227"/>
                      <a:pt x="41923" y="18095"/>
                      <a:pt x="42028" y="18042"/>
                    </a:cubicBezTo>
                    <a:lnTo>
                      <a:pt x="42028" y="18016"/>
                    </a:lnTo>
                    <a:close/>
                    <a:moveTo>
                      <a:pt x="2928" y="18310"/>
                    </a:moveTo>
                    <a:cubicBezTo>
                      <a:pt x="2962" y="18310"/>
                      <a:pt x="3019" y="18334"/>
                      <a:pt x="3104" y="18384"/>
                    </a:cubicBezTo>
                    <a:cubicBezTo>
                      <a:pt x="3193" y="18563"/>
                      <a:pt x="3222" y="18669"/>
                      <a:pt x="3148" y="18669"/>
                    </a:cubicBezTo>
                    <a:cubicBezTo>
                      <a:pt x="3114" y="18669"/>
                      <a:pt x="3057" y="18645"/>
                      <a:pt x="2972" y="18595"/>
                    </a:cubicBezTo>
                    <a:cubicBezTo>
                      <a:pt x="2883" y="18416"/>
                      <a:pt x="2854" y="18310"/>
                      <a:pt x="2928" y="18310"/>
                    </a:cubicBezTo>
                    <a:close/>
                    <a:moveTo>
                      <a:pt x="38729" y="18247"/>
                    </a:moveTo>
                    <a:cubicBezTo>
                      <a:pt x="38822" y="18247"/>
                      <a:pt x="38920" y="18268"/>
                      <a:pt x="39003" y="18305"/>
                    </a:cubicBezTo>
                    <a:cubicBezTo>
                      <a:pt x="38994" y="18304"/>
                      <a:pt x="38986" y="18303"/>
                      <a:pt x="38979" y="18303"/>
                    </a:cubicBezTo>
                    <a:cubicBezTo>
                      <a:pt x="38867" y="18303"/>
                      <a:pt x="39036" y="18494"/>
                      <a:pt x="39135" y="18568"/>
                    </a:cubicBezTo>
                    <a:cubicBezTo>
                      <a:pt x="39061" y="18548"/>
                      <a:pt x="39003" y="18540"/>
                      <a:pt x="38954" y="18540"/>
                    </a:cubicBezTo>
                    <a:cubicBezTo>
                      <a:pt x="38730" y="18540"/>
                      <a:pt x="38726" y="18719"/>
                      <a:pt x="38526" y="18719"/>
                    </a:cubicBezTo>
                    <a:cubicBezTo>
                      <a:pt x="38491" y="18719"/>
                      <a:pt x="38449" y="18713"/>
                      <a:pt x="38398" y="18700"/>
                    </a:cubicBezTo>
                    <a:lnTo>
                      <a:pt x="38425" y="18674"/>
                    </a:lnTo>
                    <a:cubicBezTo>
                      <a:pt x="38293" y="18373"/>
                      <a:pt x="38497" y="18247"/>
                      <a:pt x="38729" y="18247"/>
                    </a:cubicBezTo>
                    <a:close/>
                    <a:moveTo>
                      <a:pt x="3156" y="18227"/>
                    </a:moveTo>
                    <a:lnTo>
                      <a:pt x="3156" y="18227"/>
                    </a:lnTo>
                    <a:cubicBezTo>
                      <a:pt x="3391" y="18367"/>
                      <a:pt x="3771" y="18800"/>
                      <a:pt x="3628" y="18800"/>
                    </a:cubicBezTo>
                    <a:cubicBezTo>
                      <a:pt x="3611" y="18800"/>
                      <a:pt x="3585" y="18793"/>
                      <a:pt x="3551" y="18779"/>
                    </a:cubicBezTo>
                    <a:cubicBezTo>
                      <a:pt x="3393" y="18595"/>
                      <a:pt x="3288" y="18411"/>
                      <a:pt x="3156" y="18227"/>
                    </a:cubicBezTo>
                    <a:close/>
                    <a:moveTo>
                      <a:pt x="40055" y="18042"/>
                    </a:moveTo>
                    <a:lnTo>
                      <a:pt x="40055" y="18042"/>
                    </a:lnTo>
                    <a:cubicBezTo>
                      <a:pt x="40284" y="18233"/>
                      <a:pt x="40382" y="18289"/>
                      <a:pt x="40434" y="18289"/>
                    </a:cubicBezTo>
                    <a:cubicBezTo>
                      <a:pt x="40509" y="18289"/>
                      <a:pt x="40493" y="18177"/>
                      <a:pt x="40633" y="18177"/>
                    </a:cubicBezTo>
                    <a:cubicBezTo>
                      <a:pt x="40667" y="18177"/>
                      <a:pt x="40710" y="18184"/>
                      <a:pt x="40765" y="18200"/>
                    </a:cubicBezTo>
                    <a:cubicBezTo>
                      <a:pt x="40871" y="18542"/>
                      <a:pt x="41081" y="18858"/>
                      <a:pt x="41397" y="19042"/>
                    </a:cubicBezTo>
                    <a:cubicBezTo>
                      <a:pt x="41160" y="18907"/>
                      <a:pt x="41001" y="18857"/>
                      <a:pt x="40888" y="18857"/>
                    </a:cubicBezTo>
                    <a:cubicBezTo>
                      <a:pt x="40551" y="18857"/>
                      <a:pt x="40624" y="19307"/>
                      <a:pt x="40260" y="19307"/>
                    </a:cubicBezTo>
                    <a:cubicBezTo>
                      <a:pt x="40245" y="19307"/>
                      <a:pt x="40229" y="19306"/>
                      <a:pt x="40213" y="19305"/>
                    </a:cubicBezTo>
                    <a:lnTo>
                      <a:pt x="40213" y="19279"/>
                    </a:lnTo>
                    <a:cubicBezTo>
                      <a:pt x="40187" y="18937"/>
                      <a:pt x="40450" y="18726"/>
                      <a:pt x="40581" y="18463"/>
                    </a:cubicBezTo>
                    <a:cubicBezTo>
                      <a:pt x="40371" y="18358"/>
                      <a:pt x="40160" y="18253"/>
                      <a:pt x="40055" y="18042"/>
                    </a:cubicBezTo>
                    <a:close/>
                    <a:moveTo>
                      <a:pt x="2586" y="18719"/>
                    </a:moveTo>
                    <a:cubicBezTo>
                      <a:pt x="2599" y="18719"/>
                      <a:pt x="2613" y="18721"/>
                      <a:pt x="2630" y="18726"/>
                    </a:cubicBezTo>
                    <a:cubicBezTo>
                      <a:pt x="2893" y="19279"/>
                      <a:pt x="2946" y="18937"/>
                      <a:pt x="3130" y="19279"/>
                    </a:cubicBezTo>
                    <a:cubicBezTo>
                      <a:pt x="3072" y="19250"/>
                      <a:pt x="3029" y="19238"/>
                      <a:pt x="2997" y="19238"/>
                    </a:cubicBezTo>
                    <a:cubicBezTo>
                      <a:pt x="2835" y="19238"/>
                      <a:pt x="2946" y="19545"/>
                      <a:pt x="2794" y="19545"/>
                    </a:cubicBezTo>
                    <a:cubicBezTo>
                      <a:pt x="2784" y="19545"/>
                      <a:pt x="2774" y="19544"/>
                      <a:pt x="2762" y="19542"/>
                    </a:cubicBezTo>
                    <a:cubicBezTo>
                      <a:pt x="2683" y="19252"/>
                      <a:pt x="2525" y="19016"/>
                      <a:pt x="2315" y="18805"/>
                    </a:cubicBezTo>
                    <a:lnTo>
                      <a:pt x="2315" y="18805"/>
                    </a:lnTo>
                    <a:cubicBezTo>
                      <a:pt x="2363" y="18832"/>
                      <a:pt x="2397" y="18842"/>
                      <a:pt x="2422" y="18842"/>
                    </a:cubicBezTo>
                    <a:cubicBezTo>
                      <a:pt x="2509" y="18842"/>
                      <a:pt x="2491" y="18719"/>
                      <a:pt x="2586" y="18719"/>
                    </a:cubicBezTo>
                    <a:close/>
                    <a:moveTo>
                      <a:pt x="35163" y="19279"/>
                    </a:moveTo>
                    <a:cubicBezTo>
                      <a:pt x="35362" y="19455"/>
                      <a:pt x="35339" y="19613"/>
                      <a:pt x="35186" y="19613"/>
                    </a:cubicBezTo>
                    <a:cubicBezTo>
                      <a:pt x="35157" y="19613"/>
                      <a:pt x="35123" y="19607"/>
                      <a:pt x="35085" y="19594"/>
                    </a:cubicBezTo>
                    <a:lnTo>
                      <a:pt x="35111" y="19594"/>
                    </a:lnTo>
                    <a:cubicBezTo>
                      <a:pt x="34927" y="19305"/>
                      <a:pt x="35032" y="19279"/>
                      <a:pt x="35163" y="19279"/>
                    </a:cubicBezTo>
                    <a:close/>
                    <a:moveTo>
                      <a:pt x="39108" y="18989"/>
                    </a:moveTo>
                    <a:lnTo>
                      <a:pt x="39293" y="19068"/>
                    </a:lnTo>
                    <a:cubicBezTo>
                      <a:pt x="39542" y="19385"/>
                      <a:pt x="39713" y="19468"/>
                      <a:pt x="39907" y="19468"/>
                    </a:cubicBezTo>
                    <a:cubicBezTo>
                      <a:pt x="39938" y="19468"/>
                      <a:pt x="39970" y="19466"/>
                      <a:pt x="40003" y="19463"/>
                    </a:cubicBezTo>
                    <a:lnTo>
                      <a:pt x="40003" y="19463"/>
                    </a:lnTo>
                    <a:cubicBezTo>
                      <a:pt x="40064" y="19635"/>
                      <a:pt x="40046" y="19698"/>
                      <a:pt x="39976" y="19698"/>
                    </a:cubicBezTo>
                    <a:cubicBezTo>
                      <a:pt x="39864" y="19698"/>
                      <a:pt x="39620" y="19539"/>
                      <a:pt x="39345" y="19410"/>
                    </a:cubicBezTo>
                    <a:lnTo>
                      <a:pt x="39371" y="19384"/>
                    </a:lnTo>
                    <a:cubicBezTo>
                      <a:pt x="39293" y="19226"/>
                      <a:pt x="39214" y="19094"/>
                      <a:pt x="39108" y="18989"/>
                    </a:cubicBezTo>
                    <a:close/>
                    <a:moveTo>
                      <a:pt x="37077" y="19407"/>
                    </a:moveTo>
                    <a:cubicBezTo>
                      <a:pt x="37087" y="19407"/>
                      <a:pt x="37098" y="19408"/>
                      <a:pt x="37110" y="19410"/>
                    </a:cubicBezTo>
                    <a:cubicBezTo>
                      <a:pt x="37275" y="19576"/>
                      <a:pt x="37327" y="19774"/>
                      <a:pt x="37187" y="19774"/>
                    </a:cubicBezTo>
                    <a:cubicBezTo>
                      <a:pt x="37150" y="19774"/>
                      <a:pt x="37098" y="19759"/>
                      <a:pt x="37031" y="19726"/>
                    </a:cubicBezTo>
                    <a:cubicBezTo>
                      <a:pt x="36958" y="19555"/>
                      <a:pt x="36952" y="19407"/>
                      <a:pt x="37077" y="19407"/>
                    </a:cubicBezTo>
                    <a:close/>
                    <a:moveTo>
                      <a:pt x="39073" y="19491"/>
                    </a:moveTo>
                    <a:cubicBezTo>
                      <a:pt x="39134" y="19491"/>
                      <a:pt x="39234" y="19555"/>
                      <a:pt x="39398" y="19726"/>
                    </a:cubicBezTo>
                    <a:cubicBezTo>
                      <a:pt x="39357" y="19714"/>
                      <a:pt x="39324" y="19709"/>
                      <a:pt x="39296" y="19709"/>
                    </a:cubicBezTo>
                    <a:cubicBezTo>
                      <a:pt x="39040" y="19709"/>
                      <a:pt x="39298" y="20151"/>
                      <a:pt x="39079" y="20151"/>
                    </a:cubicBezTo>
                    <a:cubicBezTo>
                      <a:pt x="39047" y="20151"/>
                      <a:pt x="39006" y="20141"/>
                      <a:pt x="38951" y="20120"/>
                    </a:cubicBezTo>
                    <a:lnTo>
                      <a:pt x="38951" y="20094"/>
                    </a:lnTo>
                    <a:cubicBezTo>
                      <a:pt x="39048" y="20016"/>
                      <a:pt x="38900" y="19491"/>
                      <a:pt x="39073" y="19491"/>
                    </a:cubicBezTo>
                    <a:close/>
                    <a:moveTo>
                      <a:pt x="44553" y="19752"/>
                    </a:moveTo>
                    <a:cubicBezTo>
                      <a:pt x="44697" y="19896"/>
                      <a:pt x="44728" y="20268"/>
                      <a:pt x="44556" y="20268"/>
                    </a:cubicBezTo>
                    <a:cubicBezTo>
                      <a:pt x="44510" y="20268"/>
                      <a:pt x="44448" y="20240"/>
                      <a:pt x="44368" y="20173"/>
                    </a:cubicBezTo>
                    <a:cubicBezTo>
                      <a:pt x="44368" y="19962"/>
                      <a:pt x="44526" y="19936"/>
                      <a:pt x="44553" y="19752"/>
                    </a:cubicBezTo>
                    <a:close/>
                    <a:moveTo>
                      <a:pt x="36005" y="19936"/>
                    </a:moveTo>
                    <a:cubicBezTo>
                      <a:pt x="36084" y="20146"/>
                      <a:pt x="36294" y="20225"/>
                      <a:pt x="36321" y="20436"/>
                    </a:cubicBezTo>
                    <a:cubicBezTo>
                      <a:pt x="36119" y="20321"/>
                      <a:pt x="35998" y="20280"/>
                      <a:pt x="35921" y="20280"/>
                    </a:cubicBezTo>
                    <a:cubicBezTo>
                      <a:pt x="35740" y="20280"/>
                      <a:pt x="35798" y="20501"/>
                      <a:pt x="35618" y="20501"/>
                    </a:cubicBezTo>
                    <a:cubicBezTo>
                      <a:pt x="35594" y="20501"/>
                      <a:pt x="35566" y="20497"/>
                      <a:pt x="35532" y="20488"/>
                    </a:cubicBezTo>
                    <a:cubicBezTo>
                      <a:pt x="35190" y="19989"/>
                      <a:pt x="35847" y="20094"/>
                      <a:pt x="36005" y="19936"/>
                    </a:cubicBezTo>
                    <a:close/>
                    <a:moveTo>
                      <a:pt x="38251" y="20036"/>
                    </a:moveTo>
                    <a:cubicBezTo>
                      <a:pt x="38348" y="20036"/>
                      <a:pt x="38483" y="20107"/>
                      <a:pt x="38688" y="20304"/>
                    </a:cubicBezTo>
                    <a:cubicBezTo>
                      <a:pt x="38630" y="20287"/>
                      <a:pt x="38580" y="20279"/>
                      <a:pt x="38535" y="20279"/>
                    </a:cubicBezTo>
                    <a:cubicBezTo>
                      <a:pt x="38257" y="20279"/>
                      <a:pt x="38216" y="20575"/>
                      <a:pt x="38003" y="20575"/>
                    </a:cubicBezTo>
                    <a:cubicBezTo>
                      <a:pt x="37942" y="20575"/>
                      <a:pt x="37866" y="20551"/>
                      <a:pt x="37767" y="20488"/>
                    </a:cubicBezTo>
                    <a:lnTo>
                      <a:pt x="37767" y="20462"/>
                    </a:lnTo>
                    <a:cubicBezTo>
                      <a:pt x="38010" y="20462"/>
                      <a:pt x="38014" y="20036"/>
                      <a:pt x="38251" y="20036"/>
                    </a:cubicBezTo>
                    <a:close/>
                    <a:moveTo>
                      <a:pt x="47009" y="20340"/>
                    </a:moveTo>
                    <a:cubicBezTo>
                      <a:pt x="47026" y="20340"/>
                      <a:pt x="47049" y="20345"/>
                      <a:pt x="47077" y="20357"/>
                    </a:cubicBezTo>
                    <a:cubicBezTo>
                      <a:pt x="47101" y="20475"/>
                      <a:pt x="47399" y="20846"/>
                      <a:pt x="47309" y="20846"/>
                    </a:cubicBezTo>
                    <a:cubicBezTo>
                      <a:pt x="47299" y="20846"/>
                      <a:pt x="47283" y="20841"/>
                      <a:pt x="47261" y="20830"/>
                    </a:cubicBezTo>
                    <a:cubicBezTo>
                      <a:pt x="47074" y="20690"/>
                      <a:pt x="46866" y="20340"/>
                      <a:pt x="47009" y="20340"/>
                    </a:cubicBezTo>
                    <a:close/>
                    <a:moveTo>
                      <a:pt x="33311" y="20772"/>
                    </a:moveTo>
                    <a:cubicBezTo>
                      <a:pt x="33382" y="20772"/>
                      <a:pt x="33492" y="20833"/>
                      <a:pt x="33585" y="20962"/>
                    </a:cubicBezTo>
                    <a:cubicBezTo>
                      <a:pt x="33575" y="20958"/>
                      <a:pt x="33566" y="20956"/>
                      <a:pt x="33558" y="20956"/>
                    </a:cubicBezTo>
                    <a:cubicBezTo>
                      <a:pt x="33484" y="20956"/>
                      <a:pt x="33563" y="21121"/>
                      <a:pt x="33485" y="21121"/>
                    </a:cubicBezTo>
                    <a:cubicBezTo>
                      <a:pt x="33456" y="21121"/>
                      <a:pt x="33407" y="21099"/>
                      <a:pt x="33322" y="21041"/>
                    </a:cubicBezTo>
                    <a:cubicBezTo>
                      <a:pt x="33191" y="20866"/>
                      <a:pt x="33222" y="20772"/>
                      <a:pt x="33311" y="20772"/>
                    </a:cubicBezTo>
                    <a:close/>
                    <a:moveTo>
                      <a:pt x="36243" y="20497"/>
                    </a:moveTo>
                    <a:cubicBezTo>
                      <a:pt x="36319" y="20497"/>
                      <a:pt x="36421" y="20558"/>
                      <a:pt x="36557" y="20751"/>
                    </a:cubicBezTo>
                    <a:cubicBezTo>
                      <a:pt x="36495" y="20723"/>
                      <a:pt x="36452" y="20711"/>
                      <a:pt x="36425" y="20711"/>
                    </a:cubicBezTo>
                    <a:cubicBezTo>
                      <a:pt x="36240" y="20711"/>
                      <a:pt x="36719" y="21250"/>
                      <a:pt x="36526" y="21250"/>
                    </a:cubicBezTo>
                    <a:cubicBezTo>
                      <a:pt x="36503" y="21250"/>
                      <a:pt x="36471" y="21242"/>
                      <a:pt x="36426" y="21225"/>
                    </a:cubicBezTo>
                    <a:cubicBezTo>
                      <a:pt x="36321" y="20883"/>
                      <a:pt x="36321" y="21014"/>
                      <a:pt x="36058" y="20646"/>
                    </a:cubicBezTo>
                    <a:cubicBezTo>
                      <a:pt x="36088" y="20601"/>
                      <a:pt x="36143" y="20497"/>
                      <a:pt x="36243" y="20497"/>
                    </a:cubicBezTo>
                    <a:close/>
                    <a:moveTo>
                      <a:pt x="35532" y="20962"/>
                    </a:moveTo>
                    <a:cubicBezTo>
                      <a:pt x="35738" y="21168"/>
                      <a:pt x="35880" y="21455"/>
                      <a:pt x="35715" y="21455"/>
                    </a:cubicBezTo>
                    <a:cubicBezTo>
                      <a:pt x="35670" y="21455"/>
                      <a:pt x="35602" y="21434"/>
                      <a:pt x="35505" y="21383"/>
                    </a:cubicBezTo>
                    <a:cubicBezTo>
                      <a:pt x="35295" y="21067"/>
                      <a:pt x="35374" y="20962"/>
                      <a:pt x="35532" y="20962"/>
                    </a:cubicBezTo>
                    <a:close/>
                    <a:moveTo>
                      <a:pt x="48839" y="20672"/>
                    </a:moveTo>
                    <a:cubicBezTo>
                      <a:pt x="49024" y="20725"/>
                      <a:pt x="49208" y="20857"/>
                      <a:pt x="49313" y="21014"/>
                    </a:cubicBezTo>
                    <a:cubicBezTo>
                      <a:pt x="49272" y="20999"/>
                      <a:pt x="49241" y="20992"/>
                      <a:pt x="49218" y="20992"/>
                    </a:cubicBezTo>
                    <a:cubicBezTo>
                      <a:pt x="48998" y="20992"/>
                      <a:pt x="49466" y="21600"/>
                      <a:pt x="49418" y="21672"/>
                    </a:cubicBezTo>
                    <a:cubicBezTo>
                      <a:pt x="48945" y="21435"/>
                      <a:pt x="49155" y="21330"/>
                      <a:pt x="48813" y="20935"/>
                    </a:cubicBezTo>
                    <a:lnTo>
                      <a:pt x="48813" y="20935"/>
                    </a:lnTo>
                    <a:cubicBezTo>
                      <a:pt x="48904" y="20994"/>
                      <a:pt x="48956" y="21017"/>
                      <a:pt x="48982" y="21017"/>
                    </a:cubicBezTo>
                    <a:cubicBezTo>
                      <a:pt x="49063" y="21017"/>
                      <a:pt x="48899" y="20798"/>
                      <a:pt x="48839" y="20699"/>
                    </a:cubicBezTo>
                    <a:lnTo>
                      <a:pt x="48839" y="20672"/>
                    </a:lnTo>
                    <a:close/>
                    <a:moveTo>
                      <a:pt x="48087" y="21374"/>
                    </a:moveTo>
                    <a:cubicBezTo>
                      <a:pt x="48160" y="21374"/>
                      <a:pt x="48241" y="21405"/>
                      <a:pt x="48340" y="21514"/>
                    </a:cubicBezTo>
                    <a:lnTo>
                      <a:pt x="48313" y="21514"/>
                    </a:lnTo>
                    <a:cubicBezTo>
                      <a:pt x="48285" y="21504"/>
                      <a:pt x="48263" y="21499"/>
                      <a:pt x="48246" y="21499"/>
                    </a:cubicBezTo>
                    <a:cubicBezTo>
                      <a:pt x="48112" y="21499"/>
                      <a:pt x="48253" y="21766"/>
                      <a:pt x="48093" y="21766"/>
                    </a:cubicBezTo>
                    <a:cubicBezTo>
                      <a:pt x="48059" y="21766"/>
                      <a:pt x="48012" y="21754"/>
                      <a:pt x="47945" y="21724"/>
                    </a:cubicBezTo>
                    <a:cubicBezTo>
                      <a:pt x="47893" y="21593"/>
                      <a:pt x="47814" y="21488"/>
                      <a:pt x="47735" y="21409"/>
                    </a:cubicBezTo>
                    <a:lnTo>
                      <a:pt x="47735" y="21409"/>
                    </a:lnTo>
                    <a:cubicBezTo>
                      <a:pt x="47765" y="21420"/>
                      <a:pt x="47793" y="21424"/>
                      <a:pt x="47820" y="21424"/>
                    </a:cubicBezTo>
                    <a:cubicBezTo>
                      <a:pt x="47913" y="21424"/>
                      <a:pt x="47994" y="21374"/>
                      <a:pt x="48087" y="21374"/>
                    </a:cubicBezTo>
                    <a:close/>
                    <a:moveTo>
                      <a:pt x="48522" y="21138"/>
                    </a:moveTo>
                    <a:cubicBezTo>
                      <a:pt x="48600" y="21138"/>
                      <a:pt x="48698" y="21179"/>
                      <a:pt x="48841" y="21307"/>
                    </a:cubicBezTo>
                    <a:lnTo>
                      <a:pt x="48841" y="21307"/>
                    </a:lnTo>
                    <a:cubicBezTo>
                      <a:pt x="48938" y="21597"/>
                      <a:pt x="49166" y="21997"/>
                      <a:pt x="48874" y="21997"/>
                    </a:cubicBezTo>
                    <a:cubicBezTo>
                      <a:pt x="48849" y="21997"/>
                      <a:pt x="48820" y="21994"/>
                      <a:pt x="48787" y="21987"/>
                    </a:cubicBezTo>
                    <a:cubicBezTo>
                      <a:pt x="48576" y="21698"/>
                      <a:pt x="48839" y="21803"/>
                      <a:pt x="48629" y="21514"/>
                    </a:cubicBezTo>
                    <a:cubicBezTo>
                      <a:pt x="48392" y="21409"/>
                      <a:pt x="48392" y="21540"/>
                      <a:pt x="48182" y="21251"/>
                    </a:cubicBezTo>
                    <a:lnTo>
                      <a:pt x="48182" y="21251"/>
                    </a:lnTo>
                    <a:cubicBezTo>
                      <a:pt x="48190" y="21252"/>
                      <a:pt x="48198" y="21252"/>
                      <a:pt x="48205" y="21252"/>
                    </a:cubicBezTo>
                    <a:cubicBezTo>
                      <a:pt x="48323" y="21252"/>
                      <a:pt x="48393" y="21138"/>
                      <a:pt x="48522" y="21138"/>
                    </a:cubicBezTo>
                    <a:close/>
                    <a:moveTo>
                      <a:pt x="47787" y="21619"/>
                    </a:moveTo>
                    <a:lnTo>
                      <a:pt x="47919" y="21909"/>
                    </a:lnTo>
                    <a:cubicBezTo>
                      <a:pt x="47890" y="21904"/>
                      <a:pt x="47864" y="21902"/>
                      <a:pt x="47840" y="21902"/>
                    </a:cubicBezTo>
                    <a:cubicBezTo>
                      <a:pt x="47629" y="21902"/>
                      <a:pt x="47604" y="22073"/>
                      <a:pt x="47393" y="22073"/>
                    </a:cubicBezTo>
                    <a:cubicBezTo>
                      <a:pt x="47369" y="22073"/>
                      <a:pt x="47343" y="22071"/>
                      <a:pt x="47314" y="22066"/>
                    </a:cubicBezTo>
                    <a:cubicBezTo>
                      <a:pt x="47288" y="21751"/>
                      <a:pt x="47630" y="21777"/>
                      <a:pt x="47787" y="21619"/>
                    </a:cubicBezTo>
                    <a:close/>
                    <a:moveTo>
                      <a:pt x="47032" y="21955"/>
                    </a:moveTo>
                    <a:cubicBezTo>
                      <a:pt x="47063" y="21955"/>
                      <a:pt x="47109" y="21971"/>
                      <a:pt x="47183" y="22014"/>
                    </a:cubicBezTo>
                    <a:cubicBezTo>
                      <a:pt x="47295" y="22193"/>
                      <a:pt x="47388" y="22373"/>
                      <a:pt x="47282" y="22373"/>
                    </a:cubicBezTo>
                    <a:cubicBezTo>
                      <a:pt x="47264" y="22373"/>
                      <a:pt x="47240" y="22367"/>
                      <a:pt x="47209" y="22356"/>
                    </a:cubicBezTo>
                    <a:cubicBezTo>
                      <a:pt x="47130" y="22224"/>
                      <a:pt x="46920" y="22198"/>
                      <a:pt x="46841" y="22066"/>
                    </a:cubicBezTo>
                    <a:lnTo>
                      <a:pt x="46841" y="22066"/>
                    </a:lnTo>
                    <a:cubicBezTo>
                      <a:pt x="46865" y="22075"/>
                      <a:pt x="46884" y="22079"/>
                      <a:pt x="46899" y="22079"/>
                    </a:cubicBezTo>
                    <a:cubicBezTo>
                      <a:pt x="46985" y="22079"/>
                      <a:pt x="46946" y="21955"/>
                      <a:pt x="47032" y="21955"/>
                    </a:cubicBezTo>
                    <a:close/>
                    <a:moveTo>
                      <a:pt x="31745" y="22015"/>
                    </a:moveTo>
                    <a:cubicBezTo>
                      <a:pt x="31779" y="22015"/>
                      <a:pt x="31830" y="22030"/>
                      <a:pt x="31902" y="22066"/>
                    </a:cubicBezTo>
                    <a:cubicBezTo>
                      <a:pt x="31998" y="22295"/>
                      <a:pt x="31996" y="22400"/>
                      <a:pt x="31888" y="22400"/>
                    </a:cubicBezTo>
                    <a:cubicBezTo>
                      <a:pt x="31847" y="22400"/>
                      <a:pt x="31790" y="22385"/>
                      <a:pt x="31718" y="22356"/>
                    </a:cubicBezTo>
                    <a:lnTo>
                      <a:pt x="31718" y="22329"/>
                    </a:lnTo>
                    <a:cubicBezTo>
                      <a:pt x="31698" y="22188"/>
                      <a:pt x="31631" y="22015"/>
                      <a:pt x="31745" y="22015"/>
                    </a:cubicBezTo>
                    <a:close/>
                    <a:moveTo>
                      <a:pt x="46522" y="22245"/>
                    </a:moveTo>
                    <a:cubicBezTo>
                      <a:pt x="46547" y="22245"/>
                      <a:pt x="46574" y="22247"/>
                      <a:pt x="46604" y="22250"/>
                    </a:cubicBezTo>
                    <a:cubicBezTo>
                      <a:pt x="46604" y="22390"/>
                      <a:pt x="46707" y="22632"/>
                      <a:pt x="46549" y="22632"/>
                    </a:cubicBezTo>
                    <a:cubicBezTo>
                      <a:pt x="46528" y="22632"/>
                      <a:pt x="46503" y="22628"/>
                      <a:pt x="46472" y="22619"/>
                    </a:cubicBezTo>
                    <a:cubicBezTo>
                      <a:pt x="46314" y="22325"/>
                      <a:pt x="46370" y="22245"/>
                      <a:pt x="46522" y="22245"/>
                    </a:cubicBezTo>
                    <a:close/>
                    <a:moveTo>
                      <a:pt x="33483" y="21967"/>
                    </a:moveTo>
                    <a:cubicBezTo>
                      <a:pt x="33525" y="21967"/>
                      <a:pt x="33577" y="21981"/>
                      <a:pt x="33638" y="22014"/>
                    </a:cubicBezTo>
                    <a:cubicBezTo>
                      <a:pt x="33717" y="22145"/>
                      <a:pt x="33875" y="22250"/>
                      <a:pt x="33980" y="22382"/>
                    </a:cubicBezTo>
                    <a:cubicBezTo>
                      <a:pt x="33956" y="22410"/>
                      <a:pt x="33925" y="22420"/>
                      <a:pt x="33890" y="22420"/>
                    </a:cubicBezTo>
                    <a:cubicBezTo>
                      <a:pt x="33783" y="22420"/>
                      <a:pt x="33644" y="22321"/>
                      <a:pt x="33601" y="22321"/>
                    </a:cubicBezTo>
                    <a:cubicBezTo>
                      <a:pt x="33565" y="22321"/>
                      <a:pt x="33596" y="22390"/>
                      <a:pt x="33770" y="22645"/>
                    </a:cubicBezTo>
                    <a:cubicBezTo>
                      <a:pt x="33302" y="22400"/>
                      <a:pt x="33249" y="21967"/>
                      <a:pt x="33483" y="21967"/>
                    </a:cubicBezTo>
                    <a:close/>
                    <a:moveTo>
                      <a:pt x="45789" y="22461"/>
                    </a:moveTo>
                    <a:cubicBezTo>
                      <a:pt x="45899" y="22527"/>
                      <a:pt x="45960" y="22548"/>
                      <a:pt x="45998" y="22548"/>
                    </a:cubicBezTo>
                    <a:cubicBezTo>
                      <a:pt x="46065" y="22548"/>
                      <a:pt x="46061" y="22483"/>
                      <a:pt x="46129" y="22483"/>
                    </a:cubicBezTo>
                    <a:cubicBezTo>
                      <a:pt x="46161" y="22483"/>
                      <a:pt x="46209" y="22497"/>
                      <a:pt x="46288" y="22540"/>
                    </a:cubicBezTo>
                    <a:lnTo>
                      <a:pt x="46367" y="22698"/>
                    </a:lnTo>
                    <a:cubicBezTo>
                      <a:pt x="46300" y="22661"/>
                      <a:pt x="46257" y="22646"/>
                      <a:pt x="46230" y="22646"/>
                    </a:cubicBezTo>
                    <a:cubicBezTo>
                      <a:pt x="46120" y="22646"/>
                      <a:pt x="46273" y="22892"/>
                      <a:pt x="46104" y="22934"/>
                    </a:cubicBezTo>
                    <a:cubicBezTo>
                      <a:pt x="45946" y="22803"/>
                      <a:pt x="45841" y="22645"/>
                      <a:pt x="45789" y="22461"/>
                    </a:cubicBezTo>
                    <a:close/>
                    <a:moveTo>
                      <a:pt x="34269" y="21751"/>
                    </a:moveTo>
                    <a:cubicBezTo>
                      <a:pt x="34736" y="22007"/>
                      <a:pt x="34850" y="22264"/>
                      <a:pt x="35072" y="22264"/>
                    </a:cubicBezTo>
                    <a:cubicBezTo>
                      <a:pt x="35100" y="22264"/>
                      <a:pt x="35131" y="22259"/>
                      <a:pt x="35163" y="22250"/>
                    </a:cubicBezTo>
                    <a:lnTo>
                      <a:pt x="35163" y="22250"/>
                    </a:lnTo>
                    <a:cubicBezTo>
                      <a:pt x="35128" y="22357"/>
                      <a:pt x="35057" y="22523"/>
                      <a:pt x="34885" y="22523"/>
                    </a:cubicBezTo>
                    <a:cubicBezTo>
                      <a:pt x="34802" y="22523"/>
                      <a:pt x="34695" y="22485"/>
                      <a:pt x="34559" y="22382"/>
                    </a:cubicBezTo>
                    <a:lnTo>
                      <a:pt x="34559" y="22382"/>
                    </a:lnTo>
                    <a:cubicBezTo>
                      <a:pt x="34690" y="22671"/>
                      <a:pt x="34111" y="22461"/>
                      <a:pt x="34611" y="22961"/>
                    </a:cubicBezTo>
                    <a:lnTo>
                      <a:pt x="34217" y="22776"/>
                    </a:lnTo>
                    <a:cubicBezTo>
                      <a:pt x="34033" y="22461"/>
                      <a:pt x="34269" y="22592"/>
                      <a:pt x="34006" y="22329"/>
                    </a:cubicBezTo>
                    <a:lnTo>
                      <a:pt x="34006" y="22329"/>
                    </a:lnTo>
                    <a:cubicBezTo>
                      <a:pt x="34072" y="22339"/>
                      <a:pt x="34129" y="22346"/>
                      <a:pt x="34174" y="22346"/>
                    </a:cubicBezTo>
                    <a:cubicBezTo>
                      <a:pt x="34360" y="22346"/>
                      <a:pt x="34346" y="22238"/>
                      <a:pt x="34006" y="21856"/>
                    </a:cubicBezTo>
                    <a:lnTo>
                      <a:pt x="34006" y="21856"/>
                    </a:lnTo>
                    <a:cubicBezTo>
                      <a:pt x="34269" y="21882"/>
                      <a:pt x="34296" y="22093"/>
                      <a:pt x="34480" y="22198"/>
                    </a:cubicBezTo>
                    <a:lnTo>
                      <a:pt x="34269" y="21751"/>
                    </a:lnTo>
                    <a:close/>
                    <a:moveTo>
                      <a:pt x="33391" y="22450"/>
                    </a:moveTo>
                    <a:cubicBezTo>
                      <a:pt x="33409" y="22450"/>
                      <a:pt x="33437" y="22460"/>
                      <a:pt x="33480" y="22487"/>
                    </a:cubicBezTo>
                    <a:cubicBezTo>
                      <a:pt x="33848" y="23013"/>
                      <a:pt x="33533" y="22803"/>
                      <a:pt x="33954" y="23355"/>
                    </a:cubicBezTo>
                    <a:cubicBezTo>
                      <a:pt x="33585" y="23224"/>
                      <a:pt x="33454" y="22855"/>
                      <a:pt x="33296" y="22540"/>
                    </a:cubicBezTo>
                    <a:lnTo>
                      <a:pt x="33296" y="22540"/>
                    </a:lnTo>
                    <a:cubicBezTo>
                      <a:pt x="33314" y="22550"/>
                      <a:pt x="33326" y="22555"/>
                      <a:pt x="33335" y="22555"/>
                    </a:cubicBezTo>
                    <a:cubicBezTo>
                      <a:pt x="33378" y="22555"/>
                      <a:pt x="33334" y="22450"/>
                      <a:pt x="33391" y="22450"/>
                    </a:cubicBezTo>
                    <a:close/>
                    <a:moveTo>
                      <a:pt x="47077" y="22724"/>
                    </a:moveTo>
                    <a:lnTo>
                      <a:pt x="47077" y="22724"/>
                    </a:lnTo>
                    <a:cubicBezTo>
                      <a:pt x="47340" y="22882"/>
                      <a:pt x="47577" y="23066"/>
                      <a:pt x="47761" y="23302"/>
                    </a:cubicBezTo>
                    <a:lnTo>
                      <a:pt x="47735" y="23302"/>
                    </a:lnTo>
                    <a:cubicBezTo>
                      <a:pt x="47545" y="23323"/>
                      <a:pt x="47626" y="23598"/>
                      <a:pt x="47395" y="23598"/>
                    </a:cubicBezTo>
                    <a:cubicBezTo>
                      <a:pt x="47337" y="23598"/>
                      <a:pt x="47261" y="23581"/>
                      <a:pt x="47156" y="23539"/>
                    </a:cubicBezTo>
                    <a:cubicBezTo>
                      <a:pt x="47235" y="23355"/>
                      <a:pt x="46735" y="22961"/>
                      <a:pt x="46814" y="22829"/>
                    </a:cubicBezTo>
                    <a:cubicBezTo>
                      <a:pt x="47065" y="22829"/>
                      <a:pt x="47376" y="23285"/>
                      <a:pt x="47471" y="23285"/>
                    </a:cubicBezTo>
                    <a:cubicBezTo>
                      <a:pt x="47485" y="23285"/>
                      <a:pt x="47495" y="23274"/>
                      <a:pt x="47498" y="23250"/>
                    </a:cubicBezTo>
                    <a:cubicBezTo>
                      <a:pt x="47367" y="23066"/>
                      <a:pt x="47130" y="22987"/>
                      <a:pt x="47077" y="22724"/>
                    </a:cubicBezTo>
                    <a:close/>
                    <a:moveTo>
                      <a:pt x="30949" y="23866"/>
                    </a:moveTo>
                    <a:cubicBezTo>
                      <a:pt x="31011" y="23866"/>
                      <a:pt x="31109" y="23923"/>
                      <a:pt x="31245" y="24065"/>
                    </a:cubicBezTo>
                    <a:cubicBezTo>
                      <a:pt x="31222" y="24059"/>
                      <a:pt x="31204" y="24056"/>
                      <a:pt x="31190" y="24056"/>
                    </a:cubicBezTo>
                    <a:cubicBezTo>
                      <a:pt x="31031" y="24056"/>
                      <a:pt x="31447" y="24446"/>
                      <a:pt x="31350" y="24591"/>
                    </a:cubicBezTo>
                    <a:cubicBezTo>
                      <a:pt x="30914" y="24393"/>
                      <a:pt x="30762" y="23866"/>
                      <a:pt x="30949" y="23866"/>
                    </a:cubicBezTo>
                    <a:close/>
                    <a:moveTo>
                      <a:pt x="41154" y="24023"/>
                    </a:moveTo>
                    <a:cubicBezTo>
                      <a:pt x="41185" y="24023"/>
                      <a:pt x="41238" y="24044"/>
                      <a:pt x="41318" y="24091"/>
                    </a:cubicBezTo>
                    <a:cubicBezTo>
                      <a:pt x="41370" y="24276"/>
                      <a:pt x="41923" y="24644"/>
                      <a:pt x="41686" y="24670"/>
                    </a:cubicBezTo>
                    <a:cubicBezTo>
                      <a:pt x="41581" y="24512"/>
                      <a:pt x="41318" y="24486"/>
                      <a:pt x="41212" y="24354"/>
                    </a:cubicBezTo>
                    <a:lnTo>
                      <a:pt x="41212" y="24302"/>
                    </a:lnTo>
                    <a:cubicBezTo>
                      <a:pt x="41121" y="24137"/>
                      <a:pt x="41080" y="24023"/>
                      <a:pt x="41154" y="24023"/>
                    </a:cubicBezTo>
                    <a:close/>
                    <a:moveTo>
                      <a:pt x="42659" y="24460"/>
                    </a:moveTo>
                    <a:lnTo>
                      <a:pt x="42659" y="24460"/>
                    </a:lnTo>
                    <a:cubicBezTo>
                      <a:pt x="42636" y="24622"/>
                      <a:pt x="42736" y="24867"/>
                      <a:pt x="42578" y="24867"/>
                    </a:cubicBezTo>
                    <a:cubicBezTo>
                      <a:pt x="42557" y="24867"/>
                      <a:pt x="42532" y="24863"/>
                      <a:pt x="42501" y="24854"/>
                    </a:cubicBezTo>
                    <a:lnTo>
                      <a:pt x="42527" y="24828"/>
                    </a:lnTo>
                    <a:cubicBezTo>
                      <a:pt x="42238" y="24407"/>
                      <a:pt x="42554" y="24539"/>
                      <a:pt x="42659" y="24460"/>
                    </a:cubicBezTo>
                    <a:close/>
                    <a:moveTo>
                      <a:pt x="42902" y="24837"/>
                    </a:moveTo>
                    <a:cubicBezTo>
                      <a:pt x="42978" y="24837"/>
                      <a:pt x="43084" y="24888"/>
                      <a:pt x="43185" y="25012"/>
                    </a:cubicBezTo>
                    <a:cubicBezTo>
                      <a:pt x="43159" y="25000"/>
                      <a:pt x="43140" y="24996"/>
                      <a:pt x="43126" y="24996"/>
                    </a:cubicBezTo>
                    <a:cubicBezTo>
                      <a:pt x="43042" y="24996"/>
                      <a:pt x="43126" y="25164"/>
                      <a:pt x="43042" y="25164"/>
                    </a:cubicBezTo>
                    <a:cubicBezTo>
                      <a:pt x="43008" y="25164"/>
                      <a:pt x="42949" y="25137"/>
                      <a:pt x="42843" y="25065"/>
                    </a:cubicBezTo>
                    <a:cubicBezTo>
                      <a:pt x="42753" y="24929"/>
                      <a:pt x="42800" y="24837"/>
                      <a:pt x="42902" y="24837"/>
                    </a:cubicBezTo>
                    <a:close/>
                    <a:moveTo>
                      <a:pt x="41685" y="25091"/>
                    </a:moveTo>
                    <a:cubicBezTo>
                      <a:pt x="41720" y="25091"/>
                      <a:pt x="41772" y="25108"/>
                      <a:pt x="41844" y="25143"/>
                    </a:cubicBezTo>
                    <a:cubicBezTo>
                      <a:pt x="41940" y="25336"/>
                      <a:pt x="41966" y="25458"/>
                      <a:pt x="41869" y="25458"/>
                    </a:cubicBezTo>
                    <a:cubicBezTo>
                      <a:pt x="41834" y="25458"/>
                      <a:pt x="41783" y="25442"/>
                      <a:pt x="41712" y="25406"/>
                    </a:cubicBezTo>
                    <a:lnTo>
                      <a:pt x="41712" y="25380"/>
                    </a:lnTo>
                    <a:cubicBezTo>
                      <a:pt x="41616" y="25208"/>
                      <a:pt x="41590" y="25091"/>
                      <a:pt x="41685" y="25091"/>
                    </a:cubicBezTo>
                    <a:close/>
                    <a:moveTo>
                      <a:pt x="42182" y="24648"/>
                    </a:moveTo>
                    <a:cubicBezTo>
                      <a:pt x="42210" y="24648"/>
                      <a:pt x="42246" y="24655"/>
                      <a:pt x="42291" y="24670"/>
                    </a:cubicBezTo>
                    <a:cubicBezTo>
                      <a:pt x="42391" y="25144"/>
                      <a:pt x="43605" y="26045"/>
                      <a:pt x="43232" y="26045"/>
                    </a:cubicBezTo>
                    <a:cubicBezTo>
                      <a:pt x="43212" y="26045"/>
                      <a:pt x="43188" y="26043"/>
                      <a:pt x="43159" y="26038"/>
                    </a:cubicBezTo>
                    <a:cubicBezTo>
                      <a:pt x="43027" y="25801"/>
                      <a:pt x="42843" y="25564"/>
                      <a:pt x="42633" y="25380"/>
                    </a:cubicBezTo>
                    <a:lnTo>
                      <a:pt x="42633" y="25380"/>
                    </a:lnTo>
                    <a:cubicBezTo>
                      <a:pt x="42664" y="25453"/>
                      <a:pt x="42646" y="25481"/>
                      <a:pt x="42596" y="25481"/>
                    </a:cubicBezTo>
                    <a:cubicBezTo>
                      <a:pt x="42520" y="25481"/>
                      <a:pt x="42370" y="25417"/>
                      <a:pt x="42212" y="25354"/>
                    </a:cubicBezTo>
                    <a:cubicBezTo>
                      <a:pt x="42165" y="25074"/>
                      <a:pt x="41953" y="24648"/>
                      <a:pt x="42182" y="24648"/>
                    </a:cubicBezTo>
                    <a:close/>
                    <a:moveTo>
                      <a:pt x="37950" y="28708"/>
                    </a:moveTo>
                    <a:cubicBezTo>
                      <a:pt x="37993" y="28708"/>
                      <a:pt x="38054" y="28728"/>
                      <a:pt x="38135" y="28773"/>
                    </a:cubicBezTo>
                    <a:cubicBezTo>
                      <a:pt x="38228" y="28819"/>
                      <a:pt x="38259" y="29107"/>
                      <a:pt x="38106" y="29107"/>
                    </a:cubicBezTo>
                    <a:cubicBezTo>
                      <a:pt x="38085" y="29107"/>
                      <a:pt x="38059" y="29101"/>
                      <a:pt x="38030" y="29088"/>
                    </a:cubicBezTo>
                    <a:lnTo>
                      <a:pt x="38030" y="29088"/>
                    </a:lnTo>
                    <a:cubicBezTo>
                      <a:pt x="38470" y="29451"/>
                      <a:pt x="38375" y="29533"/>
                      <a:pt x="38673" y="29886"/>
                    </a:cubicBezTo>
                    <a:lnTo>
                      <a:pt x="38673" y="29886"/>
                    </a:lnTo>
                    <a:cubicBezTo>
                      <a:pt x="38560" y="29834"/>
                      <a:pt x="38466" y="29761"/>
                      <a:pt x="38372" y="29667"/>
                    </a:cubicBezTo>
                    <a:cubicBezTo>
                      <a:pt x="38333" y="29644"/>
                      <a:pt x="38307" y="29634"/>
                      <a:pt x="38291" y="29634"/>
                    </a:cubicBezTo>
                    <a:cubicBezTo>
                      <a:pt x="38219" y="29634"/>
                      <a:pt x="38318" y="29814"/>
                      <a:pt x="38245" y="29814"/>
                    </a:cubicBezTo>
                    <a:cubicBezTo>
                      <a:pt x="38221" y="29814"/>
                      <a:pt x="38180" y="29795"/>
                      <a:pt x="38109" y="29746"/>
                    </a:cubicBezTo>
                    <a:cubicBezTo>
                      <a:pt x="37945" y="29623"/>
                      <a:pt x="37893" y="29323"/>
                      <a:pt x="38066" y="29323"/>
                    </a:cubicBezTo>
                    <a:cubicBezTo>
                      <a:pt x="38114" y="29323"/>
                      <a:pt x="38181" y="29346"/>
                      <a:pt x="38267" y="29404"/>
                    </a:cubicBezTo>
                    <a:cubicBezTo>
                      <a:pt x="37940" y="29164"/>
                      <a:pt x="37740" y="28708"/>
                      <a:pt x="37950" y="28708"/>
                    </a:cubicBezTo>
                    <a:close/>
                    <a:moveTo>
                      <a:pt x="37031" y="29753"/>
                    </a:moveTo>
                    <a:cubicBezTo>
                      <a:pt x="37077" y="29753"/>
                      <a:pt x="37138" y="29768"/>
                      <a:pt x="37215" y="29799"/>
                    </a:cubicBezTo>
                    <a:cubicBezTo>
                      <a:pt x="37352" y="30012"/>
                      <a:pt x="37321" y="30075"/>
                      <a:pt x="37225" y="30075"/>
                    </a:cubicBezTo>
                    <a:cubicBezTo>
                      <a:pt x="37155" y="30075"/>
                      <a:pt x="37051" y="30042"/>
                      <a:pt x="36952" y="30009"/>
                    </a:cubicBezTo>
                    <a:cubicBezTo>
                      <a:pt x="36896" y="29841"/>
                      <a:pt x="36919" y="29753"/>
                      <a:pt x="37031" y="29753"/>
                    </a:cubicBezTo>
                    <a:close/>
                    <a:moveTo>
                      <a:pt x="37583" y="31087"/>
                    </a:moveTo>
                    <a:cubicBezTo>
                      <a:pt x="37629" y="31363"/>
                      <a:pt x="37715" y="31659"/>
                      <a:pt x="37490" y="31659"/>
                    </a:cubicBezTo>
                    <a:cubicBezTo>
                      <a:pt x="37458" y="31659"/>
                      <a:pt x="37419" y="31653"/>
                      <a:pt x="37373" y="31640"/>
                    </a:cubicBezTo>
                    <a:cubicBezTo>
                      <a:pt x="37267" y="31271"/>
                      <a:pt x="37452" y="31192"/>
                      <a:pt x="37583" y="31087"/>
                    </a:cubicBezTo>
                    <a:close/>
                    <a:moveTo>
                      <a:pt x="36353" y="30256"/>
                    </a:moveTo>
                    <a:cubicBezTo>
                      <a:pt x="36422" y="30256"/>
                      <a:pt x="36546" y="30360"/>
                      <a:pt x="36768" y="30640"/>
                    </a:cubicBezTo>
                    <a:cubicBezTo>
                      <a:pt x="36862" y="30583"/>
                      <a:pt x="36862" y="30295"/>
                      <a:pt x="37021" y="30295"/>
                    </a:cubicBezTo>
                    <a:cubicBezTo>
                      <a:pt x="37083" y="30295"/>
                      <a:pt x="37169" y="30338"/>
                      <a:pt x="37294" y="30456"/>
                    </a:cubicBezTo>
                    <a:cubicBezTo>
                      <a:pt x="37446" y="30704"/>
                      <a:pt x="37364" y="30938"/>
                      <a:pt x="37147" y="30938"/>
                    </a:cubicBezTo>
                    <a:cubicBezTo>
                      <a:pt x="37064" y="30938"/>
                      <a:pt x="36963" y="30904"/>
                      <a:pt x="36847" y="30824"/>
                    </a:cubicBezTo>
                    <a:lnTo>
                      <a:pt x="36847" y="30824"/>
                    </a:lnTo>
                    <a:cubicBezTo>
                      <a:pt x="37032" y="31051"/>
                      <a:pt x="37056" y="31116"/>
                      <a:pt x="37010" y="31116"/>
                    </a:cubicBezTo>
                    <a:cubicBezTo>
                      <a:pt x="36948" y="31116"/>
                      <a:pt x="36761" y="30999"/>
                      <a:pt x="36670" y="30999"/>
                    </a:cubicBezTo>
                    <a:cubicBezTo>
                      <a:pt x="36656" y="30999"/>
                      <a:pt x="36645" y="31002"/>
                      <a:pt x="36636" y="31008"/>
                    </a:cubicBezTo>
                    <a:cubicBezTo>
                      <a:pt x="36952" y="31245"/>
                      <a:pt x="37189" y="31561"/>
                      <a:pt x="37346" y="31903"/>
                    </a:cubicBezTo>
                    <a:cubicBezTo>
                      <a:pt x="36899" y="31718"/>
                      <a:pt x="36926" y="31192"/>
                      <a:pt x="36478" y="31008"/>
                    </a:cubicBezTo>
                    <a:lnTo>
                      <a:pt x="36478" y="31008"/>
                    </a:lnTo>
                    <a:cubicBezTo>
                      <a:pt x="36584" y="31114"/>
                      <a:pt x="36689" y="31245"/>
                      <a:pt x="36741" y="31403"/>
                    </a:cubicBezTo>
                    <a:cubicBezTo>
                      <a:pt x="36505" y="31403"/>
                      <a:pt x="36294" y="31298"/>
                      <a:pt x="36163" y="31140"/>
                    </a:cubicBezTo>
                    <a:lnTo>
                      <a:pt x="36163" y="31140"/>
                    </a:lnTo>
                    <a:cubicBezTo>
                      <a:pt x="36175" y="31143"/>
                      <a:pt x="36185" y="31144"/>
                      <a:pt x="36195" y="31144"/>
                    </a:cubicBezTo>
                    <a:cubicBezTo>
                      <a:pt x="36436" y="31144"/>
                      <a:pt x="36154" y="30256"/>
                      <a:pt x="36353" y="30256"/>
                    </a:cubicBezTo>
                    <a:close/>
                    <a:moveTo>
                      <a:pt x="35574" y="31748"/>
                    </a:moveTo>
                    <a:cubicBezTo>
                      <a:pt x="35656" y="31748"/>
                      <a:pt x="35771" y="31814"/>
                      <a:pt x="35874" y="31981"/>
                    </a:cubicBezTo>
                    <a:cubicBezTo>
                      <a:pt x="35807" y="31940"/>
                      <a:pt x="35767" y="31925"/>
                      <a:pt x="35744" y="31925"/>
                    </a:cubicBezTo>
                    <a:cubicBezTo>
                      <a:pt x="35678" y="31925"/>
                      <a:pt x="35733" y="32041"/>
                      <a:pt x="35676" y="32041"/>
                    </a:cubicBezTo>
                    <a:cubicBezTo>
                      <a:pt x="35647" y="32041"/>
                      <a:pt x="35591" y="32013"/>
                      <a:pt x="35479" y="31929"/>
                    </a:cubicBezTo>
                    <a:cubicBezTo>
                      <a:pt x="35439" y="31821"/>
                      <a:pt x="35488" y="31748"/>
                      <a:pt x="35574" y="31748"/>
                    </a:cubicBezTo>
                    <a:close/>
                    <a:moveTo>
                      <a:pt x="36768" y="31640"/>
                    </a:moveTo>
                    <a:lnTo>
                      <a:pt x="36768" y="31640"/>
                    </a:lnTo>
                    <a:cubicBezTo>
                      <a:pt x="37241" y="31955"/>
                      <a:pt x="37110" y="32087"/>
                      <a:pt x="37136" y="32297"/>
                    </a:cubicBezTo>
                    <a:cubicBezTo>
                      <a:pt x="37004" y="32244"/>
                      <a:pt x="36794" y="32166"/>
                      <a:pt x="36715" y="32034"/>
                    </a:cubicBezTo>
                    <a:lnTo>
                      <a:pt x="36715" y="32034"/>
                    </a:lnTo>
                    <a:cubicBezTo>
                      <a:pt x="36797" y="32059"/>
                      <a:pt x="36859" y="32072"/>
                      <a:pt x="36903" y="32072"/>
                    </a:cubicBezTo>
                    <a:cubicBezTo>
                      <a:pt x="37041" y="32072"/>
                      <a:pt x="36988" y="31940"/>
                      <a:pt x="36768" y="31640"/>
                    </a:cubicBezTo>
                    <a:close/>
                    <a:moveTo>
                      <a:pt x="34789" y="32400"/>
                    </a:moveTo>
                    <a:cubicBezTo>
                      <a:pt x="34807" y="32400"/>
                      <a:pt x="34827" y="32400"/>
                      <a:pt x="34848" y="32402"/>
                    </a:cubicBezTo>
                    <a:cubicBezTo>
                      <a:pt x="34900" y="32639"/>
                      <a:pt x="35032" y="32849"/>
                      <a:pt x="34979" y="32902"/>
                    </a:cubicBezTo>
                    <a:cubicBezTo>
                      <a:pt x="34927" y="32823"/>
                      <a:pt x="34861" y="32810"/>
                      <a:pt x="34802" y="32810"/>
                    </a:cubicBezTo>
                    <a:cubicBezTo>
                      <a:pt x="34772" y="32810"/>
                      <a:pt x="34744" y="32813"/>
                      <a:pt x="34720" y="32813"/>
                    </a:cubicBezTo>
                    <a:cubicBezTo>
                      <a:pt x="34697" y="32813"/>
                      <a:pt x="34677" y="32810"/>
                      <a:pt x="34664" y="32797"/>
                    </a:cubicBezTo>
                    <a:lnTo>
                      <a:pt x="34664" y="32797"/>
                    </a:lnTo>
                    <a:cubicBezTo>
                      <a:pt x="34743" y="32955"/>
                      <a:pt x="34874" y="33033"/>
                      <a:pt x="34979" y="33165"/>
                    </a:cubicBezTo>
                    <a:cubicBezTo>
                      <a:pt x="34959" y="33200"/>
                      <a:pt x="34927" y="33216"/>
                      <a:pt x="34888" y="33216"/>
                    </a:cubicBezTo>
                    <a:cubicBezTo>
                      <a:pt x="34722" y="33216"/>
                      <a:pt x="34418" y="32932"/>
                      <a:pt x="34269" y="32613"/>
                    </a:cubicBezTo>
                    <a:cubicBezTo>
                      <a:pt x="34466" y="32563"/>
                      <a:pt x="34525" y="32400"/>
                      <a:pt x="34789" y="32400"/>
                    </a:cubicBezTo>
                    <a:close/>
                    <a:moveTo>
                      <a:pt x="37351" y="32833"/>
                    </a:moveTo>
                    <a:cubicBezTo>
                      <a:pt x="37360" y="32833"/>
                      <a:pt x="37376" y="32838"/>
                      <a:pt x="37399" y="32849"/>
                    </a:cubicBezTo>
                    <a:lnTo>
                      <a:pt x="37583" y="33296"/>
                    </a:lnTo>
                    <a:cubicBezTo>
                      <a:pt x="37399" y="33244"/>
                      <a:pt x="37215" y="33112"/>
                      <a:pt x="37110" y="32928"/>
                    </a:cubicBezTo>
                    <a:lnTo>
                      <a:pt x="37110" y="32928"/>
                    </a:lnTo>
                    <a:cubicBezTo>
                      <a:pt x="37182" y="32964"/>
                      <a:pt x="37292" y="33026"/>
                      <a:pt x="37345" y="33026"/>
                    </a:cubicBezTo>
                    <a:cubicBezTo>
                      <a:pt x="37369" y="33026"/>
                      <a:pt x="37381" y="33013"/>
                      <a:pt x="37373" y="32981"/>
                    </a:cubicBezTo>
                    <a:cubicBezTo>
                      <a:pt x="37352" y="32899"/>
                      <a:pt x="37316" y="32833"/>
                      <a:pt x="37351" y="32833"/>
                    </a:cubicBezTo>
                    <a:close/>
                    <a:moveTo>
                      <a:pt x="33707" y="33034"/>
                    </a:moveTo>
                    <a:cubicBezTo>
                      <a:pt x="33746" y="33034"/>
                      <a:pt x="33795" y="33044"/>
                      <a:pt x="33848" y="33060"/>
                    </a:cubicBezTo>
                    <a:cubicBezTo>
                      <a:pt x="33875" y="33112"/>
                      <a:pt x="33927" y="33165"/>
                      <a:pt x="33980" y="33191"/>
                    </a:cubicBezTo>
                    <a:cubicBezTo>
                      <a:pt x="33997" y="33313"/>
                      <a:pt x="33992" y="33400"/>
                      <a:pt x="33896" y="33400"/>
                    </a:cubicBezTo>
                    <a:cubicBezTo>
                      <a:pt x="33846" y="33400"/>
                      <a:pt x="33772" y="33376"/>
                      <a:pt x="33664" y="33323"/>
                    </a:cubicBezTo>
                    <a:cubicBezTo>
                      <a:pt x="33571" y="33099"/>
                      <a:pt x="33610" y="33034"/>
                      <a:pt x="33707" y="33034"/>
                    </a:cubicBezTo>
                    <a:close/>
                    <a:moveTo>
                      <a:pt x="31955" y="33796"/>
                    </a:moveTo>
                    <a:lnTo>
                      <a:pt x="31955" y="33796"/>
                    </a:lnTo>
                    <a:cubicBezTo>
                      <a:pt x="32013" y="33835"/>
                      <a:pt x="32070" y="33859"/>
                      <a:pt x="32138" y="33859"/>
                    </a:cubicBezTo>
                    <a:cubicBezTo>
                      <a:pt x="32163" y="33859"/>
                      <a:pt x="32190" y="33856"/>
                      <a:pt x="32218" y="33849"/>
                    </a:cubicBezTo>
                    <a:cubicBezTo>
                      <a:pt x="32373" y="34160"/>
                      <a:pt x="32784" y="34292"/>
                      <a:pt x="32897" y="34623"/>
                    </a:cubicBezTo>
                    <a:lnTo>
                      <a:pt x="32897" y="34623"/>
                    </a:lnTo>
                    <a:cubicBezTo>
                      <a:pt x="32516" y="34438"/>
                      <a:pt x="32185" y="34155"/>
                      <a:pt x="31955" y="33796"/>
                    </a:cubicBezTo>
                    <a:close/>
                    <a:moveTo>
                      <a:pt x="32770" y="33665"/>
                    </a:moveTo>
                    <a:lnTo>
                      <a:pt x="32770" y="33665"/>
                    </a:lnTo>
                    <a:cubicBezTo>
                      <a:pt x="33138" y="33928"/>
                      <a:pt x="33480" y="34217"/>
                      <a:pt x="33822" y="34533"/>
                    </a:cubicBezTo>
                    <a:cubicBezTo>
                      <a:pt x="33809" y="34530"/>
                      <a:pt x="33796" y="34529"/>
                      <a:pt x="33784" y="34529"/>
                    </a:cubicBezTo>
                    <a:cubicBezTo>
                      <a:pt x="33616" y="34529"/>
                      <a:pt x="33563" y="34769"/>
                      <a:pt x="33403" y="34769"/>
                    </a:cubicBezTo>
                    <a:cubicBezTo>
                      <a:pt x="33348" y="34769"/>
                      <a:pt x="33280" y="34741"/>
                      <a:pt x="33191" y="34664"/>
                    </a:cubicBezTo>
                    <a:lnTo>
                      <a:pt x="33191" y="34664"/>
                    </a:lnTo>
                    <a:cubicBezTo>
                      <a:pt x="33201" y="34665"/>
                      <a:pt x="33210" y="34666"/>
                      <a:pt x="33218" y="34666"/>
                    </a:cubicBezTo>
                    <a:cubicBezTo>
                      <a:pt x="33367" y="34666"/>
                      <a:pt x="33300" y="34451"/>
                      <a:pt x="33375" y="34401"/>
                    </a:cubicBezTo>
                    <a:cubicBezTo>
                      <a:pt x="33300" y="34347"/>
                      <a:pt x="33260" y="34337"/>
                      <a:pt x="33228" y="34337"/>
                    </a:cubicBezTo>
                    <a:cubicBezTo>
                      <a:pt x="33209" y="34337"/>
                      <a:pt x="33194" y="34341"/>
                      <a:pt x="33176" y="34341"/>
                    </a:cubicBezTo>
                    <a:cubicBezTo>
                      <a:pt x="33148" y="34341"/>
                      <a:pt x="33116" y="34333"/>
                      <a:pt x="33059" y="34296"/>
                    </a:cubicBezTo>
                    <a:cubicBezTo>
                      <a:pt x="33033" y="34059"/>
                      <a:pt x="32954" y="33822"/>
                      <a:pt x="32770" y="33665"/>
                    </a:cubicBezTo>
                    <a:close/>
                    <a:moveTo>
                      <a:pt x="32140" y="34255"/>
                    </a:moveTo>
                    <a:cubicBezTo>
                      <a:pt x="32188" y="34255"/>
                      <a:pt x="32241" y="34260"/>
                      <a:pt x="32297" y="34270"/>
                    </a:cubicBezTo>
                    <a:cubicBezTo>
                      <a:pt x="32402" y="34506"/>
                      <a:pt x="32639" y="34638"/>
                      <a:pt x="32718" y="34901"/>
                    </a:cubicBezTo>
                    <a:cubicBezTo>
                      <a:pt x="32705" y="34899"/>
                      <a:pt x="32693" y="34898"/>
                      <a:pt x="32682" y="34898"/>
                    </a:cubicBezTo>
                    <a:cubicBezTo>
                      <a:pt x="32527" y="34898"/>
                      <a:pt x="32499" y="35041"/>
                      <a:pt x="32342" y="35041"/>
                    </a:cubicBezTo>
                    <a:cubicBezTo>
                      <a:pt x="32320" y="35041"/>
                      <a:pt x="32297" y="35038"/>
                      <a:pt x="32270" y="35032"/>
                    </a:cubicBezTo>
                    <a:cubicBezTo>
                      <a:pt x="32165" y="34901"/>
                      <a:pt x="31981" y="34822"/>
                      <a:pt x="31876" y="34717"/>
                    </a:cubicBezTo>
                    <a:lnTo>
                      <a:pt x="31902" y="34690"/>
                    </a:lnTo>
                    <a:cubicBezTo>
                      <a:pt x="31794" y="34366"/>
                      <a:pt x="31917" y="34255"/>
                      <a:pt x="32140" y="34255"/>
                    </a:cubicBezTo>
                    <a:close/>
                    <a:moveTo>
                      <a:pt x="33099" y="34761"/>
                    </a:moveTo>
                    <a:cubicBezTo>
                      <a:pt x="33127" y="34761"/>
                      <a:pt x="33158" y="34764"/>
                      <a:pt x="33191" y="34769"/>
                    </a:cubicBezTo>
                    <a:cubicBezTo>
                      <a:pt x="33086" y="34980"/>
                      <a:pt x="33191" y="35137"/>
                      <a:pt x="33059" y="35243"/>
                    </a:cubicBezTo>
                    <a:lnTo>
                      <a:pt x="33086" y="35216"/>
                    </a:lnTo>
                    <a:cubicBezTo>
                      <a:pt x="33033" y="35137"/>
                      <a:pt x="32954" y="35085"/>
                      <a:pt x="32875" y="35032"/>
                    </a:cubicBezTo>
                    <a:lnTo>
                      <a:pt x="32875" y="35032"/>
                    </a:lnTo>
                    <a:cubicBezTo>
                      <a:pt x="32894" y="35107"/>
                      <a:pt x="32913" y="35181"/>
                      <a:pt x="32857" y="35181"/>
                    </a:cubicBezTo>
                    <a:cubicBezTo>
                      <a:pt x="32834" y="35181"/>
                      <a:pt x="32798" y="35168"/>
                      <a:pt x="32744" y="35137"/>
                    </a:cubicBezTo>
                    <a:cubicBezTo>
                      <a:pt x="32814" y="34949"/>
                      <a:pt x="32864" y="34761"/>
                      <a:pt x="33099" y="34761"/>
                    </a:cubicBezTo>
                    <a:close/>
                    <a:moveTo>
                      <a:pt x="31145" y="35059"/>
                    </a:moveTo>
                    <a:cubicBezTo>
                      <a:pt x="31213" y="35059"/>
                      <a:pt x="31325" y="35123"/>
                      <a:pt x="31481" y="35269"/>
                    </a:cubicBezTo>
                    <a:cubicBezTo>
                      <a:pt x="31531" y="35514"/>
                      <a:pt x="31282" y="35439"/>
                      <a:pt x="31184" y="35514"/>
                    </a:cubicBezTo>
                    <a:lnTo>
                      <a:pt x="31184" y="35514"/>
                    </a:lnTo>
                    <a:lnTo>
                      <a:pt x="31192" y="35506"/>
                    </a:lnTo>
                    <a:cubicBezTo>
                      <a:pt x="31043" y="35241"/>
                      <a:pt x="31030" y="35059"/>
                      <a:pt x="31145" y="35059"/>
                    </a:cubicBezTo>
                    <a:close/>
                    <a:moveTo>
                      <a:pt x="32349" y="35663"/>
                    </a:moveTo>
                    <a:cubicBezTo>
                      <a:pt x="32363" y="35669"/>
                      <a:pt x="32376" y="35675"/>
                      <a:pt x="32389" y="35682"/>
                    </a:cubicBezTo>
                    <a:lnTo>
                      <a:pt x="32389" y="35682"/>
                    </a:lnTo>
                    <a:cubicBezTo>
                      <a:pt x="32384" y="35676"/>
                      <a:pt x="32380" y="35670"/>
                      <a:pt x="32376" y="35663"/>
                    </a:cubicBezTo>
                    <a:close/>
                    <a:moveTo>
                      <a:pt x="33455" y="35899"/>
                    </a:moveTo>
                    <a:cubicBezTo>
                      <a:pt x="33454" y="35899"/>
                      <a:pt x="33454" y="35900"/>
                      <a:pt x="33454" y="35900"/>
                    </a:cubicBezTo>
                    <a:cubicBezTo>
                      <a:pt x="33454" y="35900"/>
                      <a:pt x="33455" y="35899"/>
                      <a:pt x="33455" y="35899"/>
                    </a:cubicBezTo>
                    <a:close/>
                    <a:moveTo>
                      <a:pt x="32139" y="35111"/>
                    </a:moveTo>
                    <a:lnTo>
                      <a:pt x="32428" y="35243"/>
                    </a:lnTo>
                    <a:cubicBezTo>
                      <a:pt x="32481" y="35506"/>
                      <a:pt x="32612" y="35742"/>
                      <a:pt x="32796" y="35926"/>
                    </a:cubicBezTo>
                    <a:cubicBezTo>
                      <a:pt x="32626" y="35878"/>
                      <a:pt x="32546" y="35761"/>
                      <a:pt x="32389" y="35682"/>
                    </a:cubicBezTo>
                    <a:lnTo>
                      <a:pt x="32389" y="35682"/>
                    </a:lnTo>
                    <a:cubicBezTo>
                      <a:pt x="32441" y="35751"/>
                      <a:pt x="32511" y="35801"/>
                      <a:pt x="32560" y="35874"/>
                    </a:cubicBezTo>
                    <a:cubicBezTo>
                      <a:pt x="32270" y="35821"/>
                      <a:pt x="32192" y="35611"/>
                      <a:pt x="32113" y="35374"/>
                    </a:cubicBezTo>
                    <a:lnTo>
                      <a:pt x="32113" y="35374"/>
                    </a:lnTo>
                    <a:cubicBezTo>
                      <a:pt x="32185" y="35410"/>
                      <a:pt x="32283" y="35472"/>
                      <a:pt x="32328" y="35472"/>
                    </a:cubicBezTo>
                    <a:cubicBezTo>
                      <a:pt x="32348" y="35472"/>
                      <a:pt x="32358" y="35459"/>
                      <a:pt x="32349" y="35427"/>
                    </a:cubicBezTo>
                    <a:cubicBezTo>
                      <a:pt x="32244" y="35348"/>
                      <a:pt x="32165" y="35243"/>
                      <a:pt x="32139" y="35111"/>
                    </a:cubicBezTo>
                    <a:close/>
                    <a:moveTo>
                      <a:pt x="29872" y="35870"/>
                    </a:moveTo>
                    <a:cubicBezTo>
                      <a:pt x="29881" y="35870"/>
                      <a:pt x="29891" y="35871"/>
                      <a:pt x="29903" y="35874"/>
                    </a:cubicBezTo>
                    <a:cubicBezTo>
                      <a:pt x="29956" y="35979"/>
                      <a:pt x="30114" y="36032"/>
                      <a:pt x="30166" y="36137"/>
                    </a:cubicBezTo>
                    <a:cubicBezTo>
                      <a:pt x="30157" y="36132"/>
                      <a:pt x="30149" y="36130"/>
                      <a:pt x="30142" y="36130"/>
                    </a:cubicBezTo>
                    <a:cubicBezTo>
                      <a:pt x="30108" y="36130"/>
                      <a:pt x="30101" y="36181"/>
                      <a:pt x="30166" y="36268"/>
                    </a:cubicBezTo>
                    <a:cubicBezTo>
                      <a:pt x="29956" y="36216"/>
                      <a:pt x="29798" y="36084"/>
                      <a:pt x="29693" y="35900"/>
                    </a:cubicBezTo>
                    <a:lnTo>
                      <a:pt x="29693" y="35900"/>
                    </a:lnTo>
                    <a:cubicBezTo>
                      <a:pt x="29720" y="35911"/>
                      <a:pt x="29740" y="35915"/>
                      <a:pt x="29757" y="35915"/>
                    </a:cubicBezTo>
                    <a:cubicBezTo>
                      <a:pt x="29810" y="35915"/>
                      <a:pt x="29818" y="35870"/>
                      <a:pt x="29872" y="35870"/>
                    </a:cubicBezTo>
                    <a:close/>
                    <a:moveTo>
                      <a:pt x="30531" y="36187"/>
                    </a:moveTo>
                    <a:cubicBezTo>
                      <a:pt x="30567" y="36187"/>
                      <a:pt x="30618" y="36202"/>
                      <a:pt x="30692" y="36242"/>
                    </a:cubicBezTo>
                    <a:cubicBezTo>
                      <a:pt x="30740" y="36399"/>
                      <a:pt x="30684" y="36528"/>
                      <a:pt x="30564" y="36528"/>
                    </a:cubicBezTo>
                    <a:cubicBezTo>
                      <a:pt x="30483" y="36528"/>
                      <a:pt x="30373" y="36469"/>
                      <a:pt x="30245" y="36321"/>
                    </a:cubicBezTo>
                    <a:lnTo>
                      <a:pt x="30272" y="36321"/>
                    </a:lnTo>
                    <a:cubicBezTo>
                      <a:pt x="30297" y="36329"/>
                      <a:pt x="30318" y="36333"/>
                      <a:pt x="30335" y="36333"/>
                    </a:cubicBezTo>
                    <a:cubicBezTo>
                      <a:pt x="30445" y="36333"/>
                      <a:pt x="30418" y="36187"/>
                      <a:pt x="30531" y="36187"/>
                    </a:cubicBezTo>
                    <a:close/>
                    <a:moveTo>
                      <a:pt x="29636" y="36070"/>
                    </a:moveTo>
                    <a:cubicBezTo>
                      <a:pt x="29685" y="36070"/>
                      <a:pt x="29739" y="36075"/>
                      <a:pt x="29798" y="36084"/>
                    </a:cubicBezTo>
                    <a:cubicBezTo>
                      <a:pt x="29930" y="36505"/>
                      <a:pt x="29483" y="36321"/>
                      <a:pt x="29456" y="36558"/>
                    </a:cubicBezTo>
                    <a:cubicBezTo>
                      <a:pt x="29304" y="36188"/>
                      <a:pt x="29404" y="36070"/>
                      <a:pt x="29636" y="36070"/>
                    </a:cubicBezTo>
                    <a:close/>
                    <a:moveTo>
                      <a:pt x="31061" y="36084"/>
                    </a:moveTo>
                    <a:lnTo>
                      <a:pt x="31061" y="36084"/>
                    </a:lnTo>
                    <a:cubicBezTo>
                      <a:pt x="31166" y="36137"/>
                      <a:pt x="31271" y="36216"/>
                      <a:pt x="31376" y="36321"/>
                    </a:cubicBezTo>
                    <a:cubicBezTo>
                      <a:pt x="31331" y="36412"/>
                      <a:pt x="31383" y="36600"/>
                      <a:pt x="31264" y="36600"/>
                    </a:cubicBezTo>
                    <a:cubicBezTo>
                      <a:pt x="31245" y="36600"/>
                      <a:pt x="31221" y="36595"/>
                      <a:pt x="31192" y="36584"/>
                    </a:cubicBezTo>
                    <a:cubicBezTo>
                      <a:pt x="30955" y="36189"/>
                      <a:pt x="31271" y="36374"/>
                      <a:pt x="31271" y="36268"/>
                    </a:cubicBezTo>
                    <a:cubicBezTo>
                      <a:pt x="31192" y="36216"/>
                      <a:pt x="31087" y="36163"/>
                      <a:pt x="31061" y="36084"/>
                    </a:cubicBezTo>
                    <a:close/>
                    <a:moveTo>
                      <a:pt x="28143" y="36278"/>
                    </a:moveTo>
                    <a:cubicBezTo>
                      <a:pt x="28201" y="36278"/>
                      <a:pt x="28286" y="36307"/>
                      <a:pt x="28404" y="36374"/>
                    </a:cubicBezTo>
                    <a:cubicBezTo>
                      <a:pt x="28299" y="36584"/>
                      <a:pt x="28352" y="36847"/>
                      <a:pt x="28536" y="37005"/>
                    </a:cubicBezTo>
                    <a:cubicBezTo>
                      <a:pt x="28404" y="36900"/>
                      <a:pt x="28273" y="36794"/>
                      <a:pt x="28115" y="36742"/>
                    </a:cubicBezTo>
                    <a:lnTo>
                      <a:pt x="28115" y="36715"/>
                    </a:lnTo>
                    <a:cubicBezTo>
                      <a:pt x="28020" y="36469"/>
                      <a:pt x="27994" y="36278"/>
                      <a:pt x="28143" y="36278"/>
                    </a:cubicBezTo>
                    <a:close/>
                    <a:moveTo>
                      <a:pt x="30166" y="36768"/>
                    </a:moveTo>
                    <a:cubicBezTo>
                      <a:pt x="30305" y="37113"/>
                      <a:pt x="30382" y="37418"/>
                      <a:pt x="30188" y="37418"/>
                    </a:cubicBezTo>
                    <a:cubicBezTo>
                      <a:pt x="30160" y="37418"/>
                      <a:pt x="30127" y="37412"/>
                      <a:pt x="30088" y="37399"/>
                    </a:cubicBezTo>
                    <a:lnTo>
                      <a:pt x="30114" y="37399"/>
                    </a:lnTo>
                    <a:cubicBezTo>
                      <a:pt x="29719" y="36873"/>
                      <a:pt x="29956" y="36794"/>
                      <a:pt x="30166" y="36768"/>
                    </a:cubicBezTo>
                    <a:close/>
                    <a:moveTo>
                      <a:pt x="27488" y="38955"/>
                    </a:moveTo>
                    <a:cubicBezTo>
                      <a:pt x="27577" y="38955"/>
                      <a:pt x="27731" y="39034"/>
                      <a:pt x="27828" y="39155"/>
                    </a:cubicBezTo>
                    <a:lnTo>
                      <a:pt x="27828" y="39155"/>
                    </a:lnTo>
                    <a:cubicBezTo>
                      <a:pt x="27824" y="39154"/>
                      <a:pt x="27820" y="39154"/>
                      <a:pt x="27817" y="39154"/>
                    </a:cubicBezTo>
                    <a:cubicBezTo>
                      <a:pt x="27752" y="39154"/>
                      <a:pt x="27943" y="39321"/>
                      <a:pt x="27847" y="39321"/>
                    </a:cubicBezTo>
                    <a:cubicBezTo>
                      <a:pt x="27841" y="39321"/>
                      <a:pt x="27834" y="39320"/>
                      <a:pt x="27826" y="39319"/>
                    </a:cubicBezTo>
                    <a:cubicBezTo>
                      <a:pt x="27786" y="39220"/>
                      <a:pt x="27761" y="39199"/>
                      <a:pt x="27732" y="39199"/>
                    </a:cubicBezTo>
                    <a:cubicBezTo>
                      <a:pt x="27711" y="39199"/>
                      <a:pt x="27687" y="39210"/>
                      <a:pt x="27654" y="39210"/>
                    </a:cubicBezTo>
                    <a:cubicBezTo>
                      <a:pt x="27610" y="39210"/>
                      <a:pt x="27550" y="39192"/>
                      <a:pt x="27458" y="39109"/>
                    </a:cubicBezTo>
                    <a:cubicBezTo>
                      <a:pt x="27393" y="39000"/>
                      <a:pt x="27421" y="38955"/>
                      <a:pt x="27488" y="38955"/>
                    </a:cubicBezTo>
                    <a:close/>
                    <a:moveTo>
                      <a:pt x="24052" y="41899"/>
                    </a:moveTo>
                    <a:cubicBezTo>
                      <a:pt x="24128" y="41899"/>
                      <a:pt x="24244" y="41960"/>
                      <a:pt x="24354" y="42107"/>
                    </a:cubicBezTo>
                    <a:cubicBezTo>
                      <a:pt x="24266" y="42107"/>
                      <a:pt x="24307" y="42235"/>
                      <a:pt x="24235" y="42235"/>
                    </a:cubicBezTo>
                    <a:cubicBezTo>
                      <a:pt x="24199" y="42235"/>
                      <a:pt x="24135" y="42203"/>
                      <a:pt x="24012" y="42107"/>
                    </a:cubicBezTo>
                    <a:cubicBezTo>
                      <a:pt x="23928" y="41980"/>
                      <a:pt x="23964" y="41899"/>
                      <a:pt x="24052" y="41899"/>
                    </a:cubicBezTo>
                    <a:close/>
                    <a:moveTo>
                      <a:pt x="17595" y="47104"/>
                    </a:moveTo>
                    <a:lnTo>
                      <a:pt x="17595" y="47104"/>
                    </a:lnTo>
                    <a:cubicBezTo>
                      <a:pt x="17858" y="47314"/>
                      <a:pt x="17990" y="47104"/>
                      <a:pt x="18253" y="47472"/>
                    </a:cubicBezTo>
                    <a:cubicBezTo>
                      <a:pt x="18133" y="47378"/>
                      <a:pt x="18055" y="47359"/>
                      <a:pt x="17993" y="47359"/>
                    </a:cubicBezTo>
                    <a:cubicBezTo>
                      <a:pt x="17951" y="47359"/>
                      <a:pt x="17917" y="47368"/>
                      <a:pt x="17882" y="47368"/>
                    </a:cubicBezTo>
                    <a:cubicBezTo>
                      <a:pt x="17811" y="47368"/>
                      <a:pt x="17738" y="47331"/>
                      <a:pt x="17595" y="47104"/>
                    </a:cubicBezTo>
                    <a:close/>
                    <a:moveTo>
                      <a:pt x="16306" y="47972"/>
                    </a:moveTo>
                    <a:lnTo>
                      <a:pt x="16596" y="48130"/>
                    </a:lnTo>
                    <a:cubicBezTo>
                      <a:pt x="16569" y="48393"/>
                      <a:pt x="16543" y="48314"/>
                      <a:pt x="16832" y="48787"/>
                    </a:cubicBezTo>
                    <a:cubicBezTo>
                      <a:pt x="16786" y="48767"/>
                      <a:pt x="16752" y="48762"/>
                      <a:pt x="16721" y="48762"/>
                    </a:cubicBezTo>
                    <a:cubicBezTo>
                      <a:pt x="16690" y="48762"/>
                      <a:pt x="16663" y="48767"/>
                      <a:pt x="16632" y="48767"/>
                    </a:cubicBezTo>
                    <a:cubicBezTo>
                      <a:pt x="16569" y="48767"/>
                      <a:pt x="16490" y="48748"/>
                      <a:pt x="16333" y="48629"/>
                    </a:cubicBezTo>
                    <a:cubicBezTo>
                      <a:pt x="16175" y="48235"/>
                      <a:pt x="16254" y="48103"/>
                      <a:pt x="16306" y="47972"/>
                    </a:cubicBezTo>
                    <a:close/>
                    <a:moveTo>
                      <a:pt x="15845" y="48979"/>
                    </a:moveTo>
                    <a:cubicBezTo>
                      <a:pt x="15885" y="48979"/>
                      <a:pt x="15958" y="49045"/>
                      <a:pt x="16122" y="49261"/>
                    </a:cubicBezTo>
                    <a:cubicBezTo>
                      <a:pt x="16084" y="49237"/>
                      <a:pt x="16051" y="49228"/>
                      <a:pt x="16021" y="49228"/>
                    </a:cubicBezTo>
                    <a:cubicBezTo>
                      <a:pt x="15951" y="49228"/>
                      <a:pt x="15895" y="49274"/>
                      <a:pt x="15822" y="49274"/>
                    </a:cubicBezTo>
                    <a:cubicBezTo>
                      <a:pt x="15753" y="49274"/>
                      <a:pt x="15669" y="49233"/>
                      <a:pt x="15544" y="49076"/>
                    </a:cubicBezTo>
                    <a:lnTo>
                      <a:pt x="15544" y="49076"/>
                    </a:lnTo>
                    <a:cubicBezTo>
                      <a:pt x="15612" y="49119"/>
                      <a:pt x="15661" y="49136"/>
                      <a:pt x="15696" y="49136"/>
                    </a:cubicBezTo>
                    <a:cubicBezTo>
                      <a:pt x="15805" y="49136"/>
                      <a:pt x="15784" y="48979"/>
                      <a:pt x="15845" y="48979"/>
                    </a:cubicBezTo>
                    <a:close/>
                    <a:moveTo>
                      <a:pt x="14641" y="51254"/>
                    </a:moveTo>
                    <a:cubicBezTo>
                      <a:pt x="14644" y="51255"/>
                      <a:pt x="14647" y="51257"/>
                      <a:pt x="14649" y="51259"/>
                    </a:cubicBezTo>
                    <a:cubicBezTo>
                      <a:pt x="14647" y="51257"/>
                      <a:pt x="14644" y="51255"/>
                      <a:pt x="14641" y="51254"/>
                    </a:cubicBezTo>
                    <a:close/>
                    <a:moveTo>
                      <a:pt x="14010" y="50915"/>
                    </a:moveTo>
                    <a:cubicBezTo>
                      <a:pt x="14051" y="50915"/>
                      <a:pt x="14111" y="50938"/>
                      <a:pt x="14202" y="50996"/>
                    </a:cubicBezTo>
                    <a:cubicBezTo>
                      <a:pt x="14334" y="51128"/>
                      <a:pt x="14202" y="51102"/>
                      <a:pt x="14281" y="51286"/>
                    </a:cubicBezTo>
                    <a:cubicBezTo>
                      <a:pt x="14174" y="51192"/>
                      <a:pt x="14119" y="51162"/>
                      <a:pt x="14090" y="51162"/>
                    </a:cubicBezTo>
                    <a:cubicBezTo>
                      <a:pt x="14034" y="51162"/>
                      <a:pt x="14072" y="51273"/>
                      <a:pt x="14013" y="51273"/>
                    </a:cubicBezTo>
                    <a:cubicBezTo>
                      <a:pt x="13990" y="51273"/>
                      <a:pt x="13952" y="51256"/>
                      <a:pt x="13887" y="51207"/>
                    </a:cubicBezTo>
                    <a:cubicBezTo>
                      <a:pt x="13946" y="51128"/>
                      <a:pt x="13886" y="50915"/>
                      <a:pt x="14010" y="50915"/>
                    </a:cubicBezTo>
                    <a:close/>
                    <a:moveTo>
                      <a:pt x="12861" y="51312"/>
                    </a:moveTo>
                    <a:lnTo>
                      <a:pt x="12861" y="51312"/>
                    </a:lnTo>
                    <a:cubicBezTo>
                      <a:pt x="13071" y="51417"/>
                      <a:pt x="13098" y="51628"/>
                      <a:pt x="13282" y="51733"/>
                    </a:cubicBezTo>
                    <a:cubicBezTo>
                      <a:pt x="13361" y="51996"/>
                      <a:pt x="13203" y="51943"/>
                      <a:pt x="13071" y="51969"/>
                    </a:cubicBezTo>
                    <a:cubicBezTo>
                      <a:pt x="12861" y="51733"/>
                      <a:pt x="13045" y="51706"/>
                      <a:pt x="12861" y="51312"/>
                    </a:cubicBezTo>
                    <a:close/>
                    <a:moveTo>
                      <a:pt x="12514" y="51604"/>
                    </a:moveTo>
                    <a:cubicBezTo>
                      <a:pt x="12532" y="51604"/>
                      <a:pt x="12559" y="51611"/>
                      <a:pt x="12598" y="51628"/>
                    </a:cubicBezTo>
                    <a:cubicBezTo>
                      <a:pt x="12713" y="51723"/>
                      <a:pt x="12786" y="52113"/>
                      <a:pt x="12675" y="52113"/>
                    </a:cubicBezTo>
                    <a:cubicBezTo>
                      <a:pt x="12633" y="52113"/>
                      <a:pt x="12566" y="52059"/>
                      <a:pt x="12467" y="51917"/>
                    </a:cubicBezTo>
                    <a:lnTo>
                      <a:pt x="12467" y="51917"/>
                    </a:lnTo>
                    <a:cubicBezTo>
                      <a:pt x="12480" y="51920"/>
                      <a:pt x="12492" y="51921"/>
                      <a:pt x="12503" y="51921"/>
                    </a:cubicBezTo>
                    <a:cubicBezTo>
                      <a:pt x="12661" y="51921"/>
                      <a:pt x="12389" y="51604"/>
                      <a:pt x="12514" y="51604"/>
                    </a:cubicBezTo>
                    <a:close/>
                    <a:moveTo>
                      <a:pt x="10100" y="54731"/>
                    </a:moveTo>
                    <a:lnTo>
                      <a:pt x="10100" y="54731"/>
                    </a:lnTo>
                    <a:cubicBezTo>
                      <a:pt x="10174" y="54971"/>
                      <a:pt x="10143" y="55069"/>
                      <a:pt x="10018" y="55069"/>
                    </a:cubicBezTo>
                    <a:cubicBezTo>
                      <a:pt x="9966" y="55069"/>
                      <a:pt x="9896" y="55051"/>
                      <a:pt x="9810" y="55020"/>
                    </a:cubicBezTo>
                    <a:cubicBezTo>
                      <a:pt x="9705" y="54678"/>
                      <a:pt x="10100" y="54941"/>
                      <a:pt x="10100" y="54731"/>
                    </a:cubicBezTo>
                    <a:close/>
                    <a:moveTo>
                      <a:pt x="5807" y="59530"/>
                    </a:moveTo>
                    <a:cubicBezTo>
                      <a:pt x="5823" y="59530"/>
                      <a:pt x="5842" y="59535"/>
                      <a:pt x="5865" y="59544"/>
                    </a:cubicBezTo>
                    <a:cubicBezTo>
                      <a:pt x="5998" y="59827"/>
                      <a:pt x="5974" y="60015"/>
                      <a:pt x="5857" y="60015"/>
                    </a:cubicBezTo>
                    <a:cubicBezTo>
                      <a:pt x="5797" y="60015"/>
                      <a:pt x="5712" y="59964"/>
                      <a:pt x="5612" y="59851"/>
                    </a:cubicBezTo>
                    <a:lnTo>
                      <a:pt x="5612" y="59851"/>
                    </a:lnTo>
                    <a:cubicBezTo>
                      <a:pt x="5632" y="59858"/>
                      <a:pt x="5648" y="59862"/>
                      <a:pt x="5661" y="59862"/>
                    </a:cubicBezTo>
                    <a:cubicBezTo>
                      <a:pt x="5792" y="59862"/>
                      <a:pt x="5667" y="59530"/>
                      <a:pt x="5807" y="59530"/>
                    </a:cubicBezTo>
                    <a:close/>
                    <a:moveTo>
                      <a:pt x="5569" y="60034"/>
                    </a:moveTo>
                    <a:cubicBezTo>
                      <a:pt x="5614" y="60034"/>
                      <a:pt x="5667" y="60044"/>
                      <a:pt x="5734" y="60070"/>
                    </a:cubicBezTo>
                    <a:cubicBezTo>
                      <a:pt x="5782" y="60312"/>
                      <a:pt x="5751" y="60445"/>
                      <a:pt x="5611" y="60445"/>
                    </a:cubicBezTo>
                    <a:cubicBezTo>
                      <a:pt x="5523" y="60445"/>
                      <a:pt x="5391" y="60392"/>
                      <a:pt x="5208" y="60280"/>
                    </a:cubicBezTo>
                    <a:cubicBezTo>
                      <a:pt x="5356" y="60217"/>
                      <a:pt x="5385" y="60034"/>
                      <a:pt x="5569" y="60034"/>
                    </a:cubicBezTo>
                    <a:close/>
                    <a:moveTo>
                      <a:pt x="5181" y="60412"/>
                    </a:moveTo>
                    <a:lnTo>
                      <a:pt x="5444" y="60596"/>
                    </a:lnTo>
                    <a:cubicBezTo>
                      <a:pt x="5545" y="60768"/>
                      <a:pt x="5528" y="60807"/>
                      <a:pt x="5475" y="60807"/>
                    </a:cubicBezTo>
                    <a:cubicBezTo>
                      <a:pt x="5430" y="60807"/>
                      <a:pt x="5361" y="60780"/>
                      <a:pt x="5313" y="60780"/>
                    </a:cubicBezTo>
                    <a:lnTo>
                      <a:pt x="5181" y="60412"/>
                    </a:lnTo>
                    <a:close/>
                    <a:moveTo>
                      <a:pt x="993" y="65110"/>
                    </a:moveTo>
                    <a:cubicBezTo>
                      <a:pt x="1011" y="65110"/>
                      <a:pt x="1030" y="65113"/>
                      <a:pt x="1052" y="65119"/>
                    </a:cubicBezTo>
                    <a:cubicBezTo>
                      <a:pt x="1236" y="65593"/>
                      <a:pt x="1079" y="65645"/>
                      <a:pt x="1026" y="65803"/>
                    </a:cubicBezTo>
                    <a:cubicBezTo>
                      <a:pt x="833" y="65490"/>
                      <a:pt x="795" y="65110"/>
                      <a:pt x="993" y="65110"/>
                    </a:cubicBezTo>
                    <a:close/>
                    <a:moveTo>
                      <a:pt x="12887" y="1"/>
                    </a:moveTo>
                    <a:cubicBezTo>
                      <a:pt x="12651" y="211"/>
                      <a:pt x="12493" y="500"/>
                      <a:pt x="12467" y="816"/>
                    </a:cubicBezTo>
                    <a:cubicBezTo>
                      <a:pt x="12400" y="799"/>
                      <a:pt x="12342" y="791"/>
                      <a:pt x="12293" y="791"/>
                    </a:cubicBezTo>
                    <a:cubicBezTo>
                      <a:pt x="11870" y="791"/>
                      <a:pt x="12039" y="1367"/>
                      <a:pt x="11634" y="1367"/>
                    </a:cubicBezTo>
                    <a:cubicBezTo>
                      <a:pt x="11586" y="1367"/>
                      <a:pt x="11532" y="1359"/>
                      <a:pt x="11467" y="1342"/>
                    </a:cubicBezTo>
                    <a:lnTo>
                      <a:pt x="11467" y="1342"/>
                    </a:lnTo>
                    <a:cubicBezTo>
                      <a:pt x="11704" y="1868"/>
                      <a:pt x="11073" y="1526"/>
                      <a:pt x="11257" y="1999"/>
                    </a:cubicBezTo>
                    <a:cubicBezTo>
                      <a:pt x="10520" y="2105"/>
                      <a:pt x="10231" y="2657"/>
                      <a:pt x="9968" y="3236"/>
                    </a:cubicBezTo>
                    <a:cubicBezTo>
                      <a:pt x="9442" y="3604"/>
                      <a:pt x="8995" y="4103"/>
                      <a:pt x="8627" y="4656"/>
                    </a:cubicBezTo>
                    <a:cubicBezTo>
                      <a:pt x="8259" y="5182"/>
                      <a:pt x="7811" y="5655"/>
                      <a:pt x="7259" y="6023"/>
                    </a:cubicBezTo>
                    <a:cubicBezTo>
                      <a:pt x="7312" y="6155"/>
                      <a:pt x="7391" y="6260"/>
                      <a:pt x="7443" y="6392"/>
                    </a:cubicBezTo>
                    <a:cubicBezTo>
                      <a:pt x="7454" y="6414"/>
                      <a:pt x="7454" y="6423"/>
                      <a:pt x="7445" y="6423"/>
                    </a:cubicBezTo>
                    <a:cubicBezTo>
                      <a:pt x="7413" y="6423"/>
                      <a:pt x="7269" y="6291"/>
                      <a:pt x="7207" y="6207"/>
                    </a:cubicBezTo>
                    <a:cubicBezTo>
                      <a:pt x="6917" y="6891"/>
                      <a:pt x="6496" y="7181"/>
                      <a:pt x="6207" y="7891"/>
                    </a:cubicBezTo>
                    <a:lnTo>
                      <a:pt x="5839" y="7707"/>
                    </a:lnTo>
                    <a:lnTo>
                      <a:pt x="5839" y="7707"/>
                    </a:lnTo>
                    <a:cubicBezTo>
                      <a:pt x="5792" y="7800"/>
                      <a:pt x="6204" y="8144"/>
                      <a:pt x="6016" y="8144"/>
                    </a:cubicBezTo>
                    <a:cubicBezTo>
                      <a:pt x="5993" y="8144"/>
                      <a:pt x="5961" y="8139"/>
                      <a:pt x="5918" y="8127"/>
                    </a:cubicBezTo>
                    <a:cubicBezTo>
                      <a:pt x="5760" y="8022"/>
                      <a:pt x="5918" y="8022"/>
                      <a:pt x="5786" y="7864"/>
                    </a:cubicBezTo>
                    <a:cubicBezTo>
                      <a:pt x="5775" y="7862"/>
                      <a:pt x="5764" y="7861"/>
                      <a:pt x="5754" y="7861"/>
                    </a:cubicBezTo>
                    <a:cubicBezTo>
                      <a:pt x="5626" y="7861"/>
                      <a:pt x="5618" y="8009"/>
                      <a:pt x="5813" y="8180"/>
                    </a:cubicBezTo>
                    <a:cubicBezTo>
                      <a:pt x="5339" y="8627"/>
                      <a:pt x="4892" y="9074"/>
                      <a:pt x="4471" y="9548"/>
                    </a:cubicBezTo>
                    <a:lnTo>
                      <a:pt x="3840" y="10258"/>
                    </a:lnTo>
                    <a:cubicBezTo>
                      <a:pt x="3630" y="10521"/>
                      <a:pt x="3419" y="10757"/>
                      <a:pt x="3209" y="10994"/>
                    </a:cubicBezTo>
                    <a:cubicBezTo>
                      <a:pt x="2394" y="11993"/>
                      <a:pt x="1657" y="13019"/>
                      <a:pt x="921" y="14071"/>
                    </a:cubicBezTo>
                    <a:cubicBezTo>
                      <a:pt x="605" y="14492"/>
                      <a:pt x="316" y="14939"/>
                      <a:pt x="0" y="15360"/>
                    </a:cubicBezTo>
                    <a:cubicBezTo>
                      <a:pt x="53" y="19147"/>
                      <a:pt x="79" y="22934"/>
                      <a:pt x="106" y="26695"/>
                    </a:cubicBezTo>
                    <a:cubicBezTo>
                      <a:pt x="237" y="39477"/>
                      <a:pt x="263" y="52259"/>
                      <a:pt x="316" y="65014"/>
                    </a:cubicBezTo>
                    <a:lnTo>
                      <a:pt x="316" y="67881"/>
                    </a:lnTo>
                    <a:cubicBezTo>
                      <a:pt x="421" y="67723"/>
                      <a:pt x="553" y="67592"/>
                      <a:pt x="737" y="67539"/>
                    </a:cubicBezTo>
                    <a:cubicBezTo>
                      <a:pt x="132" y="66356"/>
                      <a:pt x="605" y="66145"/>
                      <a:pt x="895" y="65777"/>
                    </a:cubicBezTo>
                    <a:cubicBezTo>
                      <a:pt x="1131" y="66303"/>
                      <a:pt x="1421" y="66803"/>
                      <a:pt x="1736" y="67276"/>
                    </a:cubicBezTo>
                    <a:cubicBezTo>
                      <a:pt x="1578" y="66908"/>
                      <a:pt x="1762" y="67013"/>
                      <a:pt x="1657" y="66671"/>
                    </a:cubicBezTo>
                    <a:lnTo>
                      <a:pt x="1657" y="66671"/>
                    </a:lnTo>
                    <a:cubicBezTo>
                      <a:pt x="1841" y="66806"/>
                      <a:pt x="1949" y="66857"/>
                      <a:pt x="2012" y="66857"/>
                    </a:cubicBezTo>
                    <a:cubicBezTo>
                      <a:pt x="2204" y="66857"/>
                      <a:pt x="1979" y="66388"/>
                      <a:pt x="2187" y="66388"/>
                    </a:cubicBezTo>
                    <a:cubicBezTo>
                      <a:pt x="2243" y="66388"/>
                      <a:pt x="2333" y="66423"/>
                      <a:pt x="2473" y="66513"/>
                    </a:cubicBezTo>
                    <a:cubicBezTo>
                      <a:pt x="2446" y="66250"/>
                      <a:pt x="2446" y="65961"/>
                      <a:pt x="2525" y="65698"/>
                    </a:cubicBezTo>
                    <a:cubicBezTo>
                      <a:pt x="2341" y="65619"/>
                      <a:pt x="2341" y="65435"/>
                      <a:pt x="2183" y="65330"/>
                    </a:cubicBezTo>
                    <a:cubicBezTo>
                      <a:pt x="2183" y="65172"/>
                      <a:pt x="2341" y="65225"/>
                      <a:pt x="2183" y="64883"/>
                    </a:cubicBezTo>
                    <a:lnTo>
                      <a:pt x="2183" y="64883"/>
                    </a:lnTo>
                    <a:cubicBezTo>
                      <a:pt x="2551" y="65093"/>
                      <a:pt x="2525" y="65382"/>
                      <a:pt x="2420" y="65409"/>
                    </a:cubicBezTo>
                    <a:cubicBezTo>
                      <a:pt x="2477" y="65476"/>
                      <a:pt x="2522" y="65504"/>
                      <a:pt x="2557" y="65504"/>
                    </a:cubicBezTo>
                    <a:cubicBezTo>
                      <a:pt x="2699" y="65504"/>
                      <a:pt x="2658" y="65026"/>
                      <a:pt x="2446" y="64751"/>
                    </a:cubicBezTo>
                    <a:cubicBezTo>
                      <a:pt x="2537" y="64715"/>
                      <a:pt x="2515" y="64517"/>
                      <a:pt x="2639" y="64517"/>
                    </a:cubicBezTo>
                    <a:cubicBezTo>
                      <a:pt x="2695" y="64517"/>
                      <a:pt x="2780" y="64558"/>
                      <a:pt x="2920" y="64672"/>
                    </a:cubicBezTo>
                    <a:cubicBezTo>
                      <a:pt x="3116" y="64599"/>
                      <a:pt x="2741" y="63818"/>
                      <a:pt x="2987" y="63818"/>
                    </a:cubicBezTo>
                    <a:cubicBezTo>
                      <a:pt x="3005" y="63818"/>
                      <a:pt x="3026" y="63822"/>
                      <a:pt x="3051" y="63831"/>
                    </a:cubicBezTo>
                    <a:cubicBezTo>
                      <a:pt x="3498" y="64199"/>
                      <a:pt x="3630" y="64725"/>
                      <a:pt x="3866" y="65225"/>
                    </a:cubicBezTo>
                    <a:cubicBezTo>
                      <a:pt x="4051" y="65014"/>
                      <a:pt x="3656" y="64330"/>
                      <a:pt x="4024" y="64225"/>
                    </a:cubicBezTo>
                    <a:lnTo>
                      <a:pt x="4024" y="64225"/>
                    </a:lnTo>
                    <a:cubicBezTo>
                      <a:pt x="4264" y="64392"/>
                      <a:pt x="4336" y="64493"/>
                      <a:pt x="4384" y="64493"/>
                    </a:cubicBezTo>
                    <a:cubicBezTo>
                      <a:pt x="4405" y="64493"/>
                      <a:pt x="4422" y="64475"/>
                      <a:pt x="4445" y="64436"/>
                    </a:cubicBezTo>
                    <a:cubicBezTo>
                      <a:pt x="4387" y="64273"/>
                      <a:pt x="4329" y="64254"/>
                      <a:pt x="4271" y="64254"/>
                    </a:cubicBezTo>
                    <a:cubicBezTo>
                      <a:pt x="4253" y="64254"/>
                      <a:pt x="4235" y="64256"/>
                      <a:pt x="4217" y="64256"/>
                    </a:cubicBezTo>
                    <a:cubicBezTo>
                      <a:pt x="4162" y="64256"/>
                      <a:pt x="4106" y="64238"/>
                      <a:pt x="4051" y="64094"/>
                    </a:cubicBezTo>
                    <a:cubicBezTo>
                      <a:pt x="3945" y="64120"/>
                      <a:pt x="3814" y="64146"/>
                      <a:pt x="3840" y="64330"/>
                    </a:cubicBezTo>
                    <a:cubicBezTo>
                      <a:pt x="3639" y="64130"/>
                      <a:pt x="3575" y="64056"/>
                      <a:pt x="3529" y="64056"/>
                    </a:cubicBezTo>
                    <a:cubicBezTo>
                      <a:pt x="3496" y="64056"/>
                      <a:pt x="3474" y="64092"/>
                      <a:pt x="3419" y="64146"/>
                    </a:cubicBezTo>
                    <a:cubicBezTo>
                      <a:pt x="3314" y="64067"/>
                      <a:pt x="3288" y="63936"/>
                      <a:pt x="3262" y="63804"/>
                    </a:cubicBezTo>
                    <a:cubicBezTo>
                      <a:pt x="3257" y="63775"/>
                      <a:pt x="3267" y="63763"/>
                      <a:pt x="3285" y="63763"/>
                    </a:cubicBezTo>
                    <a:cubicBezTo>
                      <a:pt x="3366" y="63763"/>
                      <a:pt x="3624" y="63993"/>
                      <a:pt x="3708" y="63993"/>
                    </a:cubicBezTo>
                    <a:cubicBezTo>
                      <a:pt x="3725" y="63993"/>
                      <a:pt x="3735" y="63984"/>
                      <a:pt x="3735" y="63962"/>
                    </a:cubicBezTo>
                    <a:cubicBezTo>
                      <a:pt x="3630" y="63857"/>
                      <a:pt x="3603" y="63673"/>
                      <a:pt x="3472" y="63568"/>
                    </a:cubicBezTo>
                    <a:cubicBezTo>
                      <a:pt x="3472" y="63384"/>
                      <a:pt x="3682" y="63489"/>
                      <a:pt x="3788" y="63384"/>
                    </a:cubicBezTo>
                    <a:cubicBezTo>
                      <a:pt x="3972" y="63568"/>
                      <a:pt x="3998" y="63673"/>
                      <a:pt x="3945" y="63726"/>
                    </a:cubicBezTo>
                    <a:cubicBezTo>
                      <a:pt x="3945" y="63746"/>
                      <a:pt x="3940" y="63754"/>
                      <a:pt x="3932" y="63754"/>
                    </a:cubicBezTo>
                    <a:cubicBezTo>
                      <a:pt x="3895" y="63754"/>
                      <a:pt x="3788" y="63605"/>
                      <a:pt x="3682" y="63541"/>
                    </a:cubicBezTo>
                    <a:lnTo>
                      <a:pt x="3682" y="63541"/>
                    </a:lnTo>
                    <a:cubicBezTo>
                      <a:pt x="3814" y="63804"/>
                      <a:pt x="3998" y="64015"/>
                      <a:pt x="4235" y="64199"/>
                    </a:cubicBezTo>
                    <a:cubicBezTo>
                      <a:pt x="3709" y="62726"/>
                      <a:pt x="4103" y="62489"/>
                      <a:pt x="4051" y="61648"/>
                    </a:cubicBezTo>
                    <a:lnTo>
                      <a:pt x="4051" y="61648"/>
                    </a:lnTo>
                    <a:cubicBezTo>
                      <a:pt x="4182" y="61700"/>
                      <a:pt x="4287" y="61806"/>
                      <a:pt x="4366" y="61911"/>
                    </a:cubicBezTo>
                    <a:cubicBezTo>
                      <a:pt x="4208" y="61648"/>
                      <a:pt x="4156" y="61017"/>
                      <a:pt x="4314" y="60806"/>
                    </a:cubicBezTo>
                    <a:lnTo>
                      <a:pt x="4314" y="60806"/>
                    </a:lnTo>
                    <a:cubicBezTo>
                      <a:pt x="4629" y="61201"/>
                      <a:pt x="4498" y="61622"/>
                      <a:pt x="4682" y="61832"/>
                    </a:cubicBezTo>
                    <a:cubicBezTo>
                      <a:pt x="4572" y="61731"/>
                      <a:pt x="4507" y="61694"/>
                      <a:pt x="4481" y="61694"/>
                    </a:cubicBezTo>
                    <a:cubicBezTo>
                      <a:pt x="4431" y="61694"/>
                      <a:pt x="4519" y="61825"/>
                      <a:pt x="4708" y="61911"/>
                    </a:cubicBezTo>
                    <a:cubicBezTo>
                      <a:pt x="4761" y="61332"/>
                      <a:pt x="4892" y="60938"/>
                      <a:pt x="5155" y="60754"/>
                    </a:cubicBezTo>
                    <a:lnTo>
                      <a:pt x="5155" y="60754"/>
                    </a:lnTo>
                    <a:cubicBezTo>
                      <a:pt x="5655" y="61174"/>
                      <a:pt x="5103" y="61306"/>
                      <a:pt x="5550" y="61832"/>
                    </a:cubicBezTo>
                    <a:cubicBezTo>
                      <a:pt x="5655" y="61753"/>
                      <a:pt x="5813" y="61885"/>
                      <a:pt x="5576" y="61490"/>
                    </a:cubicBezTo>
                    <a:lnTo>
                      <a:pt x="5576" y="61490"/>
                    </a:lnTo>
                    <a:cubicBezTo>
                      <a:pt x="5598" y="61493"/>
                      <a:pt x="5619" y="61495"/>
                      <a:pt x="5638" y="61495"/>
                    </a:cubicBezTo>
                    <a:cubicBezTo>
                      <a:pt x="6270" y="61495"/>
                      <a:pt x="6030" y="59925"/>
                      <a:pt x="6260" y="59491"/>
                    </a:cubicBezTo>
                    <a:lnTo>
                      <a:pt x="6260" y="59491"/>
                    </a:lnTo>
                    <a:cubicBezTo>
                      <a:pt x="6523" y="59623"/>
                      <a:pt x="6365" y="60044"/>
                      <a:pt x="6681" y="60122"/>
                    </a:cubicBezTo>
                    <a:cubicBezTo>
                      <a:pt x="6470" y="59886"/>
                      <a:pt x="6418" y="59544"/>
                      <a:pt x="6470" y="59228"/>
                    </a:cubicBezTo>
                    <a:cubicBezTo>
                      <a:pt x="6409" y="59228"/>
                      <a:pt x="6338" y="59211"/>
                      <a:pt x="6278" y="59211"/>
                    </a:cubicBezTo>
                    <a:cubicBezTo>
                      <a:pt x="6208" y="59211"/>
                      <a:pt x="6155" y="59234"/>
                      <a:pt x="6155" y="59333"/>
                    </a:cubicBezTo>
                    <a:cubicBezTo>
                      <a:pt x="6076" y="59281"/>
                      <a:pt x="6023" y="59176"/>
                      <a:pt x="5944" y="59123"/>
                    </a:cubicBezTo>
                    <a:cubicBezTo>
                      <a:pt x="5892" y="58729"/>
                      <a:pt x="6496" y="59149"/>
                      <a:pt x="6233" y="58492"/>
                    </a:cubicBezTo>
                    <a:lnTo>
                      <a:pt x="6233" y="58492"/>
                    </a:lnTo>
                    <a:cubicBezTo>
                      <a:pt x="6418" y="58571"/>
                      <a:pt x="6470" y="58729"/>
                      <a:pt x="6628" y="58807"/>
                    </a:cubicBezTo>
                    <a:cubicBezTo>
                      <a:pt x="6496" y="58360"/>
                      <a:pt x="6812" y="58518"/>
                      <a:pt x="6812" y="58255"/>
                    </a:cubicBezTo>
                    <a:cubicBezTo>
                      <a:pt x="6970" y="58334"/>
                      <a:pt x="7075" y="58466"/>
                      <a:pt x="7154" y="58597"/>
                    </a:cubicBezTo>
                    <a:cubicBezTo>
                      <a:pt x="7169" y="58604"/>
                      <a:pt x="7180" y="58608"/>
                      <a:pt x="7189" y="58608"/>
                    </a:cubicBezTo>
                    <a:cubicBezTo>
                      <a:pt x="7252" y="58608"/>
                      <a:pt x="7195" y="58453"/>
                      <a:pt x="7263" y="58453"/>
                    </a:cubicBezTo>
                    <a:cubicBezTo>
                      <a:pt x="7290" y="58453"/>
                      <a:pt x="7336" y="58477"/>
                      <a:pt x="7417" y="58544"/>
                    </a:cubicBezTo>
                    <a:cubicBezTo>
                      <a:pt x="7391" y="58413"/>
                      <a:pt x="7285" y="58308"/>
                      <a:pt x="7180" y="58255"/>
                    </a:cubicBezTo>
                    <a:cubicBezTo>
                      <a:pt x="7759" y="57913"/>
                      <a:pt x="7996" y="57545"/>
                      <a:pt x="8364" y="56966"/>
                    </a:cubicBezTo>
                    <a:cubicBezTo>
                      <a:pt x="8522" y="57072"/>
                      <a:pt x="8627" y="57256"/>
                      <a:pt x="8653" y="57440"/>
                    </a:cubicBezTo>
                    <a:cubicBezTo>
                      <a:pt x="8778" y="57415"/>
                      <a:pt x="8713" y="57201"/>
                      <a:pt x="8840" y="57201"/>
                    </a:cubicBezTo>
                    <a:cubicBezTo>
                      <a:pt x="8848" y="57201"/>
                      <a:pt x="8855" y="57202"/>
                      <a:pt x="8863" y="57203"/>
                    </a:cubicBezTo>
                    <a:cubicBezTo>
                      <a:pt x="8863" y="56914"/>
                      <a:pt x="8469" y="56835"/>
                      <a:pt x="8443" y="56572"/>
                    </a:cubicBezTo>
                    <a:lnTo>
                      <a:pt x="8443" y="56572"/>
                    </a:lnTo>
                    <a:cubicBezTo>
                      <a:pt x="8548" y="56628"/>
                      <a:pt x="8628" y="56654"/>
                      <a:pt x="8684" y="56654"/>
                    </a:cubicBezTo>
                    <a:cubicBezTo>
                      <a:pt x="8840" y="56654"/>
                      <a:pt x="8828" y="56459"/>
                      <a:pt x="8732" y="56151"/>
                    </a:cubicBezTo>
                    <a:lnTo>
                      <a:pt x="8732" y="56151"/>
                    </a:lnTo>
                    <a:cubicBezTo>
                      <a:pt x="8942" y="56256"/>
                      <a:pt x="8995" y="56440"/>
                      <a:pt x="9232" y="56519"/>
                    </a:cubicBezTo>
                    <a:cubicBezTo>
                      <a:pt x="9153" y="56309"/>
                      <a:pt x="8916" y="56204"/>
                      <a:pt x="8837" y="55993"/>
                    </a:cubicBezTo>
                    <a:lnTo>
                      <a:pt x="8837" y="55993"/>
                    </a:lnTo>
                    <a:cubicBezTo>
                      <a:pt x="8952" y="56060"/>
                      <a:pt x="9020" y="56088"/>
                      <a:pt x="9058" y="56088"/>
                    </a:cubicBezTo>
                    <a:cubicBezTo>
                      <a:pt x="9183" y="56088"/>
                      <a:pt x="8973" y="55781"/>
                      <a:pt x="9074" y="55599"/>
                    </a:cubicBezTo>
                    <a:lnTo>
                      <a:pt x="9074" y="55599"/>
                    </a:lnTo>
                    <a:cubicBezTo>
                      <a:pt x="9284" y="55704"/>
                      <a:pt x="9337" y="55888"/>
                      <a:pt x="9547" y="55967"/>
                    </a:cubicBezTo>
                    <a:cubicBezTo>
                      <a:pt x="9468" y="55836"/>
                      <a:pt x="9363" y="55704"/>
                      <a:pt x="9232" y="55625"/>
                    </a:cubicBezTo>
                    <a:cubicBezTo>
                      <a:pt x="9232" y="55497"/>
                      <a:pt x="9327" y="55439"/>
                      <a:pt x="9469" y="55439"/>
                    </a:cubicBezTo>
                    <a:cubicBezTo>
                      <a:pt x="9734" y="55439"/>
                      <a:pt x="10158" y="55641"/>
                      <a:pt x="10415" y="55967"/>
                    </a:cubicBezTo>
                    <a:cubicBezTo>
                      <a:pt x="10468" y="55494"/>
                      <a:pt x="9837" y="55704"/>
                      <a:pt x="9626" y="55125"/>
                    </a:cubicBezTo>
                    <a:cubicBezTo>
                      <a:pt x="9641" y="55114"/>
                      <a:pt x="9657" y="55110"/>
                      <a:pt x="9673" y="55110"/>
                    </a:cubicBezTo>
                    <a:cubicBezTo>
                      <a:pt x="9777" y="55110"/>
                      <a:pt x="9926" y="55294"/>
                      <a:pt x="10152" y="55362"/>
                    </a:cubicBezTo>
                    <a:cubicBezTo>
                      <a:pt x="10047" y="54968"/>
                      <a:pt x="10441" y="55125"/>
                      <a:pt x="10021" y="54521"/>
                    </a:cubicBezTo>
                    <a:cubicBezTo>
                      <a:pt x="10072" y="54482"/>
                      <a:pt x="10123" y="54425"/>
                      <a:pt x="10211" y="54425"/>
                    </a:cubicBezTo>
                    <a:cubicBezTo>
                      <a:pt x="10303" y="54425"/>
                      <a:pt x="10436" y="54489"/>
                      <a:pt x="10652" y="54705"/>
                    </a:cubicBezTo>
                    <a:lnTo>
                      <a:pt x="10494" y="54231"/>
                    </a:lnTo>
                    <a:cubicBezTo>
                      <a:pt x="10403" y="54157"/>
                      <a:pt x="10362" y="54130"/>
                      <a:pt x="10350" y="54130"/>
                    </a:cubicBezTo>
                    <a:cubicBezTo>
                      <a:pt x="10317" y="54130"/>
                      <a:pt x="10497" y="54333"/>
                      <a:pt x="10434" y="54333"/>
                    </a:cubicBezTo>
                    <a:cubicBezTo>
                      <a:pt x="10414" y="54333"/>
                      <a:pt x="10368" y="54312"/>
                      <a:pt x="10284" y="54258"/>
                    </a:cubicBezTo>
                    <a:cubicBezTo>
                      <a:pt x="9889" y="53626"/>
                      <a:pt x="10652" y="53705"/>
                      <a:pt x="10573" y="53153"/>
                    </a:cubicBezTo>
                    <a:lnTo>
                      <a:pt x="10573" y="53153"/>
                    </a:lnTo>
                    <a:cubicBezTo>
                      <a:pt x="10783" y="53469"/>
                      <a:pt x="11020" y="53705"/>
                      <a:pt x="10967" y="53916"/>
                    </a:cubicBezTo>
                    <a:cubicBezTo>
                      <a:pt x="11031" y="53946"/>
                      <a:pt x="11077" y="53959"/>
                      <a:pt x="11108" y="53959"/>
                    </a:cubicBezTo>
                    <a:cubicBezTo>
                      <a:pt x="11351" y="53959"/>
                      <a:pt x="10746" y="53155"/>
                      <a:pt x="10862" y="52969"/>
                    </a:cubicBezTo>
                    <a:lnTo>
                      <a:pt x="10862" y="52969"/>
                    </a:lnTo>
                    <a:cubicBezTo>
                      <a:pt x="10991" y="53059"/>
                      <a:pt x="11077" y="53095"/>
                      <a:pt x="11133" y="53095"/>
                    </a:cubicBezTo>
                    <a:cubicBezTo>
                      <a:pt x="11306" y="53095"/>
                      <a:pt x="11191" y="52747"/>
                      <a:pt x="11152" y="52548"/>
                    </a:cubicBezTo>
                    <a:lnTo>
                      <a:pt x="11152" y="52548"/>
                    </a:lnTo>
                    <a:cubicBezTo>
                      <a:pt x="11294" y="52630"/>
                      <a:pt x="11396" y="52664"/>
                      <a:pt x="11470" y="52664"/>
                    </a:cubicBezTo>
                    <a:cubicBezTo>
                      <a:pt x="11658" y="52664"/>
                      <a:pt x="11674" y="52454"/>
                      <a:pt x="11730" y="52285"/>
                    </a:cubicBezTo>
                    <a:lnTo>
                      <a:pt x="11730" y="52285"/>
                    </a:lnTo>
                    <a:cubicBezTo>
                      <a:pt x="12019" y="52574"/>
                      <a:pt x="11678" y="52522"/>
                      <a:pt x="11809" y="52785"/>
                    </a:cubicBezTo>
                    <a:cubicBezTo>
                      <a:pt x="12072" y="52969"/>
                      <a:pt x="12098" y="53284"/>
                      <a:pt x="12335" y="53469"/>
                    </a:cubicBezTo>
                    <a:cubicBezTo>
                      <a:pt x="12125" y="52916"/>
                      <a:pt x="12282" y="52680"/>
                      <a:pt x="12019" y="52101"/>
                    </a:cubicBezTo>
                    <a:lnTo>
                      <a:pt x="12019" y="52101"/>
                    </a:lnTo>
                    <a:cubicBezTo>
                      <a:pt x="12056" y="52126"/>
                      <a:pt x="12083" y="52134"/>
                      <a:pt x="12106" y="52134"/>
                    </a:cubicBezTo>
                    <a:cubicBezTo>
                      <a:pt x="12161" y="52134"/>
                      <a:pt x="12190" y="52081"/>
                      <a:pt x="12280" y="52081"/>
                    </a:cubicBezTo>
                    <a:cubicBezTo>
                      <a:pt x="12308" y="52081"/>
                      <a:pt x="12343" y="52086"/>
                      <a:pt x="12388" y="52101"/>
                    </a:cubicBezTo>
                    <a:cubicBezTo>
                      <a:pt x="12808" y="52469"/>
                      <a:pt x="12098" y="52417"/>
                      <a:pt x="12756" y="52758"/>
                    </a:cubicBezTo>
                    <a:cubicBezTo>
                      <a:pt x="12914" y="53100"/>
                      <a:pt x="12493" y="52785"/>
                      <a:pt x="12677" y="53153"/>
                    </a:cubicBezTo>
                    <a:cubicBezTo>
                      <a:pt x="12737" y="53200"/>
                      <a:pt x="12780" y="53219"/>
                      <a:pt x="12813" y="53219"/>
                    </a:cubicBezTo>
                    <a:cubicBezTo>
                      <a:pt x="12927" y="53219"/>
                      <a:pt x="12898" y="52983"/>
                      <a:pt x="12983" y="52983"/>
                    </a:cubicBezTo>
                    <a:cubicBezTo>
                      <a:pt x="13019" y="52983"/>
                      <a:pt x="13077" y="53027"/>
                      <a:pt x="13177" y="53153"/>
                    </a:cubicBezTo>
                    <a:cubicBezTo>
                      <a:pt x="13045" y="52811"/>
                      <a:pt x="13256" y="52837"/>
                      <a:pt x="13177" y="52469"/>
                    </a:cubicBezTo>
                    <a:lnTo>
                      <a:pt x="13177" y="52469"/>
                    </a:lnTo>
                    <a:cubicBezTo>
                      <a:pt x="13336" y="52661"/>
                      <a:pt x="13412" y="52721"/>
                      <a:pt x="13457" y="52721"/>
                    </a:cubicBezTo>
                    <a:cubicBezTo>
                      <a:pt x="13529" y="52721"/>
                      <a:pt x="13519" y="52566"/>
                      <a:pt x="13639" y="52566"/>
                    </a:cubicBezTo>
                    <a:cubicBezTo>
                      <a:pt x="13679" y="52566"/>
                      <a:pt x="13732" y="52583"/>
                      <a:pt x="13808" y="52627"/>
                    </a:cubicBezTo>
                    <a:cubicBezTo>
                      <a:pt x="13624" y="52075"/>
                      <a:pt x="13887" y="52075"/>
                      <a:pt x="13860" y="51680"/>
                    </a:cubicBezTo>
                    <a:cubicBezTo>
                      <a:pt x="13700" y="51504"/>
                      <a:pt x="13521" y="51387"/>
                      <a:pt x="13423" y="51387"/>
                    </a:cubicBezTo>
                    <a:cubicBezTo>
                      <a:pt x="13359" y="51387"/>
                      <a:pt x="13330" y="51435"/>
                      <a:pt x="13361" y="51549"/>
                    </a:cubicBezTo>
                    <a:cubicBezTo>
                      <a:pt x="12966" y="51023"/>
                      <a:pt x="13440" y="51128"/>
                      <a:pt x="13571" y="51075"/>
                    </a:cubicBezTo>
                    <a:cubicBezTo>
                      <a:pt x="13729" y="51233"/>
                      <a:pt x="13860" y="51417"/>
                      <a:pt x="13913" y="51654"/>
                    </a:cubicBezTo>
                    <a:cubicBezTo>
                      <a:pt x="14123" y="51864"/>
                      <a:pt x="14229" y="51812"/>
                      <a:pt x="14518" y="52154"/>
                    </a:cubicBezTo>
                    <a:cubicBezTo>
                      <a:pt x="13966" y="51496"/>
                      <a:pt x="14518" y="51864"/>
                      <a:pt x="14281" y="51286"/>
                    </a:cubicBezTo>
                    <a:lnTo>
                      <a:pt x="14281" y="51286"/>
                    </a:lnTo>
                    <a:cubicBezTo>
                      <a:pt x="14439" y="51391"/>
                      <a:pt x="14465" y="51259"/>
                      <a:pt x="14571" y="51443"/>
                    </a:cubicBezTo>
                    <a:cubicBezTo>
                      <a:pt x="14598" y="51456"/>
                      <a:pt x="14618" y="51462"/>
                      <a:pt x="14630" y="51462"/>
                    </a:cubicBezTo>
                    <a:cubicBezTo>
                      <a:pt x="14717" y="51462"/>
                      <a:pt x="14439" y="51170"/>
                      <a:pt x="14496" y="51170"/>
                    </a:cubicBezTo>
                    <a:cubicBezTo>
                      <a:pt x="14512" y="51170"/>
                      <a:pt x="14555" y="51193"/>
                      <a:pt x="14641" y="51254"/>
                    </a:cubicBezTo>
                    <a:lnTo>
                      <a:pt x="14641" y="51254"/>
                    </a:lnTo>
                    <a:cubicBezTo>
                      <a:pt x="14382" y="51070"/>
                      <a:pt x="14174" y="50836"/>
                      <a:pt x="14018" y="50549"/>
                    </a:cubicBezTo>
                    <a:cubicBezTo>
                      <a:pt x="14035" y="50535"/>
                      <a:pt x="14052" y="50529"/>
                      <a:pt x="14069" y="50529"/>
                    </a:cubicBezTo>
                    <a:cubicBezTo>
                      <a:pt x="14180" y="50529"/>
                      <a:pt x="14289" y="50800"/>
                      <a:pt x="14518" y="50891"/>
                    </a:cubicBezTo>
                    <a:cubicBezTo>
                      <a:pt x="14439" y="50681"/>
                      <a:pt x="14281" y="50497"/>
                      <a:pt x="14123" y="50365"/>
                    </a:cubicBezTo>
                    <a:cubicBezTo>
                      <a:pt x="14150" y="50313"/>
                      <a:pt x="14281" y="50391"/>
                      <a:pt x="14202" y="50181"/>
                    </a:cubicBezTo>
                    <a:lnTo>
                      <a:pt x="14202" y="50181"/>
                    </a:lnTo>
                    <a:cubicBezTo>
                      <a:pt x="14623" y="50391"/>
                      <a:pt x="14649" y="50891"/>
                      <a:pt x="15044" y="51128"/>
                    </a:cubicBezTo>
                    <a:cubicBezTo>
                      <a:pt x="14912" y="50891"/>
                      <a:pt x="14755" y="50681"/>
                      <a:pt x="14597" y="50497"/>
                    </a:cubicBezTo>
                    <a:cubicBezTo>
                      <a:pt x="14542" y="50380"/>
                      <a:pt x="14559" y="50348"/>
                      <a:pt x="14603" y="50348"/>
                    </a:cubicBezTo>
                    <a:cubicBezTo>
                      <a:pt x="14653" y="50348"/>
                      <a:pt x="14739" y="50390"/>
                      <a:pt x="14790" y="50390"/>
                    </a:cubicBezTo>
                    <a:cubicBezTo>
                      <a:pt x="14844" y="50390"/>
                      <a:pt x="14859" y="50344"/>
                      <a:pt x="14755" y="50155"/>
                    </a:cubicBezTo>
                    <a:lnTo>
                      <a:pt x="14755" y="50155"/>
                    </a:lnTo>
                    <a:cubicBezTo>
                      <a:pt x="15018" y="50260"/>
                      <a:pt x="15123" y="50444"/>
                      <a:pt x="15333" y="50576"/>
                    </a:cubicBezTo>
                    <a:cubicBezTo>
                      <a:pt x="15202" y="50181"/>
                      <a:pt x="15491" y="50260"/>
                      <a:pt x="15675" y="50234"/>
                    </a:cubicBezTo>
                    <a:cubicBezTo>
                      <a:pt x="15307" y="49681"/>
                      <a:pt x="15623" y="49655"/>
                      <a:pt x="15807" y="49576"/>
                    </a:cubicBezTo>
                    <a:cubicBezTo>
                      <a:pt x="16017" y="49681"/>
                      <a:pt x="15886" y="49971"/>
                      <a:pt x="16175" y="50023"/>
                    </a:cubicBezTo>
                    <a:cubicBezTo>
                      <a:pt x="15912" y="49471"/>
                      <a:pt x="16254" y="49602"/>
                      <a:pt x="16385" y="49418"/>
                    </a:cubicBezTo>
                    <a:cubicBezTo>
                      <a:pt x="16359" y="49155"/>
                      <a:pt x="16043" y="49103"/>
                      <a:pt x="15991" y="48866"/>
                    </a:cubicBezTo>
                    <a:cubicBezTo>
                      <a:pt x="16001" y="48842"/>
                      <a:pt x="16016" y="48831"/>
                      <a:pt x="16033" y="48831"/>
                    </a:cubicBezTo>
                    <a:cubicBezTo>
                      <a:pt x="16152" y="48831"/>
                      <a:pt x="16420" y="49294"/>
                      <a:pt x="16648" y="49339"/>
                    </a:cubicBezTo>
                    <a:cubicBezTo>
                      <a:pt x="16727" y="49261"/>
                      <a:pt x="16675" y="49155"/>
                      <a:pt x="16517" y="48971"/>
                    </a:cubicBezTo>
                    <a:lnTo>
                      <a:pt x="16517" y="48971"/>
                    </a:lnTo>
                    <a:cubicBezTo>
                      <a:pt x="16692" y="49077"/>
                      <a:pt x="16812" y="49120"/>
                      <a:pt x="16895" y="49120"/>
                    </a:cubicBezTo>
                    <a:cubicBezTo>
                      <a:pt x="17248" y="49120"/>
                      <a:pt x="16921" y="48340"/>
                      <a:pt x="17278" y="48340"/>
                    </a:cubicBezTo>
                    <a:cubicBezTo>
                      <a:pt x="17315" y="48340"/>
                      <a:pt x="17358" y="48348"/>
                      <a:pt x="17411" y="48366"/>
                    </a:cubicBezTo>
                    <a:cubicBezTo>
                      <a:pt x="17069" y="47814"/>
                      <a:pt x="17201" y="47840"/>
                      <a:pt x="17122" y="47393"/>
                    </a:cubicBezTo>
                    <a:cubicBezTo>
                      <a:pt x="17124" y="47392"/>
                      <a:pt x="17127" y="47391"/>
                      <a:pt x="17131" y="47391"/>
                    </a:cubicBezTo>
                    <a:cubicBezTo>
                      <a:pt x="17184" y="47391"/>
                      <a:pt x="17348" y="47523"/>
                      <a:pt x="17447" y="47523"/>
                    </a:cubicBezTo>
                    <a:cubicBezTo>
                      <a:pt x="17479" y="47523"/>
                      <a:pt x="17504" y="47509"/>
                      <a:pt x="17516" y="47472"/>
                    </a:cubicBezTo>
                    <a:cubicBezTo>
                      <a:pt x="17884" y="47814"/>
                      <a:pt x="17516" y="47814"/>
                      <a:pt x="17674" y="48077"/>
                    </a:cubicBezTo>
                    <a:cubicBezTo>
                      <a:pt x="17715" y="48089"/>
                      <a:pt x="17750" y="48094"/>
                      <a:pt x="17779" y="48094"/>
                    </a:cubicBezTo>
                    <a:cubicBezTo>
                      <a:pt x="18013" y="48094"/>
                      <a:pt x="17896" y="47747"/>
                      <a:pt x="17779" y="47420"/>
                    </a:cubicBezTo>
                    <a:lnTo>
                      <a:pt x="17779" y="47420"/>
                    </a:lnTo>
                    <a:cubicBezTo>
                      <a:pt x="18042" y="47446"/>
                      <a:pt x="18121" y="47656"/>
                      <a:pt x="18463" y="47893"/>
                    </a:cubicBezTo>
                    <a:cubicBezTo>
                      <a:pt x="18489" y="47683"/>
                      <a:pt x="18752" y="47840"/>
                      <a:pt x="18463" y="47420"/>
                    </a:cubicBezTo>
                    <a:lnTo>
                      <a:pt x="18463" y="47420"/>
                    </a:lnTo>
                    <a:lnTo>
                      <a:pt x="18831" y="47630"/>
                    </a:lnTo>
                    <a:cubicBezTo>
                      <a:pt x="18558" y="47394"/>
                      <a:pt x="18550" y="47132"/>
                      <a:pt x="18761" y="47132"/>
                    </a:cubicBezTo>
                    <a:cubicBezTo>
                      <a:pt x="18856" y="47132"/>
                      <a:pt x="18994" y="47184"/>
                      <a:pt x="19173" y="47314"/>
                    </a:cubicBezTo>
                    <a:cubicBezTo>
                      <a:pt x="18915" y="46918"/>
                      <a:pt x="18950" y="46860"/>
                      <a:pt x="19071" y="46860"/>
                    </a:cubicBezTo>
                    <a:cubicBezTo>
                      <a:pt x="19121" y="46860"/>
                      <a:pt x="19185" y="46870"/>
                      <a:pt x="19250" y="46870"/>
                    </a:cubicBezTo>
                    <a:cubicBezTo>
                      <a:pt x="19268" y="46870"/>
                      <a:pt x="19286" y="46869"/>
                      <a:pt x="19305" y="46867"/>
                    </a:cubicBezTo>
                    <a:cubicBezTo>
                      <a:pt x="19252" y="46709"/>
                      <a:pt x="19232" y="46690"/>
                      <a:pt x="19193" y="46690"/>
                    </a:cubicBezTo>
                    <a:cubicBezTo>
                      <a:pt x="19180" y="46690"/>
                      <a:pt x="19164" y="46692"/>
                      <a:pt x="19145" y="46692"/>
                    </a:cubicBezTo>
                    <a:cubicBezTo>
                      <a:pt x="19106" y="46692"/>
                      <a:pt x="19050" y="46683"/>
                      <a:pt x="18963" y="46631"/>
                    </a:cubicBezTo>
                    <a:cubicBezTo>
                      <a:pt x="18857" y="46394"/>
                      <a:pt x="19094" y="46525"/>
                      <a:pt x="19120" y="46420"/>
                    </a:cubicBezTo>
                    <a:cubicBezTo>
                      <a:pt x="19541" y="46683"/>
                      <a:pt x="19436" y="46736"/>
                      <a:pt x="19620" y="46999"/>
                    </a:cubicBezTo>
                    <a:cubicBezTo>
                      <a:pt x="19667" y="46961"/>
                      <a:pt x="19724" y="46937"/>
                      <a:pt x="19799" y="46937"/>
                    </a:cubicBezTo>
                    <a:cubicBezTo>
                      <a:pt x="19935" y="46937"/>
                      <a:pt x="20131" y="47015"/>
                      <a:pt x="20435" y="47235"/>
                    </a:cubicBezTo>
                    <a:cubicBezTo>
                      <a:pt x="20501" y="47323"/>
                      <a:pt x="20494" y="47374"/>
                      <a:pt x="20445" y="47374"/>
                    </a:cubicBezTo>
                    <a:cubicBezTo>
                      <a:pt x="20435" y="47374"/>
                      <a:pt x="20423" y="47371"/>
                      <a:pt x="20409" y="47367"/>
                    </a:cubicBezTo>
                    <a:lnTo>
                      <a:pt x="20409" y="47367"/>
                    </a:lnTo>
                    <a:cubicBezTo>
                      <a:pt x="20481" y="47438"/>
                      <a:pt x="20544" y="47465"/>
                      <a:pt x="20602" y="47465"/>
                    </a:cubicBezTo>
                    <a:cubicBezTo>
                      <a:pt x="20756" y="47465"/>
                      <a:pt x="20866" y="47274"/>
                      <a:pt x="20961" y="47235"/>
                    </a:cubicBezTo>
                    <a:cubicBezTo>
                      <a:pt x="20523" y="47235"/>
                      <a:pt x="20174" y="46806"/>
                      <a:pt x="19791" y="46806"/>
                    </a:cubicBezTo>
                    <a:cubicBezTo>
                      <a:pt x="19760" y="46806"/>
                      <a:pt x="19730" y="46809"/>
                      <a:pt x="19699" y="46815"/>
                    </a:cubicBezTo>
                    <a:cubicBezTo>
                      <a:pt x="19613" y="46572"/>
                      <a:pt x="19639" y="46493"/>
                      <a:pt x="19720" y="46493"/>
                    </a:cubicBezTo>
                    <a:cubicBezTo>
                      <a:pt x="19876" y="46493"/>
                      <a:pt x="20238" y="46789"/>
                      <a:pt x="20407" y="46789"/>
                    </a:cubicBezTo>
                    <a:cubicBezTo>
                      <a:pt x="20446" y="46789"/>
                      <a:pt x="20474" y="46773"/>
                      <a:pt x="20488" y="46736"/>
                    </a:cubicBezTo>
                    <a:cubicBezTo>
                      <a:pt x="20199" y="46446"/>
                      <a:pt x="19699" y="46289"/>
                      <a:pt x="19462" y="45947"/>
                    </a:cubicBezTo>
                    <a:lnTo>
                      <a:pt x="19462" y="45947"/>
                    </a:lnTo>
                    <a:cubicBezTo>
                      <a:pt x="19778" y="46157"/>
                      <a:pt x="19909" y="45973"/>
                      <a:pt x="20304" y="46289"/>
                    </a:cubicBezTo>
                    <a:cubicBezTo>
                      <a:pt x="20120" y="45920"/>
                      <a:pt x="19831" y="45605"/>
                      <a:pt x="19620" y="45237"/>
                    </a:cubicBezTo>
                    <a:lnTo>
                      <a:pt x="19620" y="45237"/>
                    </a:lnTo>
                    <a:cubicBezTo>
                      <a:pt x="20067" y="45763"/>
                      <a:pt x="20172" y="45631"/>
                      <a:pt x="20488" y="45789"/>
                    </a:cubicBezTo>
                    <a:cubicBezTo>
                      <a:pt x="20725" y="45947"/>
                      <a:pt x="20725" y="46262"/>
                      <a:pt x="21014" y="46368"/>
                    </a:cubicBezTo>
                    <a:cubicBezTo>
                      <a:pt x="20883" y="46131"/>
                      <a:pt x="20751" y="45920"/>
                      <a:pt x="20541" y="45763"/>
                    </a:cubicBezTo>
                    <a:cubicBezTo>
                      <a:pt x="20559" y="45745"/>
                      <a:pt x="20590" y="45740"/>
                      <a:pt x="20623" y="45740"/>
                    </a:cubicBezTo>
                    <a:cubicBezTo>
                      <a:pt x="20654" y="45740"/>
                      <a:pt x="20686" y="45744"/>
                      <a:pt x="20710" y="45744"/>
                    </a:cubicBezTo>
                    <a:cubicBezTo>
                      <a:pt x="20773" y="45744"/>
                      <a:pt x="20777" y="45718"/>
                      <a:pt x="20541" y="45526"/>
                    </a:cubicBezTo>
                    <a:cubicBezTo>
                      <a:pt x="20557" y="45518"/>
                      <a:pt x="20578" y="45514"/>
                      <a:pt x="20601" y="45514"/>
                    </a:cubicBezTo>
                    <a:cubicBezTo>
                      <a:pt x="20728" y="45514"/>
                      <a:pt x="20946" y="45621"/>
                      <a:pt x="21146" y="45710"/>
                    </a:cubicBezTo>
                    <a:cubicBezTo>
                      <a:pt x="21330" y="45920"/>
                      <a:pt x="20909" y="45920"/>
                      <a:pt x="21382" y="46368"/>
                    </a:cubicBezTo>
                    <a:cubicBezTo>
                      <a:pt x="21325" y="46100"/>
                      <a:pt x="21365" y="45415"/>
                      <a:pt x="21634" y="45415"/>
                    </a:cubicBezTo>
                    <a:cubicBezTo>
                      <a:pt x="21734" y="45415"/>
                      <a:pt x="21867" y="45511"/>
                      <a:pt x="22040" y="45763"/>
                    </a:cubicBezTo>
                    <a:cubicBezTo>
                      <a:pt x="22124" y="45742"/>
                      <a:pt x="21989" y="45467"/>
                      <a:pt x="22094" y="45467"/>
                    </a:cubicBezTo>
                    <a:cubicBezTo>
                      <a:pt x="22120" y="45467"/>
                      <a:pt x="22161" y="45484"/>
                      <a:pt x="22224" y="45526"/>
                    </a:cubicBezTo>
                    <a:cubicBezTo>
                      <a:pt x="21724" y="44737"/>
                      <a:pt x="22513" y="45053"/>
                      <a:pt x="22092" y="44211"/>
                    </a:cubicBezTo>
                    <a:lnTo>
                      <a:pt x="22092" y="44211"/>
                    </a:lnTo>
                    <a:cubicBezTo>
                      <a:pt x="22566" y="44632"/>
                      <a:pt x="22461" y="44211"/>
                      <a:pt x="22776" y="44658"/>
                    </a:cubicBezTo>
                    <a:cubicBezTo>
                      <a:pt x="22782" y="44659"/>
                      <a:pt x="22787" y="44659"/>
                      <a:pt x="22792" y="44659"/>
                    </a:cubicBezTo>
                    <a:cubicBezTo>
                      <a:pt x="22961" y="44659"/>
                      <a:pt x="22514" y="44205"/>
                      <a:pt x="22539" y="44001"/>
                    </a:cubicBezTo>
                    <a:cubicBezTo>
                      <a:pt x="22776" y="43869"/>
                      <a:pt x="23197" y="43895"/>
                      <a:pt x="23013" y="43317"/>
                    </a:cubicBezTo>
                    <a:lnTo>
                      <a:pt x="23013" y="43317"/>
                    </a:lnTo>
                    <a:cubicBezTo>
                      <a:pt x="23151" y="43446"/>
                      <a:pt x="23247" y="43497"/>
                      <a:pt x="23305" y="43497"/>
                    </a:cubicBezTo>
                    <a:cubicBezTo>
                      <a:pt x="23412" y="43497"/>
                      <a:pt x="23386" y="43320"/>
                      <a:pt x="23250" y="43133"/>
                    </a:cubicBezTo>
                    <a:lnTo>
                      <a:pt x="23250" y="43133"/>
                    </a:lnTo>
                    <a:cubicBezTo>
                      <a:pt x="23409" y="43252"/>
                      <a:pt x="23489" y="43281"/>
                      <a:pt x="23543" y="43281"/>
                    </a:cubicBezTo>
                    <a:cubicBezTo>
                      <a:pt x="23594" y="43281"/>
                      <a:pt x="23621" y="43255"/>
                      <a:pt x="23670" y="43255"/>
                    </a:cubicBezTo>
                    <a:cubicBezTo>
                      <a:pt x="23706" y="43255"/>
                      <a:pt x="23752" y="43269"/>
                      <a:pt x="23828" y="43317"/>
                    </a:cubicBezTo>
                    <a:cubicBezTo>
                      <a:pt x="23591" y="43106"/>
                      <a:pt x="23539" y="43133"/>
                      <a:pt x="23197" y="42817"/>
                    </a:cubicBezTo>
                    <a:cubicBezTo>
                      <a:pt x="23209" y="42786"/>
                      <a:pt x="23241" y="42772"/>
                      <a:pt x="23285" y="42772"/>
                    </a:cubicBezTo>
                    <a:cubicBezTo>
                      <a:pt x="23426" y="42772"/>
                      <a:pt x="23694" y="42913"/>
                      <a:pt x="23854" y="43054"/>
                    </a:cubicBezTo>
                    <a:cubicBezTo>
                      <a:pt x="24015" y="43013"/>
                      <a:pt x="23761" y="42758"/>
                      <a:pt x="23891" y="42758"/>
                    </a:cubicBezTo>
                    <a:cubicBezTo>
                      <a:pt x="23932" y="42758"/>
                      <a:pt x="24008" y="42782"/>
                      <a:pt x="24144" y="42843"/>
                    </a:cubicBezTo>
                    <a:cubicBezTo>
                      <a:pt x="24065" y="42712"/>
                      <a:pt x="23907" y="42633"/>
                      <a:pt x="23854" y="42475"/>
                    </a:cubicBezTo>
                    <a:cubicBezTo>
                      <a:pt x="23841" y="42571"/>
                      <a:pt x="23777" y="42610"/>
                      <a:pt x="23673" y="42610"/>
                    </a:cubicBezTo>
                    <a:cubicBezTo>
                      <a:pt x="23579" y="42610"/>
                      <a:pt x="23453" y="42578"/>
                      <a:pt x="23302" y="42528"/>
                    </a:cubicBezTo>
                    <a:cubicBezTo>
                      <a:pt x="23513" y="42396"/>
                      <a:pt x="23749" y="42238"/>
                      <a:pt x="23933" y="42054"/>
                    </a:cubicBezTo>
                    <a:cubicBezTo>
                      <a:pt x="24012" y="42133"/>
                      <a:pt x="24065" y="42212"/>
                      <a:pt x="24144" y="42265"/>
                    </a:cubicBezTo>
                    <a:cubicBezTo>
                      <a:pt x="24170" y="42449"/>
                      <a:pt x="23749" y="42317"/>
                      <a:pt x="24117" y="42738"/>
                    </a:cubicBezTo>
                    <a:cubicBezTo>
                      <a:pt x="24145" y="42746"/>
                      <a:pt x="24169" y="42750"/>
                      <a:pt x="24188" y="42750"/>
                    </a:cubicBezTo>
                    <a:cubicBezTo>
                      <a:pt x="24384" y="42750"/>
                      <a:pt x="24231" y="42401"/>
                      <a:pt x="24439" y="42401"/>
                    </a:cubicBezTo>
                    <a:cubicBezTo>
                      <a:pt x="24491" y="42401"/>
                      <a:pt x="24564" y="42422"/>
                      <a:pt x="24670" y="42475"/>
                    </a:cubicBezTo>
                    <a:cubicBezTo>
                      <a:pt x="24622" y="42355"/>
                      <a:pt x="24574" y="42235"/>
                      <a:pt x="24646" y="42235"/>
                    </a:cubicBezTo>
                    <a:cubicBezTo>
                      <a:pt x="24653" y="42235"/>
                      <a:pt x="24661" y="42236"/>
                      <a:pt x="24670" y="42238"/>
                    </a:cubicBezTo>
                    <a:cubicBezTo>
                      <a:pt x="24591" y="42107"/>
                      <a:pt x="24459" y="41975"/>
                      <a:pt x="24328" y="41923"/>
                    </a:cubicBezTo>
                    <a:cubicBezTo>
                      <a:pt x="24223" y="41581"/>
                      <a:pt x="24591" y="41739"/>
                      <a:pt x="24512" y="41423"/>
                    </a:cubicBezTo>
                    <a:lnTo>
                      <a:pt x="24512" y="41423"/>
                    </a:lnTo>
                    <a:cubicBezTo>
                      <a:pt x="24749" y="41502"/>
                      <a:pt x="24801" y="41686"/>
                      <a:pt x="25012" y="41765"/>
                    </a:cubicBezTo>
                    <a:cubicBezTo>
                      <a:pt x="24959" y="41502"/>
                      <a:pt x="24617" y="41449"/>
                      <a:pt x="24775" y="41344"/>
                    </a:cubicBezTo>
                    <a:lnTo>
                      <a:pt x="24775" y="41344"/>
                    </a:lnTo>
                    <a:cubicBezTo>
                      <a:pt x="25021" y="41434"/>
                      <a:pt x="25039" y="41656"/>
                      <a:pt x="25136" y="41656"/>
                    </a:cubicBezTo>
                    <a:cubicBezTo>
                      <a:pt x="25153" y="41656"/>
                      <a:pt x="25172" y="41649"/>
                      <a:pt x="25196" y="41634"/>
                    </a:cubicBezTo>
                    <a:cubicBezTo>
                      <a:pt x="25169" y="41476"/>
                      <a:pt x="24959" y="41423"/>
                      <a:pt x="24880" y="41265"/>
                    </a:cubicBezTo>
                    <a:lnTo>
                      <a:pt x="24880" y="41265"/>
                    </a:lnTo>
                    <a:cubicBezTo>
                      <a:pt x="25086" y="41349"/>
                      <a:pt x="25250" y="41383"/>
                      <a:pt x="25383" y="41383"/>
                    </a:cubicBezTo>
                    <a:cubicBezTo>
                      <a:pt x="26008" y="41383"/>
                      <a:pt x="25959" y="40624"/>
                      <a:pt x="26460" y="40624"/>
                    </a:cubicBezTo>
                    <a:cubicBezTo>
                      <a:pt x="26492" y="40624"/>
                      <a:pt x="26527" y="40628"/>
                      <a:pt x="26563" y="40634"/>
                    </a:cubicBezTo>
                    <a:cubicBezTo>
                      <a:pt x="26747" y="40739"/>
                      <a:pt x="26747" y="40950"/>
                      <a:pt x="26879" y="41108"/>
                    </a:cubicBezTo>
                    <a:cubicBezTo>
                      <a:pt x="27100" y="41108"/>
                      <a:pt x="26892" y="40663"/>
                      <a:pt x="27096" y="40663"/>
                    </a:cubicBezTo>
                    <a:cubicBezTo>
                      <a:pt x="27160" y="40663"/>
                      <a:pt x="27263" y="40706"/>
                      <a:pt x="27431" y="40818"/>
                    </a:cubicBezTo>
                    <a:cubicBezTo>
                      <a:pt x="27352" y="40660"/>
                      <a:pt x="27221" y="40555"/>
                      <a:pt x="27063" y="40476"/>
                    </a:cubicBezTo>
                    <a:cubicBezTo>
                      <a:pt x="26905" y="40187"/>
                      <a:pt x="27116" y="40319"/>
                      <a:pt x="26984" y="40082"/>
                    </a:cubicBezTo>
                    <a:lnTo>
                      <a:pt x="26984" y="40082"/>
                    </a:lnTo>
                    <a:cubicBezTo>
                      <a:pt x="27168" y="40134"/>
                      <a:pt x="27221" y="40292"/>
                      <a:pt x="27273" y="40450"/>
                    </a:cubicBezTo>
                    <a:cubicBezTo>
                      <a:pt x="27314" y="40466"/>
                      <a:pt x="27347" y="40473"/>
                      <a:pt x="27372" y="40473"/>
                    </a:cubicBezTo>
                    <a:cubicBezTo>
                      <a:pt x="27497" y="40473"/>
                      <a:pt x="27468" y="40312"/>
                      <a:pt x="27574" y="40312"/>
                    </a:cubicBezTo>
                    <a:cubicBezTo>
                      <a:pt x="27586" y="40312"/>
                      <a:pt x="27600" y="40314"/>
                      <a:pt x="27615" y="40319"/>
                    </a:cubicBezTo>
                    <a:cubicBezTo>
                      <a:pt x="27563" y="40213"/>
                      <a:pt x="27405" y="40161"/>
                      <a:pt x="27273" y="40082"/>
                    </a:cubicBezTo>
                    <a:cubicBezTo>
                      <a:pt x="27116" y="39793"/>
                      <a:pt x="27405" y="40003"/>
                      <a:pt x="27326" y="39819"/>
                    </a:cubicBezTo>
                    <a:lnTo>
                      <a:pt x="27326" y="39819"/>
                    </a:lnTo>
                    <a:cubicBezTo>
                      <a:pt x="27431" y="39924"/>
                      <a:pt x="27510" y="40082"/>
                      <a:pt x="27668" y="40134"/>
                    </a:cubicBezTo>
                    <a:lnTo>
                      <a:pt x="27536" y="39793"/>
                    </a:lnTo>
                    <a:lnTo>
                      <a:pt x="27536" y="39793"/>
                    </a:lnTo>
                    <a:cubicBezTo>
                      <a:pt x="27747" y="39871"/>
                      <a:pt x="27799" y="40056"/>
                      <a:pt x="28036" y="40108"/>
                    </a:cubicBezTo>
                    <a:cubicBezTo>
                      <a:pt x="28168" y="39766"/>
                      <a:pt x="28378" y="39503"/>
                      <a:pt x="28667" y="39293"/>
                    </a:cubicBezTo>
                    <a:lnTo>
                      <a:pt x="28378" y="39135"/>
                    </a:lnTo>
                    <a:cubicBezTo>
                      <a:pt x="28470" y="39089"/>
                      <a:pt x="28300" y="38801"/>
                      <a:pt x="28416" y="38801"/>
                    </a:cubicBezTo>
                    <a:cubicBezTo>
                      <a:pt x="28432" y="38801"/>
                      <a:pt x="28454" y="38806"/>
                      <a:pt x="28483" y="38819"/>
                    </a:cubicBezTo>
                    <a:cubicBezTo>
                      <a:pt x="28667" y="38898"/>
                      <a:pt x="28720" y="39056"/>
                      <a:pt x="28799" y="39188"/>
                    </a:cubicBezTo>
                    <a:cubicBezTo>
                      <a:pt x="28812" y="39190"/>
                      <a:pt x="28824" y="39191"/>
                      <a:pt x="28836" y="39191"/>
                    </a:cubicBezTo>
                    <a:cubicBezTo>
                      <a:pt x="29110" y="39191"/>
                      <a:pt x="29060" y="38628"/>
                      <a:pt x="29009" y="38451"/>
                    </a:cubicBezTo>
                    <a:lnTo>
                      <a:pt x="29009" y="38451"/>
                    </a:lnTo>
                    <a:cubicBezTo>
                      <a:pt x="29163" y="38580"/>
                      <a:pt x="29273" y="38645"/>
                      <a:pt x="29334" y="38645"/>
                    </a:cubicBezTo>
                    <a:cubicBezTo>
                      <a:pt x="29397" y="38645"/>
                      <a:pt x="29405" y="38573"/>
                      <a:pt x="29351" y="38425"/>
                    </a:cubicBezTo>
                    <a:cubicBezTo>
                      <a:pt x="28957" y="38267"/>
                      <a:pt x="29088" y="38162"/>
                      <a:pt x="29036" y="37952"/>
                    </a:cubicBezTo>
                    <a:lnTo>
                      <a:pt x="29036" y="37952"/>
                    </a:lnTo>
                    <a:cubicBezTo>
                      <a:pt x="28904" y="38293"/>
                      <a:pt x="28404" y="37978"/>
                      <a:pt x="28299" y="38372"/>
                    </a:cubicBezTo>
                    <a:cubicBezTo>
                      <a:pt x="28345" y="38442"/>
                      <a:pt x="28366" y="38455"/>
                      <a:pt x="28384" y="38455"/>
                    </a:cubicBezTo>
                    <a:cubicBezTo>
                      <a:pt x="28395" y="38455"/>
                      <a:pt x="28405" y="38450"/>
                      <a:pt x="28420" y="38450"/>
                    </a:cubicBezTo>
                    <a:cubicBezTo>
                      <a:pt x="28434" y="38450"/>
                      <a:pt x="28454" y="38455"/>
                      <a:pt x="28483" y="38478"/>
                    </a:cubicBezTo>
                    <a:cubicBezTo>
                      <a:pt x="28560" y="38588"/>
                      <a:pt x="28559" y="38616"/>
                      <a:pt x="28532" y="38616"/>
                    </a:cubicBezTo>
                    <a:cubicBezTo>
                      <a:pt x="28503" y="38616"/>
                      <a:pt x="28444" y="38585"/>
                      <a:pt x="28413" y="38585"/>
                    </a:cubicBezTo>
                    <a:cubicBezTo>
                      <a:pt x="28381" y="38585"/>
                      <a:pt x="28377" y="38616"/>
                      <a:pt x="28457" y="38741"/>
                    </a:cubicBezTo>
                    <a:cubicBezTo>
                      <a:pt x="28220" y="38583"/>
                      <a:pt x="27957" y="38451"/>
                      <a:pt x="27694" y="38346"/>
                    </a:cubicBezTo>
                    <a:lnTo>
                      <a:pt x="27694" y="38346"/>
                    </a:lnTo>
                    <a:cubicBezTo>
                      <a:pt x="27703" y="38346"/>
                      <a:pt x="27711" y="38347"/>
                      <a:pt x="27719" y="38347"/>
                    </a:cubicBezTo>
                    <a:cubicBezTo>
                      <a:pt x="28223" y="38347"/>
                      <a:pt x="28216" y="37667"/>
                      <a:pt x="28637" y="37667"/>
                    </a:cubicBezTo>
                    <a:cubicBezTo>
                      <a:pt x="28699" y="37667"/>
                      <a:pt x="28769" y="37682"/>
                      <a:pt x="28851" y="37715"/>
                    </a:cubicBezTo>
                    <a:cubicBezTo>
                      <a:pt x="28799" y="37636"/>
                      <a:pt x="28720" y="37583"/>
                      <a:pt x="28694" y="37504"/>
                    </a:cubicBezTo>
                    <a:cubicBezTo>
                      <a:pt x="28689" y="37459"/>
                      <a:pt x="28694" y="37441"/>
                      <a:pt x="28708" y="37441"/>
                    </a:cubicBezTo>
                    <a:cubicBezTo>
                      <a:pt x="28765" y="37441"/>
                      <a:pt x="28966" y="37767"/>
                      <a:pt x="29114" y="37767"/>
                    </a:cubicBezTo>
                    <a:cubicBezTo>
                      <a:pt x="28859" y="37325"/>
                      <a:pt x="28978" y="37257"/>
                      <a:pt x="29166" y="37257"/>
                    </a:cubicBezTo>
                    <a:cubicBezTo>
                      <a:pt x="29249" y="37257"/>
                      <a:pt x="29345" y="37270"/>
                      <a:pt x="29428" y="37270"/>
                    </a:cubicBezTo>
                    <a:cubicBezTo>
                      <a:pt x="29447" y="37270"/>
                      <a:pt x="29465" y="37269"/>
                      <a:pt x="29483" y="37268"/>
                    </a:cubicBezTo>
                    <a:cubicBezTo>
                      <a:pt x="29167" y="36847"/>
                      <a:pt x="29299" y="36768"/>
                      <a:pt x="29509" y="36768"/>
                    </a:cubicBezTo>
                    <a:cubicBezTo>
                      <a:pt x="29693" y="37110"/>
                      <a:pt x="29930" y="37399"/>
                      <a:pt x="30245" y="37636"/>
                    </a:cubicBezTo>
                    <a:cubicBezTo>
                      <a:pt x="30245" y="37794"/>
                      <a:pt x="30009" y="37794"/>
                      <a:pt x="30272" y="38083"/>
                    </a:cubicBezTo>
                    <a:cubicBezTo>
                      <a:pt x="30298" y="38039"/>
                      <a:pt x="30321" y="38019"/>
                      <a:pt x="30353" y="38019"/>
                    </a:cubicBezTo>
                    <a:cubicBezTo>
                      <a:pt x="30415" y="38019"/>
                      <a:pt x="30508" y="38101"/>
                      <a:pt x="30719" y="38241"/>
                    </a:cubicBezTo>
                    <a:cubicBezTo>
                      <a:pt x="30456" y="37899"/>
                      <a:pt x="30587" y="37925"/>
                      <a:pt x="30377" y="37662"/>
                    </a:cubicBezTo>
                    <a:cubicBezTo>
                      <a:pt x="30377" y="37478"/>
                      <a:pt x="30719" y="37662"/>
                      <a:pt x="30535" y="37294"/>
                    </a:cubicBezTo>
                    <a:lnTo>
                      <a:pt x="30535" y="37294"/>
                    </a:lnTo>
                    <a:cubicBezTo>
                      <a:pt x="30703" y="37411"/>
                      <a:pt x="30823" y="37459"/>
                      <a:pt x="30908" y="37459"/>
                    </a:cubicBezTo>
                    <a:cubicBezTo>
                      <a:pt x="31127" y="37459"/>
                      <a:pt x="31113" y="37139"/>
                      <a:pt x="31113" y="36873"/>
                    </a:cubicBezTo>
                    <a:lnTo>
                      <a:pt x="31113" y="36873"/>
                    </a:lnTo>
                    <a:cubicBezTo>
                      <a:pt x="31280" y="37051"/>
                      <a:pt x="31391" y="37131"/>
                      <a:pt x="31451" y="37131"/>
                    </a:cubicBezTo>
                    <a:cubicBezTo>
                      <a:pt x="31532" y="37131"/>
                      <a:pt x="31520" y="36984"/>
                      <a:pt x="31429" y="36742"/>
                    </a:cubicBezTo>
                    <a:lnTo>
                      <a:pt x="31429" y="36742"/>
                    </a:lnTo>
                    <a:cubicBezTo>
                      <a:pt x="31560" y="36847"/>
                      <a:pt x="31666" y="36978"/>
                      <a:pt x="31744" y="37110"/>
                    </a:cubicBezTo>
                    <a:cubicBezTo>
                      <a:pt x="31760" y="37112"/>
                      <a:pt x="31774" y="37113"/>
                      <a:pt x="31787" y="37113"/>
                    </a:cubicBezTo>
                    <a:cubicBezTo>
                      <a:pt x="32092" y="37113"/>
                      <a:pt x="31863" y="36557"/>
                      <a:pt x="32165" y="36531"/>
                    </a:cubicBezTo>
                    <a:cubicBezTo>
                      <a:pt x="32086" y="36374"/>
                      <a:pt x="31850" y="36321"/>
                      <a:pt x="31771" y="36137"/>
                    </a:cubicBezTo>
                    <a:cubicBezTo>
                      <a:pt x="31743" y="36087"/>
                      <a:pt x="31747" y="36070"/>
                      <a:pt x="31767" y="36070"/>
                    </a:cubicBezTo>
                    <a:cubicBezTo>
                      <a:pt x="31814" y="36070"/>
                      <a:pt x="31950" y="36163"/>
                      <a:pt x="31996" y="36163"/>
                    </a:cubicBezTo>
                    <a:cubicBezTo>
                      <a:pt x="32024" y="36163"/>
                      <a:pt x="32017" y="36126"/>
                      <a:pt x="31929" y="36005"/>
                    </a:cubicBezTo>
                    <a:lnTo>
                      <a:pt x="31929" y="36005"/>
                    </a:lnTo>
                    <a:cubicBezTo>
                      <a:pt x="32086" y="36058"/>
                      <a:pt x="32218" y="36189"/>
                      <a:pt x="32297" y="36321"/>
                    </a:cubicBezTo>
                    <a:cubicBezTo>
                      <a:pt x="32444" y="36321"/>
                      <a:pt x="31996" y="36000"/>
                      <a:pt x="32192" y="36000"/>
                    </a:cubicBezTo>
                    <a:cubicBezTo>
                      <a:pt x="32206" y="36000"/>
                      <a:pt x="32223" y="36002"/>
                      <a:pt x="32244" y="36005"/>
                    </a:cubicBezTo>
                    <a:cubicBezTo>
                      <a:pt x="32428" y="36058"/>
                      <a:pt x="32586" y="36189"/>
                      <a:pt x="32691" y="36374"/>
                    </a:cubicBezTo>
                    <a:cubicBezTo>
                      <a:pt x="32639" y="36058"/>
                      <a:pt x="33244" y="36216"/>
                      <a:pt x="32875" y="35742"/>
                    </a:cubicBezTo>
                    <a:lnTo>
                      <a:pt x="32875" y="35742"/>
                    </a:lnTo>
                    <a:cubicBezTo>
                      <a:pt x="33086" y="35821"/>
                      <a:pt x="33165" y="36005"/>
                      <a:pt x="33401" y="36058"/>
                    </a:cubicBezTo>
                    <a:cubicBezTo>
                      <a:pt x="33208" y="35865"/>
                      <a:pt x="33209" y="35810"/>
                      <a:pt x="33264" y="35810"/>
                    </a:cubicBezTo>
                    <a:cubicBezTo>
                      <a:pt x="33327" y="35810"/>
                      <a:pt x="33461" y="35882"/>
                      <a:pt x="33455" y="35899"/>
                    </a:cubicBezTo>
                    <a:lnTo>
                      <a:pt x="33455" y="35899"/>
                    </a:lnTo>
                    <a:cubicBezTo>
                      <a:pt x="33585" y="35701"/>
                      <a:pt x="33277" y="35266"/>
                      <a:pt x="33525" y="35266"/>
                    </a:cubicBezTo>
                    <a:cubicBezTo>
                      <a:pt x="33574" y="35266"/>
                      <a:pt x="33644" y="35283"/>
                      <a:pt x="33743" y="35322"/>
                    </a:cubicBezTo>
                    <a:cubicBezTo>
                      <a:pt x="33375" y="34874"/>
                      <a:pt x="33796" y="34874"/>
                      <a:pt x="33875" y="34743"/>
                    </a:cubicBezTo>
                    <a:cubicBezTo>
                      <a:pt x="33980" y="34848"/>
                      <a:pt x="34059" y="34980"/>
                      <a:pt x="34243" y="35059"/>
                    </a:cubicBezTo>
                    <a:cubicBezTo>
                      <a:pt x="33875" y="34533"/>
                      <a:pt x="34427" y="34874"/>
                      <a:pt x="34138" y="34296"/>
                    </a:cubicBezTo>
                    <a:cubicBezTo>
                      <a:pt x="34023" y="34142"/>
                      <a:pt x="33901" y="34082"/>
                      <a:pt x="33819" y="34082"/>
                    </a:cubicBezTo>
                    <a:cubicBezTo>
                      <a:pt x="33732" y="34082"/>
                      <a:pt x="33689" y="34149"/>
                      <a:pt x="33743" y="34243"/>
                    </a:cubicBezTo>
                    <a:cubicBezTo>
                      <a:pt x="33616" y="34218"/>
                      <a:pt x="33563" y="33847"/>
                      <a:pt x="33631" y="33847"/>
                    </a:cubicBezTo>
                    <a:cubicBezTo>
                      <a:pt x="33633" y="33847"/>
                      <a:pt x="33636" y="33848"/>
                      <a:pt x="33638" y="33849"/>
                    </a:cubicBezTo>
                    <a:cubicBezTo>
                      <a:pt x="33542" y="33726"/>
                      <a:pt x="33486" y="33685"/>
                      <a:pt x="33451" y="33685"/>
                    </a:cubicBezTo>
                    <a:cubicBezTo>
                      <a:pt x="33381" y="33685"/>
                      <a:pt x="33393" y="33849"/>
                      <a:pt x="33322" y="33849"/>
                    </a:cubicBezTo>
                    <a:cubicBezTo>
                      <a:pt x="33191" y="33744"/>
                      <a:pt x="33138" y="33559"/>
                      <a:pt x="33086" y="33428"/>
                    </a:cubicBezTo>
                    <a:cubicBezTo>
                      <a:pt x="33086" y="33420"/>
                      <a:pt x="33092" y="33416"/>
                      <a:pt x="33103" y="33416"/>
                    </a:cubicBezTo>
                    <a:cubicBezTo>
                      <a:pt x="33152" y="33416"/>
                      <a:pt x="33296" y="33485"/>
                      <a:pt x="33380" y="33485"/>
                    </a:cubicBezTo>
                    <a:cubicBezTo>
                      <a:pt x="33456" y="33485"/>
                      <a:pt x="33483" y="33429"/>
                      <a:pt x="33349" y="33218"/>
                    </a:cubicBezTo>
                    <a:lnTo>
                      <a:pt x="33349" y="33218"/>
                    </a:lnTo>
                    <a:cubicBezTo>
                      <a:pt x="33585" y="33270"/>
                      <a:pt x="33770" y="33428"/>
                      <a:pt x="33901" y="33638"/>
                    </a:cubicBezTo>
                    <a:cubicBezTo>
                      <a:pt x="33955" y="33663"/>
                      <a:pt x="33994" y="33673"/>
                      <a:pt x="34024" y="33673"/>
                    </a:cubicBezTo>
                    <a:cubicBezTo>
                      <a:pt x="34143" y="33673"/>
                      <a:pt x="34112" y="33515"/>
                      <a:pt x="34233" y="33515"/>
                    </a:cubicBezTo>
                    <a:cubicBezTo>
                      <a:pt x="34275" y="33515"/>
                      <a:pt x="34335" y="33534"/>
                      <a:pt x="34427" y="33586"/>
                    </a:cubicBezTo>
                    <a:cubicBezTo>
                      <a:pt x="34269" y="33402"/>
                      <a:pt x="34006" y="33191"/>
                      <a:pt x="34138" y="33086"/>
                    </a:cubicBezTo>
                    <a:lnTo>
                      <a:pt x="34138" y="33086"/>
                    </a:lnTo>
                    <a:cubicBezTo>
                      <a:pt x="34480" y="33533"/>
                      <a:pt x="34716" y="34059"/>
                      <a:pt x="34795" y="34638"/>
                    </a:cubicBezTo>
                    <a:cubicBezTo>
                      <a:pt x="34979" y="34638"/>
                      <a:pt x="35163" y="34664"/>
                      <a:pt x="35348" y="34690"/>
                    </a:cubicBezTo>
                    <a:cubicBezTo>
                      <a:pt x="35259" y="34535"/>
                      <a:pt x="35059" y="34324"/>
                      <a:pt x="35170" y="34324"/>
                    </a:cubicBezTo>
                    <a:cubicBezTo>
                      <a:pt x="35191" y="34324"/>
                      <a:pt x="35223" y="34332"/>
                      <a:pt x="35269" y="34348"/>
                    </a:cubicBezTo>
                    <a:cubicBezTo>
                      <a:pt x="35190" y="34217"/>
                      <a:pt x="35058" y="34138"/>
                      <a:pt x="34979" y="33980"/>
                    </a:cubicBezTo>
                    <a:cubicBezTo>
                      <a:pt x="34959" y="33913"/>
                      <a:pt x="34963" y="33887"/>
                      <a:pt x="34985" y="33887"/>
                    </a:cubicBezTo>
                    <a:cubicBezTo>
                      <a:pt x="35049" y="33887"/>
                      <a:pt x="35270" y="34112"/>
                      <a:pt x="35505" y="34191"/>
                    </a:cubicBezTo>
                    <a:cubicBezTo>
                      <a:pt x="35086" y="33808"/>
                      <a:pt x="35160" y="33462"/>
                      <a:pt x="35464" y="33462"/>
                    </a:cubicBezTo>
                    <a:cubicBezTo>
                      <a:pt x="35598" y="33462"/>
                      <a:pt x="35777" y="33530"/>
                      <a:pt x="35979" y="33691"/>
                    </a:cubicBezTo>
                    <a:cubicBezTo>
                      <a:pt x="35637" y="33375"/>
                      <a:pt x="36084" y="33612"/>
                      <a:pt x="35821" y="33191"/>
                    </a:cubicBezTo>
                    <a:cubicBezTo>
                      <a:pt x="35770" y="33165"/>
                      <a:pt x="35733" y="33155"/>
                      <a:pt x="35706" y="33155"/>
                    </a:cubicBezTo>
                    <a:cubicBezTo>
                      <a:pt x="35594" y="33155"/>
                      <a:pt x="35650" y="33332"/>
                      <a:pt x="35526" y="33332"/>
                    </a:cubicBezTo>
                    <a:cubicBezTo>
                      <a:pt x="35496" y="33332"/>
                      <a:pt x="35456" y="33322"/>
                      <a:pt x="35400" y="33296"/>
                    </a:cubicBezTo>
                    <a:cubicBezTo>
                      <a:pt x="35163" y="33033"/>
                      <a:pt x="35637" y="33086"/>
                      <a:pt x="35742" y="33033"/>
                    </a:cubicBezTo>
                    <a:cubicBezTo>
                      <a:pt x="35611" y="32876"/>
                      <a:pt x="35505" y="32718"/>
                      <a:pt x="35453" y="32534"/>
                    </a:cubicBezTo>
                    <a:cubicBezTo>
                      <a:pt x="35430" y="32488"/>
                      <a:pt x="35429" y="32470"/>
                      <a:pt x="35442" y="32470"/>
                    </a:cubicBezTo>
                    <a:cubicBezTo>
                      <a:pt x="35489" y="32470"/>
                      <a:pt x="35716" y="32714"/>
                      <a:pt x="35716" y="32797"/>
                    </a:cubicBezTo>
                    <a:cubicBezTo>
                      <a:pt x="35722" y="32797"/>
                      <a:pt x="35727" y="32798"/>
                      <a:pt x="35732" y="32798"/>
                    </a:cubicBezTo>
                    <a:cubicBezTo>
                      <a:pt x="35901" y="32798"/>
                      <a:pt x="35473" y="32374"/>
                      <a:pt x="35269" y="32297"/>
                    </a:cubicBezTo>
                    <a:lnTo>
                      <a:pt x="35269" y="32297"/>
                    </a:lnTo>
                    <a:cubicBezTo>
                      <a:pt x="35295" y="32455"/>
                      <a:pt x="35058" y="32323"/>
                      <a:pt x="35269" y="32665"/>
                    </a:cubicBezTo>
                    <a:cubicBezTo>
                      <a:pt x="35111" y="32534"/>
                      <a:pt x="34979" y="32402"/>
                      <a:pt x="34822" y="32297"/>
                    </a:cubicBezTo>
                    <a:cubicBezTo>
                      <a:pt x="34782" y="32139"/>
                      <a:pt x="34900" y="32139"/>
                      <a:pt x="35019" y="32139"/>
                    </a:cubicBezTo>
                    <a:cubicBezTo>
                      <a:pt x="35137" y="32139"/>
                      <a:pt x="35256" y="32139"/>
                      <a:pt x="35216" y="31981"/>
                    </a:cubicBezTo>
                    <a:lnTo>
                      <a:pt x="35216" y="31981"/>
                    </a:lnTo>
                    <a:cubicBezTo>
                      <a:pt x="35485" y="32201"/>
                      <a:pt x="35731" y="32808"/>
                      <a:pt x="35955" y="32808"/>
                    </a:cubicBezTo>
                    <a:cubicBezTo>
                      <a:pt x="35972" y="32808"/>
                      <a:pt x="35988" y="32804"/>
                      <a:pt x="36005" y="32797"/>
                    </a:cubicBezTo>
                    <a:cubicBezTo>
                      <a:pt x="35611" y="32481"/>
                      <a:pt x="35874" y="32586"/>
                      <a:pt x="35821" y="32350"/>
                    </a:cubicBezTo>
                    <a:lnTo>
                      <a:pt x="35821" y="32350"/>
                    </a:lnTo>
                    <a:cubicBezTo>
                      <a:pt x="36242" y="32744"/>
                      <a:pt x="35900" y="32613"/>
                      <a:pt x="36347" y="32692"/>
                    </a:cubicBezTo>
                    <a:cubicBezTo>
                      <a:pt x="36084" y="32402"/>
                      <a:pt x="36005" y="32323"/>
                      <a:pt x="36005" y="32087"/>
                    </a:cubicBezTo>
                    <a:lnTo>
                      <a:pt x="36005" y="32087"/>
                    </a:lnTo>
                    <a:cubicBezTo>
                      <a:pt x="36138" y="32207"/>
                      <a:pt x="36209" y="32250"/>
                      <a:pt x="36247" y="32250"/>
                    </a:cubicBezTo>
                    <a:cubicBezTo>
                      <a:pt x="36340" y="32250"/>
                      <a:pt x="36246" y="32002"/>
                      <a:pt x="36393" y="32002"/>
                    </a:cubicBezTo>
                    <a:cubicBezTo>
                      <a:pt x="36439" y="32002"/>
                      <a:pt x="36507" y="32026"/>
                      <a:pt x="36610" y="32087"/>
                    </a:cubicBezTo>
                    <a:cubicBezTo>
                      <a:pt x="36352" y="32422"/>
                      <a:pt x="36524" y="33060"/>
                      <a:pt x="35862" y="33060"/>
                    </a:cubicBezTo>
                    <a:cubicBezTo>
                      <a:pt x="35848" y="33060"/>
                      <a:pt x="35835" y="33060"/>
                      <a:pt x="35821" y="33060"/>
                    </a:cubicBezTo>
                    <a:lnTo>
                      <a:pt x="35821" y="33060"/>
                    </a:lnTo>
                    <a:cubicBezTo>
                      <a:pt x="36426" y="33402"/>
                      <a:pt x="35795" y="33481"/>
                      <a:pt x="36373" y="33980"/>
                    </a:cubicBezTo>
                    <a:cubicBezTo>
                      <a:pt x="36465" y="34020"/>
                      <a:pt x="36505" y="34020"/>
                      <a:pt x="36544" y="34020"/>
                    </a:cubicBezTo>
                    <a:cubicBezTo>
                      <a:pt x="36584" y="34020"/>
                      <a:pt x="36623" y="34020"/>
                      <a:pt x="36715" y="34059"/>
                    </a:cubicBezTo>
                    <a:cubicBezTo>
                      <a:pt x="36518" y="33822"/>
                      <a:pt x="36557" y="33737"/>
                      <a:pt x="36686" y="33737"/>
                    </a:cubicBezTo>
                    <a:cubicBezTo>
                      <a:pt x="36814" y="33737"/>
                      <a:pt x="37031" y="33822"/>
                      <a:pt x="37189" y="33928"/>
                    </a:cubicBezTo>
                    <a:cubicBezTo>
                      <a:pt x="36715" y="33612"/>
                      <a:pt x="36952" y="33481"/>
                      <a:pt x="36478" y="33165"/>
                    </a:cubicBezTo>
                    <a:cubicBezTo>
                      <a:pt x="36543" y="33143"/>
                      <a:pt x="36467" y="32947"/>
                      <a:pt x="36580" y="32947"/>
                    </a:cubicBezTo>
                    <a:cubicBezTo>
                      <a:pt x="36606" y="32947"/>
                      <a:pt x="36641" y="32957"/>
                      <a:pt x="36689" y="32981"/>
                    </a:cubicBezTo>
                    <a:cubicBezTo>
                      <a:pt x="36978" y="33139"/>
                      <a:pt x="36452" y="33139"/>
                      <a:pt x="37004" y="33349"/>
                    </a:cubicBezTo>
                    <a:cubicBezTo>
                      <a:pt x="37085" y="33465"/>
                      <a:pt x="37077" y="33493"/>
                      <a:pt x="37043" y="33493"/>
                    </a:cubicBezTo>
                    <a:cubicBezTo>
                      <a:pt x="37010" y="33493"/>
                      <a:pt x="36952" y="33468"/>
                      <a:pt x="36922" y="33468"/>
                    </a:cubicBezTo>
                    <a:cubicBezTo>
                      <a:pt x="36891" y="33468"/>
                      <a:pt x="36889" y="33496"/>
                      <a:pt x="36978" y="33612"/>
                    </a:cubicBezTo>
                    <a:cubicBezTo>
                      <a:pt x="37136" y="33691"/>
                      <a:pt x="37215" y="33822"/>
                      <a:pt x="37399" y="33901"/>
                    </a:cubicBezTo>
                    <a:cubicBezTo>
                      <a:pt x="37279" y="33661"/>
                      <a:pt x="37277" y="33575"/>
                      <a:pt x="37339" y="33575"/>
                    </a:cubicBezTo>
                    <a:cubicBezTo>
                      <a:pt x="37428" y="33575"/>
                      <a:pt x="37646" y="33747"/>
                      <a:pt x="37846" y="33901"/>
                    </a:cubicBezTo>
                    <a:cubicBezTo>
                      <a:pt x="37294" y="33323"/>
                      <a:pt x="38004" y="33402"/>
                      <a:pt x="38056" y="33139"/>
                    </a:cubicBezTo>
                    <a:cubicBezTo>
                      <a:pt x="37846" y="32823"/>
                      <a:pt x="37846" y="32955"/>
                      <a:pt x="37609" y="32849"/>
                    </a:cubicBezTo>
                    <a:cubicBezTo>
                      <a:pt x="37346" y="32244"/>
                      <a:pt x="38083" y="32429"/>
                      <a:pt x="37741" y="31929"/>
                    </a:cubicBezTo>
                    <a:lnTo>
                      <a:pt x="37741" y="31929"/>
                    </a:lnTo>
                    <a:cubicBezTo>
                      <a:pt x="38004" y="31981"/>
                      <a:pt x="38030" y="32244"/>
                      <a:pt x="38241" y="32376"/>
                    </a:cubicBezTo>
                    <a:cubicBezTo>
                      <a:pt x="38109" y="32507"/>
                      <a:pt x="38056" y="32718"/>
                      <a:pt x="37793" y="32718"/>
                    </a:cubicBezTo>
                    <a:cubicBezTo>
                      <a:pt x="37925" y="32955"/>
                      <a:pt x="38109" y="33139"/>
                      <a:pt x="38346" y="33270"/>
                    </a:cubicBezTo>
                    <a:cubicBezTo>
                      <a:pt x="38286" y="33181"/>
                      <a:pt x="38294" y="33150"/>
                      <a:pt x="38331" y="33150"/>
                    </a:cubicBezTo>
                    <a:cubicBezTo>
                      <a:pt x="38360" y="33150"/>
                      <a:pt x="38405" y="33168"/>
                      <a:pt x="38451" y="33191"/>
                    </a:cubicBezTo>
                    <a:cubicBezTo>
                      <a:pt x="38372" y="33086"/>
                      <a:pt x="38267" y="32981"/>
                      <a:pt x="38162" y="32902"/>
                    </a:cubicBezTo>
                    <a:lnTo>
                      <a:pt x="38162" y="32902"/>
                    </a:lnTo>
                    <a:cubicBezTo>
                      <a:pt x="38250" y="32946"/>
                      <a:pt x="38324" y="32966"/>
                      <a:pt x="38387" y="32966"/>
                    </a:cubicBezTo>
                    <a:cubicBezTo>
                      <a:pt x="38733" y="32966"/>
                      <a:pt x="38692" y="32356"/>
                      <a:pt x="38425" y="31955"/>
                    </a:cubicBezTo>
                    <a:lnTo>
                      <a:pt x="38425" y="31955"/>
                    </a:lnTo>
                    <a:cubicBezTo>
                      <a:pt x="38759" y="32345"/>
                      <a:pt x="38887" y="32366"/>
                      <a:pt x="39019" y="32366"/>
                    </a:cubicBezTo>
                    <a:cubicBezTo>
                      <a:pt x="39035" y="32366"/>
                      <a:pt x="39051" y="32366"/>
                      <a:pt x="39067" y="32366"/>
                    </a:cubicBezTo>
                    <a:cubicBezTo>
                      <a:pt x="39172" y="32366"/>
                      <a:pt x="39294" y="32378"/>
                      <a:pt x="39529" y="32560"/>
                    </a:cubicBezTo>
                    <a:cubicBezTo>
                      <a:pt x="39463" y="32428"/>
                      <a:pt x="39489" y="32369"/>
                      <a:pt x="39561" y="32369"/>
                    </a:cubicBezTo>
                    <a:cubicBezTo>
                      <a:pt x="39575" y="32369"/>
                      <a:pt x="39591" y="32372"/>
                      <a:pt x="39608" y="32376"/>
                    </a:cubicBezTo>
                    <a:cubicBezTo>
                      <a:pt x="39492" y="32232"/>
                      <a:pt x="39430" y="32190"/>
                      <a:pt x="39390" y="32190"/>
                    </a:cubicBezTo>
                    <a:cubicBezTo>
                      <a:pt x="39332" y="32190"/>
                      <a:pt x="39320" y="32280"/>
                      <a:pt x="39251" y="32280"/>
                    </a:cubicBezTo>
                    <a:cubicBezTo>
                      <a:pt x="39228" y="32280"/>
                      <a:pt x="39200" y="32270"/>
                      <a:pt x="39161" y="32244"/>
                    </a:cubicBezTo>
                    <a:cubicBezTo>
                      <a:pt x="38819" y="31981"/>
                      <a:pt x="38793" y="31666"/>
                      <a:pt x="38530" y="31166"/>
                    </a:cubicBezTo>
                    <a:lnTo>
                      <a:pt x="38530" y="31166"/>
                    </a:lnTo>
                    <a:cubicBezTo>
                      <a:pt x="39030" y="31429"/>
                      <a:pt x="38793" y="31640"/>
                      <a:pt x="39082" y="31929"/>
                    </a:cubicBezTo>
                    <a:cubicBezTo>
                      <a:pt x="39159" y="31953"/>
                      <a:pt x="39210" y="31964"/>
                      <a:pt x="39243" y="31964"/>
                    </a:cubicBezTo>
                    <a:cubicBezTo>
                      <a:pt x="39389" y="31964"/>
                      <a:pt x="39156" y="31745"/>
                      <a:pt x="39135" y="31508"/>
                    </a:cubicBezTo>
                    <a:cubicBezTo>
                      <a:pt x="38951" y="31377"/>
                      <a:pt x="38793" y="31219"/>
                      <a:pt x="38635" y="31061"/>
                    </a:cubicBezTo>
                    <a:cubicBezTo>
                      <a:pt x="38620" y="31015"/>
                      <a:pt x="38640" y="31005"/>
                      <a:pt x="38672" y="31005"/>
                    </a:cubicBezTo>
                    <a:cubicBezTo>
                      <a:pt x="38698" y="31005"/>
                      <a:pt x="38732" y="31012"/>
                      <a:pt x="38761" y="31012"/>
                    </a:cubicBezTo>
                    <a:cubicBezTo>
                      <a:pt x="38818" y="31012"/>
                      <a:pt x="38853" y="30985"/>
                      <a:pt x="38767" y="30824"/>
                    </a:cubicBezTo>
                    <a:cubicBezTo>
                      <a:pt x="38723" y="30807"/>
                      <a:pt x="38689" y="30799"/>
                      <a:pt x="38664" y="30799"/>
                    </a:cubicBezTo>
                    <a:cubicBezTo>
                      <a:pt x="38513" y="30799"/>
                      <a:pt x="38629" y="31057"/>
                      <a:pt x="38481" y="31057"/>
                    </a:cubicBezTo>
                    <a:cubicBezTo>
                      <a:pt x="38427" y="31057"/>
                      <a:pt x="38338" y="31023"/>
                      <a:pt x="38188" y="30929"/>
                    </a:cubicBezTo>
                    <a:lnTo>
                      <a:pt x="38188" y="30929"/>
                    </a:lnTo>
                    <a:cubicBezTo>
                      <a:pt x="38346" y="31324"/>
                      <a:pt x="38451" y="31666"/>
                      <a:pt x="38241" y="31745"/>
                    </a:cubicBezTo>
                    <a:cubicBezTo>
                      <a:pt x="38030" y="31613"/>
                      <a:pt x="38241" y="31534"/>
                      <a:pt x="38293" y="31455"/>
                    </a:cubicBezTo>
                    <a:cubicBezTo>
                      <a:pt x="38210" y="31349"/>
                      <a:pt x="38132" y="31306"/>
                      <a:pt x="38084" y="31306"/>
                    </a:cubicBezTo>
                    <a:cubicBezTo>
                      <a:pt x="38026" y="31306"/>
                      <a:pt x="38011" y="31369"/>
                      <a:pt x="38083" y="31455"/>
                    </a:cubicBezTo>
                    <a:cubicBezTo>
                      <a:pt x="36876" y="30275"/>
                      <a:pt x="38732" y="30665"/>
                      <a:pt x="38714" y="29909"/>
                    </a:cubicBezTo>
                    <a:lnTo>
                      <a:pt x="38714" y="29909"/>
                    </a:lnTo>
                    <a:cubicBezTo>
                      <a:pt x="38980" y="29963"/>
                      <a:pt x="39039" y="30063"/>
                      <a:pt x="39319" y="30114"/>
                    </a:cubicBezTo>
                    <a:cubicBezTo>
                      <a:pt x="39293" y="30430"/>
                      <a:pt x="38898" y="30246"/>
                      <a:pt x="39187" y="30982"/>
                    </a:cubicBezTo>
                    <a:cubicBezTo>
                      <a:pt x="39634" y="31192"/>
                      <a:pt x="39503" y="31298"/>
                      <a:pt x="39897" y="31377"/>
                    </a:cubicBezTo>
                    <a:cubicBezTo>
                      <a:pt x="39661" y="31166"/>
                      <a:pt x="39319" y="31008"/>
                      <a:pt x="39266" y="30666"/>
                    </a:cubicBezTo>
                    <a:cubicBezTo>
                      <a:pt x="39450" y="30509"/>
                      <a:pt x="39766" y="30482"/>
                      <a:pt x="39819" y="30193"/>
                    </a:cubicBezTo>
                    <a:cubicBezTo>
                      <a:pt x="39634" y="30140"/>
                      <a:pt x="39477" y="30009"/>
                      <a:pt x="39345" y="29851"/>
                    </a:cubicBezTo>
                    <a:cubicBezTo>
                      <a:pt x="39240" y="29851"/>
                      <a:pt x="39108" y="29904"/>
                      <a:pt x="39030" y="29983"/>
                    </a:cubicBezTo>
                    <a:cubicBezTo>
                      <a:pt x="38898" y="29825"/>
                      <a:pt x="38819" y="29641"/>
                      <a:pt x="38793" y="29430"/>
                    </a:cubicBezTo>
                    <a:lnTo>
                      <a:pt x="38793" y="29430"/>
                    </a:lnTo>
                    <a:cubicBezTo>
                      <a:pt x="38898" y="29483"/>
                      <a:pt x="39003" y="29588"/>
                      <a:pt x="39056" y="29720"/>
                    </a:cubicBezTo>
                    <a:cubicBezTo>
                      <a:pt x="39072" y="29722"/>
                      <a:pt x="39086" y="29724"/>
                      <a:pt x="39098" y="29724"/>
                    </a:cubicBezTo>
                    <a:cubicBezTo>
                      <a:pt x="39305" y="29724"/>
                      <a:pt x="38729" y="29297"/>
                      <a:pt x="39003" y="29273"/>
                    </a:cubicBezTo>
                    <a:lnTo>
                      <a:pt x="39003" y="29273"/>
                    </a:lnTo>
                    <a:cubicBezTo>
                      <a:pt x="39214" y="29457"/>
                      <a:pt x="39371" y="29720"/>
                      <a:pt x="39582" y="29904"/>
                    </a:cubicBezTo>
                    <a:cubicBezTo>
                      <a:pt x="39266" y="29246"/>
                      <a:pt x="40160" y="29404"/>
                      <a:pt x="39819" y="28720"/>
                    </a:cubicBezTo>
                    <a:lnTo>
                      <a:pt x="39819" y="28720"/>
                    </a:lnTo>
                    <a:cubicBezTo>
                      <a:pt x="40029" y="28852"/>
                      <a:pt x="40108" y="29062"/>
                      <a:pt x="40371" y="29141"/>
                    </a:cubicBezTo>
                    <a:cubicBezTo>
                      <a:pt x="40318" y="28878"/>
                      <a:pt x="40608" y="28983"/>
                      <a:pt x="40345" y="28536"/>
                    </a:cubicBezTo>
                    <a:cubicBezTo>
                      <a:pt x="40160" y="28484"/>
                      <a:pt x="39976" y="28378"/>
                      <a:pt x="39819" y="28221"/>
                    </a:cubicBezTo>
                    <a:cubicBezTo>
                      <a:pt x="39792" y="27958"/>
                      <a:pt x="40029" y="27984"/>
                      <a:pt x="39924" y="27642"/>
                    </a:cubicBezTo>
                    <a:lnTo>
                      <a:pt x="39924" y="27642"/>
                    </a:lnTo>
                    <a:cubicBezTo>
                      <a:pt x="40204" y="27836"/>
                      <a:pt x="40502" y="28295"/>
                      <a:pt x="40325" y="28295"/>
                    </a:cubicBezTo>
                    <a:cubicBezTo>
                      <a:pt x="40286" y="28295"/>
                      <a:pt x="40224" y="28273"/>
                      <a:pt x="40134" y="28221"/>
                    </a:cubicBezTo>
                    <a:lnTo>
                      <a:pt x="40134" y="28221"/>
                    </a:lnTo>
                    <a:cubicBezTo>
                      <a:pt x="40397" y="28378"/>
                      <a:pt x="40502" y="28668"/>
                      <a:pt x="40792" y="28825"/>
                    </a:cubicBezTo>
                    <a:cubicBezTo>
                      <a:pt x="40397" y="28247"/>
                      <a:pt x="40713" y="28326"/>
                      <a:pt x="40634" y="27826"/>
                    </a:cubicBezTo>
                    <a:cubicBezTo>
                      <a:pt x="40566" y="27784"/>
                      <a:pt x="40526" y="27769"/>
                      <a:pt x="40501" y="27769"/>
                    </a:cubicBezTo>
                    <a:cubicBezTo>
                      <a:pt x="40422" y="27769"/>
                      <a:pt x="40523" y="27939"/>
                      <a:pt x="40455" y="27939"/>
                    </a:cubicBezTo>
                    <a:cubicBezTo>
                      <a:pt x="40438" y="27939"/>
                      <a:pt x="40412" y="27929"/>
                      <a:pt x="40371" y="27905"/>
                    </a:cubicBezTo>
                    <a:cubicBezTo>
                      <a:pt x="40029" y="27589"/>
                      <a:pt x="40476" y="27721"/>
                      <a:pt x="40266" y="27379"/>
                    </a:cubicBezTo>
                    <a:lnTo>
                      <a:pt x="40266" y="27379"/>
                    </a:lnTo>
                    <a:cubicBezTo>
                      <a:pt x="40450" y="27458"/>
                      <a:pt x="40529" y="27589"/>
                      <a:pt x="40713" y="27642"/>
                    </a:cubicBezTo>
                    <a:cubicBezTo>
                      <a:pt x="40029" y="26879"/>
                      <a:pt x="41028" y="27405"/>
                      <a:pt x="40818" y="26932"/>
                    </a:cubicBezTo>
                    <a:lnTo>
                      <a:pt x="40818" y="26932"/>
                    </a:lnTo>
                    <a:cubicBezTo>
                      <a:pt x="41423" y="27353"/>
                      <a:pt x="41002" y="27458"/>
                      <a:pt x="41291" y="27773"/>
                    </a:cubicBezTo>
                    <a:cubicBezTo>
                      <a:pt x="41308" y="27782"/>
                      <a:pt x="41321" y="27786"/>
                      <a:pt x="41329" y="27786"/>
                    </a:cubicBezTo>
                    <a:cubicBezTo>
                      <a:pt x="41372" y="27786"/>
                      <a:pt x="41313" y="27686"/>
                      <a:pt x="41291" y="27642"/>
                    </a:cubicBezTo>
                    <a:lnTo>
                      <a:pt x="41291" y="27642"/>
                    </a:lnTo>
                    <a:cubicBezTo>
                      <a:pt x="41554" y="27668"/>
                      <a:pt x="41502" y="27984"/>
                      <a:pt x="41765" y="28010"/>
                    </a:cubicBezTo>
                    <a:cubicBezTo>
                      <a:pt x="41660" y="27721"/>
                      <a:pt x="42028" y="27826"/>
                      <a:pt x="41633" y="27510"/>
                    </a:cubicBezTo>
                    <a:cubicBezTo>
                      <a:pt x="41548" y="27361"/>
                      <a:pt x="41584" y="27329"/>
                      <a:pt x="41653" y="27329"/>
                    </a:cubicBezTo>
                    <a:cubicBezTo>
                      <a:pt x="41706" y="27329"/>
                      <a:pt x="41780" y="27348"/>
                      <a:pt x="41833" y="27348"/>
                    </a:cubicBezTo>
                    <a:cubicBezTo>
                      <a:pt x="41880" y="27348"/>
                      <a:pt x="41911" y="27333"/>
                      <a:pt x="41896" y="27274"/>
                    </a:cubicBezTo>
                    <a:lnTo>
                      <a:pt x="41896" y="27274"/>
                    </a:lnTo>
                    <a:cubicBezTo>
                      <a:pt x="42078" y="27410"/>
                      <a:pt x="42259" y="27663"/>
                      <a:pt x="42137" y="27663"/>
                    </a:cubicBezTo>
                    <a:cubicBezTo>
                      <a:pt x="42118" y="27663"/>
                      <a:pt x="42090" y="27656"/>
                      <a:pt x="42054" y="27642"/>
                    </a:cubicBezTo>
                    <a:lnTo>
                      <a:pt x="42054" y="27642"/>
                    </a:lnTo>
                    <a:cubicBezTo>
                      <a:pt x="42147" y="27721"/>
                      <a:pt x="42206" y="27752"/>
                      <a:pt x="42245" y="27752"/>
                    </a:cubicBezTo>
                    <a:cubicBezTo>
                      <a:pt x="42374" y="27752"/>
                      <a:pt x="42265" y="27403"/>
                      <a:pt x="42411" y="27403"/>
                    </a:cubicBezTo>
                    <a:cubicBezTo>
                      <a:pt x="42466" y="27403"/>
                      <a:pt x="42557" y="27453"/>
                      <a:pt x="42712" y="27589"/>
                    </a:cubicBezTo>
                    <a:lnTo>
                      <a:pt x="42475" y="27063"/>
                    </a:lnTo>
                    <a:cubicBezTo>
                      <a:pt x="42317" y="26984"/>
                      <a:pt x="42159" y="26906"/>
                      <a:pt x="42028" y="26800"/>
                    </a:cubicBezTo>
                    <a:cubicBezTo>
                      <a:pt x="42011" y="26718"/>
                      <a:pt x="42026" y="26687"/>
                      <a:pt x="42061" y="26687"/>
                    </a:cubicBezTo>
                    <a:cubicBezTo>
                      <a:pt x="42138" y="26687"/>
                      <a:pt x="42313" y="26833"/>
                      <a:pt x="42475" y="26906"/>
                    </a:cubicBezTo>
                    <a:cubicBezTo>
                      <a:pt x="42285" y="26590"/>
                      <a:pt x="42351" y="26511"/>
                      <a:pt x="42528" y="26511"/>
                    </a:cubicBezTo>
                    <a:cubicBezTo>
                      <a:pt x="42707" y="26511"/>
                      <a:pt x="42999" y="26591"/>
                      <a:pt x="43260" y="26591"/>
                    </a:cubicBezTo>
                    <a:cubicBezTo>
                      <a:pt x="43279" y="26591"/>
                      <a:pt x="43298" y="26591"/>
                      <a:pt x="43316" y="26590"/>
                    </a:cubicBezTo>
                    <a:cubicBezTo>
                      <a:pt x="43080" y="26090"/>
                      <a:pt x="44000" y="26301"/>
                      <a:pt x="43948" y="25801"/>
                    </a:cubicBezTo>
                    <a:cubicBezTo>
                      <a:pt x="43837" y="25699"/>
                      <a:pt x="43776" y="25665"/>
                      <a:pt x="43738" y="25665"/>
                    </a:cubicBezTo>
                    <a:cubicBezTo>
                      <a:pt x="43667" y="25665"/>
                      <a:pt x="43675" y="25780"/>
                      <a:pt x="43589" y="25780"/>
                    </a:cubicBezTo>
                    <a:cubicBezTo>
                      <a:pt x="43579" y="25780"/>
                      <a:pt x="43567" y="25778"/>
                      <a:pt x="43553" y="25775"/>
                    </a:cubicBezTo>
                    <a:cubicBezTo>
                      <a:pt x="43211" y="25380"/>
                      <a:pt x="43553" y="25249"/>
                      <a:pt x="43685" y="25143"/>
                    </a:cubicBezTo>
                    <a:lnTo>
                      <a:pt x="43685" y="25143"/>
                    </a:lnTo>
                    <a:cubicBezTo>
                      <a:pt x="44105" y="25433"/>
                      <a:pt x="43527" y="25275"/>
                      <a:pt x="43921" y="25591"/>
                    </a:cubicBezTo>
                    <a:cubicBezTo>
                      <a:pt x="44132" y="25617"/>
                      <a:pt x="44316" y="25722"/>
                      <a:pt x="44500" y="25854"/>
                    </a:cubicBezTo>
                    <a:cubicBezTo>
                      <a:pt x="44421" y="25643"/>
                      <a:pt x="44105" y="25143"/>
                      <a:pt x="43921" y="24828"/>
                    </a:cubicBezTo>
                    <a:cubicBezTo>
                      <a:pt x="43926" y="24790"/>
                      <a:pt x="43945" y="24774"/>
                      <a:pt x="43973" y="24774"/>
                    </a:cubicBezTo>
                    <a:cubicBezTo>
                      <a:pt x="44102" y="24774"/>
                      <a:pt x="44433" y="25096"/>
                      <a:pt x="44605" y="25117"/>
                    </a:cubicBezTo>
                    <a:cubicBezTo>
                      <a:pt x="44681" y="25117"/>
                      <a:pt x="44593" y="24816"/>
                      <a:pt x="44705" y="24816"/>
                    </a:cubicBezTo>
                    <a:cubicBezTo>
                      <a:pt x="44749" y="24816"/>
                      <a:pt x="44822" y="24861"/>
                      <a:pt x="44947" y="24986"/>
                    </a:cubicBezTo>
                    <a:cubicBezTo>
                      <a:pt x="44763" y="24433"/>
                      <a:pt x="45079" y="24354"/>
                      <a:pt x="45342" y="24249"/>
                    </a:cubicBezTo>
                    <a:cubicBezTo>
                      <a:pt x="45683" y="24354"/>
                      <a:pt x="45683" y="24723"/>
                      <a:pt x="45999" y="24828"/>
                    </a:cubicBezTo>
                    <a:cubicBezTo>
                      <a:pt x="45973" y="24486"/>
                      <a:pt x="45552" y="24460"/>
                      <a:pt x="45473" y="24170"/>
                    </a:cubicBezTo>
                    <a:cubicBezTo>
                      <a:pt x="45455" y="24099"/>
                      <a:pt x="45470" y="24071"/>
                      <a:pt x="45506" y="24071"/>
                    </a:cubicBezTo>
                    <a:cubicBezTo>
                      <a:pt x="45630" y="24071"/>
                      <a:pt x="46012" y="24404"/>
                      <a:pt x="46236" y="24486"/>
                    </a:cubicBezTo>
                    <a:cubicBezTo>
                      <a:pt x="46183" y="24302"/>
                      <a:pt x="46446" y="24433"/>
                      <a:pt x="46472" y="24302"/>
                    </a:cubicBezTo>
                    <a:cubicBezTo>
                      <a:pt x="46630" y="24512"/>
                      <a:pt x="46867" y="24670"/>
                      <a:pt x="47130" y="24749"/>
                    </a:cubicBezTo>
                    <a:cubicBezTo>
                      <a:pt x="47036" y="24655"/>
                      <a:pt x="46880" y="24478"/>
                      <a:pt x="46959" y="24478"/>
                    </a:cubicBezTo>
                    <a:cubicBezTo>
                      <a:pt x="46968" y="24478"/>
                      <a:pt x="46981" y="24480"/>
                      <a:pt x="46998" y="24486"/>
                    </a:cubicBezTo>
                    <a:cubicBezTo>
                      <a:pt x="46950" y="24390"/>
                      <a:pt x="46924" y="24368"/>
                      <a:pt x="46895" y="24368"/>
                    </a:cubicBezTo>
                    <a:cubicBezTo>
                      <a:pt x="46869" y="24368"/>
                      <a:pt x="46842" y="24385"/>
                      <a:pt x="46798" y="24385"/>
                    </a:cubicBezTo>
                    <a:cubicBezTo>
                      <a:pt x="46755" y="24385"/>
                      <a:pt x="46695" y="24368"/>
                      <a:pt x="46604" y="24302"/>
                    </a:cubicBezTo>
                    <a:cubicBezTo>
                      <a:pt x="46506" y="24148"/>
                      <a:pt x="46549" y="24121"/>
                      <a:pt x="46623" y="24121"/>
                    </a:cubicBezTo>
                    <a:cubicBezTo>
                      <a:pt x="46664" y="24121"/>
                      <a:pt x="46716" y="24130"/>
                      <a:pt x="46757" y="24130"/>
                    </a:cubicBezTo>
                    <a:cubicBezTo>
                      <a:pt x="46781" y="24130"/>
                      <a:pt x="46801" y="24127"/>
                      <a:pt x="46814" y="24118"/>
                    </a:cubicBezTo>
                    <a:cubicBezTo>
                      <a:pt x="46746" y="24008"/>
                      <a:pt x="46655" y="23970"/>
                      <a:pt x="46585" y="23970"/>
                    </a:cubicBezTo>
                    <a:cubicBezTo>
                      <a:pt x="46520" y="23970"/>
                      <a:pt x="46472" y="24001"/>
                      <a:pt x="46472" y="24039"/>
                    </a:cubicBezTo>
                    <a:cubicBezTo>
                      <a:pt x="46288" y="23881"/>
                      <a:pt x="46157" y="23723"/>
                      <a:pt x="45999" y="23565"/>
                    </a:cubicBezTo>
                    <a:cubicBezTo>
                      <a:pt x="46024" y="23541"/>
                      <a:pt x="46057" y="23535"/>
                      <a:pt x="46089" y="23535"/>
                    </a:cubicBezTo>
                    <a:cubicBezTo>
                      <a:pt x="46119" y="23535"/>
                      <a:pt x="46148" y="23540"/>
                      <a:pt x="46168" y="23540"/>
                    </a:cubicBezTo>
                    <a:cubicBezTo>
                      <a:pt x="46218" y="23540"/>
                      <a:pt x="46213" y="23507"/>
                      <a:pt x="46025" y="23276"/>
                    </a:cubicBezTo>
                    <a:lnTo>
                      <a:pt x="46025" y="23276"/>
                    </a:lnTo>
                    <a:cubicBezTo>
                      <a:pt x="46472" y="23487"/>
                      <a:pt x="46262" y="23539"/>
                      <a:pt x="46499" y="23776"/>
                    </a:cubicBezTo>
                    <a:cubicBezTo>
                      <a:pt x="46530" y="23784"/>
                      <a:pt x="46554" y="23788"/>
                      <a:pt x="46571" y="23788"/>
                    </a:cubicBezTo>
                    <a:cubicBezTo>
                      <a:pt x="46717" y="23788"/>
                      <a:pt x="46429" y="23517"/>
                      <a:pt x="46288" y="23329"/>
                    </a:cubicBezTo>
                    <a:cubicBezTo>
                      <a:pt x="46288" y="23118"/>
                      <a:pt x="46604" y="23171"/>
                      <a:pt x="46657" y="22987"/>
                    </a:cubicBezTo>
                    <a:cubicBezTo>
                      <a:pt x="46893" y="23197"/>
                      <a:pt x="46998" y="23460"/>
                      <a:pt x="47209" y="23644"/>
                    </a:cubicBezTo>
                    <a:cubicBezTo>
                      <a:pt x="47377" y="23644"/>
                      <a:pt x="47758" y="23857"/>
                      <a:pt x="47936" y="23857"/>
                    </a:cubicBezTo>
                    <a:cubicBezTo>
                      <a:pt x="48008" y="23857"/>
                      <a:pt x="48047" y="23822"/>
                      <a:pt x="48024" y="23723"/>
                    </a:cubicBezTo>
                    <a:lnTo>
                      <a:pt x="48024" y="23723"/>
                    </a:lnTo>
                    <a:cubicBezTo>
                      <a:pt x="48406" y="23952"/>
                      <a:pt x="48649" y="24112"/>
                      <a:pt x="48865" y="24112"/>
                    </a:cubicBezTo>
                    <a:cubicBezTo>
                      <a:pt x="48946" y="24112"/>
                      <a:pt x="49023" y="24089"/>
                      <a:pt x="49102" y="24039"/>
                    </a:cubicBezTo>
                    <a:cubicBezTo>
                      <a:pt x="48892" y="23986"/>
                      <a:pt x="48787" y="24039"/>
                      <a:pt x="48524" y="23802"/>
                    </a:cubicBezTo>
                    <a:cubicBezTo>
                      <a:pt x="48392" y="23539"/>
                      <a:pt x="48576" y="23565"/>
                      <a:pt x="48708" y="23513"/>
                    </a:cubicBezTo>
                    <a:cubicBezTo>
                      <a:pt x="48603" y="23355"/>
                      <a:pt x="48366" y="23302"/>
                      <a:pt x="48340" y="23092"/>
                    </a:cubicBezTo>
                    <a:cubicBezTo>
                      <a:pt x="48261" y="23197"/>
                      <a:pt x="47682" y="23013"/>
                      <a:pt x="47998" y="23355"/>
                    </a:cubicBezTo>
                    <a:cubicBezTo>
                      <a:pt x="47814" y="23250"/>
                      <a:pt x="47656" y="23092"/>
                      <a:pt x="47524" y="22882"/>
                    </a:cubicBezTo>
                    <a:cubicBezTo>
                      <a:pt x="47534" y="22869"/>
                      <a:pt x="47548" y="22864"/>
                      <a:pt x="47565" y="22864"/>
                    </a:cubicBezTo>
                    <a:cubicBezTo>
                      <a:pt x="47629" y="22864"/>
                      <a:pt x="47734" y="22937"/>
                      <a:pt x="47775" y="22937"/>
                    </a:cubicBezTo>
                    <a:cubicBezTo>
                      <a:pt x="47813" y="22937"/>
                      <a:pt x="47799" y="22876"/>
                      <a:pt x="47656" y="22645"/>
                    </a:cubicBezTo>
                    <a:lnTo>
                      <a:pt x="47656" y="22645"/>
                    </a:lnTo>
                    <a:cubicBezTo>
                      <a:pt x="47919" y="22671"/>
                      <a:pt x="47866" y="22987"/>
                      <a:pt x="48129" y="23013"/>
                    </a:cubicBezTo>
                    <a:cubicBezTo>
                      <a:pt x="47773" y="22699"/>
                      <a:pt x="47801" y="22568"/>
                      <a:pt x="47987" y="22568"/>
                    </a:cubicBezTo>
                    <a:cubicBezTo>
                      <a:pt x="48034" y="22568"/>
                      <a:pt x="48092" y="22576"/>
                      <a:pt x="48156" y="22592"/>
                    </a:cubicBezTo>
                    <a:cubicBezTo>
                      <a:pt x="48047" y="22422"/>
                      <a:pt x="47939" y="22361"/>
                      <a:pt x="47868" y="22361"/>
                    </a:cubicBezTo>
                    <a:cubicBezTo>
                      <a:pt x="47819" y="22361"/>
                      <a:pt x="47787" y="22391"/>
                      <a:pt x="47787" y="22435"/>
                    </a:cubicBezTo>
                    <a:cubicBezTo>
                      <a:pt x="47682" y="22277"/>
                      <a:pt x="47814" y="22303"/>
                      <a:pt x="47709" y="22093"/>
                    </a:cubicBezTo>
                    <a:lnTo>
                      <a:pt x="47709" y="22093"/>
                    </a:lnTo>
                    <a:cubicBezTo>
                      <a:pt x="47893" y="22224"/>
                      <a:pt x="48208" y="22250"/>
                      <a:pt x="48340" y="22435"/>
                    </a:cubicBezTo>
                    <a:cubicBezTo>
                      <a:pt x="48396" y="22435"/>
                      <a:pt x="48280" y="22143"/>
                      <a:pt x="48358" y="22143"/>
                    </a:cubicBezTo>
                    <a:cubicBezTo>
                      <a:pt x="48390" y="22143"/>
                      <a:pt x="48454" y="22192"/>
                      <a:pt x="48576" y="22329"/>
                    </a:cubicBezTo>
                    <a:cubicBezTo>
                      <a:pt x="48585" y="22331"/>
                      <a:pt x="48592" y="22332"/>
                      <a:pt x="48598" y="22332"/>
                    </a:cubicBezTo>
                    <a:cubicBezTo>
                      <a:pt x="48758" y="22332"/>
                      <a:pt x="48136" y="21695"/>
                      <a:pt x="48387" y="21695"/>
                    </a:cubicBezTo>
                    <a:cubicBezTo>
                      <a:pt x="48396" y="21695"/>
                      <a:pt x="48407" y="21696"/>
                      <a:pt x="48419" y="21698"/>
                    </a:cubicBezTo>
                    <a:cubicBezTo>
                      <a:pt x="48576" y="21777"/>
                      <a:pt x="48629" y="21961"/>
                      <a:pt x="48708" y="22093"/>
                    </a:cubicBezTo>
                    <a:cubicBezTo>
                      <a:pt x="48892" y="22014"/>
                      <a:pt x="49523" y="22172"/>
                      <a:pt x="49129" y="21724"/>
                    </a:cubicBezTo>
                    <a:cubicBezTo>
                      <a:pt x="49117" y="21689"/>
                      <a:pt x="49174" y="21654"/>
                      <a:pt x="49249" y="21654"/>
                    </a:cubicBezTo>
                    <a:cubicBezTo>
                      <a:pt x="49343" y="21654"/>
                      <a:pt x="49465" y="21708"/>
                      <a:pt x="49523" y="21882"/>
                    </a:cubicBezTo>
                    <a:cubicBezTo>
                      <a:pt x="49707" y="21619"/>
                      <a:pt x="49550" y="20935"/>
                      <a:pt x="48787" y="20120"/>
                    </a:cubicBezTo>
                    <a:cubicBezTo>
                      <a:pt x="48839" y="20041"/>
                      <a:pt x="48971" y="20041"/>
                      <a:pt x="48918" y="19883"/>
                    </a:cubicBezTo>
                    <a:lnTo>
                      <a:pt x="48918" y="19883"/>
                    </a:lnTo>
                    <a:cubicBezTo>
                      <a:pt x="49260" y="20015"/>
                      <a:pt x="49287" y="20383"/>
                      <a:pt x="49681" y="20488"/>
                    </a:cubicBezTo>
                    <a:cubicBezTo>
                      <a:pt x="49760" y="20672"/>
                      <a:pt x="49747" y="20718"/>
                      <a:pt x="49694" y="20718"/>
                    </a:cubicBezTo>
                    <a:cubicBezTo>
                      <a:pt x="49642" y="20718"/>
                      <a:pt x="49550" y="20672"/>
                      <a:pt x="49471" y="20672"/>
                    </a:cubicBezTo>
                    <a:cubicBezTo>
                      <a:pt x="49550" y="20988"/>
                      <a:pt x="49813" y="21251"/>
                      <a:pt x="50128" y="21356"/>
                    </a:cubicBezTo>
                    <a:cubicBezTo>
                      <a:pt x="50076" y="21277"/>
                      <a:pt x="49970" y="21251"/>
                      <a:pt x="49865" y="21198"/>
                    </a:cubicBezTo>
                    <a:cubicBezTo>
                      <a:pt x="49844" y="21051"/>
                      <a:pt x="49773" y="20871"/>
                      <a:pt x="49906" y="20871"/>
                    </a:cubicBezTo>
                    <a:cubicBezTo>
                      <a:pt x="49939" y="20871"/>
                      <a:pt x="49986" y="20883"/>
                      <a:pt x="50049" y="20909"/>
                    </a:cubicBezTo>
                    <a:cubicBezTo>
                      <a:pt x="50312" y="21041"/>
                      <a:pt x="49997" y="21014"/>
                      <a:pt x="50233" y="21277"/>
                    </a:cubicBezTo>
                    <a:cubicBezTo>
                      <a:pt x="50297" y="21314"/>
                      <a:pt x="50337" y="21328"/>
                      <a:pt x="50362" y="21328"/>
                    </a:cubicBezTo>
                    <a:cubicBezTo>
                      <a:pt x="50453" y="21328"/>
                      <a:pt x="50337" y="21136"/>
                      <a:pt x="50427" y="21136"/>
                    </a:cubicBezTo>
                    <a:cubicBezTo>
                      <a:pt x="50454" y="21136"/>
                      <a:pt x="50500" y="21153"/>
                      <a:pt x="50575" y="21198"/>
                    </a:cubicBezTo>
                    <a:cubicBezTo>
                      <a:pt x="50219" y="20842"/>
                      <a:pt x="50288" y="20733"/>
                      <a:pt x="50513" y="20733"/>
                    </a:cubicBezTo>
                    <a:cubicBezTo>
                      <a:pt x="50704" y="20733"/>
                      <a:pt x="51006" y="20811"/>
                      <a:pt x="51259" y="20883"/>
                    </a:cubicBezTo>
                    <a:cubicBezTo>
                      <a:pt x="51119" y="20603"/>
                      <a:pt x="50772" y="20177"/>
                      <a:pt x="50530" y="20177"/>
                    </a:cubicBezTo>
                    <a:cubicBezTo>
                      <a:pt x="50499" y="20177"/>
                      <a:pt x="50470" y="20184"/>
                      <a:pt x="50444" y="20199"/>
                    </a:cubicBezTo>
                    <a:cubicBezTo>
                      <a:pt x="50800" y="20444"/>
                      <a:pt x="50685" y="20463"/>
                      <a:pt x="50530" y="20463"/>
                    </a:cubicBezTo>
                    <a:cubicBezTo>
                      <a:pt x="50502" y="20463"/>
                      <a:pt x="50472" y="20462"/>
                      <a:pt x="50444" y="20462"/>
                    </a:cubicBezTo>
                    <a:cubicBezTo>
                      <a:pt x="50307" y="20394"/>
                      <a:pt x="50328" y="20325"/>
                      <a:pt x="50405" y="20325"/>
                    </a:cubicBezTo>
                    <a:cubicBezTo>
                      <a:pt x="50417" y="20325"/>
                      <a:pt x="50430" y="20327"/>
                      <a:pt x="50444" y="20331"/>
                    </a:cubicBezTo>
                    <a:cubicBezTo>
                      <a:pt x="50364" y="20273"/>
                      <a:pt x="50299" y="20251"/>
                      <a:pt x="50243" y="20251"/>
                    </a:cubicBezTo>
                    <a:cubicBezTo>
                      <a:pt x="50044" y="20251"/>
                      <a:pt x="49972" y="20541"/>
                      <a:pt x="49786" y="20541"/>
                    </a:cubicBezTo>
                    <a:cubicBezTo>
                      <a:pt x="49707" y="19699"/>
                      <a:pt x="50733" y="19463"/>
                      <a:pt x="50970" y="18726"/>
                    </a:cubicBezTo>
                    <a:cubicBezTo>
                      <a:pt x="51075" y="18805"/>
                      <a:pt x="51128" y="18937"/>
                      <a:pt x="51180" y="19042"/>
                    </a:cubicBezTo>
                    <a:cubicBezTo>
                      <a:pt x="51219" y="19047"/>
                      <a:pt x="51256" y="19052"/>
                      <a:pt x="51287" y="19052"/>
                    </a:cubicBezTo>
                    <a:cubicBezTo>
                      <a:pt x="51403" y="19052"/>
                      <a:pt x="51446" y="18990"/>
                      <a:pt x="51259" y="18700"/>
                    </a:cubicBezTo>
                    <a:lnTo>
                      <a:pt x="51259" y="18700"/>
                    </a:lnTo>
                    <a:cubicBezTo>
                      <a:pt x="51426" y="18823"/>
                      <a:pt x="51502" y="18861"/>
                      <a:pt x="51541" y="18861"/>
                    </a:cubicBezTo>
                    <a:cubicBezTo>
                      <a:pt x="51604" y="18861"/>
                      <a:pt x="51569" y="18760"/>
                      <a:pt x="51667" y="18760"/>
                    </a:cubicBezTo>
                    <a:cubicBezTo>
                      <a:pt x="51690" y="18760"/>
                      <a:pt x="51719" y="18766"/>
                      <a:pt x="51759" y="18779"/>
                    </a:cubicBezTo>
                    <a:cubicBezTo>
                      <a:pt x="52022" y="18858"/>
                      <a:pt x="51917" y="19226"/>
                      <a:pt x="52232" y="19252"/>
                    </a:cubicBezTo>
                    <a:cubicBezTo>
                      <a:pt x="51992" y="18926"/>
                      <a:pt x="52054" y="18880"/>
                      <a:pt x="52214" y="18880"/>
                    </a:cubicBezTo>
                    <a:cubicBezTo>
                      <a:pt x="52277" y="18880"/>
                      <a:pt x="52355" y="18887"/>
                      <a:pt x="52436" y="18887"/>
                    </a:cubicBezTo>
                    <a:cubicBezTo>
                      <a:pt x="52465" y="18887"/>
                      <a:pt x="52493" y="18886"/>
                      <a:pt x="52521" y="18884"/>
                    </a:cubicBezTo>
                    <a:cubicBezTo>
                      <a:pt x="52311" y="18596"/>
                      <a:pt x="52184" y="18351"/>
                      <a:pt x="52364" y="18351"/>
                    </a:cubicBezTo>
                    <a:cubicBezTo>
                      <a:pt x="52432" y="18351"/>
                      <a:pt x="52542" y="18385"/>
                      <a:pt x="52706" y="18463"/>
                    </a:cubicBezTo>
                    <a:cubicBezTo>
                      <a:pt x="52469" y="18095"/>
                      <a:pt x="52784" y="18227"/>
                      <a:pt x="52548" y="17832"/>
                    </a:cubicBezTo>
                    <a:lnTo>
                      <a:pt x="52548" y="17832"/>
                    </a:lnTo>
                    <a:cubicBezTo>
                      <a:pt x="52827" y="17983"/>
                      <a:pt x="53035" y="18042"/>
                      <a:pt x="53197" y="18042"/>
                    </a:cubicBezTo>
                    <a:cubicBezTo>
                      <a:pt x="53402" y="18042"/>
                      <a:pt x="53535" y="17949"/>
                      <a:pt x="53652" y="17832"/>
                    </a:cubicBezTo>
                    <a:cubicBezTo>
                      <a:pt x="53889" y="17648"/>
                      <a:pt x="54047" y="17359"/>
                      <a:pt x="54547" y="17332"/>
                    </a:cubicBezTo>
                    <a:cubicBezTo>
                      <a:pt x="54307" y="17148"/>
                      <a:pt x="54158" y="16926"/>
                      <a:pt x="54261" y="16926"/>
                    </a:cubicBezTo>
                    <a:cubicBezTo>
                      <a:pt x="54306" y="16926"/>
                      <a:pt x="54397" y="16967"/>
                      <a:pt x="54547" y="17069"/>
                    </a:cubicBezTo>
                    <a:cubicBezTo>
                      <a:pt x="54468" y="16833"/>
                      <a:pt x="54284" y="16701"/>
                      <a:pt x="54099" y="16543"/>
                    </a:cubicBezTo>
                    <a:cubicBezTo>
                      <a:pt x="54099" y="16500"/>
                      <a:pt x="54099" y="16457"/>
                      <a:pt x="54157" y="16457"/>
                    </a:cubicBezTo>
                    <a:cubicBezTo>
                      <a:pt x="54170" y="16457"/>
                      <a:pt x="54185" y="16460"/>
                      <a:pt x="54205" y="16464"/>
                    </a:cubicBezTo>
                    <a:cubicBezTo>
                      <a:pt x="54441" y="16622"/>
                      <a:pt x="54652" y="16859"/>
                      <a:pt x="54783" y="17122"/>
                    </a:cubicBezTo>
                    <a:cubicBezTo>
                      <a:pt x="54816" y="17130"/>
                      <a:pt x="54840" y="17133"/>
                      <a:pt x="54859" y="17133"/>
                    </a:cubicBezTo>
                    <a:cubicBezTo>
                      <a:pt x="55056" y="17133"/>
                      <a:pt x="54513" y="16730"/>
                      <a:pt x="54678" y="16730"/>
                    </a:cubicBezTo>
                    <a:cubicBezTo>
                      <a:pt x="54710" y="16730"/>
                      <a:pt x="54768" y="16745"/>
                      <a:pt x="54862" y="16780"/>
                    </a:cubicBezTo>
                    <a:cubicBezTo>
                      <a:pt x="54389" y="16307"/>
                      <a:pt x="54599" y="16412"/>
                      <a:pt x="54731" y="16254"/>
                    </a:cubicBezTo>
                    <a:lnTo>
                      <a:pt x="54731" y="16254"/>
                    </a:lnTo>
                    <a:cubicBezTo>
                      <a:pt x="54941" y="16359"/>
                      <a:pt x="55073" y="16543"/>
                      <a:pt x="55151" y="16754"/>
                    </a:cubicBezTo>
                    <a:cubicBezTo>
                      <a:pt x="55020" y="16175"/>
                      <a:pt x="55730" y="16123"/>
                      <a:pt x="55046" y="15176"/>
                    </a:cubicBezTo>
                    <a:cubicBezTo>
                      <a:pt x="55027" y="15088"/>
                      <a:pt x="55047" y="15062"/>
                      <a:pt x="55088" y="15062"/>
                    </a:cubicBezTo>
                    <a:cubicBezTo>
                      <a:pt x="55151" y="15062"/>
                      <a:pt x="55264" y="15125"/>
                      <a:pt x="55359" y="15125"/>
                    </a:cubicBezTo>
                    <a:cubicBezTo>
                      <a:pt x="55369" y="15125"/>
                      <a:pt x="55379" y="15125"/>
                      <a:pt x="55388" y="15123"/>
                    </a:cubicBezTo>
                    <a:cubicBezTo>
                      <a:pt x="55677" y="15255"/>
                      <a:pt x="55756" y="15570"/>
                      <a:pt x="56072" y="15675"/>
                    </a:cubicBezTo>
                    <a:cubicBezTo>
                      <a:pt x="55967" y="15439"/>
                      <a:pt x="55783" y="15228"/>
                      <a:pt x="55546" y="15123"/>
                    </a:cubicBezTo>
                    <a:cubicBezTo>
                      <a:pt x="55756" y="15071"/>
                      <a:pt x="55493" y="14886"/>
                      <a:pt x="55467" y="14676"/>
                    </a:cubicBezTo>
                    <a:lnTo>
                      <a:pt x="55467" y="14676"/>
                    </a:lnTo>
                    <a:cubicBezTo>
                      <a:pt x="55940" y="14939"/>
                      <a:pt x="56256" y="15518"/>
                      <a:pt x="56125" y="15623"/>
                    </a:cubicBezTo>
                    <a:cubicBezTo>
                      <a:pt x="56268" y="15647"/>
                      <a:pt x="56346" y="15758"/>
                      <a:pt x="56280" y="15758"/>
                    </a:cubicBezTo>
                    <a:cubicBezTo>
                      <a:pt x="56274" y="15758"/>
                      <a:pt x="56266" y="15757"/>
                      <a:pt x="56256" y="15754"/>
                    </a:cubicBezTo>
                    <a:lnTo>
                      <a:pt x="56256" y="15754"/>
                    </a:lnTo>
                    <a:cubicBezTo>
                      <a:pt x="56492" y="15826"/>
                      <a:pt x="56743" y="15894"/>
                      <a:pt x="56932" y="15894"/>
                    </a:cubicBezTo>
                    <a:cubicBezTo>
                      <a:pt x="57227" y="15894"/>
                      <a:pt x="57366" y="15727"/>
                      <a:pt x="57045" y="15149"/>
                    </a:cubicBezTo>
                    <a:lnTo>
                      <a:pt x="57045" y="15149"/>
                    </a:lnTo>
                    <a:cubicBezTo>
                      <a:pt x="57361" y="15228"/>
                      <a:pt x="57334" y="15597"/>
                      <a:pt x="57624" y="15649"/>
                    </a:cubicBezTo>
                    <a:cubicBezTo>
                      <a:pt x="57308" y="15202"/>
                      <a:pt x="58045" y="15360"/>
                      <a:pt x="58176" y="15149"/>
                    </a:cubicBezTo>
                    <a:cubicBezTo>
                      <a:pt x="58097" y="15018"/>
                      <a:pt x="57939" y="14939"/>
                      <a:pt x="57887" y="14781"/>
                    </a:cubicBezTo>
                    <a:lnTo>
                      <a:pt x="57887" y="14781"/>
                    </a:lnTo>
                    <a:cubicBezTo>
                      <a:pt x="58018" y="14860"/>
                      <a:pt x="58097" y="15018"/>
                      <a:pt x="58281" y="15071"/>
                    </a:cubicBezTo>
                    <a:cubicBezTo>
                      <a:pt x="58360" y="14965"/>
                      <a:pt x="58202" y="14939"/>
                      <a:pt x="58097" y="14702"/>
                    </a:cubicBezTo>
                    <a:lnTo>
                      <a:pt x="58097" y="14702"/>
                    </a:lnTo>
                    <a:cubicBezTo>
                      <a:pt x="58202" y="14781"/>
                      <a:pt x="58255" y="14913"/>
                      <a:pt x="58386" y="14965"/>
                    </a:cubicBezTo>
                    <a:cubicBezTo>
                      <a:pt x="58460" y="14993"/>
                      <a:pt x="58516" y="15005"/>
                      <a:pt x="58557" y="15005"/>
                    </a:cubicBezTo>
                    <a:cubicBezTo>
                      <a:pt x="58746" y="15005"/>
                      <a:pt x="58589" y="14735"/>
                      <a:pt x="58308" y="14518"/>
                    </a:cubicBezTo>
                    <a:lnTo>
                      <a:pt x="58308" y="14518"/>
                    </a:lnTo>
                    <a:cubicBezTo>
                      <a:pt x="58373" y="14545"/>
                      <a:pt x="58413" y="14558"/>
                      <a:pt x="58436" y="14558"/>
                    </a:cubicBezTo>
                    <a:cubicBezTo>
                      <a:pt x="58459" y="14558"/>
                      <a:pt x="58465" y="14545"/>
                      <a:pt x="58465" y="14518"/>
                    </a:cubicBezTo>
                    <a:cubicBezTo>
                      <a:pt x="58571" y="14571"/>
                      <a:pt x="58623" y="14702"/>
                      <a:pt x="58702" y="14808"/>
                    </a:cubicBezTo>
                    <a:cubicBezTo>
                      <a:pt x="58965" y="14597"/>
                      <a:pt x="59886" y="14702"/>
                      <a:pt x="59491" y="14097"/>
                    </a:cubicBezTo>
                    <a:lnTo>
                      <a:pt x="59491" y="14097"/>
                    </a:lnTo>
                    <a:cubicBezTo>
                      <a:pt x="59566" y="14110"/>
                      <a:pt x="59625" y="14115"/>
                      <a:pt x="59669" y="14115"/>
                    </a:cubicBezTo>
                    <a:cubicBezTo>
                      <a:pt x="59953" y="14115"/>
                      <a:pt x="59690" y="13895"/>
                      <a:pt x="59853" y="13895"/>
                    </a:cubicBezTo>
                    <a:cubicBezTo>
                      <a:pt x="59878" y="13895"/>
                      <a:pt x="59914" y="13901"/>
                      <a:pt x="59964" y="13913"/>
                    </a:cubicBezTo>
                    <a:cubicBezTo>
                      <a:pt x="59517" y="13308"/>
                      <a:pt x="59701" y="13308"/>
                      <a:pt x="59544" y="12861"/>
                    </a:cubicBezTo>
                    <a:cubicBezTo>
                      <a:pt x="59466" y="12830"/>
                      <a:pt x="59414" y="12820"/>
                      <a:pt x="59374" y="12820"/>
                    </a:cubicBezTo>
                    <a:cubicBezTo>
                      <a:pt x="59293" y="12820"/>
                      <a:pt x="59267" y="12865"/>
                      <a:pt x="59189" y="12865"/>
                    </a:cubicBezTo>
                    <a:cubicBezTo>
                      <a:pt x="59177" y="12865"/>
                      <a:pt x="59164" y="12864"/>
                      <a:pt x="59149" y="12861"/>
                    </a:cubicBezTo>
                    <a:cubicBezTo>
                      <a:pt x="58965" y="12572"/>
                      <a:pt x="59438" y="12809"/>
                      <a:pt x="59307" y="12572"/>
                    </a:cubicBezTo>
                    <a:lnTo>
                      <a:pt x="59307" y="12572"/>
                    </a:lnTo>
                    <a:cubicBezTo>
                      <a:pt x="59438" y="12625"/>
                      <a:pt x="59465" y="12756"/>
                      <a:pt x="59544" y="12861"/>
                    </a:cubicBezTo>
                    <a:cubicBezTo>
                      <a:pt x="59754" y="12730"/>
                      <a:pt x="60201" y="12835"/>
                      <a:pt x="60412" y="12704"/>
                    </a:cubicBezTo>
                    <a:cubicBezTo>
                      <a:pt x="60543" y="12756"/>
                      <a:pt x="60569" y="12914"/>
                      <a:pt x="60648" y="13019"/>
                    </a:cubicBezTo>
                    <a:cubicBezTo>
                      <a:pt x="60753" y="12967"/>
                      <a:pt x="60938" y="12967"/>
                      <a:pt x="60806" y="12730"/>
                    </a:cubicBezTo>
                    <a:cubicBezTo>
                      <a:pt x="60096" y="11967"/>
                      <a:pt x="61727" y="12388"/>
                      <a:pt x="61464" y="11704"/>
                    </a:cubicBezTo>
                    <a:lnTo>
                      <a:pt x="61464" y="11704"/>
                    </a:lnTo>
                    <a:cubicBezTo>
                      <a:pt x="61069" y="11941"/>
                      <a:pt x="60622" y="12125"/>
                      <a:pt x="60201" y="12283"/>
                    </a:cubicBezTo>
                    <a:cubicBezTo>
                      <a:pt x="60096" y="12020"/>
                      <a:pt x="60359" y="12046"/>
                      <a:pt x="60517" y="11967"/>
                    </a:cubicBezTo>
                    <a:cubicBezTo>
                      <a:pt x="60424" y="11874"/>
                      <a:pt x="60367" y="11843"/>
                      <a:pt x="60329" y="11843"/>
                    </a:cubicBezTo>
                    <a:cubicBezTo>
                      <a:pt x="60250" y="11843"/>
                      <a:pt x="60250" y="11978"/>
                      <a:pt x="60167" y="11978"/>
                    </a:cubicBezTo>
                    <a:cubicBezTo>
                      <a:pt x="60154" y="11978"/>
                      <a:pt x="60140" y="11975"/>
                      <a:pt x="60122" y="11967"/>
                    </a:cubicBezTo>
                    <a:cubicBezTo>
                      <a:pt x="60017" y="11809"/>
                      <a:pt x="59938" y="11625"/>
                      <a:pt x="59833" y="11441"/>
                    </a:cubicBezTo>
                    <a:lnTo>
                      <a:pt x="59833" y="11441"/>
                    </a:lnTo>
                    <a:cubicBezTo>
                      <a:pt x="59991" y="11520"/>
                      <a:pt x="60096" y="11625"/>
                      <a:pt x="60280" y="11678"/>
                    </a:cubicBezTo>
                    <a:cubicBezTo>
                      <a:pt x="60306" y="11310"/>
                      <a:pt x="59623" y="10757"/>
                      <a:pt x="60149" y="10757"/>
                    </a:cubicBezTo>
                    <a:cubicBezTo>
                      <a:pt x="60438" y="10941"/>
                      <a:pt x="60306" y="11178"/>
                      <a:pt x="60438" y="11415"/>
                    </a:cubicBezTo>
                    <a:cubicBezTo>
                      <a:pt x="60622" y="11546"/>
                      <a:pt x="60859" y="11625"/>
                      <a:pt x="60964" y="11809"/>
                    </a:cubicBezTo>
                    <a:cubicBezTo>
                      <a:pt x="60914" y="11685"/>
                      <a:pt x="60231" y="10880"/>
                      <a:pt x="60621" y="10880"/>
                    </a:cubicBezTo>
                    <a:cubicBezTo>
                      <a:pt x="60644" y="10880"/>
                      <a:pt x="60670" y="10883"/>
                      <a:pt x="60701" y="10889"/>
                    </a:cubicBezTo>
                    <a:cubicBezTo>
                      <a:pt x="60885" y="10968"/>
                      <a:pt x="61016" y="11126"/>
                      <a:pt x="61095" y="11310"/>
                    </a:cubicBezTo>
                    <a:cubicBezTo>
                      <a:pt x="61117" y="11316"/>
                      <a:pt x="61135" y="11319"/>
                      <a:pt x="61149" y="11319"/>
                    </a:cubicBezTo>
                    <a:cubicBezTo>
                      <a:pt x="61375" y="11319"/>
                      <a:pt x="60695" y="10573"/>
                      <a:pt x="61016" y="10573"/>
                    </a:cubicBezTo>
                    <a:cubicBezTo>
                      <a:pt x="61332" y="10652"/>
                      <a:pt x="61358" y="10994"/>
                      <a:pt x="61674" y="11020"/>
                    </a:cubicBezTo>
                    <a:cubicBezTo>
                      <a:pt x="61648" y="10968"/>
                      <a:pt x="61595" y="10915"/>
                      <a:pt x="61516" y="10915"/>
                    </a:cubicBezTo>
                    <a:cubicBezTo>
                      <a:pt x="61332" y="10731"/>
                      <a:pt x="61621" y="10731"/>
                      <a:pt x="61201" y="10442"/>
                    </a:cubicBezTo>
                    <a:cubicBezTo>
                      <a:pt x="61306" y="10442"/>
                      <a:pt x="61569" y="10363"/>
                      <a:pt x="61148" y="10074"/>
                    </a:cubicBezTo>
                    <a:cubicBezTo>
                      <a:pt x="61253" y="10074"/>
                      <a:pt x="61190" y="9939"/>
                      <a:pt x="61295" y="9939"/>
                    </a:cubicBezTo>
                    <a:cubicBezTo>
                      <a:pt x="61321" y="9939"/>
                      <a:pt x="61358" y="9947"/>
                      <a:pt x="61411" y="9968"/>
                    </a:cubicBezTo>
                    <a:cubicBezTo>
                      <a:pt x="61700" y="10179"/>
                      <a:pt x="61779" y="10573"/>
                      <a:pt x="62095" y="10757"/>
                    </a:cubicBezTo>
                    <a:cubicBezTo>
                      <a:pt x="62068" y="10573"/>
                      <a:pt x="62016" y="10389"/>
                      <a:pt x="61963" y="10231"/>
                    </a:cubicBezTo>
                    <a:lnTo>
                      <a:pt x="61963" y="10231"/>
                    </a:lnTo>
                    <a:cubicBezTo>
                      <a:pt x="62174" y="10284"/>
                      <a:pt x="62253" y="10468"/>
                      <a:pt x="62516" y="10494"/>
                    </a:cubicBezTo>
                    <a:cubicBezTo>
                      <a:pt x="62568" y="10258"/>
                      <a:pt x="62831" y="10205"/>
                      <a:pt x="62989" y="10047"/>
                    </a:cubicBezTo>
                    <a:cubicBezTo>
                      <a:pt x="63199" y="10152"/>
                      <a:pt x="62989" y="10231"/>
                      <a:pt x="63226" y="10494"/>
                    </a:cubicBezTo>
                    <a:cubicBezTo>
                      <a:pt x="63592" y="10494"/>
                      <a:pt x="62900" y="9815"/>
                      <a:pt x="63222" y="9815"/>
                    </a:cubicBezTo>
                    <a:cubicBezTo>
                      <a:pt x="63269" y="9815"/>
                      <a:pt x="63338" y="9829"/>
                      <a:pt x="63436" y="9863"/>
                    </a:cubicBezTo>
                    <a:cubicBezTo>
                      <a:pt x="63412" y="9768"/>
                      <a:pt x="63130" y="9458"/>
                      <a:pt x="63252" y="9458"/>
                    </a:cubicBezTo>
                    <a:cubicBezTo>
                      <a:pt x="63265" y="9458"/>
                      <a:pt x="63282" y="9461"/>
                      <a:pt x="63305" y="9469"/>
                    </a:cubicBezTo>
                    <a:cubicBezTo>
                      <a:pt x="63253" y="9400"/>
                      <a:pt x="63224" y="9382"/>
                      <a:pt x="63198" y="9382"/>
                    </a:cubicBezTo>
                    <a:cubicBezTo>
                      <a:pt x="63168" y="9382"/>
                      <a:pt x="63143" y="9407"/>
                      <a:pt x="63091" y="9407"/>
                    </a:cubicBezTo>
                    <a:cubicBezTo>
                      <a:pt x="63051" y="9407"/>
                      <a:pt x="62996" y="9392"/>
                      <a:pt x="62910" y="9337"/>
                    </a:cubicBezTo>
                    <a:lnTo>
                      <a:pt x="62752" y="9074"/>
                    </a:lnTo>
                    <a:lnTo>
                      <a:pt x="62752" y="9074"/>
                    </a:lnTo>
                    <a:cubicBezTo>
                      <a:pt x="62793" y="9081"/>
                      <a:pt x="62829" y="9085"/>
                      <a:pt x="62861" y="9085"/>
                    </a:cubicBezTo>
                    <a:cubicBezTo>
                      <a:pt x="63134" y="9085"/>
                      <a:pt x="63102" y="8846"/>
                      <a:pt x="63371" y="8846"/>
                    </a:cubicBezTo>
                    <a:cubicBezTo>
                      <a:pt x="63411" y="8846"/>
                      <a:pt x="63459" y="8851"/>
                      <a:pt x="63515" y="8864"/>
                    </a:cubicBezTo>
                    <a:cubicBezTo>
                      <a:pt x="63805" y="9096"/>
                      <a:pt x="63782" y="9286"/>
                      <a:pt x="63582" y="9286"/>
                    </a:cubicBezTo>
                    <a:cubicBezTo>
                      <a:pt x="63510" y="9286"/>
                      <a:pt x="63416" y="9261"/>
                      <a:pt x="63305" y="9206"/>
                    </a:cubicBezTo>
                    <a:lnTo>
                      <a:pt x="63305" y="9206"/>
                    </a:lnTo>
                    <a:cubicBezTo>
                      <a:pt x="63401" y="9398"/>
                      <a:pt x="63475" y="9568"/>
                      <a:pt x="63407" y="9636"/>
                    </a:cubicBezTo>
                    <a:lnTo>
                      <a:pt x="63407" y="9636"/>
                    </a:lnTo>
                    <a:cubicBezTo>
                      <a:pt x="63553" y="9575"/>
                      <a:pt x="64173" y="9748"/>
                      <a:pt x="63804" y="9232"/>
                    </a:cubicBezTo>
                    <a:lnTo>
                      <a:pt x="63804" y="9232"/>
                    </a:lnTo>
                    <a:cubicBezTo>
                      <a:pt x="64146" y="9337"/>
                      <a:pt x="64225" y="9626"/>
                      <a:pt x="64567" y="9705"/>
                    </a:cubicBezTo>
                    <a:cubicBezTo>
                      <a:pt x="64120" y="9179"/>
                      <a:pt x="64488" y="8916"/>
                      <a:pt x="64698" y="8653"/>
                    </a:cubicBezTo>
                    <a:cubicBezTo>
                      <a:pt x="65014" y="8837"/>
                      <a:pt x="64698" y="8811"/>
                      <a:pt x="64883" y="8995"/>
                    </a:cubicBezTo>
                    <a:cubicBezTo>
                      <a:pt x="64901" y="8977"/>
                      <a:pt x="64923" y="8969"/>
                      <a:pt x="64948" y="8969"/>
                    </a:cubicBezTo>
                    <a:cubicBezTo>
                      <a:pt x="65065" y="8969"/>
                      <a:pt x="65249" y="9141"/>
                      <a:pt x="65487" y="9206"/>
                    </a:cubicBezTo>
                    <a:cubicBezTo>
                      <a:pt x="65409" y="8864"/>
                      <a:pt x="65750" y="8916"/>
                      <a:pt x="65619" y="8548"/>
                    </a:cubicBezTo>
                    <a:lnTo>
                      <a:pt x="65619" y="8548"/>
                    </a:lnTo>
                    <a:cubicBezTo>
                      <a:pt x="65720" y="8576"/>
                      <a:pt x="65791" y="8590"/>
                      <a:pt x="65840" y="8590"/>
                    </a:cubicBezTo>
                    <a:cubicBezTo>
                      <a:pt x="66108" y="8590"/>
                      <a:pt x="65666" y="8180"/>
                      <a:pt x="65487" y="7601"/>
                    </a:cubicBezTo>
                    <a:cubicBezTo>
                      <a:pt x="65409" y="7759"/>
                      <a:pt x="65487" y="7996"/>
                      <a:pt x="65224" y="7996"/>
                    </a:cubicBezTo>
                    <a:cubicBezTo>
                      <a:pt x="65251" y="8127"/>
                      <a:pt x="65382" y="8180"/>
                      <a:pt x="65514" y="8233"/>
                    </a:cubicBezTo>
                    <a:cubicBezTo>
                      <a:pt x="65560" y="8370"/>
                      <a:pt x="65505" y="8448"/>
                      <a:pt x="65368" y="8448"/>
                    </a:cubicBezTo>
                    <a:cubicBezTo>
                      <a:pt x="65348" y="8448"/>
                      <a:pt x="65327" y="8446"/>
                      <a:pt x="65303" y="8443"/>
                    </a:cubicBezTo>
                    <a:cubicBezTo>
                      <a:pt x="65119" y="8417"/>
                      <a:pt x="65198" y="8206"/>
                      <a:pt x="65251" y="8206"/>
                    </a:cubicBezTo>
                    <a:cubicBezTo>
                      <a:pt x="65098" y="8115"/>
                      <a:pt x="64714" y="7979"/>
                      <a:pt x="64492" y="7979"/>
                    </a:cubicBezTo>
                    <a:cubicBezTo>
                      <a:pt x="64331" y="7979"/>
                      <a:pt x="64255" y="8049"/>
                      <a:pt x="64409" y="8259"/>
                    </a:cubicBezTo>
                    <a:cubicBezTo>
                      <a:pt x="64262" y="8178"/>
                      <a:pt x="64135" y="8144"/>
                      <a:pt x="64029" y="8144"/>
                    </a:cubicBezTo>
                    <a:cubicBezTo>
                      <a:pt x="63756" y="8144"/>
                      <a:pt x="63620" y="8366"/>
                      <a:pt x="63620" y="8574"/>
                    </a:cubicBezTo>
                    <a:cubicBezTo>
                      <a:pt x="63475" y="8516"/>
                      <a:pt x="63362" y="8434"/>
                      <a:pt x="63325" y="8434"/>
                    </a:cubicBezTo>
                    <a:cubicBezTo>
                      <a:pt x="63295" y="8434"/>
                      <a:pt x="63315" y="8488"/>
                      <a:pt x="63410" y="8653"/>
                    </a:cubicBezTo>
                    <a:cubicBezTo>
                      <a:pt x="63235" y="8616"/>
                      <a:pt x="63080" y="8598"/>
                      <a:pt x="62944" y="8598"/>
                    </a:cubicBezTo>
                    <a:cubicBezTo>
                      <a:pt x="62507" y="8598"/>
                      <a:pt x="62273" y="8786"/>
                      <a:pt x="62253" y="9127"/>
                    </a:cubicBezTo>
                    <a:cubicBezTo>
                      <a:pt x="62091" y="8997"/>
                      <a:pt x="61991" y="8962"/>
                      <a:pt x="61918" y="8962"/>
                    </a:cubicBezTo>
                    <a:cubicBezTo>
                      <a:pt x="61834" y="8962"/>
                      <a:pt x="61786" y="9010"/>
                      <a:pt x="61719" y="9010"/>
                    </a:cubicBezTo>
                    <a:cubicBezTo>
                      <a:pt x="61656" y="9010"/>
                      <a:pt x="61577" y="8969"/>
                      <a:pt x="61437" y="8811"/>
                    </a:cubicBezTo>
                    <a:lnTo>
                      <a:pt x="61437" y="8811"/>
                    </a:lnTo>
                    <a:cubicBezTo>
                      <a:pt x="61566" y="8991"/>
                      <a:pt x="61443" y="9046"/>
                      <a:pt x="61437" y="9220"/>
                    </a:cubicBezTo>
                    <a:lnTo>
                      <a:pt x="61437" y="9220"/>
                    </a:lnTo>
                    <a:cubicBezTo>
                      <a:pt x="61377" y="9195"/>
                      <a:pt x="61335" y="9187"/>
                      <a:pt x="61304" y="9187"/>
                    </a:cubicBezTo>
                    <a:cubicBezTo>
                      <a:pt x="61237" y="9187"/>
                      <a:pt x="61212" y="9225"/>
                      <a:pt x="61139" y="9225"/>
                    </a:cubicBezTo>
                    <a:cubicBezTo>
                      <a:pt x="61099" y="9225"/>
                      <a:pt x="61046" y="9213"/>
                      <a:pt x="60964" y="9179"/>
                    </a:cubicBezTo>
                    <a:lnTo>
                      <a:pt x="60964" y="9179"/>
                    </a:lnTo>
                    <a:cubicBezTo>
                      <a:pt x="61016" y="9311"/>
                      <a:pt x="61148" y="9363"/>
                      <a:pt x="61201" y="9495"/>
                    </a:cubicBezTo>
                    <a:cubicBezTo>
                      <a:pt x="61069" y="9429"/>
                      <a:pt x="60944" y="9370"/>
                      <a:pt x="60885" y="9370"/>
                    </a:cubicBezTo>
                    <a:cubicBezTo>
                      <a:pt x="60826" y="9370"/>
                      <a:pt x="60832" y="9429"/>
                      <a:pt x="60964" y="9600"/>
                    </a:cubicBezTo>
                    <a:cubicBezTo>
                      <a:pt x="60856" y="9564"/>
                      <a:pt x="60698" y="9491"/>
                      <a:pt x="60626" y="9491"/>
                    </a:cubicBezTo>
                    <a:cubicBezTo>
                      <a:pt x="60594" y="9491"/>
                      <a:pt x="60579" y="9506"/>
                      <a:pt x="60596" y="9548"/>
                    </a:cubicBezTo>
                    <a:cubicBezTo>
                      <a:pt x="60385" y="9469"/>
                      <a:pt x="60438" y="9153"/>
                      <a:pt x="60149" y="9153"/>
                    </a:cubicBezTo>
                    <a:cubicBezTo>
                      <a:pt x="60499" y="9582"/>
                      <a:pt x="60215" y="9823"/>
                      <a:pt x="59841" y="9823"/>
                    </a:cubicBezTo>
                    <a:cubicBezTo>
                      <a:pt x="59710" y="9823"/>
                      <a:pt x="59568" y="9793"/>
                      <a:pt x="59438" y="9732"/>
                    </a:cubicBezTo>
                    <a:cubicBezTo>
                      <a:pt x="59415" y="9727"/>
                      <a:pt x="59397" y="9725"/>
                      <a:pt x="59384" y="9725"/>
                    </a:cubicBezTo>
                    <a:cubicBezTo>
                      <a:pt x="59252" y="9725"/>
                      <a:pt x="59623" y="9951"/>
                      <a:pt x="59623" y="10047"/>
                    </a:cubicBezTo>
                    <a:cubicBezTo>
                      <a:pt x="59649" y="10126"/>
                      <a:pt x="59570" y="10100"/>
                      <a:pt x="59623" y="10179"/>
                    </a:cubicBezTo>
                    <a:cubicBezTo>
                      <a:pt x="59360" y="10126"/>
                      <a:pt x="59254" y="9942"/>
                      <a:pt x="58965" y="9889"/>
                    </a:cubicBezTo>
                    <a:lnTo>
                      <a:pt x="58965" y="9889"/>
                    </a:lnTo>
                    <a:cubicBezTo>
                      <a:pt x="59281" y="10442"/>
                      <a:pt x="58518" y="10415"/>
                      <a:pt x="58150" y="10547"/>
                    </a:cubicBezTo>
                    <a:cubicBezTo>
                      <a:pt x="58360" y="10836"/>
                      <a:pt x="58229" y="10810"/>
                      <a:pt x="58334" y="11020"/>
                    </a:cubicBezTo>
                    <a:cubicBezTo>
                      <a:pt x="58398" y="11043"/>
                      <a:pt x="58440" y="11053"/>
                      <a:pt x="58467" y="11053"/>
                    </a:cubicBezTo>
                    <a:cubicBezTo>
                      <a:pt x="58621" y="11053"/>
                      <a:pt x="58246" y="10730"/>
                      <a:pt x="58468" y="10730"/>
                    </a:cubicBezTo>
                    <a:cubicBezTo>
                      <a:pt x="58475" y="10730"/>
                      <a:pt x="58483" y="10730"/>
                      <a:pt x="58492" y="10731"/>
                    </a:cubicBezTo>
                    <a:cubicBezTo>
                      <a:pt x="58649" y="10994"/>
                      <a:pt x="58623" y="10915"/>
                      <a:pt x="59018" y="11152"/>
                    </a:cubicBezTo>
                    <a:cubicBezTo>
                      <a:pt x="59203" y="11451"/>
                      <a:pt x="59164" y="11565"/>
                      <a:pt x="59023" y="11565"/>
                    </a:cubicBezTo>
                    <a:cubicBezTo>
                      <a:pt x="58904" y="11565"/>
                      <a:pt x="58711" y="11483"/>
                      <a:pt x="58518" y="11362"/>
                    </a:cubicBezTo>
                    <a:cubicBezTo>
                      <a:pt x="58467" y="11283"/>
                      <a:pt x="58480" y="11259"/>
                      <a:pt x="58520" y="11259"/>
                    </a:cubicBezTo>
                    <a:cubicBezTo>
                      <a:pt x="58581" y="11259"/>
                      <a:pt x="58703" y="11314"/>
                      <a:pt x="58760" y="11314"/>
                    </a:cubicBezTo>
                    <a:cubicBezTo>
                      <a:pt x="58803" y="11314"/>
                      <a:pt x="58810" y="11284"/>
                      <a:pt x="58728" y="11178"/>
                    </a:cubicBezTo>
                    <a:cubicBezTo>
                      <a:pt x="58711" y="11192"/>
                      <a:pt x="58687" y="11199"/>
                      <a:pt x="58658" y="11199"/>
                    </a:cubicBezTo>
                    <a:cubicBezTo>
                      <a:pt x="58476" y="11199"/>
                      <a:pt x="58106" y="10929"/>
                      <a:pt x="57992" y="10678"/>
                    </a:cubicBezTo>
                    <a:cubicBezTo>
                      <a:pt x="57834" y="10836"/>
                      <a:pt x="57466" y="10810"/>
                      <a:pt x="57282" y="10968"/>
                    </a:cubicBezTo>
                    <a:cubicBezTo>
                      <a:pt x="57066" y="10736"/>
                      <a:pt x="57031" y="10695"/>
                      <a:pt x="56970" y="10695"/>
                    </a:cubicBezTo>
                    <a:cubicBezTo>
                      <a:pt x="56936" y="10695"/>
                      <a:pt x="56894" y="10708"/>
                      <a:pt x="56808" y="10708"/>
                    </a:cubicBezTo>
                    <a:cubicBezTo>
                      <a:pt x="56785" y="10708"/>
                      <a:pt x="56759" y="10707"/>
                      <a:pt x="56730" y="10705"/>
                    </a:cubicBezTo>
                    <a:cubicBezTo>
                      <a:pt x="56730" y="10616"/>
                      <a:pt x="56772" y="10576"/>
                      <a:pt x="56857" y="10576"/>
                    </a:cubicBezTo>
                    <a:cubicBezTo>
                      <a:pt x="56949" y="10576"/>
                      <a:pt x="57091" y="10623"/>
                      <a:pt x="57282" y="10705"/>
                    </a:cubicBezTo>
                    <a:cubicBezTo>
                      <a:pt x="57177" y="10521"/>
                      <a:pt x="56940" y="10521"/>
                      <a:pt x="56861" y="10310"/>
                    </a:cubicBezTo>
                    <a:cubicBezTo>
                      <a:pt x="56861" y="10494"/>
                      <a:pt x="56545" y="10415"/>
                      <a:pt x="56493" y="10521"/>
                    </a:cubicBezTo>
                    <a:cubicBezTo>
                      <a:pt x="56624" y="10757"/>
                      <a:pt x="56914" y="10836"/>
                      <a:pt x="57177" y="10915"/>
                    </a:cubicBezTo>
                    <a:cubicBezTo>
                      <a:pt x="57150" y="11152"/>
                      <a:pt x="56756" y="11099"/>
                      <a:pt x="56966" y="11520"/>
                    </a:cubicBezTo>
                    <a:cubicBezTo>
                      <a:pt x="57124" y="11704"/>
                      <a:pt x="57387" y="11836"/>
                      <a:pt x="57545" y="12020"/>
                    </a:cubicBezTo>
                    <a:cubicBezTo>
                      <a:pt x="57536" y="12061"/>
                      <a:pt x="57517" y="12079"/>
                      <a:pt x="57492" y="12079"/>
                    </a:cubicBezTo>
                    <a:cubicBezTo>
                      <a:pt x="57374" y="12079"/>
                      <a:pt x="57104" y="11704"/>
                      <a:pt x="56887" y="11704"/>
                    </a:cubicBezTo>
                    <a:cubicBezTo>
                      <a:pt x="56730" y="11599"/>
                      <a:pt x="56887" y="11599"/>
                      <a:pt x="56756" y="11441"/>
                    </a:cubicBezTo>
                    <a:cubicBezTo>
                      <a:pt x="56622" y="11382"/>
                      <a:pt x="56514" y="11360"/>
                      <a:pt x="56421" y="11360"/>
                    </a:cubicBezTo>
                    <a:cubicBezTo>
                      <a:pt x="56158" y="11360"/>
                      <a:pt x="56014" y="11535"/>
                      <a:pt x="55731" y="11535"/>
                    </a:cubicBezTo>
                    <a:cubicBezTo>
                      <a:pt x="55623" y="11535"/>
                      <a:pt x="55496" y="11510"/>
                      <a:pt x="55336" y="11441"/>
                    </a:cubicBezTo>
                    <a:lnTo>
                      <a:pt x="55336" y="11441"/>
                    </a:lnTo>
                    <a:cubicBezTo>
                      <a:pt x="55599" y="12046"/>
                      <a:pt x="55073" y="11967"/>
                      <a:pt x="54862" y="12151"/>
                    </a:cubicBezTo>
                    <a:cubicBezTo>
                      <a:pt x="54415" y="11888"/>
                      <a:pt x="54678" y="11730"/>
                      <a:pt x="54284" y="11362"/>
                    </a:cubicBezTo>
                    <a:cubicBezTo>
                      <a:pt x="54252" y="11355"/>
                      <a:pt x="54226" y="11351"/>
                      <a:pt x="54205" y="11351"/>
                    </a:cubicBezTo>
                    <a:cubicBezTo>
                      <a:pt x="54020" y="11351"/>
                      <a:pt x="54234" y="11618"/>
                      <a:pt x="54172" y="11618"/>
                    </a:cubicBezTo>
                    <a:cubicBezTo>
                      <a:pt x="54143" y="11618"/>
                      <a:pt x="54054" y="11560"/>
                      <a:pt x="53836" y="11389"/>
                    </a:cubicBezTo>
                    <a:lnTo>
                      <a:pt x="53836" y="11389"/>
                    </a:lnTo>
                    <a:cubicBezTo>
                      <a:pt x="54021" y="11652"/>
                      <a:pt x="54284" y="11862"/>
                      <a:pt x="54547" y="12020"/>
                    </a:cubicBezTo>
                    <a:cubicBezTo>
                      <a:pt x="54547" y="12362"/>
                      <a:pt x="54284" y="12441"/>
                      <a:pt x="53942" y="12467"/>
                    </a:cubicBezTo>
                    <a:cubicBezTo>
                      <a:pt x="54441" y="12993"/>
                      <a:pt x="54047" y="12993"/>
                      <a:pt x="53863" y="13045"/>
                    </a:cubicBezTo>
                    <a:cubicBezTo>
                      <a:pt x="53731" y="12993"/>
                      <a:pt x="53679" y="12861"/>
                      <a:pt x="53626" y="12756"/>
                    </a:cubicBezTo>
                    <a:cubicBezTo>
                      <a:pt x="53605" y="12728"/>
                      <a:pt x="53610" y="12716"/>
                      <a:pt x="53633" y="12716"/>
                    </a:cubicBezTo>
                    <a:cubicBezTo>
                      <a:pt x="53693" y="12716"/>
                      <a:pt x="53872" y="12797"/>
                      <a:pt x="53968" y="12835"/>
                    </a:cubicBezTo>
                    <a:cubicBezTo>
                      <a:pt x="53942" y="12730"/>
                      <a:pt x="53863" y="12651"/>
                      <a:pt x="53784" y="12625"/>
                    </a:cubicBezTo>
                    <a:cubicBezTo>
                      <a:pt x="53758" y="12546"/>
                      <a:pt x="53705" y="12493"/>
                      <a:pt x="53679" y="12441"/>
                    </a:cubicBezTo>
                    <a:cubicBezTo>
                      <a:pt x="53658" y="12434"/>
                      <a:pt x="53641" y="12431"/>
                      <a:pt x="53626" y="12431"/>
                    </a:cubicBezTo>
                    <a:cubicBezTo>
                      <a:pt x="53506" y="12431"/>
                      <a:pt x="53592" y="12629"/>
                      <a:pt x="53456" y="12629"/>
                    </a:cubicBezTo>
                    <a:cubicBezTo>
                      <a:pt x="53405" y="12629"/>
                      <a:pt x="53320" y="12600"/>
                      <a:pt x="53179" y="12519"/>
                    </a:cubicBezTo>
                    <a:cubicBezTo>
                      <a:pt x="53047" y="12283"/>
                      <a:pt x="53284" y="12388"/>
                      <a:pt x="53284" y="12283"/>
                    </a:cubicBezTo>
                    <a:cubicBezTo>
                      <a:pt x="53163" y="12152"/>
                      <a:pt x="53088" y="12111"/>
                      <a:pt x="53033" y="12111"/>
                    </a:cubicBezTo>
                    <a:cubicBezTo>
                      <a:pt x="52940" y="12111"/>
                      <a:pt x="52907" y="12232"/>
                      <a:pt x="52805" y="12232"/>
                    </a:cubicBezTo>
                    <a:cubicBezTo>
                      <a:pt x="52798" y="12232"/>
                      <a:pt x="52791" y="12231"/>
                      <a:pt x="52784" y="12230"/>
                    </a:cubicBezTo>
                    <a:cubicBezTo>
                      <a:pt x="52644" y="12015"/>
                      <a:pt x="52560" y="11943"/>
                      <a:pt x="52501" y="11943"/>
                    </a:cubicBezTo>
                    <a:cubicBezTo>
                      <a:pt x="52380" y="11943"/>
                      <a:pt x="52356" y="12236"/>
                      <a:pt x="52153" y="12236"/>
                    </a:cubicBezTo>
                    <a:cubicBezTo>
                      <a:pt x="52136" y="12236"/>
                      <a:pt x="52119" y="12234"/>
                      <a:pt x="52101" y="12230"/>
                    </a:cubicBezTo>
                    <a:lnTo>
                      <a:pt x="52101" y="12230"/>
                    </a:lnTo>
                    <a:cubicBezTo>
                      <a:pt x="52337" y="12414"/>
                      <a:pt x="52706" y="12809"/>
                      <a:pt x="52600" y="12914"/>
                    </a:cubicBezTo>
                    <a:cubicBezTo>
                      <a:pt x="52311" y="12519"/>
                      <a:pt x="52180" y="12651"/>
                      <a:pt x="51732" y="12283"/>
                    </a:cubicBezTo>
                    <a:lnTo>
                      <a:pt x="51732" y="12283"/>
                    </a:lnTo>
                    <a:cubicBezTo>
                      <a:pt x="51798" y="12370"/>
                      <a:pt x="51791" y="12421"/>
                      <a:pt x="51757" y="12421"/>
                    </a:cubicBezTo>
                    <a:cubicBezTo>
                      <a:pt x="51750" y="12421"/>
                      <a:pt x="51742" y="12419"/>
                      <a:pt x="51732" y="12414"/>
                    </a:cubicBezTo>
                    <a:lnTo>
                      <a:pt x="51732" y="12414"/>
                    </a:lnTo>
                    <a:cubicBezTo>
                      <a:pt x="52180" y="12730"/>
                      <a:pt x="51969" y="12835"/>
                      <a:pt x="52311" y="13203"/>
                    </a:cubicBezTo>
                    <a:cubicBezTo>
                      <a:pt x="52258" y="13203"/>
                      <a:pt x="52126" y="13178"/>
                      <a:pt x="52001" y="13178"/>
                    </a:cubicBezTo>
                    <a:cubicBezTo>
                      <a:pt x="51813" y="13178"/>
                      <a:pt x="51643" y="13235"/>
                      <a:pt x="51785" y="13519"/>
                    </a:cubicBezTo>
                    <a:cubicBezTo>
                      <a:pt x="51496" y="13440"/>
                      <a:pt x="51391" y="13203"/>
                      <a:pt x="51206" y="13019"/>
                    </a:cubicBezTo>
                    <a:cubicBezTo>
                      <a:pt x="51165" y="13016"/>
                      <a:pt x="51127" y="13015"/>
                      <a:pt x="51091" y="13015"/>
                    </a:cubicBezTo>
                    <a:cubicBezTo>
                      <a:pt x="50947" y="13015"/>
                      <a:pt x="50837" y="13034"/>
                      <a:pt x="50726" y="13034"/>
                    </a:cubicBezTo>
                    <a:cubicBezTo>
                      <a:pt x="50631" y="13034"/>
                      <a:pt x="50535" y="13020"/>
                      <a:pt x="50417" y="12967"/>
                    </a:cubicBezTo>
                    <a:lnTo>
                      <a:pt x="50417" y="12967"/>
                    </a:lnTo>
                    <a:cubicBezTo>
                      <a:pt x="50470" y="13098"/>
                      <a:pt x="50523" y="13203"/>
                      <a:pt x="50602" y="13335"/>
                    </a:cubicBezTo>
                    <a:lnTo>
                      <a:pt x="50996" y="13493"/>
                    </a:lnTo>
                    <a:cubicBezTo>
                      <a:pt x="50846" y="13296"/>
                      <a:pt x="50873" y="13247"/>
                      <a:pt x="50961" y="13247"/>
                    </a:cubicBezTo>
                    <a:cubicBezTo>
                      <a:pt x="51048" y="13247"/>
                      <a:pt x="51193" y="13295"/>
                      <a:pt x="51281" y="13295"/>
                    </a:cubicBezTo>
                    <a:cubicBezTo>
                      <a:pt x="51305" y="13295"/>
                      <a:pt x="51325" y="13292"/>
                      <a:pt x="51338" y="13282"/>
                    </a:cubicBezTo>
                    <a:lnTo>
                      <a:pt x="51338" y="13282"/>
                    </a:lnTo>
                    <a:cubicBezTo>
                      <a:pt x="51522" y="13677"/>
                      <a:pt x="50970" y="13387"/>
                      <a:pt x="51128" y="13729"/>
                    </a:cubicBezTo>
                    <a:cubicBezTo>
                      <a:pt x="50799" y="13449"/>
                      <a:pt x="50623" y="13368"/>
                      <a:pt x="50501" y="13368"/>
                    </a:cubicBezTo>
                    <a:cubicBezTo>
                      <a:pt x="50331" y="13368"/>
                      <a:pt x="50264" y="13524"/>
                      <a:pt x="50036" y="13524"/>
                    </a:cubicBezTo>
                    <a:cubicBezTo>
                      <a:pt x="49981" y="13524"/>
                      <a:pt x="49916" y="13515"/>
                      <a:pt x="49839" y="13493"/>
                    </a:cubicBezTo>
                    <a:cubicBezTo>
                      <a:pt x="49974" y="13493"/>
                      <a:pt x="49897" y="13319"/>
                      <a:pt x="50038" y="13319"/>
                    </a:cubicBezTo>
                    <a:cubicBezTo>
                      <a:pt x="50061" y="13319"/>
                      <a:pt x="50091" y="13323"/>
                      <a:pt x="50128" y="13335"/>
                    </a:cubicBezTo>
                    <a:cubicBezTo>
                      <a:pt x="50019" y="13233"/>
                      <a:pt x="49936" y="13197"/>
                      <a:pt x="49872" y="13197"/>
                    </a:cubicBezTo>
                    <a:cubicBezTo>
                      <a:pt x="49736" y="13197"/>
                      <a:pt x="49682" y="13360"/>
                      <a:pt x="49628" y="13414"/>
                    </a:cubicBezTo>
                    <a:cubicBezTo>
                      <a:pt x="49813" y="13598"/>
                      <a:pt x="49997" y="13756"/>
                      <a:pt x="50154" y="13966"/>
                    </a:cubicBezTo>
                    <a:cubicBezTo>
                      <a:pt x="50150" y="14011"/>
                      <a:pt x="50130" y="14029"/>
                      <a:pt x="50101" y="14029"/>
                    </a:cubicBezTo>
                    <a:cubicBezTo>
                      <a:pt x="49977" y="14029"/>
                      <a:pt x="49672" y="13693"/>
                      <a:pt x="49523" y="13650"/>
                    </a:cubicBezTo>
                    <a:lnTo>
                      <a:pt x="49523" y="13650"/>
                    </a:lnTo>
                    <a:cubicBezTo>
                      <a:pt x="49589" y="13748"/>
                      <a:pt x="49573" y="13775"/>
                      <a:pt x="49526" y="13775"/>
                    </a:cubicBezTo>
                    <a:cubicBezTo>
                      <a:pt x="49498" y="13775"/>
                      <a:pt x="49458" y="13765"/>
                      <a:pt x="49418" y="13756"/>
                    </a:cubicBezTo>
                    <a:lnTo>
                      <a:pt x="49418" y="13756"/>
                    </a:lnTo>
                    <a:cubicBezTo>
                      <a:pt x="49692" y="13997"/>
                      <a:pt x="49759" y="14131"/>
                      <a:pt x="49630" y="14131"/>
                    </a:cubicBezTo>
                    <a:cubicBezTo>
                      <a:pt x="49548" y="14131"/>
                      <a:pt x="49389" y="14078"/>
                      <a:pt x="49155" y="13966"/>
                    </a:cubicBezTo>
                    <a:lnTo>
                      <a:pt x="49155" y="13966"/>
                    </a:lnTo>
                    <a:cubicBezTo>
                      <a:pt x="49707" y="14334"/>
                      <a:pt x="49287" y="14150"/>
                      <a:pt x="49576" y="14623"/>
                    </a:cubicBezTo>
                    <a:cubicBezTo>
                      <a:pt x="49024" y="14413"/>
                      <a:pt x="49418" y="14150"/>
                      <a:pt x="48866" y="13992"/>
                    </a:cubicBezTo>
                    <a:lnTo>
                      <a:pt x="48866" y="13992"/>
                    </a:lnTo>
                    <a:cubicBezTo>
                      <a:pt x="49339" y="14518"/>
                      <a:pt x="49102" y="14466"/>
                      <a:pt x="49365" y="14834"/>
                    </a:cubicBezTo>
                    <a:cubicBezTo>
                      <a:pt x="48892" y="14650"/>
                      <a:pt x="49181" y="14387"/>
                      <a:pt x="48892" y="14229"/>
                    </a:cubicBezTo>
                    <a:lnTo>
                      <a:pt x="48892" y="14229"/>
                    </a:lnTo>
                    <a:cubicBezTo>
                      <a:pt x="48761" y="14334"/>
                      <a:pt x="48734" y="14360"/>
                      <a:pt x="49024" y="14755"/>
                    </a:cubicBezTo>
                    <a:cubicBezTo>
                      <a:pt x="48576" y="14571"/>
                      <a:pt x="48945" y="14518"/>
                      <a:pt x="48629" y="14308"/>
                    </a:cubicBezTo>
                    <a:cubicBezTo>
                      <a:pt x="48514" y="14271"/>
                      <a:pt x="48430" y="14254"/>
                      <a:pt x="48369" y="14254"/>
                    </a:cubicBezTo>
                    <a:cubicBezTo>
                      <a:pt x="48044" y="14254"/>
                      <a:pt x="48415" y="14734"/>
                      <a:pt x="48392" y="15044"/>
                    </a:cubicBezTo>
                    <a:cubicBezTo>
                      <a:pt x="48156" y="14939"/>
                      <a:pt x="48024" y="14781"/>
                      <a:pt x="47761" y="14702"/>
                    </a:cubicBezTo>
                    <a:lnTo>
                      <a:pt x="47761" y="14702"/>
                    </a:lnTo>
                    <a:cubicBezTo>
                      <a:pt x="47972" y="15097"/>
                      <a:pt x="47551" y="14939"/>
                      <a:pt x="47630" y="15202"/>
                    </a:cubicBezTo>
                    <a:cubicBezTo>
                      <a:pt x="47393" y="15071"/>
                      <a:pt x="47261" y="14834"/>
                      <a:pt x="47051" y="14702"/>
                    </a:cubicBezTo>
                    <a:cubicBezTo>
                      <a:pt x="46946" y="14545"/>
                      <a:pt x="47077" y="14571"/>
                      <a:pt x="47025" y="14466"/>
                    </a:cubicBezTo>
                    <a:lnTo>
                      <a:pt x="47025" y="14466"/>
                    </a:lnTo>
                    <a:cubicBezTo>
                      <a:pt x="47261" y="14518"/>
                      <a:pt x="47314" y="14729"/>
                      <a:pt x="47446" y="14860"/>
                    </a:cubicBezTo>
                    <a:cubicBezTo>
                      <a:pt x="47524" y="14650"/>
                      <a:pt x="47340" y="14387"/>
                      <a:pt x="47630" y="14308"/>
                    </a:cubicBezTo>
                    <a:cubicBezTo>
                      <a:pt x="47505" y="14308"/>
                      <a:pt x="47344" y="14271"/>
                      <a:pt x="47227" y="14271"/>
                    </a:cubicBezTo>
                    <a:cubicBezTo>
                      <a:pt x="47122" y="14271"/>
                      <a:pt x="47052" y="14301"/>
                      <a:pt x="47077" y="14413"/>
                    </a:cubicBezTo>
                    <a:cubicBezTo>
                      <a:pt x="46788" y="14334"/>
                      <a:pt x="47183" y="14282"/>
                      <a:pt x="46841" y="14124"/>
                    </a:cubicBezTo>
                    <a:cubicBezTo>
                      <a:pt x="47104" y="14124"/>
                      <a:pt x="47156" y="13966"/>
                      <a:pt x="47367" y="13913"/>
                    </a:cubicBezTo>
                    <a:cubicBezTo>
                      <a:pt x="47288" y="13808"/>
                      <a:pt x="47130" y="13782"/>
                      <a:pt x="47077" y="13677"/>
                    </a:cubicBezTo>
                    <a:cubicBezTo>
                      <a:pt x="47066" y="13627"/>
                      <a:pt x="47073" y="13607"/>
                      <a:pt x="47091" y="13607"/>
                    </a:cubicBezTo>
                    <a:cubicBezTo>
                      <a:pt x="47159" y="13607"/>
                      <a:pt x="47388" y="13862"/>
                      <a:pt x="47535" y="13862"/>
                    </a:cubicBezTo>
                    <a:cubicBezTo>
                      <a:pt x="47540" y="13862"/>
                      <a:pt x="47545" y="13861"/>
                      <a:pt x="47551" y="13861"/>
                    </a:cubicBezTo>
                    <a:cubicBezTo>
                      <a:pt x="47485" y="13751"/>
                      <a:pt x="47511" y="13696"/>
                      <a:pt x="47582" y="13696"/>
                    </a:cubicBezTo>
                    <a:cubicBezTo>
                      <a:pt x="47596" y="13696"/>
                      <a:pt x="47612" y="13699"/>
                      <a:pt x="47630" y="13703"/>
                    </a:cubicBezTo>
                    <a:cubicBezTo>
                      <a:pt x="47241" y="13348"/>
                      <a:pt x="47275" y="13292"/>
                      <a:pt x="47402" y="13292"/>
                    </a:cubicBezTo>
                    <a:cubicBezTo>
                      <a:pt x="47462" y="13292"/>
                      <a:pt x="47542" y="13304"/>
                      <a:pt x="47609" y="13304"/>
                    </a:cubicBezTo>
                    <a:cubicBezTo>
                      <a:pt x="47729" y="13304"/>
                      <a:pt x="47809" y="13265"/>
                      <a:pt x="47656" y="13045"/>
                    </a:cubicBezTo>
                    <a:lnTo>
                      <a:pt x="47656" y="13045"/>
                    </a:lnTo>
                    <a:cubicBezTo>
                      <a:pt x="47905" y="13113"/>
                      <a:pt x="48037" y="13356"/>
                      <a:pt x="48136" y="13356"/>
                    </a:cubicBezTo>
                    <a:cubicBezTo>
                      <a:pt x="48152" y="13356"/>
                      <a:pt x="48167" y="13349"/>
                      <a:pt x="48182" y="13335"/>
                    </a:cubicBezTo>
                    <a:cubicBezTo>
                      <a:pt x="47972" y="12993"/>
                      <a:pt x="47603" y="12835"/>
                      <a:pt x="47393" y="12519"/>
                    </a:cubicBezTo>
                    <a:cubicBezTo>
                      <a:pt x="47337" y="12494"/>
                      <a:pt x="47299" y="12484"/>
                      <a:pt x="47272" y="12484"/>
                    </a:cubicBezTo>
                    <a:cubicBezTo>
                      <a:pt x="47180" y="12484"/>
                      <a:pt x="47213" y="12596"/>
                      <a:pt x="47120" y="12596"/>
                    </a:cubicBezTo>
                    <a:cubicBezTo>
                      <a:pt x="47097" y="12596"/>
                      <a:pt x="47067" y="12589"/>
                      <a:pt x="47025" y="12572"/>
                    </a:cubicBezTo>
                    <a:lnTo>
                      <a:pt x="47025" y="12572"/>
                    </a:lnTo>
                    <a:cubicBezTo>
                      <a:pt x="47104" y="12677"/>
                      <a:pt x="47235" y="12730"/>
                      <a:pt x="47367" y="12782"/>
                    </a:cubicBezTo>
                    <a:cubicBezTo>
                      <a:pt x="47524" y="13072"/>
                      <a:pt x="47235" y="12993"/>
                      <a:pt x="47104" y="13019"/>
                    </a:cubicBezTo>
                    <a:cubicBezTo>
                      <a:pt x="46814" y="12782"/>
                      <a:pt x="47051" y="12835"/>
                      <a:pt x="46762" y="12546"/>
                    </a:cubicBezTo>
                    <a:cubicBezTo>
                      <a:pt x="46814" y="12388"/>
                      <a:pt x="47051" y="12414"/>
                      <a:pt x="46946" y="12125"/>
                    </a:cubicBezTo>
                    <a:lnTo>
                      <a:pt x="46946" y="12125"/>
                    </a:lnTo>
                    <a:cubicBezTo>
                      <a:pt x="47189" y="12191"/>
                      <a:pt x="47321" y="12444"/>
                      <a:pt x="47419" y="12444"/>
                    </a:cubicBezTo>
                    <a:cubicBezTo>
                      <a:pt x="47438" y="12444"/>
                      <a:pt x="47455" y="12435"/>
                      <a:pt x="47472" y="12414"/>
                    </a:cubicBezTo>
                    <a:cubicBezTo>
                      <a:pt x="46578" y="11336"/>
                      <a:pt x="47893" y="11494"/>
                      <a:pt x="48182" y="11126"/>
                    </a:cubicBezTo>
                    <a:cubicBezTo>
                      <a:pt x="48351" y="11252"/>
                      <a:pt x="48435" y="11463"/>
                      <a:pt x="48584" y="11596"/>
                    </a:cubicBezTo>
                    <a:lnTo>
                      <a:pt x="48584" y="11596"/>
                    </a:lnTo>
                    <a:cubicBezTo>
                      <a:pt x="48491" y="11451"/>
                      <a:pt x="48440" y="11326"/>
                      <a:pt x="48366" y="11178"/>
                    </a:cubicBezTo>
                    <a:lnTo>
                      <a:pt x="48366" y="11178"/>
                    </a:lnTo>
                    <a:cubicBezTo>
                      <a:pt x="48471" y="11257"/>
                      <a:pt x="48629" y="11283"/>
                      <a:pt x="48682" y="11389"/>
                    </a:cubicBezTo>
                    <a:cubicBezTo>
                      <a:pt x="48657" y="11376"/>
                      <a:pt x="48641" y="11371"/>
                      <a:pt x="48630" y="11371"/>
                    </a:cubicBezTo>
                    <a:cubicBezTo>
                      <a:pt x="48548" y="11371"/>
                      <a:pt x="48837" y="11700"/>
                      <a:pt x="48752" y="11700"/>
                    </a:cubicBezTo>
                    <a:cubicBezTo>
                      <a:pt x="48741" y="11700"/>
                      <a:pt x="48724" y="11694"/>
                      <a:pt x="48700" y="11682"/>
                    </a:cubicBezTo>
                    <a:lnTo>
                      <a:pt x="48700" y="11682"/>
                    </a:lnTo>
                    <a:cubicBezTo>
                      <a:pt x="48280" y="11889"/>
                      <a:pt x="47707" y="11943"/>
                      <a:pt x="47472" y="12283"/>
                    </a:cubicBezTo>
                    <a:cubicBezTo>
                      <a:pt x="47552" y="12383"/>
                      <a:pt x="47629" y="12426"/>
                      <a:pt x="47679" y="12426"/>
                    </a:cubicBezTo>
                    <a:cubicBezTo>
                      <a:pt x="47762" y="12426"/>
                      <a:pt x="47776" y="12314"/>
                      <a:pt x="47630" y="12151"/>
                    </a:cubicBezTo>
                    <a:lnTo>
                      <a:pt x="47630" y="12151"/>
                    </a:lnTo>
                    <a:cubicBezTo>
                      <a:pt x="47972" y="12283"/>
                      <a:pt x="47998" y="12151"/>
                      <a:pt x="48208" y="12519"/>
                    </a:cubicBezTo>
                    <a:cubicBezTo>
                      <a:pt x="48235" y="12388"/>
                      <a:pt x="48261" y="12256"/>
                      <a:pt x="48340" y="12151"/>
                    </a:cubicBezTo>
                    <a:cubicBezTo>
                      <a:pt x="48550" y="12309"/>
                      <a:pt x="48655" y="12546"/>
                      <a:pt x="48971" y="12625"/>
                    </a:cubicBezTo>
                    <a:cubicBezTo>
                      <a:pt x="48629" y="12178"/>
                      <a:pt x="48787" y="12283"/>
                      <a:pt x="48971" y="12204"/>
                    </a:cubicBezTo>
                    <a:cubicBezTo>
                      <a:pt x="49260" y="12256"/>
                      <a:pt x="49313" y="12546"/>
                      <a:pt x="49550" y="12572"/>
                    </a:cubicBezTo>
                    <a:cubicBezTo>
                      <a:pt x="49865" y="12519"/>
                      <a:pt x="49813" y="12072"/>
                      <a:pt x="49655" y="11730"/>
                    </a:cubicBezTo>
                    <a:lnTo>
                      <a:pt x="49655" y="11730"/>
                    </a:lnTo>
                    <a:cubicBezTo>
                      <a:pt x="49760" y="11836"/>
                      <a:pt x="49944" y="11888"/>
                      <a:pt x="50049" y="12020"/>
                    </a:cubicBezTo>
                    <a:cubicBezTo>
                      <a:pt x="50069" y="12065"/>
                      <a:pt x="50067" y="12081"/>
                      <a:pt x="50053" y="12081"/>
                    </a:cubicBezTo>
                    <a:cubicBezTo>
                      <a:pt x="50015" y="12081"/>
                      <a:pt x="49887" y="11961"/>
                      <a:pt x="49858" y="11961"/>
                    </a:cubicBezTo>
                    <a:cubicBezTo>
                      <a:pt x="49842" y="11961"/>
                      <a:pt x="49859" y="12001"/>
                      <a:pt x="49944" y="12125"/>
                    </a:cubicBezTo>
                    <a:cubicBezTo>
                      <a:pt x="49997" y="12138"/>
                      <a:pt x="50042" y="12144"/>
                      <a:pt x="50081" y="12144"/>
                    </a:cubicBezTo>
                    <a:cubicBezTo>
                      <a:pt x="50317" y="12144"/>
                      <a:pt x="50317" y="11930"/>
                      <a:pt x="50571" y="11930"/>
                    </a:cubicBezTo>
                    <a:cubicBezTo>
                      <a:pt x="50603" y="11930"/>
                      <a:pt x="50639" y="11933"/>
                      <a:pt x="50680" y="11941"/>
                    </a:cubicBezTo>
                    <a:lnTo>
                      <a:pt x="50365" y="11336"/>
                    </a:lnTo>
                    <a:lnTo>
                      <a:pt x="50365" y="11336"/>
                    </a:lnTo>
                    <a:cubicBezTo>
                      <a:pt x="50602" y="11467"/>
                      <a:pt x="50838" y="11599"/>
                      <a:pt x="51101" y="11704"/>
                    </a:cubicBezTo>
                    <a:cubicBezTo>
                      <a:pt x="50707" y="11178"/>
                      <a:pt x="50549" y="11336"/>
                      <a:pt x="50260" y="11152"/>
                    </a:cubicBezTo>
                    <a:cubicBezTo>
                      <a:pt x="50222" y="11077"/>
                      <a:pt x="50242" y="11053"/>
                      <a:pt x="50290" y="11053"/>
                    </a:cubicBezTo>
                    <a:cubicBezTo>
                      <a:pt x="50383" y="11053"/>
                      <a:pt x="50580" y="11145"/>
                      <a:pt x="50667" y="11145"/>
                    </a:cubicBezTo>
                    <a:cubicBezTo>
                      <a:pt x="50724" y="11145"/>
                      <a:pt x="50732" y="11104"/>
                      <a:pt x="50628" y="10968"/>
                    </a:cubicBezTo>
                    <a:lnTo>
                      <a:pt x="50628" y="10968"/>
                    </a:lnTo>
                    <a:cubicBezTo>
                      <a:pt x="51049" y="11099"/>
                      <a:pt x="51101" y="11573"/>
                      <a:pt x="51548" y="11678"/>
                    </a:cubicBezTo>
                    <a:cubicBezTo>
                      <a:pt x="51496" y="11573"/>
                      <a:pt x="51391" y="11546"/>
                      <a:pt x="51312" y="11494"/>
                    </a:cubicBezTo>
                    <a:cubicBezTo>
                      <a:pt x="51259" y="11099"/>
                      <a:pt x="51680" y="11126"/>
                      <a:pt x="51969" y="11020"/>
                    </a:cubicBezTo>
                    <a:cubicBezTo>
                      <a:pt x="51832" y="10745"/>
                      <a:pt x="51518" y="10602"/>
                      <a:pt x="51346" y="10602"/>
                    </a:cubicBezTo>
                    <a:cubicBezTo>
                      <a:pt x="51288" y="10602"/>
                      <a:pt x="51246" y="10619"/>
                      <a:pt x="51233" y="10652"/>
                    </a:cubicBezTo>
                    <a:cubicBezTo>
                      <a:pt x="51210" y="10469"/>
                      <a:pt x="50750" y="9929"/>
                      <a:pt x="50906" y="9929"/>
                    </a:cubicBezTo>
                    <a:cubicBezTo>
                      <a:pt x="50930" y="9929"/>
                      <a:pt x="50967" y="9941"/>
                      <a:pt x="51022" y="9968"/>
                    </a:cubicBezTo>
                    <a:cubicBezTo>
                      <a:pt x="51338" y="10152"/>
                      <a:pt x="50996" y="10126"/>
                      <a:pt x="51312" y="10337"/>
                    </a:cubicBezTo>
                    <a:cubicBezTo>
                      <a:pt x="51390" y="10387"/>
                      <a:pt x="51431" y="10405"/>
                      <a:pt x="51451" y="10405"/>
                    </a:cubicBezTo>
                    <a:cubicBezTo>
                      <a:pt x="51507" y="10405"/>
                      <a:pt x="51406" y="10268"/>
                      <a:pt x="51461" y="10268"/>
                    </a:cubicBezTo>
                    <a:cubicBezTo>
                      <a:pt x="51482" y="10268"/>
                      <a:pt x="51523" y="10286"/>
                      <a:pt x="51601" y="10337"/>
                    </a:cubicBezTo>
                    <a:cubicBezTo>
                      <a:pt x="51391" y="10047"/>
                      <a:pt x="51233" y="10021"/>
                      <a:pt x="51233" y="9784"/>
                    </a:cubicBezTo>
                    <a:lnTo>
                      <a:pt x="51233" y="9784"/>
                    </a:lnTo>
                    <a:cubicBezTo>
                      <a:pt x="51417" y="9837"/>
                      <a:pt x="51575" y="9968"/>
                      <a:pt x="51680" y="10152"/>
                    </a:cubicBezTo>
                    <a:cubicBezTo>
                      <a:pt x="51715" y="10163"/>
                      <a:pt x="51740" y="10168"/>
                      <a:pt x="51759" y="10168"/>
                    </a:cubicBezTo>
                    <a:cubicBezTo>
                      <a:pt x="51944" y="10168"/>
                      <a:pt x="51364" y="9663"/>
                      <a:pt x="51548" y="9663"/>
                    </a:cubicBezTo>
                    <a:cubicBezTo>
                      <a:pt x="51567" y="9663"/>
                      <a:pt x="51593" y="9668"/>
                      <a:pt x="51627" y="9679"/>
                    </a:cubicBezTo>
                    <a:cubicBezTo>
                      <a:pt x="51890" y="9811"/>
                      <a:pt x="51943" y="10179"/>
                      <a:pt x="52258" y="10258"/>
                    </a:cubicBezTo>
                    <a:cubicBezTo>
                      <a:pt x="52180" y="10021"/>
                      <a:pt x="51995" y="9889"/>
                      <a:pt x="51890" y="9705"/>
                    </a:cubicBezTo>
                    <a:cubicBezTo>
                      <a:pt x="51890" y="9660"/>
                      <a:pt x="51890" y="9595"/>
                      <a:pt x="51958" y="9595"/>
                    </a:cubicBezTo>
                    <a:cubicBezTo>
                      <a:pt x="51969" y="9595"/>
                      <a:pt x="51981" y="9597"/>
                      <a:pt x="51995" y="9600"/>
                    </a:cubicBezTo>
                    <a:cubicBezTo>
                      <a:pt x="52232" y="9811"/>
                      <a:pt x="52101" y="9942"/>
                      <a:pt x="52469" y="10205"/>
                    </a:cubicBezTo>
                    <a:cubicBezTo>
                      <a:pt x="52494" y="10168"/>
                      <a:pt x="52523" y="10153"/>
                      <a:pt x="52559" y="10153"/>
                    </a:cubicBezTo>
                    <a:cubicBezTo>
                      <a:pt x="52675" y="10153"/>
                      <a:pt x="52863" y="10315"/>
                      <a:pt x="53205" y="10415"/>
                    </a:cubicBezTo>
                    <a:cubicBezTo>
                      <a:pt x="53731" y="10415"/>
                      <a:pt x="53600" y="9863"/>
                      <a:pt x="53758" y="9679"/>
                    </a:cubicBezTo>
                    <a:cubicBezTo>
                      <a:pt x="53865" y="9847"/>
                      <a:pt x="53970" y="9907"/>
                      <a:pt x="54074" y="9907"/>
                    </a:cubicBezTo>
                    <a:cubicBezTo>
                      <a:pt x="54323" y="9907"/>
                      <a:pt x="54569" y="9573"/>
                      <a:pt x="54841" y="9573"/>
                    </a:cubicBezTo>
                    <a:cubicBezTo>
                      <a:pt x="54848" y="9573"/>
                      <a:pt x="54855" y="9573"/>
                      <a:pt x="54862" y="9574"/>
                    </a:cubicBezTo>
                    <a:cubicBezTo>
                      <a:pt x="55230" y="9889"/>
                      <a:pt x="54547" y="9732"/>
                      <a:pt x="54888" y="10179"/>
                    </a:cubicBezTo>
                    <a:cubicBezTo>
                      <a:pt x="54931" y="10188"/>
                      <a:pt x="54967" y="10193"/>
                      <a:pt x="54998" y="10193"/>
                    </a:cubicBezTo>
                    <a:cubicBezTo>
                      <a:pt x="55326" y="10193"/>
                      <a:pt x="55057" y="9697"/>
                      <a:pt x="55295" y="9697"/>
                    </a:cubicBezTo>
                    <a:cubicBezTo>
                      <a:pt x="55340" y="9697"/>
                      <a:pt x="55404" y="9715"/>
                      <a:pt x="55493" y="9758"/>
                    </a:cubicBezTo>
                    <a:cubicBezTo>
                      <a:pt x="55441" y="9626"/>
                      <a:pt x="55283" y="9600"/>
                      <a:pt x="55178" y="9548"/>
                    </a:cubicBezTo>
                    <a:cubicBezTo>
                      <a:pt x="54888" y="9179"/>
                      <a:pt x="55283" y="9390"/>
                      <a:pt x="55099" y="9100"/>
                    </a:cubicBezTo>
                    <a:lnTo>
                      <a:pt x="55099" y="9100"/>
                    </a:lnTo>
                    <a:cubicBezTo>
                      <a:pt x="55297" y="9191"/>
                      <a:pt x="55431" y="9224"/>
                      <a:pt x="55527" y="9224"/>
                    </a:cubicBezTo>
                    <a:cubicBezTo>
                      <a:pt x="55797" y="9224"/>
                      <a:pt x="55762" y="8962"/>
                      <a:pt x="55966" y="8962"/>
                    </a:cubicBezTo>
                    <a:cubicBezTo>
                      <a:pt x="56027" y="8962"/>
                      <a:pt x="56110" y="8986"/>
                      <a:pt x="56230" y="9048"/>
                    </a:cubicBezTo>
                    <a:cubicBezTo>
                      <a:pt x="56125" y="8548"/>
                      <a:pt x="56677" y="8759"/>
                      <a:pt x="56361" y="8154"/>
                    </a:cubicBezTo>
                    <a:lnTo>
                      <a:pt x="56361" y="8154"/>
                    </a:lnTo>
                    <a:cubicBezTo>
                      <a:pt x="56342" y="8163"/>
                      <a:pt x="56325" y="8168"/>
                      <a:pt x="56309" y="8168"/>
                    </a:cubicBezTo>
                    <a:cubicBezTo>
                      <a:pt x="56238" y="8168"/>
                      <a:pt x="56182" y="8082"/>
                      <a:pt x="55967" y="7996"/>
                    </a:cubicBezTo>
                    <a:cubicBezTo>
                      <a:pt x="55932" y="7873"/>
                      <a:pt x="55936" y="7794"/>
                      <a:pt x="55968" y="7750"/>
                    </a:cubicBezTo>
                    <a:lnTo>
                      <a:pt x="55968" y="7750"/>
                    </a:lnTo>
                    <a:cubicBezTo>
                      <a:pt x="55976" y="7753"/>
                      <a:pt x="55984" y="7756"/>
                      <a:pt x="55993" y="7759"/>
                    </a:cubicBezTo>
                    <a:cubicBezTo>
                      <a:pt x="55988" y="7753"/>
                      <a:pt x="55982" y="7746"/>
                      <a:pt x="55977" y="7740"/>
                    </a:cubicBezTo>
                    <a:lnTo>
                      <a:pt x="55977" y="7740"/>
                    </a:lnTo>
                    <a:cubicBezTo>
                      <a:pt x="55974" y="7743"/>
                      <a:pt x="55971" y="7747"/>
                      <a:pt x="55968" y="7750"/>
                    </a:cubicBezTo>
                    <a:lnTo>
                      <a:pt x="55968" y="7750"/>
                    </a:lnTo>
                    <a:cubicBezTo>
                      <a:pt x="55910" y="7731"/>
                      <a:pt x="55866" y="7722"/>
                      <a:pt x="55831" y="7722"/>
                    </a:cubicBezTo>
                    <a:cubicBezTo>
                      <a:pt x="55637" y="7722"/>
                      <a:pt x="55766" y="7990"/>
                      <a:pt x="55574" y="7990"/>
                    </a:cubicBezTo>
                    <a:cubicBezTo>
                      <a:pt x="55531" y="7990"/>
                      <a:pt x="55471" y="7976"/>
                      <a:pt x="55388" y="7943"/>
                    </a:cubicBezTo>
                    <a:cubicBezTo>
                      <a:pt x="55165" y="7754"/>
                      <a:pt x="55323" y="7532"/>
                      <a:pt x="55569" y="7532"/>
                    </a:cubicBezTo>
                    <a:cubicBezTo>
                      <a:pt x="55695" y="7532"/>
                      <a:pt x="55844" y="7590"/>
                      <a:pt x="55977" y="7740"/>
                    </a:cubicBezTo>
                    <a:lnTo>
                      <a:pt x="55977" y="7740"/>
                    </a:lnTo>
                    <a:cubicBezTo>
                      <a:pt x="55999" y="7718"/>
                      <a:pt x="56031" y="7707"/>
                      <a:pt x="56071" y="7707"/>
                    </a:cubicBezTo>
                    <a:cubicBezTo>
                      <a:pt x="56318" y="7707"/>
                      <a:pt x="56875" y="8100"/>
                      <a:pt x="57308" y="8443"/>
                    </a:cubicBezTo>
                    <a:cubicBezTo>
                      <a:pt x="57071" y="8127"/>
                      <a:pt x="56730" y="7943"/>
                      <a:pt x="56493" y="7654"/>
                    </a:cubicBezTo>
                    <a:cubicBezTo>
                      <a:pt x="56647" y="7610"/>
                      <a:pt x="56728" y="7510"/>
                      <a:pt x="56920" y="7510"/>
                    </a:cubicBezTo>
                    <a:cubicBezTo>
                      <a:pt x="56957" y="7510"/>
                      <a:pt x="56998" y="7514"/>
                      <a:pt x="57045" y="7522"/>
                    </a:cubicBezTo>
                    <a:cubicBezTo>
                      <a:pt x="57256" y="7628"/>
                      <a:pt x="57098" y="7759"/>
                      <a:pt x="57203" y="7943"/>
                    </a:cubicBezTo>
                    <a:cubicBezTo>
                      <a:pt x="57256" y="7864"/>
                      <a:pt x="57887" y="7812"/>
                      <a:pt x="57834" y="7680"/>
                    </a:cubicBezTo>
                    <a:cubicBezTo>
                      <a:pt x="57951" y="7680"/>
                      <a:pt x="58276" y="7930"/>
                      <a:pt x="58180" y="7930"/>
                    </a:cubicBezTo>
                    <a:cubicBezTo>
                      <a:pt x="58168" y="7930"/>
                      <a:pt x="58150" y="7926"/>
                      <a:pt x="58123" y="7917"/>
                    </a:cubicBezTo>
                    <a:lnTo>
                      <a:pt x="58123" y="7917"/>
                    </a:lnTo>
                    <a:cubicBezTo>
                      <a:pt x="58225" y="7997"/>
                      <a:pt x="58279" y="8027"/>
                      <a:pt x="58304" y="8027"/>
                    </a:cubicBezTo>
                    <a:cubicBezTo>
                      <a:pt x="58370" y="8027"/>
                      <a:pt x="58243" y="7823"/>
                      <a:pt x="58281" y="7785"/>
                    </a:cubicBezTo>
                    <a:cubicBezTo>
                      <a:pt x="58202" y="7654"/>
                      <a:pt x="58071" y="7628"/>
                      <a:pt x="57939" y="7575"/>
                    </a:cubicBezTo>
                    <a:cubicBezTo>
                      <a:pt x="57987" y="7513"/>
                      <a:pt x="58105" y="7498"/>
                      <a:pt x="58250" y="7498"/>
                    </a:cubicBezTo>
                    <a:cubicBezTo>
                      <a:pt x="58393" y="7498"/>
                      <a:pt x="58561" y="7513"/>
                      <a:pt x="58718" y="7513"/>
                    </a:cubicBezTo>
                    <a:cubicBezTo>
                      <a:pt x="59014" y="7513"/>
                      <a:pt x="59265" y="7460"/>
                      <a:pt x="59202" y="7154"/>
                    </a:cubicBezTo>
                    <a:lnTo>
                      <a:pt x="59202" y="7154"/>
                    </a:lnTo>
                    <a:lnTo>
                      <a:pt x="59701" y="7338"/>
                    </a:lnTo>
                    <a:cubicBezTo>
                      <a:pt x="59596" y="7181"/>
                      <a:pt x="59912" y="7338"/>
                      <a:pt x="59701" y="7075"/>
                    </a:cubicBezTo>
                    <a:lnTo>
                      <a:pt x="59701" y="7075"/>
                    </a:lnTo>
                    <a:cubicBezTo>
                      <a:pt x="59912" y="7162"/>
                      <a:pt x="60055" y="7194"/>
                      <a:pt x="60158" y="7194"/>
                    </a:cubicBezTo>
                    <a:cubicBezTo>
                      <a:pt x="60452" y="7194"/>
                      <a:pt x="60415" y="6930"/>
                      <a:pt x="60691" y="6930"/>
                    </a:cubicBezTo>
                    <a:cubicBezTo>
                      <a:pt x="60787" y="6930"/>
                      <a:pt x="60922" y="6963"/>
                      <a:pt x="61122" y="7049"/>
                    </a:cubicBezTo>
                    <a:cubicBezTo>
                      <a:pt x="61006" y="6769"/>
                      <a:pt x="61170" y="6664"/>
                      <a:pt x="61477" y="6664"/>
                    </a:cubicBezTo>
                    <a:cubicBezTo>
                      <a:pt x="61660" y="6664"/>
                      <a:pt x="61892" y="6701"/>
                      <a:pt x="62147" y="6760"/>
                    </a:cubicBezTo>
                    <a:cubicBezTo>
                      <a:pt x="62253" y="7075"/>
                      <a:pt x="62410" y="7233"/>
                      <a:pt x="62489" y="7496"/>
                    </a:cubicBezTo>
                    <a:cubicBezTo>
                      <a:pt x="62689" y="7274"/>
                      <a:pt x="62533" y="6753"/>
                      <a:pt x="62842" y="6753"/>
                    </a:cubicBezTo>
                    <a:cubicBezTo>
                      <a:pt x="62900" y="6753"/>
                      <a:pt x="62973" y="6771"/>
                      <a:pt x="63068" y="6812"/>
                    </a:cubicBezTo>
                    <a:cubicBezTo>
                      <a:pt x="62410" y="6313"/>
                      <a:pt x="62305" y="5892"/>
                      <a:pt x="61542" y="5366"/>
                    </a:cubicBezTo>
                    <a:cubicBezTo>
                      <a:pt x="61753" y="5313"/>
                      <a:pt x="62068" y="5340"/>
                      <a:pt x="62279" y="5313"/>
                    </a:cubicBezTo>
                    <a:cubicBezTo>
                      <a:pt x="62082" y="5162"/>
                      <a:pt x="61940" y="5119"/>
                      <a:pt x="61818" y="5119"/>
                    </a:cubicBezTo>
                    <a:cubicBezTo>
                      <a:pt x="61662" y="5119"/>
                      <a:pt x="61540" y="5189"/>
                      <a:pt x="61382" y="5189"/>
                    </a:cubicBezTo>
                    <a:cubicBezTo>
                      <a:pt x="61233" y="5189"/>
                      <a:pt x="61051" y="5128"/>
                      <a:pt x="60780" y="4892"/>
                    </a:cubicBezTo>
                    <a:cubicBezTo>
                      <a:pt x="60748" y="4848"/>
                      <a:pt x="60750" y="4831"/>
                      <a:pt x="60773" y="4831"/>
                    </a:cubicBezTo>
                    <a:cubicBezTo>
                      <a:pt x="60846" y="4831"/>
                      <a:pt x="61127" y="4998"/>
                      <a:pt x="61227" y="4998"/>
                    </a:cubicBezTo>
                    <a:cubicBezTo>
                      <a:pt x="60780" y="4603"/>
                      <a:pt x="61411" y="4761"/>
                      <a:pt x="61095" y="4340"/>
                    </a:cubicBezTo>
                    <a:lnTo>
                      <a:pt x="61095" y="4340"/>
                    </a:lnTo>
                    <a:cubicBezTo>
                      <a:pt x="61306" y="4577"/>
                      <a:pt x="61621" y="4761"/>
                      <a:pt x="61937" y="4840"/>
                    </a:cubicBezTo>
                    <a:cubicBezTo>
                      <a:pt x="61674" y="4682"/>
                      <a:pt x="61516" y="4419"/>
                      <a:pt x="61437" y="4130"/>
                    </a:cubicBezTo>
                    <a:lnTo>
                      <a:pt x="61437" y="4130"/>
                    </a:lnTo>
                    <a:cubicBezTo>
                      <a:pt x="61639" y="4216"/>
                      <a:pt x="61888" y="4303"/>
                      <a:pt x="61998" y="4303"/>
                    </a:cubicBezTo>
                    <a:cubicBezTo>
                      <a:pt x="62090" y="4303"/>
                      <a:pt x="62087" y="4244"/>
                      <a:pt x="61884" y="4077"/>
                    </a:cubicBezTo>
                    <a:lnTo>
                      <a:pt x="61884" y="4077"/>
                    </a:lnTo>
                    <a:cubicBezTo>
                      <a:pt x="62117" y="4141"/>
                      <a:pt x="62299" y="4324"/>
                      <a:pt x="62416" y="4324"/>
                    </a:cubicBezTo>
                    <a:cubicBezTo>
                      <a:pt x="62444" y="4324"/>
                      <a:pt x="62469" y="4313"/>
                      <a:pt x="62489" y="4288"/>
                    </a:cubicBezTo>
                    <a:cubicBezTo>
                      <a:pt x="62831" y="4472"/>
                      <a:pt x="62673" y="4445"/>
                      <a:pt x="62779" y="4682"/>
                    </a:cubicBezTo>
                    <a:cubicBezTo>
                      <a:pt x="62963" y="4603"/>
                      <a:pt x="63147" y="4551"/>
                      <a:pt x="63042" y="4288"/>
                    </a:cubicBezTo>
                    <a:lnTo>
                      <a:pt x="63042" y="4288"/>
                    </a:lnTo>
                    <a:cubicBezTo>
                      <a:pt x="63383" y="4393"/>
                      <a:pt x="63462" y="4787"/>
                      <a:pt x="63804" y="4892"/>
                    </a:cubicBezTo>
                    <a:cubicBezTo>
                      <a:pt x="63736" y="4756"/>
                      <a:pt x="63292" y="4362"/>
                      <a:pt x="63466" y="4362"/>
                    </a:cubicBezTo>
                    <a:cubicBezTo>
                      <a:pt x="63493" y="4362"/>
                      <a:pt x="63534" y="4372"/>
                      <a:pt x="63594" y="4393"/>
                    </a:cubicBezTo>
                    <a:cubicBezTo>
                      <a:pt x="63436" y="4261"/>
                      <a:pt x="63331" y="4051"/>
                      <a:pt x="63042" y="3998"/>
                    </a:cubicBezTo>
                    <a:cubicBezTo>
                      <a:pt x="63015" y="3735"/>
                      <a:pt x="63068" y="3814"/>
                      <a:pt x="62726" y="3420"/>
                    </a:cubicBezTo>
                    <a:cubicBezTo>
                      <a:pt x="62677" y="3358"/>
                      <a:pt x="62678" y="3337"/>
                      <a:pt x="62705" y="3337"/>
                    </a:cubicBezTo>
                    <a:cubicBezTo>
                      <a:pt x="62769" y="3337"/>
                      <a:pt x="62972" y="3450"/>
                      <a:pt x="63036" y="3450"/>
                    </a:cubicBezTo>
                    <a:cubicBezTo>
                      <a:pt x="63063" y="3450"/>
                      <a:pt x="63064" y="3428"/>
                      <a:pt x="63015" y="3367"/>
                    </a:cubicBezTo>
                    <a:cubicBezTo>
                      <a:pt x="62910" y="3157"/>
                      <a:pt x="62781" y="3157"/>
                      <a:pt x="62653" y="3157"/>
                    </a:cubicBezTo>
                    <a:lnTo>
                      <a:pt x="62653" y="3157"/>
                    </a:lnTo>
                    <a:cubicBezTo>
                      <a:pt x="62589" y="3157"/>
                      <a:pt x="62524" y="3157"/>
                      <a:pt x="62463" y="3130"/>
                    </a:cubicBezTo>
                    <a:cubicBezTo>
                      <a:pt x="62463" y="2999"/>
                      <a:pt x="62752" y="3130"/>
                      <a:pt x="62673" y="2920"/>
                    </a:cubicBezTo>
                    <a:lnTo>
                      <a:pt x="62673" y="2920"/>
                    </a:lnTo>
                    <a:cubicBezTo>
                      <a:pt x="62910" y="3025"/>
                      <a:pt x="62963" y="3341"/>
                      <a:pt x="63278" y="3393"/>
                    </a:cubicBezTo>
                    <a:cubicBezTo>
                      <a:pt x="63126" y="3241"/>
                      <a:pt x="63141" y="3169"/>
                      <a:pt x="63212" y="3169"/>
                    </a:cubicBezTo>
                    <a:cubicBezTo>
                      <a:pt x="63277" y="3169"/>
                      <a:pt x="63387" y="3228"/>
                      <a:pt x="63462" y="3341"/>
                    </a:cubicBezTo>
                    <a:cubicBezTo>
                      <a:pt x="63189" y="2930"/>
                      <a:pt x="63316" y="2775"/>
                      <a:pt x="63648" y="2775"/>
                    </a:cubicBezTo>
                    <a:cubicBezTo>
                      <a:pt x="63826" y="2775"/>
                      <a:pt x="64064" y="2820"/>
                      <a:pt x="64330" y="2894"/>
                    </a:cubicBezTo>
                    <a:cubicBezTo>
                      <a:pt x="64172" y="2736"/>
                      <a:pt x="64041" y="2525"/>
                      <a:pt x="63883" y="2394"/>
                    </a:cubicBezTo>
                    <a:cubicBezTo>
                      <a:pt x="63620" y="2394"/>
                      <a:pt x="63646" y="2315"/>
                      <a:pt x="63278" y="2184"/>
                    </a:cubicBezTo>
                    <a:lnTo>
                      <a:pt x="63278" y="2184"/>
                    </a:lnTo>
                    <a:cubicBezTo>
                      <a:pt x="63331" y="2341"/>
                      <a:pt x="63515" y="2394"/>
                      <a:pt x="63673" y="2447"/>
                    </a:cubicBezTo>
                    <a:cubicBezTo>
                      <a:pt x="63629" y="2623"/>
                      <a:pt x="63404" y="2651"/>
                      <a:pt x="63140" y="2651"/>
                    </a:cubicBezTo>
                    <a:cubicBezTo>
                      <a:pt x="63015" y="2651"/>
                      <a:pt x="62881" y="2645"/>
                      <a:pt x="62753" y="2645"/>
                    </a:cubicBezTo>
                    <a:cubicBezTo>
                      <a:pt x="62670" y="2645"/>
                      <a:pt x="62589" y="2648"/>
                      <a:pt x="62516" y="2657"/>
                    </a:cubicBezTo>
                    <a:cubicBezTo>
                      <a:pt x="62437" y="2262"/>
                      <a:pt x="63199" y="2578"/>
                      <a:pt x="63120" y="2184"/>
                    </a:cubicBezTo>
                    <a:lnTo>
                      <a:pt x="63120" y="2184"/>
                    </a:lnTo>
                    <a:cubicBezTo>
                      <a:pt x="63040" y="2204"/>
                      <a:pt x="62956" y="2212"/>
                      <a:pt x="62871" y="2212"/>
                    </a:cubicBezTo>
                    <a:cubicBezTo>
                      <a:pt x="62733" y="2212"/>
                      <a:pt x="62593" y="2190"/>
                      <a:pt x="62463" y="2157"/>
                    </a:cubicBezTo>
                    <a:cubicBezTo>
                      <a:pt x="62384" y="1921"/>
                      <a:pt x="62884" y="2131"/>
                      <a:pt x="62463" y="1631"/>
                    </a:cubicBezTo>
                    <a:lnTo>
                      <a:pt x="62463" y="1631"/>
                    </a:lnTo>
                    <a:cubicBezTo>
                      <a:pt x="62726" y="1736"/>
                      <a:pt x="62831" y="1973"/>
                      <a:pt x="63120" y="2052"/>
                    </a:cubicBezTo>
                    <a:cubicBezTo>
                      <a:pt x="63015" y="1894"/>
                      <a:pt x="63147" y="1921"/>
                      <a:pt x="63042" y="1763"/>
                    </a:cubicBezTo>
                    <a:lnTo>
                      <a:pt x="63042" y="1763"/>
                    </a:lnTo>
                    <a:cubicBezTo>
                      <a:pt x="63226" y="1789"/>
                      <a:pt x="63305" y="1947"/>
                      <a:pt x="63383" y="2078"/>
                    </a:cubicBezTo>
                    <a:cubicBezTo>
                      <a:pt x="63408" y="2089"/>
                      <a:pt x="63427" y="2093"/>
                      <a:pt x="63440" y="2093"/>
                    </a:cubicBezTo>
                    <a:cubicBezTo>
                      <a:pt x="63502" y="2093"/>
                      <a:pt x="63466" y="2001"/>
                      <a:pt x="63535" y="2001"/>
                    </a:cubicBezTo>
                    <a:cubicBezTo>
                      <a:pt x="63561" y="2001"/>
                      <a:pt x="63603" y="2014"/>
                      <a:pt x="63673" y="2052"/>
                    </a:cubicBezTo>
                    <a:cubicBezTo>
                      <a:pt x="63278" y="1684"/>
                      <a:pt x="63699" y="1710"/>
                      <a:pt x="63278" y="1368"/>
                    </a:cubicBezTo>
                    <a:lnTo>
                      <a:pt x="63278" y="1368"/>
                    </a:lnTo>
                    <a:cubicBezTo>
                      <a:pt x="63673" y="1421"/>
                      <a:pt x="63778" y="1763"/>
                      <a:pt x="64146" y="1868"/>
                    </a:cubicBezTo>
                    <a:cubicBezTo>
                      <a:pt x="64073" y="1707"/>
                      <a:pt x="64195" y="1636"/>
                      <a:pt x="64368" y="1636"/>
                    </a:cubicBezTo>
                    <a:cubicBezTo>
                      <a:pt x="64505" y="1636"/>
                      <a:pt x="64675" y="1681"/>
                      <a:pt x="64804" y="1763"/>
                    </a:cubicBezTo>
                    <a:cubicBezTo>
                      <a:pt x="64750" y="1601"/>
                      <a:pt x="64797" y="1572"/>
                      <a:pt x="64868" y="1572"/>
                    </a:cubicBezTo>
                    <a:cubicBezTo>
                      <a:pt x="64909" y="1572"/>
                      <a:pt x="64958" y="1582"/>
                      <a:pt x="65000" y="1582"/>
                    </a:cubicBezTo>
                    <a:cubicBezTo>
                      <a:pt x="65064" y="1582"/>
                      <a:pt x="65112" y="1559"/>
                      <a:pt x="65093" y="1447"/>
                    </a:cubicBezTo>
                    <a:lnTo>
                      <a:pt x="65093" y="1447"/>
                    </a:lnTo>
                    <a:cubicBezTo>
                      <a:pt x="65409" y="1605"/>
                      <a:pt x="65093" y="1579"/>
                      <a:pt x="65277" y="1763"/>
                    </a:cubicBezTo>
                    <a:cubicBezTo>
                      <a:pt x="65342" y="1781"/>
                      <a:pt x="65394" y="1788"/>
                      <a:pt x="65437" y="1788"/>
                    </a:cubicBezTo>
                    <a:cubicBezTo>
                      <a:pt x="65692" y="1788"/>
                      <a:pt x="65628" y="1521"/>
                      <a:pt x="65875" y="1521"/>
                    </a:cubicBezTo>
                    <a:cubicBezTo>
                      <a:pt x="65893" y="1521"/>
                      <a:pt x="65913" y="1523"/>
                      <a:pt x="65935" y="1526"/>
                    </a:cubicBezTo>
                    <a:cubicBezTo>
                      <a:pt x="65777" y="1289"/>
                      <a:pt x="65566" y="1079"/>
                      <a:pt x="65330" y="921"/>
                    </a:cubicBezTo>
                    <a:cubicBezTo>
                      <a:pt x="65487" y="895"/>
                      <a:pt x="65514" y="684"/>
                      <a:pt x="65277" y="448"/>
                    </a:cubicBezTo>
                    <a:lnTo>
                      <a:pt x="61332" y="448"/>
                    </a:lnTo>
                    <a:cubicBezTo>
                      <a:pt x="61671" y="714"/>
                      <a:pt x="61809" y="1114"/>
                      <a:pt x="61583" y="1114"/>
                    </a:cubicBezTo>
                    <a:cubicBezTo>
                      <a:pt x="61563" y="1114"/>
                      <a:pt x="61541" y="1111"/>
                      <a:pt x="61516" y="1105"/>
                    </a:cubicBezTo>
                    <a:cubicBezTo>
                      <a:pt x="61227" y="869"/>
                      <a:pt x="61095" y="632"/>
                      <a:pt x="61095" y="553"/>
                    </a:cubicBezTo>
                    <a:lnTo>
                      <a:pt x="61095" y="553"/>
                    </a:lnTo>
                    <a:cubicBezTo>
                      <a:pt x="61224" y="642"/>
                      <a:pt x="61297" y="679"/>
                      <a:pt x="61329" y="679"/>
                    </a:cubicBezTo>
                    <a:cubicBezTo>
                      <a:pt x="61383" y="679"/>
                      <a:pt x="61325" y="579"/>
                      <a:pt x="61227" y="448"/>
                    </a:cubicBezTo>
                    <a:lnTo>
                      <a:pt x="60412" y="448"/>
                    </a:lnTo>
                    <a:cubicBezTo>
                      <a:pt x="60438" y="527"/>
                      <a:pt x="60517" y="606"/>
                      <a:pt x="60543" y="711"/>
                    </a:cubicBezTo>
                    <a:cubicBezTo>
                      <a:pt x="60543" y="754"/>
                      <a:pt x="60511" y="774"/>
                      <a:pt x="60452" y="774"/>
                    </a:cubicBezTo>
                    <a:cubicBezTo>
                      <a:pt x="60403" y="774"/>
                      <a:pt x="60336" y="761"/>
                      <a:pt x="60254" y="737"/>
                    </a:cubicBezTo>
                    <a:cubicBezTo>
                      <a:pt x="60149" y="553"/>
                      <a:pt x="60254" y="553"/>
                      <a:pt x="60254" y="448"/>
                    </a:cubicBezTo>
                    <a:lnTo>
                      <a:pt x="59701" y="448"/>
                    </a:lnTo>
                    <a:lnTo>
                      <a:pt x="59728" y="474"/>
                    </a:lnTo>
                    <a:cubicBezTo>
                      <a:pt x="59701" y="527"/>
                      <a:pt x="59623" y="527"/>
                      <a:pt x="59517" y="527"/>
                    </a:cubicBezTo>
                    <a:cubicBezTo>
                      <a:pt x="59465" y="500"/>
                      <a:pt x="59412" y="474"/>
                      <a:pt x="59360" y="421"/>
                    </a:cubicBezTo>
                    <a:lnTo>
                      <a:pt x="59228" y="421"/>
                    </a:lnTo>
                    <a:cubicBezTo>
                      <a:pt x="59360" y="579"/>
                      <a:pt x="59438" y="711"/>
                      <a:pt x="59228" y="711"/>
                    </a:cubicBezTo>
                    <a:cubicBezTo>
                      <a:pt x="59333" y="816"/>
                      <a:pt x="59465" y="921"/>
                      <a:pt x="59623" y="974"/>
                    </a:cubicBezTo>
                    <a:cubicBezTo>
                      <a:pt x="59701" y="1132"/>
                      <a:pt x="59728" y="1237"/>
                      <a:pt x="59623" y="1237"/>
                    </a:cubicBezTo>
                    <a:cubicBezTo>
                      <a:pt x="59070" y="632"/>
                      <a:pt x="58492" y="869"/>
                      <a:pt x="58071" y="763"/>
                    </a:cubicBezTo>
                    <a:cubicBezTo>
                      <a:pt x="58071" y="606"/>
                      <a:pt x="58281" y="527"/>
                      <a:pt x="58413" y="448"/>
                    </a:cubicBezTo>
                    <a:lnTo>
                      <a:pt x="57703" y="448"/>
                    </a:lnTo>
                    <a:cubicBezTo>
                      <a:pt x="57703" y="579"/>
                      <a:pt x="57782" y="790"/>
                      <a:pt x="57782" y="947"/>
                    </a:cubicBezTo>
                    <a:cubicBezTo>
                      <a:pt x="57676" y="790"/>
                      <a:pt x="57545" y="684"/>
                      <a:pt x="57361" y="658"/>
                    </a:cubicBezTo>
                    <a:lnTo>
                      <a:pt x="57229" y="421"/>
                    </a:lnTo>
                    <a:lnTo>
                      <a:pt x="56781" y="421"/>
                    </a:lnTo>
                    <a:cubicBezTo>
                      <a:pt x="57071" y="733"/>
                      <a:pt x="57053" y="883"/>
                      <a:pt x="56900" y="883"/>
                    </a:cubicBezTo>
                    <a:cubicBezTo>
                      <a:pt x="56757" y="883"/>
                      <a:pt x="56495" y="751"/>
                      <a:pt x="56256" y="500"/>
                    </a:cubicBezTo>
                    <a:lnTo>
                      <a:pt x="56256" y="500"/>
                    </a:lnTo>
                    <a:cubicBezTo>
                      <a:pt x="56418" y="606"/>
                      <a:pt x="56509" y="644"/>
                      <a:pt x="56560" y="644"/>
                    </a:cubicBezTo>
                    <a:cubicBezTo>
                      <a:pt x="56673" y="644"/>
                      <a:pt x="56598" y="462"/>
                      <a:pt x="56686" y="421"/>
                    </a:cubicBezTo>
                    <a:lnTo>
                      <a:pt x="55756" y="421"/>
                    </a:lnTo>
                    <a:cubicBezTo>
                      <a:pt x="55809" y="500"/>
                      <a:pt x="55862" y="553"/>
                      <a:pt x="55940" y="632"/>
                    </a:cubicBezTo>
                    <a:cubicBezTo>
                      <a:pt x="55932" y="634"/>
                      <a:pt x="55923" y="634"/>
                      <a:pt x="55913" y="634"/>
                    </a:cubicBezTo>
                    <a:cubicBezTo>
                      <a:pt x="55782" y="634"/>
                      <a:pt x="55595" y="471"/>
                      <a:pt x="55546" y="421"/>
                    </a:cubicBezTo>
                    <a:lnTo>
                      <a:pt x="55520" y="421"/>
                    </a:lnTo>
                    <a:lnTo>
                      <a:pt x="55520" y="474"/>
                    </a:lnTo>
                    <a:cubicBezTo>
                      <a:pt x="55651" y="658"/>
                      <a:pt x="55888" y="737"/>
                      <a:pt x="56019" y="921"/>
                    </a:cubicBezTo>
                    <a:lnTo>
                      <a:pt x="55625" y="790"/>
                    </a:lnTo>
                    <a:cubicBezTo>
                      <a:pt x="55520" y="658"/>
                      <a:pt x="55467" y="500"/>
                      <a:pt x="55257" y="448"/>
                    </a:cubicBezTo>
                    <a:lnTo>
                      <a:pt x="55257" y="421"/>
                    </a:lnTo>
                    <a:lnTo>
                      <a:pt x="52022" y="395"/>
                    </a:lnTo>
                    <a:lnTo>
                      <a:pt x="52022" y="395"/>
                    </a:lnTo>
                    <a:cubicBezTo>
                      <a:pt x="52258" y="737"/>
                      <a:pt x="51785" y="500"/>
                      <a:pt x="52074" y="869"/>
                    </a:cubicBezTo>
                    <a:cubicBezTo>
                      <a:pt x="51917" y="816"/>
                      <a:pt x="51759" y="737"/>
                      <a:pt x="51627" y="632"/>
                    </a:cubicBezTo>
                    <a:cubicBezTo>
                      <a:pt x="51627" y="553"/>
                      <a:pt x="51627" y="474"/>
                      <a:pt x="51654" y="395"/>
                    </a:cubicBezTo>
                    <a:lnTo>
                      <a:pt x="50996" y="395"/>
                    </a:lnTo>
                    <a:cubicBezTo>
                      <a:pt x="50891" y="632"/>
                      <a:pt x="50549" y="632"/>
                      <a:pt x="50575" y="974"/>
                    </a:cubicBezTo>
                    <a:cubicBezTo>
                      <a:pt x="50470" y="921"/>
                      <a:pt x="50365" y="842"/>
                      <a:pt x="50286" y="737"/>
                    </a:cubicBezTo>
                    <a:lnTo>
                      <a:pt x="50286" y="737"/>
                    </a:lnTo>
                    <a:cubicBezTo>
                      <a:pt x="50181" y="816"/>
                      <a:pt x="50312" y="1105"/>
                      <a:pt x="50523" y="1421"/>
                    </a:cubicBezTo>
                    <a:cubicBezTo>
                      <a:pt x="50312" y="1368"/>
                      <a:pt x="50128" y="1210"/>
                      <a:pt x="50102" y="1000"/>
                    </a:cubicBezTo>
                    <a:cubicBezTo>
                      <a:pt x="49970" y="1421"/>
                      <a:pt x="48839" y="1026"/>
                      <a:pt x="49339" y="1973"/>
                    </a:cubicBezTo>
                    <a:cubicBezTo>
                      <a:pt x="49076" y="1947"/>
                      <a:pt x="48997" y="1684"/>
                      <a:pt x="48761" y="1631"/>
                    </a:cubicBezTo>
                    <a:cubicBezTo>
                      <a:pt x="48655" y="1447"/>
                      <a:pt x="48945" y="1631"/>
                      <a:pt x="48761" y="1368"/>
                    </a:cubicBezTo>
                    <a:lnTo>
                      <a:pt x="48761" y="1368"/>
                    </a:lnTo>
                    <a:cubicBezTo>
                      <a:pt x="48632" y="1678"/>
                      <a:pt x="48781" y="2316"/>
                      <a:pt x="48167" y="2316"/>
                    </a:cubicBezTo>
                    <a:cubicBezTo>
                      <a:pt x="48155" y="2316"/>
                      <a:pt x="48142" y="2316"/>
                      <a:pt x="48129" y="2315"/>
                    </a:cubicBezTo>
                    <a:lnTo>
                      <a:pt x="48129" y="2315"/>
                    </a:lnTo>
                    <a:cubicBezTo>
                      <a:pt x="48419" y="2631"/>
                      <a:pt x="48576" y="2315"/>
                      <a:pt x="48787" y="2788"/>
                    </a:cubicBezTo>
                    <a:cubicBezTo>
                      <a:pt x="48510" y="2707"/>
                      <a:pt x="48273" y="2625"/>
                      <a:pt x="48133" y="2625"/>
                    </a:cubicBezTo>
                    <a:cubicBezTo>
                      <a:pt x="48047" y="2625"/>
                      <a:pt x="47998" y="2656"/>
                      <a:pt x="47998" y="2736"/>
                    </a:cubicBezTo>
                    <a:cubicBezTo>
                      <a:pt x="48120" y="2882"/>
                      <a:pt x="48179" y="2930"/>
                      <a:pt x="48210" y="2930"/>
                    </a:cubicBezTo>
                    <a:cubicBezTo>
                      <a:pt x="48271" y="2930"/>
                      <a:pt x="48226" y="2748"/>
                      <a:pt x="48333" y="2748"/>
                    </a:cubicBezTo>
                    <a:cubicBezTo>
                      <a:pt x="48349" y="2748"/>
                      <a:pt x="48369" y="2753"/>
                      <a:pt x="48392" y="2762"/>
                    </a:cubicBezTo>
                    <a:cubicBezTo>
                      <a:pt x="48603" y="3104"/>
                      <a:pt x="48340" y="3051"/>
                      <a:pt x="48313" y="3209"/>
                    </a:cubicBezTo>
                    <a:cubicBezTo>
                      <a:pt x="48077" y="2999"/>
                      <a:pt x="47866" y="2788"/>
                      <a:pt x="47656" y="2552"/>
                    </a:cubicBezTo>
                    <a:lnTo>
                      <a:pt x="47656" y="2552"/>
                    </a:lnTo>
                    <a:cubicBezTo>
                      <a:pt x="47498" y="2867"/>
                      <a:pt x="47866" y="3525"/>
                      <a:pt x="47288" y="3525"/>
                    </a:cubicBezTo>
                    <a:cubicBezTo>
                      <a:pt x="47156" y="3472"/>
                      <a:pt x="47104" y="3341"/>
                      <a:pt x="46998" y="3288"/>
                    </a:cubicBezTo>
                    <a:cubicBezTo>
                      <a:pt x="46955" y="3271"/>
                      <a:pt x="46923" y="3268"/>
                      <a:pt x="46891" y="3268"/>
                    </a:cubicBezTo>
                    <a:cubicBezTo>
                      <a:pt x="46876" y="3268"/>
                      <a:pt x="46860" y="3268"/>
                      <a:pt x="46844" y="3268"/>
                    </a:cubicBezTo>
                    <a:cubicBezTo>
                      <a:pt x="46795" y="3268"/>
                      <a:pt x="46735" y="3262"/>
                      <a:pt x="46630" y="3209"/>
                    </a:cubicBezTo>
                    <a:lnTo>
                      <a:pt x="46630" y="3209"/>
                    </a:lnTo>
                    <a:cubicBezTo>
                      <a:pt x="46814" y="3551"/>
                      <a:pt x="46893" y="3499"/>
                      <a:pt x="46920" y="3735"/>
                    </a:cubicBezTo>
                    <a:cubicBezTo>
                      <a:pt x="46762" y="3604"/>
                      <a:pt x="46578" y="3499"/>
                      <a:pt x="46394" y="3446"/>
                    </a:cubicBezTo>
                    <a:lnTo>
                      <a:pt x="46394" y="3446"/>
                    </a:lnTo>
                    <a:cubicBezTo>
                      <a:pt x="46420" y="3683"/>
                      <a:pt x="46183" y="3735"/>
                      <a:pt x="46078" y="3840"/>
                    </a:cubicBezTo>
                    <a:cubicBezTo>
                      <a:pt x="45881" y="3753"/>
                      <a:pt x="45884" y="3611"/>
                      <a:pt x="45967" y="3611"/>
                    </a:cubicBezTo>
                    <a:cubicBezTo>
                      <a:pt x="45978" y="3611"/>
                      <a:pt x="45991" y="3614"/>
                      <a:pt x="46005" y="3620"/>
                    </a:cubicBezTo>
                    <a:lnTo>
                      <a:pt x="46005" y="3620"/>
                    </a:lnTo>
                    <a:cubicBezTo>
                      <a:pt x="45921" y="3577"/>
                      <a:pt x="45858" y="3559"/>
                      <a:pt x="45814" y="3559"/>
                    </a:cubicBezTo>
                    <a:cubicBezTo>
                      <a:pt x="45583" y="3559"/>
                      <a:pt x="45852" y="4070"/>
                      <a:pt x="46157" y="4419"/>
                    </a:cubicBezTo>
                    <a:cubicBezTo>
                      <a:pt x="45841" y="4366"/>
                      <a:pt x="45762" y="4103"/>
                      <a:pt x="45631" y="3867"/>
                    </a:cubicBezTo>
                    <a:lnTo>
                      <a:pt x="45631" y="3867"/>
                    </a:lnTo>
                    <a:cubicBezTo>
                      <a:pt x="45450" y="4022"/>
                      <a:pt x="45852" y="4683"/>
                      <a:pt x="45470" y="4683"/>
                    </a:cubicBezTo>
                    <a:cubicBezTo>
                      <a:pt x="45462" y="4683"/>
                      <a:pt x="45455" y="4682"/>
                      <a:pt x="45447" y="4682"/>
                    </a:cubicBezTo>
                    <a:cubicBezTo>
                      <a:pt x="45322" y="4640"/>
                      <a:pt x="45180" y="4384"/>
                      <a:pt x="45284" y="4384"/>
                    </a:cubicBezTo>
                    <a:cubicBezTo>
                      <a:pt x="45306" y="4384"/>
                      <a:pt x="45338" y="4395"/>
                      <a:pt x="45385" y="4423"/>
                    </a:cubicBezTo>
                    <a:lnTo>
                      <a:pt x="45385" y="4423"/>
                    </a:lnTo>
                    <a:cubicBezTo>
                      <a:pt x="45182" y="4297"/>
                      <a:pt x="45029" y="4246"/>
                      <a:pt x="44911" y="4246"/>
                    </a:cubicBezTo>
                    <a:cubicBezTo>
                      <a:pt x="44828" y="4246"/>
                      <a:pt x="44763" y="4272"/>
                      <a:pt x="44710" y="4314"/>
                    </a:cubicBezTo>
                    <a:cubicBezTo>
                      <a:pt x="44710" y="4261"/>
                      <a:pt x="44763" y="4077"/>
                      <a:pt x="44474" y="4025"/>
                    </a:cubicBezTo>
                    <a:cubicBezTo>
                      <a:pt x="44447" y="3893"/>
                      <a:pt x="44737" y="4077"/>
                      <a:pt x="44474" y="3762"/>
                    </a:cubicBezTo>
                    <a:cubicBezTo>
                      <a:pt x="44404" y="3729"/>
                      <a:pt x="44356" y="3717"/>
                      <a:pt x="44322" y="3717"/>
                    </a:cubicBezTo>
                    <a:cubicBezTo>
                      <a:pt x="44202" y="3717"/>
                      <a:pt x="44254" y="3873"/>
                      <a:pt x="44128" y="3873"/>
                    </a:cubicBezTo>
                    <a:cubicBezTo>
                      <a:pt x="44114" y="3873"/>
                      <a:pt x="44098" y="3871"/>
                      <a:pt x="44079" y="3867"/>
                    </a:cubicBezTo>
                    <a:lnTo>
                      <a:pt x="44079" y="3867"/>
                    </a:lnTo>
                    <a:cubicBezTo>
                      <a:pt x="44293" y="3986"/>
                      <a:pt x="44551" y="4298"/>
                      <a:pt x="44383" y="4298"/>
                    </a:cubicBezTo>
                    <a:cubicBezTo>
                      <a:pt x="44366" y="4298"/>
                      <a:pt x="44343" y="4295"/>
                      <a:pt x="44316" y="4288"/>
                    </a:cubicBezTo>
                    <a:lnTo>
                      <a:pt x="44316" y="4288"/>
                    </a:lnTo>
                    <a:cubicBezTo>
                      <a:pt x="44368" y="4353"/>
                      <a:pt x="44395" y="4360"/>
                      <a:pt x="44431" y="4360"/>
                    </a:cubicBezTo>
                    <a:cubicBezTo>
                      <a:pt x="44440" y="4360"/>
                      <a:pt x="44450" y="4359"/>
                      <a:pt x="44460" y="4359"/>
                    </a:cubicBezTo>
                    <a:cubicBezTo>
                      <a:pt x="44493" y="4359"/>
                      <a:pt x="44536" y="4363"/>
                      <a:pt x="44605" y="4393"/>
                    </a:cubicBezTo>
                    <a:cubicBezTo>
                      <a:pt x="44605" y="4682"/>
                      <a:pt x="44710" y="4971"/>
                      <a:pt x="44894" y="5182"/>
                    </a:cubicBezTo>
                    <a:cubicBezTo>
                      <a:pt x="44553" y="5129"/>
                      <a:pt x="44553" y="4787"/>
                      <a:pt x="44263" y="4735"/>
                    </a:cubicBezTo>
                    <a:lnTo>
                      <a:pt x="44263" y="4735"/>
                    </a:lnTo>
                    <a:cubicBezTo>
                      <a:pt x="44421" y="4998"/>
                      <a:pt x="44290" y="5103"/>
                      <a:pt x="44631" y="5418"/>
                    </a:cubicBezTo>
                    <a:cubicBezTo>
                      <a:pt x="44316" y="5524"/>
                      <a:pt x="43869" y="5576"/>
                      <a:pt x="43869" y="5839"/>
                    </a:cubicBezTo>
                    <a:cubicBezTo>
                      <a:pt x="44053" y="5997"/>
                      <a:pt x="44237" y="6102"/>
                      <a:pt x="44316" y="6365"/>
                    </a:cubicBezTo>
                    <a:cubicBezTo>
                      <a:pt x="43892" y="6120"/>
                      <a:pt x="43771" y="5837"/>
                      <a:pt x="43551" y="5837"/>
                    </a:cubicBezTo>
                    <a:cubicBezTo>
                      <a:pt x="43512" y="5837"/>
                      <a:pt x="43470" y="5846"/>
                      <a:pt x="43422" y="5866"/>
                    </a:cubicBezTo>
                    <a:cubicBezTo>
                      <a:pt x="43211" y="5524"/>
                      <a:pt x="43474" y="5655"/>
                      <a:pt x="43501" y="5524"/>
                    </a:cubicBezTo>
                    <a:cubicBezTo>
                      <a:pt x="43418" y="5458"/>
                      <a:pt x="43362" y="5432"/>
                      <a:pt x="43323" y="5432"/>
                    </a:cubicBezTo>
                    <a:cubicBezTo>
                      <a:pt x="43182" y="5432"/>
                      <a:pt x="43258" y="5764"/>
                      <a:pt x="43107" y="5764"/>
                    </a:cubicBezTo>
                    <a:cubicBezTo>
                      <a:pt x="43099" y="5764"/>
                      <a:pt x="43090" y="5763"/>
                      <a:pt x="43080" y="5760"/>
                    </a:cubicBezTo>
                    <a:lnTo>
                      <a:pt x="43080" y="5760"/>
                    </a:lnTo>
                    <a:cubicBezTo>
                      <a:pt x="43185" y="5892"/>
                      <a:pt x="43369" y="5944"/>
                      <a:pt x="43422" y="6102"/>
                    </a:cubicBezTo>
                    <a:cubicBezTo>
                      <a:pt x="43367" y="6090"/>
                      <a:pt x="43328" y="6088"/>
                      <a:pt x="43295" y="6088"/>
                    </a:cubicBezTo>
                    <a:cubicBezTo>
                      <a:pt x="43273" y="6088"/>
                      <a:pt x="43253" y="6089"/>
                      <a:pt x="43233" y="6089"/>
                    </a:cubicBezTo>
                    <a:cubicBezTo>
                      <a:pt x="43149" y="6089"/>
                      <a:pt x="43058" y="6071"/>
                      <a:pt x="42764" y="5892"/>
                    </a:cubicBezTo>
                    <a:lnTo>
                      <a:pt x="42764" y="5892"/>
                    </a:lnTo>
                    <a:cubicBezTo>
                      <a:pt x="42843" y="6129"/>
                      <a:pt x="43080" y="6234"/>
                      <a:pt x="43159" y="6470"/>
                    </a:cubicBezTo>
                    <a:cubicBezTo>
                      <a:pt x="43156" y="6481"/>
                      <a:pt x="43147" y="6485"/>
                      <a:pt x="43132" y="6485"/>
                    </a:cubicBezTo>
                    <a:cubicBezTo>
                      <a:pt x="43054" y="6485"/>
                      <a:pt x="42823" y="6358"/>
                      <a:pt x="42718" y="6358"/>
                    </a:cubicBezTo>
                    <a:cubicBezTo>
                      <a:pt x="42642" y="6358"/>
                      <a:pt x="42631" y="6425"/>
                      <a:pt x="42790" y="6655"/>
                    </a:cubicBezTo>
                    <a:cubicBezTo>
                      <a:pt x="42580" y="6602"/>
                      <a:pt x="42501" y="6418"/>
                      <a:pt x="42264" y="6365"/>
                    </a:cubicBezTo>
                    <a:cubicBezTo>
                      <a:pt x="42133" y="6129"/>
                      <a:pt x="42264" y="6155"/>
                      <a:pt x="42370" y="6129"/>
                    </a:cubicBezTo>
                    <a:cubicBezTo>
                      <a:pt x="42251" y="6097"/>
                      <a:pt x="42146" y="6083"/>
                      <a:pt x="42053" y="6083"/>
                    </a:cubicBezTo>
                    <a:cubicBezTo>
                      <a:pt x="41284" y="6083"/>
                      <a:pt x="41323" y="7048"/>
                      <a:pt x="40713" y="7259"/>
                    </a:cubicBezTo>
                    <a:cubicBezTo>
                      <a:pt x="40502" y="7102"/>
                      <a:pt x="40345" y="6891"/>
                      <a:pt x="40239" y="6681"/>
                    </a:cubicBezTo>
                    <a:cubicBezTo>
                      <a:pt x="40084" y="6681"/>
                      <a:pt x="40154" y="6888"/>
                      <a:pt x="39988" y="6888"/>
                    </a:cubicBezTo>
                    <a:cubicBezTo>
                      <a:pt x="39958" y="6888"/>
                      <a:pt x="39920" y="6881"/>
                      <a:pt x="39871" y="6865"/>
                    </a:cubicBezTo>
                    <a:lnTo>
                      <a:pt x="39871" y="6865"/>
                    </a:lnTo>
                    <a:cubicBezTo>
                      <a:pt x="40003" y="7049"/>
                      <a:pt x="40160" y="7207"/>
                      <a:pt x="40345" y="7338"/>
                    </a:cubicBezTo>
                    <a:cubicBezTo>
                      <a:pt x="40134" y="7549"/>
                      <a:pt x="39030" y="7286"/>
                      <a:pt x="39766" y="8338"/>
                    </a:cubicBezTo>
                    <a:cubicBezTo>
                      <a:pt x="39345" y="8127"/>
                      <a:pt x="39582" y="8048"/>
                      <a:pt x="39345" y="7838"/>
                    </a:cubicBezTo>
                    <a:cubicBezTo>
                      <a:pt x="39161" y="7970"/>
                      <a:pt x="39135" y="8022"/>
                      <a:pt x="38924" y="8048"/>
                    </a:cubicBezTo>
                    <a:cubicBezTo>
                      <a:pt x="39030" y="8180"/>
                      <a:pt x="39161" y="8259"/>
                      <a:pt x="39266" y="8390"/>
                    </a:cubicBezTo>
                    <a:cubicBezTo>
                      <a:pt x="39252" y="8460"/>
                      <a:pt x="39164" y="8478"/>
                      <a:pt x="39052" y="8478"/>
                    </a:cubicBezTo>
                    <a:cubicBezTo>
                      <a:pt x="38934" y="8478"/>
                      <a:pt x="38788" y="8458"/>
                      <a:pt x="38676" y="8458"/>
                    </a:cubicBezTo>
                    <a:cubicBezTo>
                      <a:pt x="38493" y="8458"/>
                      <a:pt x="38396" y="8510"/>
                      <a:pt x="38635" y="8785"/>
                    </a:cubicBezTo>
                    <a:cubicBezTo>
                      <a:pt x="38425" y="8706"/>
                      <a:pt x="38267" y="8522"/>
                      <a:pt x="38004" y="8469"/>
                    </a:cubicBezTo>
                    <a:lnTo>
                      <a:pt x="38004" y="8469"/>
                    </a:lnTo>
                    <a:cubicBezTo>
                      <a:pt x="38004" y="8569"/>
                      <a:pt x="38171" y="8821"/>
                      <a:pt x="38055" y="8821"/>
                    </a:cubicBezTo>
                    <a:cubicBezTo>
                      <a:pt x="38019" y="8821"/>
                      <a:pt x="37954" y="8795"/>
                      <a:pt x="37846" y="8732"/>
                    </a:cubicBezTo>
                    <a:lnTo>
                      <a:pt x="37846" y="8732"/>
                    </a:lnTo>
                    <a:cubicBezTo>
                      <a:pt x="38477" y="9521"/>
                      <a:pt x="37241" y="8969"/>
                      <a:pt x="37557" y="9626"/>
                    </a:cubicBezTo>
                    <a:cubicBezTo>
                      <a:pt x="37452" y="9469"/>
                      <a:pt x="37189" y="9442"/>
                      <a:pt x="37083" y="9285"/>
                    </a:cubicBezTo>
                    <a:lnTo>
                      <a:pt x="37083" y="9285"/>
                    </a:lnTo>
                    <a:cubicBezTo>
                      <a:pt x="37102" y="9469"/>
                      <a:pt x="37172" y="9691"/>
                      <a:pt x="37005" y="9691"/>
                    </a:cubicBezTo>
                    <a:cubicBezTo>
                      <a:pt x="36933" y="9691"/>
                      <a:pt x="36818" y="9650"/>
                      <a:pt x="36636" y="9548"/>
                    </a:cubicBezTo>
                    <a:lnTo>
                      <a:pt x="36636" y="9548"/>
                    </a:lnTo>
                    <a:cubicBezTo>
                      <a:pt x="36768" y="9784"/>
                      <a:pt x="36794" y="9889"/>
                      <a:pt x="36768" y="9942"/>
                    </a:cubicBezTo>
                    <a:cubicBezTo>
                      <a:pt x="36663" y="9863"/>
                      <a:pt x="36557" y="9784"/>
                      <a:pt x="36426" y="9732"/>
                    </a:cubicBezTo>
                    <a:lnTo>
                      <a:pt x="36426" y="9732"/>
                    </a:lnTo>
                    <a:cubicBezTo>
                      <a:pt x="36553" y="9875"/>
                      <a:pt x="36555" y="9970"/>
                      <a:pt x="36496" y="9970"/>
                    </a:cubicBezTo>
                    <a:cubicBezTo>
                      <a:pt x="36458" y="9970"/>
                      <a:pt x="36393" y="9930"/>
                      <a:pt x="36321" y="9837"/>
                    </a:cubicBezTo>
                    <a:lnTo>
                      <a:pt x="36321" y="9837"/>
                    </a:lnTo>
                    <a:cubicBezTo>
                      <a:pt x="36452" y="10074"/>
                      <a:pt x="36268" y="10152"/>
                      <a:pt x="35979" y="10152"/>
                    </a:cubicBezTo>
                    <a:cubicBezTo>
                      <a:pt x="36294" y="10415"/>
                      <a:pt x="36268" y="10494"/>
                      <a:pt x="36189" y="10600"/>
                    </a:cubicBezTo>
                    <a:cubicBezTo>
                      <a:pt x="36058" y="10521"/>
                      <a:pt x="36031" y="10389"/>
                      <a:pt x="35952" y="10284"/>
                    </a:cubicBezTo>
                    <a:cubicBezTo>
                      <a:pt x="35716" y="10284"/>
                      <a:pt x="35742" y="10547"/>
                      <a:pt x="35505" y="10547"/>
                    </a:cubicBezTo>
                    <a:cubicBezTo>
                      <a:pt x="35269" y="10152"/>
                      <a:pt x="35716" y="10494"/>
                      <a:pt x="35321" y="10074"/>
                    </a:cubicBezTo>
                    <a:cubicBezTo>
                      <a:pt x="35288" y="10074"/>
                      <a:pt x="35252" y="10072"/>
                      <a:pt x="35217" y="10072"/>
                    </a:cubicBezTo>
                    <a:cubicBezTo>
                      <a:pt x="35111" y="10072"/>
                      <a:pt x="35012" y="10087"/>
                      <a:pt x="35032" y="10205"/>
                    </a:cubicBezTo>
                    <a:cubicBezTo>
                      <a:pt x="34874" y="10126"/>
                      <a:pt x="34848" y="9942"/>
                      <a:pt x="34743" y="9811"/>
                    </a:cubicBezTo>
                    <a:cubicBezTo>
                      <a:pt x="34754" y="9802"/>
                      <a:pt x="34772" y="9798"/>
                      <a:pt x="34793" y="9798"/>
                    </a:cubicBezTo>
                    <a:cubicBezTo>
                      <a:pt x="34885" y="9798"/>
                      <a:pt x="35050" y="9867"/>
                      <a:pt x="35137" y="9867"/>
                    </a:cubicBezTo>
                    <a:cubicBezTo>
                      <a:pt x="35208" y="9867"/>
                      <a:pt x="35227" y="9821"/>
                      <a:pt x="35111" y="9653"/>
                    </a:cubicBezTo>
                    <a:cubicBezTo>
                      <a:pt x="35107" y="9673"/>
                      <a:pt x="35096" y="9681"/>
                      <a:pt x="35078" y="9681"/>
                    </a:cubicBezTo>
                    <a:cubicBezTo>
                      <a:pt x="34981" y="9681"/>
                      <a:pt x="34701" y="9420"/>
                      <a:pt x="34612" y="9420"/>
                    </a:cubicBezTo>
                    <a:cubicBezTo>
                      <a:pt x="34591" y="9420"/>
                      <a:pt x="34581" y="9434"/>
                      <a:pt x="34585" y="9469"/>
                    </a:cubicBezTo>
                    <a:cubicBezTo>
                      <a:pt x="34217" y="9206"/>
                      <a:pt x="34296" y="9100"/>
                      <a:pt x="34296" y="8943"/>
                    </a:cubicBezTo>
                    <a:lnTo>
                      <a:pt x="34296" y="8943"/>
                    </a:lnTo>
                    <a:cubicBezTo>
                      <a:pt x="34506" y="9048"/>
                      <a:pt x="34637" y="9285"/>
                      <a:pt x="34769" y="9416"/>
                    </a:cubicBezTo>
                    <a:cubicBezTo>
                      <a:pt x="34804" y="9429"/>
                      <a:pt x="34830" y="9435"/>
                      <a:pt x="34849" y="9435"/>
                    </a:cubicBezTo>
                    <a:cubicBezTo>
                      <a:pt x="34984" y="9435"/>
                      <a:pt x="34724" y="9128"/>
                      <a:pt x="34585" y="8943"/>
                    </a:cubicBezTo>
                    <a:cubicBezTo>
                      <a:pt x="34657" y="8888"/>
                      <a:pt x="34655" y="8785"/>
                      <a:pt x="34766" y="8785"/>
                    </a:cubicBezTo>
                    <a:cubicBezTo>
                      <a:pt x="34816" y="8785"/>
                      <a:pt x="34890" y="8806"/>
                      <a:pt x="35006" y="8864"/>
                    </a:cubicBezTo>
                    <a:cubicBezTo>
                      <a:pt x="34743" y="8943"/>
                      <a:pt x="35321" y="9390"/>
                      <a:pt x="35058" y="9416"/>
                    </a:cubicBezTo>
                    <a:cubicBezTo>
                      <a:pt x="35269" y="9705"/>
                      <a:pt x="35348" y="9390"/>
                      <a:pt x="35479" y="9811"/>
                    </a:cubicBezTo>
                    <a:cubicBezTo>
                      <a:pt x="35502" y="9861"/>
                      <a:pt x="35504" y="9881"/>
                      <a:pt x="35492" y="9881"/>
                    </a:cubicBezTo>
                    <a:cubicBezTo>
                      <a:pt x="35449" y="9881"/>
                      <a:pt x="35219" y="9608"/>
                      <a:pt x="35176" y="9608"/>
                    </a:cubicBezTo>
                    <a:cubicBezTo>
                      <a:pt x="35165" y="9608"/>
                      <a:pt x="35167" y="9628"/>
                      <a:pt x="35190" y="9679"/>
                    </a:cubicBezTo>
                    <a:cubicBezTo>
                      <a:pt x="35374" y="10074"/>
                      <a:pt x="35348" y="9837"/>
                      <a:pt x="35663" y="10021"/>
                    </a:cubicBezTo>
                    <a:cubicBezTo>
                      <a:pt x="35663" y="10066"/>
                      <a:pt x="35663" y="10131"/>
                      <a:pt x="35612" y="10131"/>
                    </a:cubicBezTo>
                    <a:cubicBezTo>
                      <a:pt x="35604" y="10131"/>
                      <a:pt x="35595" y="10130"/>
                      <a:pt x="35584" y="10126"/>
                    </a:cubicBezTo>
                    <a:lnTo>
                      <a:pt x="35584" y="10126"/>
                    </a:lnTo>
                    <a:cubicBezTo>
                      <a:pt x="35618" y="10138"/>
                      <a:pt x="35648" y="10144"/>
                      <a:pt x="35674" y="10144"/>
                    </a:cubicBezTo>
                    <a:cubicBezTo>
                      <a:pt x="35936" y="10144"/>
                      <a:pt x="35913" y="9626"/>
                      <a:pt x="36270" y="9626"/>
                    </a:cubicBezTo>
                    <a:cubicBezTo>
                      <a:pt x="36278" y="9626"/>
                      <a:pt x="36286" y="9626"/>
                      <a:pt x="36294" y="9626"/>
                    </a:cubicBezTo>
                    <a:cubicBezTo>
                      <a:pt x="35821" y="9285"/>
                      <a:pt x="36294" y="9469"/>
                      <a:pt x="35952" y="9153"/>
                    </a:cubicBezTo>
                    <a:lnTo>
                      <a:pt x="35952" y="9153"/>
                    </a:lnTo>
                    <a:cubicBezTo>
                      <a:pt x="35821" y="9311"/>
                      <a:pt x="35795" y="9521"/>
                      <a:pt x="35874" y="9705"/>
                    </a:cubicBezTo>
                    <a:cubicBezTo>
                      <a:pt x="34874" y="8916"/>
                      <a:pt x="35584" y="8811"/>
                      <a:pt x="35453" y="8443"/>
                    </a:cubicBezTo>
                    <a:lnTo>
                      <a:pt x="35453" y="8443"/>
                    </a:lnTo>
                    <a:cubicBezTo>
                      <a:pt x="35979" y="8601"/>
                      <a:pt x="36163" y="9100"/>
                      <a:pt x="36636" y="9311"/>
                    </a:cubicBezTo>
                    <a:cubicBezTo>
                      <a:pt x="36189" y="8890"/>
                      <a:pt x="36926" y="9285"/>
                      <a:pt x="36610" y="8837"/>
                    </a:cubicBezTo>
                    <a:lnTo>
                      <a:pt x="36610" y="8837"/>
                    </a:lnTo>
                    <a:cubicBezTo>
                      <a:pt x="36610" y="8890"/>
                      <a:pt x="36546" y="8930"/>
                      <a:pt x="36448" y="8930"/>
                    </a:cubicBezTo>
                    <a:cubicBezTo>
                      <a:pt x="36301" y="8930"/>
                      <a:pt x="36078" y="8842"/>
                      <a:pt x="35874" y="8574"/>
                    </a:cubicBezTo>
                    <a:lnTo>
                      <a:pt x="35874" y="8574"/>
                    </a:lnTo>
                    <a:cubicBezTo>
                      <a:pt x="35998" y="8631"/>
                      <a:pt x="36069" y="8654"/>
                      <a:pt x="36107" y="8654"/>
                    </a:cubicBezTo>
                    <a:cubicBezTo>
                      <a:pt x="36248" y="8654"/>
                      <a:pt x="35946" y="8352"/>
                      <a:pt x="36189" y="8352"/>
                    </a:cubicBezTo>
                    <a:cubicBezTo>
                      <a:pt x="36217" y="8352"/>
                      <a:pt x="36251" y="8355"/>
                      <a:pt x="36294" y="8364"/>
                    </a:cubicBezTo>
                    <a:cubicBezTo>
                      <a:pt x="36610" y="8443"/>
                      <a:pt x="36689" y="8759"/>
                      <a:pt x="37004" y="8864"/>
                    </a:cubicBezTo>
                    <a:lnTo>
                      <a:pt x="36768" y="8443"/>
                    </a:lnTo>
                    <a:cubicBezTo>
                      <a:pt x="36663" y="8390"/>
                      <a:pt x="36531" y="8311"/>
                      <a:pt x="36452" y="8206"/>
                    </a:cubicBezTo>
                    <a:cubicBezTo>
                      <a:pt x="36347" y="7680"/>
                      <a:pt x="36715" y="7601"/>
                      <a:pt x="36741" y="7207"/>
                    </a:cubicBezTo>
                    <a:cubicBezTo>
                      <a:pt x="36616" y="7136"/>
                      <a:pt x="36544" y="7112"/>
                      <a:pt x="36500" y="7112"/>
                    </a:cubicBezTo>
                    <a:cubicBezTo>
                      <a:pt x="36408" y="7112"/>
                      <a:pt x="36433" y="7213"/>
                      <a:pt x="36341" y="7213"/>
                    </a:cubicBezTo>
                    <a:cubicBezTo>
                      <a:pt x="36328" y="7213"/>
                      <a:pt x="36313" y="7211"/>
                      <a:pt x="36294" y="7207"/>
                    </a:cubicBezTo>
                    <a:cubicBezTo>
                      <a:pt x="36223" y="6993"/>
                      <a:pt x="36236" y="6731"/>
                      <a:pt x="36448" y="6731"/>
                    </a:cubicBezTo>
                    <a:cubicBezTo>
                      <a:pt x="36549" y="6731"/>
                      <a:pt x="36695" y="6791"/>
                      <a:pt x="36899" y="6944"/>
                    </a:cubicBezTo>
                    <a:cubicBezTo>
                      <a:pt x="36768" y="6944"/>
                      <a:pt x="36768" y="7075"/>
                      <a:pt x="36978" y="7365"/>
                    </a:cubicBezTo>
                    <a:cubicBezTo>
                      <a:pt x="37059" y="7486"/>
                      <a:pt x="37109" y="7510"/>
                      <a:pt x="37154" y="7510"/>
                    </a:cubicBezTo>
                    <a:cubicBezTo>
                      <a:pt x="37182" y="7510"/>
                      <a:pt x="37208" y="7500"/>
                      <a:pt x="37239" y="7500"/>
                    </a:cubicBezTo>
                    <a:cubicBezTo>
                      <a:pt x="37284" y="7500"/>
                      <a:pt x="37339" y="7522"/>
                      <a:pt x="37425" y="7628"/>
                    </a:cubicBezTo>
                    <a:cubicBezTo>
                      <a:pt x="37484" y="7472"/>
                      <a:pt x="37255" y="7087"/>
                      <a:pt x="37439" y="7087"/>
                    </a:cubicBezTo>
                    <a:cubicBezTo>
                      <a:pt x="37504" y="7087"/>
                      <a:pt x="37620" y="7136"/>
                      <a:pt x="37820" y="7259"/>
                    </a:cubicBezTo>
                    <a:cubicBezTo>
                      <a:pt x="37682" y="7076"/>
                      <a:pt x="37705" y="7043"/>
                      <a:pt x="37768" y="7043"/>
                    </a:cubicBezTo>
                    <a:cubicBezTo>
                      <a:pt x="37803" y="7043"/>
                      <a:pt x="37849" y="7053"/>
                      <a:pt x="37889" y="7053"/>
                    </a:cubicBezTo>
                    <a:cubicBezTo>
                      <a:pt x="37902" y="7053"/>
                      <a:pt x="37914" y="7052"/>
                      <a:pt x="37925" y="7049"/>
                    </a:cubicBezTo>
                    <a:cubicBezTo>
                      <a:pt x="37820" y="6944"/>
                      <a:pt x="37741" y="6786"/>
                      <a:pt x="37609" y="6707"/>
                    </a:cubicBezTo>
                    <a:lnTo>
                      <a:pt x="37609" y="6707"/>
                    </a:lnTo>
                    <a:cubicBezTo>
                      <a:pt x="37630" y="6711"/>
                      <a:pt x="37650" y="6713"/>
                      <a:pt x="37668" y="6713"/>
                    </a:cubicBezTo>
                    <a:cubicBezTo>
                      <a:pt x="37934" y="6713"/>
                      <a:pt x="37916" y="6317"/>
                      <a:pt x="38178" y="6317"/>
                    </a:cubicBezTo>
                    <a:cubicBezTo>
                      <a:pt x="38256" y="6317"/>
                      <a:pt x="38360" y="6352"/>
                      <a:pt x="38504" y="6444"/>
                    </a:cubicBezTo>
                    <a:cubicBezTo>
                      <a:pt x="38582" y="6313"/>
                      <a:pt x="38582" y="6102"/>
                      <a:pt x="38635" y="5944"/>
                    </a:cubicBezTo>
                    <a:cubicBezTo>
                      <a:pt x="38740" y="6050"/>
                      <a:pt x="38872" y="6155"/>
                      <a:pt x="38951" y="6286"/>
                    </a:cubicBezTo>
                    <a:cubicBezTo>
                      <a:pt x="38968" y="6290"/>
                      <a:pt x="38982" y="6291"/>
                      <a:pt x="38994" y="6291"/>
                    </a:cubicBezTo>
                    <a:cubicBezTo>
                      <a:pt x="39156" y="6291"/>
                      <a:pt x="38763" y="5964"/>
                      <a:pt x="38714" y="5866"/>
                    </a:cubicBezTo>
                    <a:lnTo>
                      <a:pt x="38714" y="5866"/>
                    </a:lnTo>
                    <a:cubicBezTo>
                      <a:pt x="39030" y="5997"/>
                      <a:pt x="39266" y="6207"/>
                      <a:pt x="39450" y="6497"/>
                    </a:cubicBezTo>
                    <a:cubicBezTo>
                      <a:pt x="39590" y="6497"/>
                      <a:pt x="39647" y="6406"/>
                      <a:pt x="39772" y="6406"/>
                    </a:cubicBezTo>
                    <a:cubicBezTo>
                      <a:pt x="39860" y="6406"/>
                      <a:pt x="39981" y="6450"/>
                      <a:pt x="40187" y="6602"/>
                    </a:cubicBezTo>
                    <a:cubicBezTo>
                      <a:pt x="39924" y="6313"/>
                      <a:pt x="39529" y="6155"/>
                      <a:pt x="39371" y="5787"/>
                    </a:cubicBezTo>
                    <a:cubicBezTo>
                      <a:pt x="39357" y="5785"/>
                      <a:pt x="39345" y="5784"/>
                      <a:pt x="39335" y="5784"/>
                    </a:cubicBezTo>
                    <a:cubicBezTo>
                      <a:pt x="39094" y="5784"/>
                      <a:pt x="39803" y="6298"/>
                      <a:pt x="39497" y="6298"/>
                    </a:cubicBezTo>
                    <a:cubicBezTo>
                      <a:pt x="39472" y="6298"/>
                      <a:pt x="39439" y="6294"/>
                      <a:pt x="39398" y="6286"/>
                    </a:cubicBezTo>
                    <a:cubicBezTo>
                      <a:pt x="39082" y="6050"/>
                      <a:pt x="38951" y="5866"/>
                      <a:pt x="38924" y="5681"/>
                    </a:cubicBezTo>
                    <a:cubicBezTo>
                      <a:pt x="38946" y="5601"/>
                      <a:pt x="39031" y="5578"/>
                      <a:pt x="39141" y="5578"/>
                    </a:cubicBezTo>
                    <a:cubicBezTo>
                      <a:pt x="39298" y="5578"/>
                      <a:pt x="39507" y="5625"/>
                      <a:pt x="39661" y="5625"/>
                    </a:cubicBezTo>
                    <a:cubicBezTo>
                      <a:pt x="39789" y="5625"/>
                      <a:pt x="39880" y="5592"/>
                      <a:pt x="39871" y="5471"/>
                    </a:cubicBezTo>
                    <a:lnTo>
                      <a:pt x="39871" y="5471"/>
                    </a:lnTo>
                    <a:cubicBezTo>
                      <a:pt x="40345" y="5760"/>
                      <a:pt x="40029" y="5760"/>
                      <a:pt x="40160" y="5997"/>
                    </a:cubicBezTo>
                    <a:cubicBezTo>
                      <a:pt x="40203" y="6012"/>
                      <a:pt x="40236" y="6019"/>
                      <a:pt x="40261" y="6019"/>
                    </a:cubicBezTo>
                    <a:cubicBezTo>
                      <a:pt x="40406" y="6019"/>
                      <a:pt x="40288" y="5786"/>
                      <a:pt x="40266" y="5629"/>
                    </a:cubicBezTo>
                    <a:cubicBezTo>
                      <a:pt x="40160" y="5550"/>
                      <a:pt x="40055" y="5471"/>
                      <a:pt x="39950" y="5418"/>
                    </a:cubicBezTo>
                    <a:cubicBezTo>
                      <a:pt x="39942" y="5377"/>
                      <a:pt x="39962" y="5370"/>
                      <a:pt x="39984" y="5370"/>
                    </a:cubicBezTo>
                    <a:cubicBezTo>
                      <a:pt x="39998" y="5370"/>
                      <a:pt x="40013" y="5372"/>
                      <a:pt x="40022" y="5372"/>
                    </a:cubicBezTo>
                    <a:cubicBezTo>
                      <a:pt x="40049" y="5372"/>
                      <a:pt x="40042" y="5353"/>
                      <a:pt x="39897" y="5208"/>
                    </a:cubicBezTo>
                    <a:lnTo>
                      <a:pt x="39897" y="5208"/>
                    </a:lnTo>
                    <a:cubicBezTo>
                      <a:pt x="39933" y="5218"/>
                      <a:pt x="39961" y="5223"/>
                      <a:pt x="39984" y="5223"/>
                    </a:cubicBezTo>
                    <a:cubicBezTo>
                      <a:pt x="40185" y="5223"/>
                      <a:pt x="39974" y="4871"/>
                      <a:pt x="40172" y="4871"/>
                    </a:cubicBezTo>
                    <a:cubicBezTo>
                      <a:pt x="40240" y="4871"/>
                      <a:pt x="40357" y="4912"/>
                      <a:pt x="40555" y="5024"/>
                    </a:cubicBezTo>
                    <a:cubicBezTo>
                      <a:pt x="40345" y="4814"/>
                      <a:pt x="40345" y="4638"/>
                      <a:pt x="40493" y="4638"/>
                    </a:cubicBezTo>
                    <a:cubicBezTo>
                      <a:pt x="40567" y="4638"/>
                      <a:pt x="40678" y="4682"/>
                      <a:pt x="40818" y="4787"/>
                    </a:cubicBezTo>
                    <a:cubicBezTo>
                      <a:pt x="40324" y="4223"/>
                      <a:pt x="40482" y="4016"/>
                      <a:pt x="40803" y="4016"/>
                    </a:cubicBezTo>
                    <a:cubicBezTo>
                      <a:pt x="40841" y="4016"/>
                      <a:pt x="40881" y="4019"/>
                      <a:pt x="40923" y="4025"/>
                    </a:cubicBezTo>
                    <a:cubicBezTo>
                      <a:pt x="40871" y="3893"/>
                      <a:pt x="40765" y="3840"/>
                      <a:pt x="40686" y="3735"/>
                    </a:cubicBezTo>
                    <a:lnTo>
                      <a:pt x="40686" y="3735"/>
                    </a:lnTo>
                    <a:cubicBezTo>
                      <a:pt x="40731" y="3745"/>
                      <a:pt x="40769" y="3749"/>
                      <a:pt x="40803" y="3749"/>
                    </a:cubicBezTo>
                    <a:cubicBezTo>
                      <a:pt x="40931" y="3749"/>
                      <a:pt x="40995" y="3695"/>
                      <a:pt x="41085" y="3695"/>
                    </a:cubicBezTo>
                    <a:cubicBezTo>
                      <a:pt x="41169" y="3695"/>
                      <a:pt x="41275" y="3741"/>
                      <a:pt x="41475" y="3919"/>
                    </a:cubicBezTo>
                    <a:cubicBezTo>
                      <a:pt x="41370" y="3735"/>
                      <a:pt x="41265" y="3525"/>
                      <a:pt x="41134" y="3314"/>
                    </a:cubicBezTo>
                    <a:lnTo>
                      <a:pt x="41134" y="3314"/>
                    </a:lnTo>
                    <a:cubicBezTo>
                      <a:pt x="41554" y="3367"/>
                      <a:pt x="41581" y="3788"/>
                      <a:pt x="41923" y="3919"/>
                    </a:cubicBezTo>
                    <a:cubicBezTo>
                      <a:pt x="41777" y="3627"/>
                      <a:pt x="41846" y="3534"/>
                      <a:pt x="42025" y="3534"/>
                    </a:cubicBezTo>
                    <a:cubicBezTo>
                      <a:pt x="42071" y="3534"/>
                      <a:pt x="42126" y="3540"/>
                      <a:pt x="42186" y="3551"/>
                    </a:cubicBezTo>
                    <a:cubicBezTo>
                      <a:pt x="41949" y="3314"/>
                      <a:pt x="41817" y="3025"/>
                      <a:pt x="41607" y="2788"/>
                    </a:cubicBezTo>
                    <a:lnTo>
                      <a:pt x="41607" y="2788"/>
                    </a:lnTo>
                    <a:cubicBezTo>
                      <a:pt x="41975" y="2973"/>
                      <a:pt x="42054" y="3393"/>
                      <a:pt x="42475" y="3525"/>
                    </a:cubicBezTo>
                    <a:cubicBezTo>
                      <a:pt x="41884" y="3022"/>
                      <a:pt x="42039" y="2755"/>
                      <a:pt x="42365" y="2755"/>
                    </a:cubicBezTo>
                    <a:cubicBezTo>
                      <a:pt x="42432" y="2755"/>
                      <a:pt x="42505" y="2766"/>
                      <a:pt x="42580" y="2788"/>
                    </a:cubicBezTo>
                    <a:cubicBezTo>
                      <a:pt x="42580" y="2552"/>
                      <a:pt x="42133" y="2184"/>
                      <a:pt x="42422" y="2184"/>
                    </a:cubicBezTo>
                    <a:cubicBezTo>
                      <a:pt x="42601" y="2342"/>
                      <a:pt x="42764" y="2590"/>
                      <a:pt x="42845" y="2590"/>
                    </a:cubicBezTo>
                    <a:cubicBezTo>
                      <a:pt x="42872" y="2590"/>
                      <a:pt x="42889" y="2564"/>
                      <a:pt x="42896" y="2499"/>
                    </a:cubicBezTo>
                    <a:cubicBezTo>
                      <a:pt x="43132" y="2683"/>
                      <a:pt x="43316" y="2920"/>
                      <a:pt x="43422" y="3183"/>
                    </a:cubicBezTo>
                    <a:cubicBezTo>
                      <a:pt x="43452" y="3198"/>
                      <a:pt x="43472" y="3205"/>
                      <a:pt x="43484" y="3205"/>
                    </a:cubicBezTo>
                    <a:cubicBezTo>
                      <a:pt x="43511" y="3205"/>
                      <a:pt x="43493" y="3167"/>
                      <a:pt x="43474" y="3130"/>
                    </a:cubicBezTo>
                    <a:lnTo>
                      <a:pt x="43474" y="3130"/>
                    </a:lnTo>
                    <a:lnTo>
                      <a:pt x="43658" y="3209"/>
                    </a:lnTo>
                    <a:cubicBezTo>
                      <a:pt x="43553" y="2973"/>
                      <a:pt x="43316" y="2867"/>
                      <a:pt x="43185" y="2631"/>
                    </a:cubicBezTo>
                    <a:cubicBezTo>
                      <a:pt x="43167" y="2559"/>
                      <a:pt x="43183" y="2530"/>
                      <a:pt x="43223" y="2530"/>
                    </a:cubicBezTo>
                    <a:cubicBezTo>
                      <a:pt x="43358" y="2530"/>
                      <a:pt x="43763" y="2853"/>
                      <a:pt x="44027" y="2894"/>
                    </a:cubicBezTo>
                    <a:cubicBezTo>
                      <a:pt x="43842" y="2578"/>
                      <a:pt x="44342" y="2841"/>
                      <a:pt x="44237" y="2578"/>
                    </a:cubicBezTo>
                    <a:cubicBezTo>
                      <a:pt x="44051" y="2485"/>
                      <a:pt x="43931" y="2448"/>
                      <a:pt x="43857" y="2448"/>
                    </a:cubicBezTo>
                    <a:cubicBezTo>
                      <a:pt x="43721" y="2448"/>
                      <a:pt x="43739" y="2573"/>
                      <a:pt x="43790" y="2710"/>
                    </a:cubicBezTo>
                    <a:cubicBezTo>
                      <a:pt x="43579" y="2578"/>
                      <a:pt x="43369" y="2473"/>
                      <a:pt x="43132" y="2394"/>
                    </a:cubicBezTo>
                    <a:cubicBezTo>
                      <a:pt x="43273" y="2374"/>
                      <a:pt x="43108" y="2201"/>
                      <a:pt x="43230" y="2201"/>
                    </a:cubicBezTo>
                    <a:cubicBezTo>
                      <a:pt x="43268" y="2201"/>
                      <a:pt x="43335" y="2218"/>
                      <a:pt x="43448" y="2262"/>
                    </a:cubicBezTo>
                    <a:cubicBezTo>
                      <a:pt x="43422" y="2026"/>
                      <a:pt x="43080" y="2052"/>
                      <a:pt x="43053" y="1842"/>
                    </a:cubicBezTo>
                    <a:lnTo>
                      <a:pt x="43053" y="1842"/>
                    </a:lnTo>
                    <a:cubicBezTo>
                      <a:pt x="43164" y="1885"/>
                      <a:pt x="43258" y="1902"/>
                      <a:pt x="43339" y="1902"/>
                    </a:cubicBezTo>
                    <a:cubicBezTo>
                      <a:pt x="43606" y="1902"/>
                      <a:pt x="43746" y="1718"/>
                      <a:pt x="43948" y="1658"/>
                    </a:cubicBezTo>
                    <a:cubicBezTo>
                      <a:pt x="43890" y="1591"/>
                      <a:pt x="43826" y="1565"/>
                      <a:pt x="43769" y="1565"/>
                    </a:cubicBezTo>
                    <a:cubicBezTo>
                      <a:pt x="43668" y="1565"/>
                      <a:pt x="43589" y="1643"/>
                      <a:pt x="43606" y="1710"/>
                    </a:cubicBezTo>
                    <a:cubicBezTo>
                      <a:pt x="43001" y="1263"/>
                      <a:pt x="43316" y="1105"/>
                      <a:pt x="43579" y="1105"/>
                    </a:cubicBezTo>
                    <a:cubicBezTo>
                      <a:pt x="44000" y="1342"/>
                      <a:pt x="43422" y="1289"/>
                      <a:pt x="43764" y="1447"/>
                    </a:cubicBezTo>
                    <a:cubicBezTo>
                      <a:pt x="43844" y="1481"/>
                      <a:pt x="43895" y="1495"/>
                      <a:pt x="43924" y="1495"/>
                    </a:cubicBezTo>
                    <a:cubicBezTo>
                      <a:pt x="44064" y="1495"/>
                      <a:pt x="43721" y="1176"/>
                      <a:pt x="43870" y="1176"/>
                    </a:cubicBezTo>
                    <a:cubicBezTo>
                      <a:pt x="43883" y="1176"/>
                      <a:pt x="43900" y="1179"/>
                      <a:pt x="43921" y="1184"/>
                    </a:cubicBezTo>
                    <a:cubicBezTo>
                      <a:pt x="44058" y="1359"/>
                      <a:pt x="44144" y="1421"/>
                      <a:pt x="44210" y="1421"/>
                    </a:cubicBezTo>
                    <a:cubicBezTo>
                      <a:pt x="44366" y="1421"/>
                      <a:pt x="44405" y="1078"/>
                      <a:pt x="44708" y="1078"/>
                    </a:cubicBezTo>
                    <a:cubicBezTo>
                      <a:pt x="44797" y="1078"/>
                      <a:pt x="44908" y="1108"/>
                      <a:pt x="45052" y="1184"/>
                    </a:cubicBezTo>
                    <a:cubicBezTo>
                      <a:pt x="44894" y="895"/>
                      <a:pt x="44763" y="606"/>
                      <a:pt x="44684" y="290"/>
                    </a:cubicBezTo>
                    <a:lnTo>
                      <a:pt x="44237" y="290"/>
                    </a:lnTo>
                    <a:lnTo>
                      <a:pt x="39740" y="264"/>
                    </a:lnTo>
                    <a:lnTo>
                      <a:pt x="39740" y="264"/>
                    </a:lnTo>
                    <a:cubicBezTo>
                      <a:pt x="39766" y="290"/>
                      <a:pt x="39766" y="316"/>
                      <a:pt x="39740" y="343"/>
                    </a:cubicBezTo>
                    <a:cubicBezTo>
                      <a:pt x="39687" y="316"/>
                      <a:pt x="39634" y="290"/>
                      <a:pt x="39582" y="264"/>
                    </a:cubicBezTo>
                    <a:cubicBezTo>
                      <a:pt x="33612" y="237"/>
                      <a:pt x="27642" y="185"/>
                      <a:pt x="21698" y="132"/>
                    </a:cubicBezTo>
                    <a:cubicBezTo>
                      <a:pt x="21356" y="421"/>
                      <a:pt x="21040" y="684"/>
                      <a:pt x="20698" y="1000"/>
                    </a:cubicBezTo>
                    <a:cubicBezTo>
                      <a:pt x="19699" y="1894"/>
                      <a:pt x="18700" y="2815"/>
                      <a:pt x="17753" y="3788"/>
                    </a:cubicBezTo>
                    <a:cubicBezTo>
                      <a:pt x="17253" y="4261"/>
                      <a:pt x="16780" y="4735"/>
                      <a:pt x="16306" y="5208"/>
                    </a:cubicBezTo>
                    <a:cubicBezTo>
                      <a:pt x="15833" y="5708"/>
                      <a:pt x="15360" y="6181"/>
                      <a:pt x="14886" y="6655"/>
                    </a:cubicBezTo>
                    <a:cubicBezTo>
                      <a:pt x="14413" y="7154"/>
                      <a:pt x="13939" y="7654"/>
                      <a:pt x="13492" y="8154"/>
                    </a:cubicBezTo>
                    <a:lnTo>
                      <a:pt x="12782" y="8890"/>
                    </a:lnTo>
                    <a:lnTo>
                      <a:pt x="12072" y="9626"/>
                    </a:lnTo>
                    <a:cubicBezTo>
                      <a:pt x="11152" y="10626"/>
                      <a:pt x="10231" y="11625"/>
                      <a:pt x="9337" y="12625"/>
                    </a:cubicBezTo>
                    <a:cubicBezTo>
                      <a:pt x="8890" y="13124"/>
                      <a:pt x="8443" y="13650"/>
                      <a:pt x="7969" y="14150"/>
                    </a:cubicBezTo>
                    <a:lnTo>
                      <a:pt x="6602" y="15649"/>
                    </a:lnTo>
                    <a:cubicBezTo>
                      <a:pt x="6391" y="15518"/>
                      <a:pt x="6233" y="15334"/>
                      <a:pt x="6155" y="15149"/>
                    </a:cubicBezTo>
                    <a:cubicBezTo>
                      <a:pt x="7207" y="15071"/>
                      <a:pt x="7022" y="13677"/>
                      <a:pt x="8022" y="13545"/>
                    </a:cubicBezTo>
                    <a:cubicBezTo>
                      <a:pt x="7785" y="13230"/>
                      <a:pt x="7838" y="13230"/>
                      <a:pt x="7864" y="13072"/>
                    </a:cubicBezTo>
                    <a:lnTo>
                      <a:pt x="7864" y="13072"/>
                    </a:lnTo>
                    <a:cubicBezTo>
                      <a:pt x="8022" y="13177"/>
                      <a:pt x="7864" y="13177"/>
                      <a:pt x="7996" y="13335"/>
                    </a:cubicBezTo>
                    <a:cubicBezTo>
                      <a:pt x="8011" y="13340"/>
                      <a:pt x="8024" y="13342"/>
                      <a:pt x="8034" y="13342"/>
                    </a:cubicBezTo>
                    <a:cubicBezTo>
                      <a:pt x="8154" y="13342"/>
                      <a:pt x="7975" y="13029"/>
                      <a:pt x="8112" y="13029"/>
                    </a:cubicBezTo>
                    <a:cubicBezTo>
                      <a:pt x="8147" y="13029"/>
                      <a:pt x="8201" y="13049"/>
                      <a:pt x="8285" y="13098"/>
                    </a:cubicBezTo>
                    <a:cubicBezTo>
                      <a:pt x="8180" y="12861"/>
                      <a:pt x="7917" y="12756"/>
                      <a:pt x="7811" y="12519"/>
                    </a:cubicBezTo>
                    <a:lnTo>
                      <a:pt x="7811" y="12519"/>
                    </a:lnTo>
                    <a:cubicBezTo>
                      <a:pt x="8032" y="12627"/>
                      <a:pt x="8211" y="12673"/>
                      <a:pt x="8354" y="12673"/>
                    </a:cubicBezTo>
                    <a:cubicBezTo>
                      <a:pt x="8808" y="12673"/>
                      <a:pt x="8910" y="12204"/>
                      <a:pt x="8890" y="11704"/>
                    </a:cubicBezTo>
                    <a:cubicBezTo>
                      <a:pt x="9258" y="11573"/>
                      <a:pt x="9731" y="11520"/>
                      <a:pt x="9626" y="10915"/>
                    </a:cubicBezTo>
                    <a:lnTo>
                      <a:pt x="9626" y="10915"/>
                    </a:lnTo>
                    <a:cubicBezTo>
                      <a:pt x="9731" y="10941"/>
                      <a:pt x="9810" y="10994"/>
                      <a:pt x="9863" y="11099"/>
                    </a:cubicBezTo>
                    <a:cubicBezTo>
                      <a:pt x="9889" y="10310"/>
                      <a:pt x="10967" y="10284"/>
                      <a:pt x="10704" y="9495"/>
                    </a:cubicBezTo>
                    <a:lnTo>
                      <a:pt x="10704" y="9495"/>
                    </a:lnTo>
                    <a:cubicBezTo>
                      <a:pt x="10920" y="9603"/>
                      <a:pt x="10959" y="9693"/>
                      <a:pt x="11038" y="9693"/>
                    </a:cubicBezTo>
                    <a:cubicBezTo>
                      <a:pt x="11056" y="9693"/>
                      <a:pt x="11075" y="9688"/>
                      <a:pt x="11099" y="9679"/>
                    </a:cubicBezTo>
                    <a:cubicBezTo>
                      <a:pt x="10994" y="9574"/>
                      <a:pt x="10889" y="9495"/>
                      <a:pt x="10757" y="9442"/>
                    </a:cubicBezTo>
                    <a:cubicBezTo>
                      <a:pt x="11746" y="9416"/>
                      <a:pt x="11319" y="8206"/>
                      <a:pt x="12380" y="8206"/>
                    </a:cubicBezTo>
                    <a:cubicBezTo>
                      <a:pt x="12391" y="8206"/>
                      <a:pt x="12402" y="8206"/>
                      <a:pt x="12414" y="8206"/>
                    </a:cubicBezTo>
                    <a:cubicBezTo>
                      <a:pt x="11993" y="7707"/>
                      <a:pt x="12703" y="7864"/>
                      <a:pt x="12808" y="7759"/>
                    </a:cubicBezTo>
                    <a:cubicBezTo>
                      <a:pt x="13001" y="7588"/>
                      <a:pt x="12828" y="7156"/>
                      <a:pt x="13011" y="7156"/>
                    </a:cubicBezTo>
                    <a:cubicBezTo>
                      <a:pt x="13053" y="7156"/>
                      <a:pt x="13114" y="7179"/>
                      <a:pt x="13203" y="7233"/>
                    </a:cubicBezTo>
                    <a:cubicBezTo>
                      <a:pt x="13102" y="6871"/>
                      <a:pt x="13186" y="6678"/>
                      <a:pt x="13479" y="6678"/>
                    </a:cubicBezTo>
                    <a:cubicBezTo>
                      <a:pt x="13569" y="6678"/>
                      <a:pt x="13678" y="6696"/>
                      <a:pt x="13808" y="6733"/>
                    </a:cubicBezTo>
                    <a:cubicBezTo>
                      <a:pt x="13782" y="6523"/>
                      <a:pt x="13466" y="6523"/>
                      <a:pt x="13440" y="6286"/>
                    </a:cubicBezTo>
                    <a:cubicBezTo>
                      <a:pt x="13411" y="6251"/>
                      <a:pt x="13412" y="6237"/>
                      <a:pt x="13433" y="6237"/>
                    </a:cubicBezTo>
                    <a:cubicBezTo>
                      <a:pt x="13493" y="6237"/>
                      <a:pt x="13714" y="6361"/>
                      <a:pt x="13785" y="6450"/>
                    </a:cubicBezTo>
                    <a:lnTo>
                      <a:pt x="13785" y="6450"/>
                    </a:lnTo>
                    <a:cubicBezTo>
                      <a:pt x="13602" y="6037"/>
                      <a:pt x="14015" y="6222"/>
                      <a:pt x="13939" y="5892"/>
                    </a:cubicBezTo>
                    <a:lnTo>
                      <a:pt x="13939" y="5892"/>
                    </a:lnTo>
                    <a:cubicBezTo>
                      <a:pt x="14071" y="5944"/>
                      <a:pt x="14176" y="6050"/>
                      <a:pt x="14229" y="6181"/>
                    </a:cubicBezTo>
                    <a:cubicBezTo>
                      <a:pt x="14018" y="5655"/>
                      <a:pt x="14439" y="5760"/>
                      <a:pt x="14413" y="5418"/>
                    </a:cubicBezTo>
                    <a:lnTo>
                      <a:pt x="14413" y="5418"/>
                    </a:lnTo>
                    <a:cubicBezTo>
                      <a:pt x="14603" y="5590"/>
                      <a:pt x="14663" y="5641"/>
                      <a:pt x="14678" y="5641"/>
                    </a:cubicBezTo>
                    <a:cubicBezTo>
                      <a:pt x="14701" y="5641"/>
                      <a:pt x="14632" y="5533"/>
                      <a:pt x="14739" y="5533"/>
                    </a:cubicBezTo>
                    <a:cubicBezTo>
                      <a:pt x="14762" y="5533"/>
                      <a:pt x="14792" y="5538"/>
                      <a:pt x="14834" y="5550"/>
                    </a:cubicBezTo>
                    <a:cubicBezTo>
                      <a:pt x="14649" y="5392"/>
                      <a:pt x="14544" y="5182"/>
                      <a:pt x="14623" y="5129"/>
                    </a:cubicBezTo>
                    <a:lnTo>
                      <a:pt x="14623" y="5129"/>
                    </a:lnTo>
                    <a:cubicBezTo>
                      <a:pt x="14755" y="5234"/>
                      <a:pt x="14886" y="5340"/>
                      <a:pt x="15044" y="5392"/>
                    </a:cubicBezTo>
                    <a:cubicBezTo>
                      <a:pt x="14623" y="4787"/>
                      <a:pt x="15570" y="5261"/>
                      <a:pt x="15228" y="4524"/>
                    </a:cubicBezTo>
                    <a:lnTo>
                      <a:pt x="15228" y="4524"/>
                    </a:lnTo>
                    <a:cubicBezTo>
                      <a:pt x="15386" y="4603"/>
                      <a:pt x="15517" y="4708"/>
                      <a:pt x="15596" y="4840"/>
                    </a:cubicBezTo>
                    <a:cubicBezTo>
                      <a:pt x="15728" y="4445"/>
                      <a:pt x="16517" y="3998"/>
                      <a:pt x="16254" y="3604"/>
                    </a:cubicBezTo>
                    <a:cubicBezTo>
                      <a:pt x="16333" y="3420"/>
                      <a:pt x="16911" y="3735"/>
                      <a:pt x="16596" y="3104"/>
                    </a:cubicBezTo>
                    <a:lnTo>
                      <a:pt x="16596" y="3104"/>
                    </a:lnTo>
                    <a:cubicBezTo>
                      <a:pt x="16765" y="3184"/>
                      <a:pt x="16934" y="3226"/>
                      <a:pt x="17062" y="3226"/>
                    </a:cubicBezTo>
                    <a:cubicBezTo>
                      <a:pt x="17272" y="3226"/>
                      <a:pt x="17370" y="3112"/>
                      <a:pt x="17174" y="2867"/>
                    </a:cubicBezTo>
                    <a:cubicBezTo>
                      <a:pt x="18305" y="2289"/>
                      <a:pt x="18726" y="1158"/>
                      <a:pt x="19883" y="527"/>
                    </a:cubicBezTo>
                    <a:cubicBezTo>
                      <a:pt x="19831" y="421"/>
                      <a:pt x="19699" y="343"/>
                      <a:pt x="19646" y="237"/>
                    </a:cubicBezTo>
                    <a:lnTo>
                      <a:pt x="19646" y="237"/>
                    </a:lnTo>
                    <a:cubicBezTo>
                      <a:pt x="19936" y="369"/>
                      <a:pt x="19883" y="264"/>
                      <a:pt x="20225" y="369"/>
                    </a:cubicBezTo>
                    <a:cubicBezTo>
                      <a:pt x="20225" y="290"/>
                      <a:pt x="20251" y="211"/>
                      <a:pt x="20278" y="132"/>
                    </a:cubicBezTo>
                    <a:cubicBezTo>
                      <a:pt x="17832" y="106"/>
                      <a:pt x="15360" y="53"/>
                      <a:pt x="12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sp>
          <p:nvSpPr>
            <p:cNvPr id="148" name="Google Shape;148;p5"/>
            <p:cNvSpPr/>
            <p:nvPr/>
          </p:nvSpPr>
          <p:spPr>
            <a:xfrm rot="11360924">
              <a:off x="5040284" y="2588258"/>
              <a:ext cx="4375492" cy="681341"/>
            </a:xfrm>
            <a:custGeom>
              <a:avLst/>
              <a:gdLst/>
              <a:ahLst/>
              <a:cxnLst/>
              <a:rect l="l" t="t" r="r" b="b"/>
              <a:pathLst>
                <a:path w="66108" h="67881" extrusionOk="0">
                  <a:moveTo>
                    <a:pt x="56756" y="395"/>
                  </a:moveTo>
                  <a:lnTo>
                    <a:pt x="56756" y="395"/>
                  </a:lnTo>
                  <a:cubicBezTo>
                    <a:pt x="56764" y="404"/>
                    <a:pt x="56772" y="412"/>
                    <a:pt x="56780" y="421"/>
                  </a:cubicBezTo>
                  <a:lnTo>
                    <a:pt x="56780" y="421"/>
                  </a:lnTo>
                  <a:cubicBezTo>
                    <a:pt x="56759" y="416"/>
                    <a:pt x="56742" y="414"/>
                    <a:pt x="56727" y="414"/>
                  </a:cubicBezTo>
                  <a:cubicBezTo>
                    <a:pt x="56710" y="414"/>
                    <a:pt x="56697" y="416"/>
                    <a:pt x="56686" y="421"/>
                  </a:cubicBezTo>
                  <a:lnTo>
                    <a:pt x="56781" y="421"/>
                  </a:lnTo>
                  <a:cubicBezTo>
                    <a:pt x="56781" y="421"/>
                    <a:pt x="56780" y="421"/>
                    <a:pt x="56780" y="421"/>
                  </a:cubicBezTo>
                  <a:lnTo>
                    <a:pt x="56780" y="421"/>
                  </a:lnTo>
                  <a:cubicBezTo>
                    <a:pt x="56781" y="421"/>
                    <a:pt x="56781" y="421"/>
                    <a:pt x="56782" y="421"/>
                  </a:cubicBezTo>
                  <a:lnTo>
                    <a:pt x="56756" y="395"/>
                  </a:lnTo>
                  <a:close/>
                  <a:moveTo>
                    <a:pt x="44269" y="347"/>
                  </a:moveTo>
                  <a:cubicBezTo>
                    <a:pt x="44293" y="347"/>
                    <a:pt x="44325" y="353"/>
                    <a:pt x="44368" y="369"/>
                  </a:cubicBezTo>
                  <a:cubicBezTo>
                    <a:pt x="44493" y="565"/>
                    <a:pt x="44497" y="749"/>
                    <a:pt x="44372" y="749"/>
                  </a:cubicBezTo>
                  <a:cubicBezTo>
                    <a:pt x="44313" y="749"/>
                    <a:pt x="44224" y="707"/>
                    <a:pt x="44105" y="606"/>
                  </a:cubicBezTo>
                  <a:lnTo>
                    <a:pt x="44105" y="606"/>
                  </a:lnTo>
                  <a:cubicBezTo>
                    <a:pt x="44146" y="621"/>
                    <a:pt x="44175" y="628"/>
                    <a:pt x="44196" y="628"/>
                  </a:cubicBezTo>
                  <a:cubicBezTo>
                    <a:pt x="44332" y="628"/>
                    <a:pt x="44118" y="347"/>
                    <a:pt x="44269" y="347"/>
                  </a:cubicBezTo>
                  <a:close/>
                  <a:moveTo>
                    <a:pt x="64897" y="523"/>
                  </a:moveTo>
                  <a:cubicBezTo>
                    <a:pt x="64908" y="523"/>
                    <a:pt x="64920" y="524"/>
                    <a:pt x="64935" y="527"/>
                  </a:cubicBezTo>
                  <a:cubicBezTo>
                    <a:pt x="65224" y="724"/>
                    <a:pt x="65152" y="887"/>
                    <a:pt x="64989" y="887"/>
                  </a:cubicBezTo>
                  <a:cubicBezTo>
                    <a:pt x="64883" y="887"/>
                    <a:pt x="64739" y="818"/>
                    <a:pt x="64630" y="645"/>
                  </a:cubicBezTo>
                  <a:lnTo>
                    <a:pt x="64630" y="645"/>
                  </a:lnTo>
                  <a:cubicBezTo>
                    <a:pt x="64746" y="716"/>
                    <a:pt x="64808" y="742"/>
                    <a:pt x="64838" y="742"/>
                  </a:cubicBezTo>
                  <a:cubicBezTo>
                    <a:pt x="64925" y="742"/>
                    <a:pt x="64752" y="523"/>
                    <a:pt x="64897" y="523"/>
                  </a:cubicBezTo>
                  <a:close/>
                  <a:moveTo>
                    <a:pt x="63173" y="632"/>
                  </a:moveTo>
                  <a:lnTo>
                    <a:pt x="63173" y="632"/>
                  </a:lnTo>
                  <a:cubicBezTo>
                    <a:pt x="63417" y="720"/>
                    <a:pt x="63623" y="977"/>
                    <a:pt x="63761" y="977"/>
                  </a:cubicBezTo>
                  <a:cubicBezTo>
                    <a:pt x="63786" y="977"/>
                    <a:pt x="63810" y="968"/>
                    <a:pt x="63831" y="947"/>
                  </a:cubicBezTo>
                  <a:cubicBezTo>
                    <a:pt x="63942" y="1131"/>
                    <a:pt x="63933" y="1194"/>
                    <a:pt x="63859" y="1194"/>
                  </a:cubicBezTo>
                  <a:cubicBezTo>
                    <a:pt x="63702" y="1194"/>
                    <a:pt x="63257" y="915"/>
                    <a:pt x="63059" y="915"/>
                  </a:cubicBezTo>
                  <a:cubicBezTo>
                    <a:pt x="63043" y="915"/>
                    <a:pt x="63028" y="917"/>
                    <a:pt x="63015" y="921"/>
                  </a:cubicBezTo>
                  <a:cubicBezTo>
                    <a:pt x="62933" y="815"/>
                    <a:pt x="62951" y="787"/>
                    <a:pt x="63003" y="787"/>
                  </a:cubicBezTo>
                  <a:cubicBezTo>
                    <a:pt x="63060" y="787"/>
                    <a:pt x="63155" y="818"/>
                    <a:pt x="63214" y="818"/>
                  </a:cubicBezTo>
                  <a:cubicBezTo>
                    <a:pt x="63276" y="818"/>
                    <a:pt x="63295" y="782"/>
                    <a:pt x="63173" y="632"/>
                  </a:cubicBezTo>
                  <a:close/>
                  <a:moveTo>
                    <a:pt x="60149" y="947"/>
                  </a:moveTo>
                  <a:lnTo>
                    <a:pt x="60149" y="947"/>
                  </a:lnTo>
                  <a:cubicBezTo>
                    <a:pt x="60280" y="1000"/>
                    <a:pt x="60438" y="1026"/>
                    <a:pt x="60517" y="1132"/>
                  </a:cubicBezTo>
                  <a:lnTo>
                    <a:pt x="60490" y="1132"/>
                  </a:lnTo>
                  <a:cubicBezTo>
                    <a:pt x="60486" y="1131"/>
                    <a:pt x="60482" y="1130"/>
                    <a:pt x="60479" y="1130"/>
                  </a:cubicBezTo>
                  <a:cubicBezTo>
                    <a:pt x="60408" y="1130"/>
                    <a:pt x="60644" y="1341"/>
                    <a:pt x="60532" y="1341"/>
                  </a:cubicBezTo>
                  <a:cubicBezTo>
                    <a:pt x="60503" y="1341"/>
                    <a:pt x="60449" y="1326"/>
                    <a:pt x="60359" y="1289"/>
                  </a:cubicBezTo>
                  <a:cubicBezTo>
                    <a:pt x="60280" y="1184"/>
                    <a:pt x="60227" y="1053"/>
                    <a:pt x="60149" y="947"/>
                  </a:cubicBezTo>
                  <a:close/>
                  <a:moveTo>
                    <a:pt x="56567" y="1045"/>
                  </a:moveTo>
                  <a:cubicBezTo>
                    <a:pt x="56591" y="1045"/>
                    <a:pt x="56619" y="1048"/>
                    <a:pt x="56651" y="1053"/>
                  </a:cubicBezTo>
                  <a:cubicBezTo>
                    <a:pt x="56493" y="1210"/>
                    <a:pt x="57045" y="1447"/>
                    <a:pt x="56808" y="1579"/>
                  </a:cubicBezTo>
                  <a:cubicBezTo>
                    <a:pt x="56499" y="1269"/>
                    <a:pt x="56340" y="1045"/>
                    <a:pt x="56567" y="1045"/>
                  </a:cubicBezTo>
                  <a:close/>
                  <a:moveTo>
                    <a:pt x="42896" y="1579"/>
                  </a:moveTo>
                  <a:lnTo>
                    <a:pt x="42896" y="1579"/>
                  </a:lnTo>
                  <a:cubicBezTo>
                    <a:pt x="42962" y="1889"/>
                    <a:pt x="42805" y="2012"/>
                    <a:pt x="42487" y="2012"/>
                  </a:cubicBezTo>
                  <a:cubicBezTo>
                    <a:pt x="42427" y="2012"/>
                    <a:pt x="42362" y="2008"/>
                    <a:pt x="42291" y="1999"/>
                  </a:cubicBezTo>
                  <a:cubicBezTo>
                    <a:pt x="42449" y="1789"/>
                    <a:pt x="42659" y="1658"/>
                    <a:pt x="42896" y="1579"/>
                  </a:cubicBezTo>
                  <a:close/>
                  <a:moveTo>
                    <a:pt x="60349" y="1364"/>
                  </a:moveTo>
                  <a:cubicBezTo>
                    <a:pt x="60414" y="1364"/>
                    <a:pt x="60514" y="1407"/>
                    <a:pt x="60675" y="1526"/>
                  </a:cubicBezTo>
                  <a:lnTo>
                    <a:pt x="60648" y="1526"/>
                  </a:lnTo>
                  <a:lnTo>
                    <a:pt x="60464" y="1447"/>
                  </a:lnTo>
                  <a:lnTo>
                    <a:pt x="60464" y="1447"/>
                  </a:lnTo>
                  <a:cubicBezTo>
                    <a:pt x="60648" y="1658"/>
                    <a:pt x="60859" y="1868"/>
                    <a:pt x="61122" y="2026"/>
                  </a:cubicBezTo>
                  <a:cubicBezTo>
                    <a:pt x="61093" y="2015"/>
                    <a:pt x="61072" y="2011"/>
                    <a:pt x="61057" y="2011"/>
                  </a:cubicBezTo>
                  <a:cubicBezTo>
                    <a:pt x="60986" y="2011"/>
                    <a:pt x="61029" y="2103"/>
                    <a:pt x="60955" y="2103"/>
                  </a:cubicBezTo>
                  <a:cubicBezTo>
                    <a:pt x="60927" y="2103"/>
                    <a:pt x="60882" y="2090"/>
                    <a:pt x="60806" y="2052"/>
                  </a:cubicBezTo>
                  <a:cubicBezTo>
                    <a:pt x="60680" y="1800"/>
                    <a:pt x="60583" y="1745"/>
                    <a:pt x="60490" y="1745"/>
                  </a:cubicBezTo>
                  <a:cubicBezTo>
                    <a:pt x="60420" y="1745"/>
                    <a:pt x="60351" y="1777"/>
                    <a:pt x="60274" y="1777"/>
                  </a:cubicBezTo>
                  <a:cubicBezTo>
                    <a:pt x="60200" y="1777"/>
                    <a:pt x="60118" y="1747"/>
                    <a:pt x="60017" y="1631"/>
                  </a:cubicBezTo>
                  <a:lnTo>
                    <a:pt x="60017" y="1631"/>
                  </a:lnTo>
                  <a:cubicBezTo>
                    <a:pt x="60036" y="1636"/>
                    <a:pt x="60053" y="1638"/>
                    <a:pt x="60068" y="1638"/>
                  </a:cubicBezTo>
                  <a:cubicBezTo>
                    <a:pt x="60237" y="1638"/>
                    <a:pt x="60183" y="1364"/>
                    <a:pt x="60349" y="1364"/>
                  </a:cubicBezTo>
                  <a:close/>
                  <a:moveTo>
                    <a:pt x="59326" y="1890"/>
                  </a:moveTo>
                  <a:cubicBezTo>
                    <a:pt x="59360" y="1890"/>
                    <a:pt x="59404" y="1899"/>
                    <a:pt x="59465" y="1921"/>
                  </a:cubicBezTo>
                  <a:cubicBezTo>
                    <a:pt x="59577" y="2061"/>
                    <a:pt x="59524" y="2142"/>
                    <a:pt x="59406" y="2142"/>
                  </a:cubicBezTo>
                  <a:cubicBezTo>
                    <a:pt x="59303" y="2142"/>
                    <a:pt x="59152" y="2081"/>
                    <a:pt x="59018" y="1947"/>
                  </a:cubicBezTo>
                  <a:lnTo>
                    <a:pt x="59018" y="1947"/>
                  </a:lnTo>
                  <a:cubicBezTo>
                    <a:pt x="59057" y="1960"/>
                    <a:pt x="59087" y="1965"/>
                    <a:pt x="59112" y="1965"/>
                  </a:cubicBezTo>
                  <a:cubicBezTo>
                    <a:pt x="59207" y="1965"/>
                    <a:pt x="59222" y="1890"/>
                    <a:pt x="59326" y="1890"/>
                  </a:cubicBezTo>
                  <a:close/>
                  <a:moveTo>
                    <a:pt x="59807" y="1710"/>
                  </a:moveTo>
                  <a:cubicBezTo>
                    <a:pt x="59912" y="1789"/>
                    <a:pt x="60017" y="1868"/>
                    <a:pt x="60149" y="1894"/>
                  </a:cubicBezTo>
                  <a:cubicBezTo>
                    <a:pt x="60201" y="2157"/>
                    <a:pt x="59623" y="1921"/>
                    <a:pt x="59701" y="2210"/>
                  </a:cubicBezTo>
                  <a:cubicBezTo>
                    <a:pt x="59491" y="1842"/>
                    <a:pt x="59623" y="1842"/>
                    <a:pt x="59807" y="1710"/>
                  </a:cubicBezTo>
                  <a:close/>
                  <a:moveTo>
                    <a:pt x="49749" y="1884"/>
                  </a:moveTo>
                  <a:cubicBezTo>
                    <a:pt x="49768" y="1884"/>
                    <a:pt x="49789" y="1887"/>
                    <a:pt x="49813" y="1894"/>
                  </a:cubicBezTo>
                  <a:lnTo>
                    <a:pt x="49839" y="1894"/>
                  </a:lnTo>
                  <a:cubicBezTo>
                    <a:pt x="50076" y="2184"/>
                    <a:pt x="49813" y="2078"/>
                    <a:pt x="50049" y="2368"/>
                  </a:cubicBezTo>
                  <a:cubicBezTo>
                    <a:pt x="49594" y="2224"/>
                    <a:pt x="49554" y="1884"/>
                    <a:pt x="49749" y="1884"/>
                  </a:cubicBezTo>
                  <a:close/>
                  <a:moveTo>
                    <a:pt x="53715" y="2193"/>
                  </a:moveTo>
                  <a:cubicBezTo>
                    <a:pt x="53764" y="2193"/>
                    <a:pt x="53828" y="2205"/>
                    <a:pt x="53915" y="2236"/>
                  </a:cubicBezTo>
                  <a:cubicBezTo>
                    <a:pt x="54026" y="2402"/>
                    <a:pt x="53948" y="2473"/>
                    <a:pt x="53814" y="2473"/>
                  </a:cubicBezTo>
                  <a:cubicBezTo>
                    <a:pt x="53694" y="2473"/>
                    <a:pt x="53528" y="2415"/>
                    <a:pt x="53416" y="2315"/>
                  </a:cubicBezTo>
                  <a:cubicBezTo>
                    <a:pt x="53556" y="2315"/>
                    <a:pt x="53559" y="2193"/>
                    <a:pt x="53715" y="2193"/>
                  </a:cubicBezTo>
                  <a:close/>
                  <a:moveTo>
                    <a:pt x="56400" y="2295"/>
                  </a:moveTo>
                  <a:cubicBezTo>
                    <a:pt x="56428" y="2295"/>
                    <a:pt x="56472" y="2308"/>
                    <a:pt x="56545" y="2341"/>
                  </a:cubicBezTo>
                  <a:lnTo>
                    <a:pt x="56730" y="2683"/>
                  </a:lnTo>
                  <a:cubicBezTo>
                    <a:pt x="56519" y="2578"/>
                    <a:pt x="56335" y="2473"/>
                    <a:pt x="56151" y="2315"/>
                  </a:cubicBezTo>
                  <a:lnTo>
                    <a:pt x="56151" y="2315"/>
                  </a:lnTo>
                  <a:cubicBezTo>
                    <a:pt x="56233" y="2359"/>
                    <a:pt x="56279" y="2375"/>
                    <a:pt x="56306" y="2375"/>
                  </a:cubicBezTo>
                  <a:cubicBezTo>
                    <a:pt x="56366" y="2375"/>
                    <a:pt x="56330" y="2295"/>
                    <a:pt x="56400" y="2295"/>
                  </a:cubicBezTo>
                  <a:close/>
                  <a:moveTo>
                    <a:pt x="60040" y="2483"/>
                  </a:moveTo>
                  <a:cubicBezTo>
                    <a:pt x="60135" y="2483"/>
                    <a:pt x="60283" y="2555"/>
                    <a:pt x="60412" y="2710"/>
                  </a:cubicBezTo>
                  <a:cubicBezTo>
                    <a:pt x="60397" y="2707"/>
                    <a:pt x="60383" y="2706"/>
                    <a:pt x="60371" y="2706"/>
                  </a:cubicBezTo>
                  <a:cubicBezTo>
                    <a:pt x="60290" y="2706"/>
                    <a:pt x="60255" y="2751"/>
                    <a:pt x="60175" y="2751"/>
                  </a:cubicBezTo>
                  <a:cubicBezTo>
                    <a:pt x="60136" y="2751"/>
                    <a:pt x="60087" y="2740"/>
                    <a:pt x="60017" y="2710"/>
                  </a:cubicBezTo>
                  <a:lnTo>
                    <a:pt x="59991" y="2710"/>
                  </a:lnTo>
                  <a:cubicBezTo>
                    <a:pt x="59897" y="2562"/>
                    <a:pt x="59940" y="2483"/>
                    <a:pt x="60040" y="2483"/>
                  </a:cubicBezTo>
                  <a:close/>
                  <a:moveTo>
                    <a:pt x="55836" y="2500"/>
                  </a:moveTo>
                  <a:cubicBezTo>
                    <a:pt x="56098" y="2867"/>
                    <a:pt x="55809" y="2788"/>
                    <a:pt x="55625" y="2815"/>
                  </a:cubicBezTo>
                  <a:lnTo>
                    <a:pt x="55625" y="2815"/>
                  </a:lnTo>
                  <a:cubicBezTo>
                    <a:pt x="55675" y="2689"/>
                    <a:pt x="55653" y="2515"/>
                    <a:pt x="55836" y="2500"/>
                  </a:cubicBezTo>
                  <a:close/>
                  <a:moveTo>
                    <a:pt x="58699" y="2338"/>
                  </a:moveTo>
                  <a:cubicBezTo>
                    <a:pt x="58739" y="2338"/>
                    <a:pt x="58793" y="2347"/>
                    <a:pt x="58860" y="2368"/>
                  </a:cubicBezTo>
                  <a:cubicBezTo>
                    <a:pt x="59044" y="2525"/>
                    <a:pt x="59228" y="2815"/>
                    <a:pt x="59149" y="2894"/>
                  </a:cubicBezTo>
                  <a:cubicBezTo>
                    <a:pt x="58886" y="2867"/>
                    <a:pt x="58912" y="2578"/>
                    <a:pt x="58649" y="2578"/>
                  </a:cubicBezTo>
                  <a:cubicBezTo>
                    <a:pt x="58571" y="2421"/>
                    <a:pt x="58580" y="2338"/>
                    <a:pt x="58699" y="2338"/>
                  </a:cubicBezTo>
                  <a:close/>
                  <a:moveTo>
                    <a:pt x="59440" y="2805"/>
                  </a:moveTo>
                  <a:cubicBezTo>
                    <a:pt x="59496" y="2805"/>
                    <a:pt x="59589" y="2837"/>
                    <a:pt x="59701" y="2894"/>
                  </a:cubicBezTo>
                  <a:lnTo>
                    <a:pt x="59912" y="3209"/>
                  </a:lnTo>
                  <a:cubicBezTo>
                    <a:pt x="59728" y="3183"/>
                    <a:pt x="59623" y="3051"/>
                    <a:pt x="59465" y="2999"/>
                  </a:cubicBezTo>
                  <a:cubicBezTo>
                    <a:pt x="59359" y="2863"/>
                    <a:pt x="59366" y="2805"/>
                    <a:pt x="59440" y="2805"/>
                  </a:cubicBezTo>
                  <a:close/>
                  <a:moveTo>
                    <a:pt x="40811" y="2708"/>
                  </a:moveTo>
                  <a:cubicBezTo>
                    <a:pt x="40926" y="2708"/>
                    <a:pt x="41183" y="2862"/>
                    <a:pt x="41317" y="2862"/>
                  </a:cubicBezTo>
                  <a:cubicBezTo>
                    <a:pt x="41357" y="2862"/>
                    <a:pt x="41385" y="2849"/>
                    <a:pt x="41397" y="2815"/>
                  </a:cubicBezTo>
                  <a:lnTo>
                    <a:pt x="41397" y="2815"/>
                  </a:lnTo>
                  <a:cubicBezTo>
                    <a:pt x="41660" y="3183"/>
                    <a:pt x="41291" y="2946"/>
                    <a:pt x="41475" y="3236"/>
                  </a:cubicBezTo>
                  <a:cubicBezTo>
                    <a:pt x="41186" y="3183"/>
                    <a:pt x="40923" y="2973"/>
                    <a:pt x="40792" y="2710"/>
                  </a:cubicBezTo>
                  <a:cubicBezTo>
                    <a:pt x="40797" y="2708"/>
                    <a:pt x="40804" y="2708"/>
                    <a:pt x="40811" y="2708"/>
                  </a:cubicBezTo>
                  <a:close/>
                  <a:moveTo>
                    <a:pt x="58365" y="2840"/>
                  </a:moveTo>
                  <a:cubicBezTo>
                    <a:pt x="58397" y="2840"/>
                    <a:pt x="58438" y="2849"/>
                    <a:pt x="58492" y="2867"/>
                  </a:cubicBezTo>
                  <a:cubicBezTo>
                    <a:pt x="58571" y="2973"/>
                    <a:pt x="58728" y="2999"/>
                    <a:pt x="58807" y="3104"/>
                  </a:cubicBezTo>
                  <a:cubicBezTo>
                    <a:pt x="58765" y="3093"/>
                    <a:pt x="58729" y="3089"/>
                    <a:pt x="58699" y="3089"/>
                  </a:cubicBezTo>
                  <a:cubicBezTo>
                    <a:pt x="58463" y="3089"/>
                    <a:pt x="58575" y="3382"/>
                    <a:pt x="58356" y="3382"/>
                  </a:cubicBezTo>
                  <a:cubicBezTo>
                    <a:pt x="58328" y="3382"/>
                    <a:pt x="58295" y="3378"/>
                    <a:pt x="58255" y="3367"/>
                  </a:cubicBezTo>
                  <a:cubicBezTo>
                    <a:pt x="58417" y="3297"/>
                    <a:pt x="58130" y="2840"/>
                    <a:pt x="58365" y="2840"/>
                  </a:cubicBezTo>
                  <a:close/>
                  <a:moveTo>
                    <a:pt x="35821" y="2788"/>
                  </a:moveTo>
                  <a:lnTo>
                    <a:pt x="36031" y="2867"/>
                  </a:lnTo>
                  <a:cubicBezTo>
                    <a:pt x="36013" y="2849"/>
                    <a:pt x="35995" y="2818"/>
                    <a:pt x="36020" y="2818"/>
                  </a:cubicBezTo>
                  <a:cubicBezTo>
                    <a:pt x="36031" y="2818"/>
                    <a:pt x="36051" y="2825"/>
                    <a:pt x="36084" y="2841"/>
                  </a:cubicBezTo>
                  <a:cubicBezTo>
                    <a:pt x="36343" y="3123"/>
                    <a:pt x="36454" y="3406"/>
                    <a:pt x="36249" y="3406"/>
                  </a:cubicBezTo>
                  <a:cubicBezTo>
                    <a:pt x="36225" y="3406"/>
                    <a:pt x="36196" y="3402"/>
                    <a:pt x="36163" y="3393"/>
                  </a:cubicBezTo>
                  <a:cubicBezTo>
                    <a:pt x="35926" y="3078"/>
                    <a:pt x="36163" y="3078"/>
                    <a:pt x="35821" y="2788"/>
                  </a:cubicBezTo>
                  <a:close/>
                  <a:moveTo>
                    <a:pt x="46005" y="3620"/>
                  </a:moveTo>
                  <a:lnTo>
                    <a:pt x="46005" y="3620"/>
                  </a:lnTo>
                  <a:cubicBezTo>
                    <a:pt x="46012" y="3623"/>
                    <a:pt x="46018" y="3626"/>
                    <a:pt x="46025" y="3630"/>
                  </a:cubicBezTo>
                  <a:cubicBezTo>
                    <a:pt x="46018" y="3626"/>
                    <a:pt x="46011" y="3622"/>
                    <a:pt x="46005" y="3620"/>
                  </a:cubicBezTo>
                  <a:close/>
                  <a:moveTo>
                    <a:pt x="48302" y="3542"/>
                  </a:moveTo>
                  <a:cubicBezTo>
                    <a:pt x="48358" y="3542"/>
                    <a:pt x="48453" y="3574"/>
                    <a:pt x="48576" y="3630"/>
                  </a:cubicBezTo>
                  <a:cubicBezTo>
                    <a:pt x="48652" y="3766"/>
                    <a:pt x="48641" y="3824"/>
                    <a:pt x="48568" y="3824"/>
                  </a:cubicBezTo>
                  <a:cubicBezTo>
                    <a:pt x="48514" y="3824"/>
                    <a:pt x="48426" y="3791"/>
                    <a:pt x="48313" y="3735"/>
                  </a:cubicBezTo>
                  <a:cubicBezTo>
                    <a:pt x="48223" y="3600"/>
                    <a:pt x="48228" y="3542"/>
                    <a:pt x="48302" y="3542"/>
                  </a:cubicBezTo>
                  <a:close/>
                  <a:moveTo>
                    <a:pt x="61293" y="2707"/>
                  </a:moveTo>
                  <a:cubicBezTo>
                    <a:pt x="61425" y="2707"/>
                    <a:pt x="61599" y="2759"/>
                    <a:pt x="61832" y="2894"/>
                  </a:cubicBezTo>
                  <a:cubicBezTo>
                    <a:pt x="61797" y="2888"/>
                    <a:pt x="61770" y="2885"/>
                    <a:pt x="61749" y="2885"/>
                  </a:cubicBezTo>
                  <a:cubicBezTo>
                    <a:pt x="61579" y="2885"/>
                    <a:pt x="61812" y="3057"/>
                    <a:pt x="61648" y="3104"/>
                  </a:cubicBezTo>
                  <a:cubicBezTo>
                    <a:pt x="61805" y="3236"/>
                    <a:pt x="61963" y="3420"/>
                    <a:pt x="62095" y="3604"/>
                  </a:cubicBezTo>
                  <a:cubicBezTo>
                    <a:pt x="62095" y="3709"/>
                    <a:pt x="62042" y="3788"/>
                    <a:pt x="61911" y="3788"/>
                  </a:cubicBezTo>
                  <a:lnTo>
                    <a:pt x="61884" y="3788"/>
                  </a:lnTo>
                  <a:cubicBezTo>
                    <a:pt x="61648" y="3630"/>
                    <a:pt x="61437" y="3446"/>
                    <a:pt x="61227" y="3236"/>
                  </a:cubicBezTo>
                  <a:lnTo>
                    <a:pt x="61227" y="3236"/>
                  </a:lnTo>
                  <a:cubicBezTo>
                    <a:pt x="61648" y="3788"/>
                    <a:pt x="61385" y="3762"/>
                    <a:pt x="61332" y="3946"/>
                  </a:cubicBezTo>
                  <a:cubicBezTo>
                    <a:pt x="61016" y="3775"/>
                    <a:pt x="60852" y="3735"/>
                    <a:pt x="60717" y="3735"/>
                  </a:cubicBezTo>
                  <a:cubicBezTo>
                    <a:pt x="60602" y="3735"/>
                    <a:pt x="60508" y="3764"/>
                    <a:pt x="60359" y="3764"/>
                  </a:cubicBezTo>
                  <a:cubicBezTo>
                    <a:pt x="60334" y="3764"/>
                    <a:pt x="60308" y="3763"/>
                    <a:pt x="60280" y="3762"/>
                  </a:cubicBezTo>
                  <a:cubicBezTo>
                    <a:pt x="59964" y="3393"/>
                    <a:pt x="60543" y="3367"/>
                    <a:pt x="60780" y="3262"/>
                  </a:cubicBezTo>
                  <a:cubicBezTo>
                    <a:pt x="60622" y="3209"/>
                    <a:pt x="60490" y="3130"/>
                    <a:pt x="60385" y="2999"/>
                  </a:cubicBezTo>
                  <a:cubicBezTo>
                    <a:pt x="60443" y="2941"/>
                    <a:pt x="60504" y="2911"/>
                    <a:pt x="60567" y="2911"/>
                  </a:cubicBezTo>
                  <a:cubicBezTo>
                    <a:pt x="60674" y="2911"/>
                    <a:pt x="60785" y="3000"/>
                    <a:pt x="60885" y="3183"/>
                  </a:cubicBezTo>
                  <a:cubicBezTo>
                    <a:pt x="60904" y="3032"/>
                    <a:pt x="60963" y="2707"/>
                    <a:pt x="61293" y="2707"/>
                  </a:cubicBezTo>
                  <a:close/>
                  <a:moveTo>
                    <a:pt x="59491" y="3341"/>
                  </a:moveTo>
                  <a:lnTo>
                    <a:pt x="59491" y="3341"/>
                  </a:lnTo>
                  <a:cubicBezTo>
                    <a:pt x="59554" y="3380"/>
                    <a:pt x="59605" y="3389"/>
                    <a:pt x="59651" y="3389"/>
                  </a:cubicBezTo>
                  <a:cubicBezTo>
                    <a:pt x="59689" y="3389"/>
                    <a:pt x="59723" y="3383"/>
                    <a:pt x="59758" y="3383"/>
                  </a:cubicBezTo>
                  <a:cubicBezTo>
                    <a:pt x="59825" y="3383"/>
                    <a:pt x="59894" y="3404"/>
                    <a:pt x="59991" y="3525"/>
                  </a:cubicBezTo>
                  <a:cubicBezTo>
                    <a:pt x="60004" y="3591"/>
                    <a:pt x="59951" y="3597"/>
                    <a:pt x="59892" y="3597"/>
                  </a:cubicBezTo>
                  <a:cubicBezTo>
                    <a:pt x="59877" y="3597"/>
                    <a:pt x="59862" y="3597"/>
                    <a:pt x="59847" y="3597"/>
                  </a:cubicBezTo>
                  <a:cubicBezTo>
                    <a:pt x="59803" y="3597"/>
                    <a:pt x="59764" y="3600"/>
                    <a:pt x="59754" y="3630"/>
                  </a:cubicBezTo>
                  <a:cubicBezTo>
                    <a:pt x="59912" y="3840"/>
                    <a:pt x="60306" y="3814"/>
                    <a:pt x="60412" y="4077"/>
                  </a:cubicBezTo>
                  <a:cubicBezTo>
                    <a:pt x="60393" y="4096"/>
                    <a:pt x="60373" y="4104"/>
                    <a:pt x="60351" y="4104"/>
                  </a:cubicBezTo>
                  <a:cubicBezTo>
                    <a:pt x="60218" y="4104"/>
                    <a:pt x="60025" y="3810"/>
                    <a:pt x="59754" y="3788"/>
                  </a:cubicBezTo>
                  <a:lnTo>
                    <a:pt x="59491" y="3341"/>
                  </a:lnTo>
                  <a:close/>
                  <a:moveTo>
                    <a:pt x="47183" y="3630"/>
                  </a:moveTo>
                  <a:lnTo>
                    <a:pt x="47183" y="3630"/>
                  </a:lnTo>
                  <a:cubicBezTo>
                    <a:pt x="47239" y="3705"/>
                    <a:pt x="47265" y="3720"/>
                    <a:pt x="47286" y="3720"/>
                  </a:cubicBezTo>
                  <a:cubicBezTo>
                    <a:pt x="47300" y="3720"/>
                    <a:pt x="47312" y="3713"/>
                    <a:pt x="47328" y="3713"/>
                  </a:cubicBezTo>
                  <a:cubicBezTo>
                    <a:pt x="47357" y="3713"/>
                    <a:pt x="47401" y="3733"/>
                    <a:pt x="47498" y="3840"/>
                  </a:cubicBezTo>
                  <a:cubicBezTo>
                    <a:pt x="47624" y="4061"/>
                    <a:pt x="47543" y="4196"/>
                    <a:pt x="47361" y="4196"/>
                  </a:cubicBezTo>
                  <a:cubicBezTo>
                    <a:pt x="47239" y="4196"/>
                    <a:pt x="47073" y="4135"/>
                    <a:pt x="46893" y="3998"/>
                  </a:cubicBezTo>
                  <a:lnTo>
                    <a:pt x="46893" y="3998"/>
                  </a:lnTo>
                  <a:cubicBezTo>
                    <a:pt x="46997" y="4043"/>
                    <a:pt x="47068" y="4061"/>
                    <a:pt x="47116" y="4061"/>
                  </a:cubicBezTo>
                  <a:cubicBezTo>
                    <a:pt x="47324" y="4061"/>
                    <a:pt x="47097" y="3715"/>
                    <a:pt x="47183" y="3630"/>
                  </a:cubicBezTo>
                  <a:close/>
                  <a:moveTo>
                    <a:pt x="45385" y="4423"/>
                  </a:moveTo>
                  <a:lnTo>
                    <a:pt x="45385" y="4423"/>
                  </a:lnTo>
                  <a:cubicBezTo>
                    <a:pt x="45396" y="4430"/>
                    <a:pt x="45408" y="4438"/>
                    <a:pt x="45420" y="4445"/>
                  </a:cubicBezTo>
                  <a:cubicBezTo>
                    <a:pt x="45408" y="4437"/>
                    <a:pt x="45396" y="4429"/>
                    <a:pt x="45385" y="4423"/>
                  </a:cubicBezTo>
                  <a:close/>
                  <a:moveTo>
                    <a:pt x="55618" y="3757"/>
                  </a:moveTo>
                  <a:cubicBezTo>
                    <a:pt x="55642" y="3757"/>
                    <a:pt x="55676" y="3765"/>
                    <a:pt x="55730" y="3788"/>
                  </a:cubicBezTo>
                  <a:cubicBezTo>
                    <a:pt x="56078" y="4036"/>
                    <a:pt x="56191" y="4450"/>
                    <a:pt x="55914" y="4450"/>
                  </a:cubicBezTo>
                  <a:cubicBezTo>
                    <a:pt x="55898" y="4450"/>
                    <a:pt x="55880" y="4448"/>
                    <a:pt x="55862" y="4445"/>
                  </a:cubicBezTo>
                  <a:lnTo>
                    <a:pt x="55467" y="3762"/>
                  </a:lnTo>
                  <a:lnTo>
                    <a:pt x="55467" y="3762"/>
                  </a:lnTo>
                  <a:cubicBezTo>
                    <a:pt x="55496" y="3773"/>
                    <a:pt x="55516" y="3777"/>
                    <a:pt x="55531" y="3777"/>
                  </a:cubicBezTo>
                  <a:cubicBezTo>
                    <a:pt x="55566" y="3777"/>
                    <a:pt x="55579" y="3757"/>
                    <a:pt x="55618" y="3757"/>
                  </a:cubicBezTo>
                  <a:close/>
                  <a:moveTo>
                    <a:pt x="14492" y="3893"/>
                  </a:moveTo>
                  <a:lnTo>
                    <a:pt x="14492" y="3893"/>
                  </a:lnTo>
                  <a:cubicBezTo>
                    <a:pt x="14571" y="3919"/>
                    <a:pt x="14649" y="3946"/>
                    <a:pt x="14728" y="3946"/>
                  </a:cubicBezTo>
                  <a:cubicBezTo>
                    <a:pt x="14912" y="4103"/>
                    <a:pt x="15070" y="4419"/>
                    <a:pt x="14991" y="4472"/>
                  </a:cubicBezTo>
                  <a:cubicBezTo>
                    <a:pt x="14755" y="4340"/>
                    <a:pt x="14571" y="4130"/>
                    <a:pt x="14492" y="3893"/>
                  </a:cubicBezTo>
                  <a:close/>
                  <a:moveTo>
                    <a:pt x="39312" y="4788"/>
                  </a:moveTo>
                  <a:cubicBezTo>
                    <a:pt x="39358" y="4788"/>
                    <a:pt x="39413" y="4796"/>
                    <a:pt x="39477" y="4814"/>
                  </a:cubicBezTo>
                  <a:cubicBezTo>
                    <a:pt x="39540" y="5004"/>
                    <a:pt x="39485" y="5092"/>
                    <a:pt x="39310" y="5092"/>
                  </a:cubicBezTo>
                  <a:cubicBezTo>
                    <a:pt x="39267" y="5092"/>
                    <a:pt x="39218" y="5087"/>
                    <a:pt x="39161" y="5077"/>
                  </a:cubicBezTo>
                  <a:cubicBezTo>
                    <a:pt x="39100" y="4892"/>
                    <a:pt x="39150" y="4788"/>
                    <a:pt x="39312" y="4788"/>
                  </a:cubicBezTo>
                  <a:close/>
                  <a:moveTo>
                    <a:pt x="55967" y="3551"/>
                  </a:moveTo>
                  <a:cubicBezTo>
                    <a:pt x="56096" y="3914"/>
                    <a:pt x="56788" y="4788"/>
                    <a:pt x="57261" y="4788"/>
                  </a:cubicBezTo>
                  <a:cubicBezTo>
                    <a:pt x="57268" y="4788"/>
                    <a:pt x="57275" y="4788"/>
                    <a:pt x="57282" y="4787"/>
                  </a:cubicBezTo>
                  <a:cubicBezTo>
                    <a:pt x="57597" y="4998"/>
                    <a:pt x="57413" y="5024"/>
                    <a:pt x="57466" y="5182"/>
                  </a:cubicBezTo>
                  <a:lnTo>
                    <a:pt x="57440" y="5182"/>
                  </a:lnTo>
                  <a:cubicBezTo>
                    <a:pt x="57302" y="5082"/>
                    <a:pt x="57217" y="5047"/>
                    <a:pt x="57160" y="5047"/>
                  </a:cubicBezTo>
                  <a:cubicBezTo>
                    <a:pt x="57026" y="5047"/>
                    <a:pt x="57038" y="5235"/>
                    <a:pt x="56860" y="5235"/>
                  </a:cubicBezTo>
                  <a:cubicBezTo>
                    <a:pt x="56852" y="5235"/>
                    <a:pt x="56844" y="5235"/>
                    <a:pt x="56835" y="5234"/>
                  </a:cubicBezTo>
                  <a:cubicBezTo>
                    <a:pt x="56733" y="5082"/>
                    <a:pt x="56686" y="5038"/>
                    <a:pt x="56653" y="5038"/>
                  </a:cubicBezTo>
                  <a:cubicBezTo>
                    <a:pt x="56610" y="5038"/>
                    <a:pt x="56591" y="5112"/>
                    <a:pt x="56505" y="5112"/>
                  </a:cubicBezTo>
                  <a:cubicBezTo>
                    <a:pt x="56454" y="5112"/>
                    <a:pt x="56377" y="5085"/>
                    <a:pt x="56256" y="4998"/>
                  </a:cubicBezTo>
                  <a:cubicBezTo>
                    <a:pt x="56204" y="4761"/>
                    <a:pt x="56624" y="4919"/>
                    <a:pt x="56651" y="4761"/>
                  </a:cubicBezTo>
                  <a:cubicBezTo>
                    <a:pt x="56414" y="4209"/>
                    <a:pt x="55520" y="3551"/>
                    <a:pt x="55967" y="3551"/>
                  </a:cubicBezTo>
                  <a:close/>
                  <a:moveTo>
                    <a:pt x="59202" y="5471"/>
                  </a:moveTo>
                  <a:cubicBezTo>
                    <a:pt x="59438" y="5524"/>
                    <a:pt x="59649" y="5655"/>
                    <a:pt x="59807" y="5839"/>
                  </a:cubicBezTo>
                  <a:cubicBezTo>
                    <a:pt x="59800" y="5846"/>
                    <a:pt x="59787" y="5849"/>
                    <a:pt x="59769" y="5849"/>
                  </a:cubicBezTo>
                  <a:cubicBezTo>
                    <a:pt x="59649" y="5849"/>
                    <a:pt x="59316" y="5703"/>
                    <a:pt x="59202" y="5497"/>
                  </a:cubicBezTo>
                  <a:lnTo>
                    <a:pt x="59202" y="5471"/>
                  </a:lnTo>
                  <a:close/>
                  <a:moveTo>
                    <a:pt x="13514" y="5562"/>
                  </a:moveTo>
                  <a:cubicBezTo>
                    <a:pt x="13546" y="5562"/>
                    <a:pt x="13597" y="5581"/>
                    <a:pt x="13676" y="5629"/>
                  </a:cubicBezTo>
                  <a:cubicBezTo>
                    <a:pt x="13713" y="5739"/>
                    <a:pt x="13724" y="5954"/>
                    <a:pt x="13619" y="5954"/>
                  </a:cubicBezTo>
                  <a:cubicBezTo>
                    <a:pt x="13574" y="5954"/>
                    <a:pt x="13508" y="5915"/>
                    <a:pt x="13413" y="5813"/>
                  </a:cubicBezTo>
                  <a:lnTo>
                    <a:pt x="13413" y="5813"/>
                  </a:lnTo>
                  <a:cubicBezTo>
                    <a:pt x="13423" y="5816"/>
                    <a:pt x="13432" y="5817"/>
                    <a:pt x="13439" y="5817"/>
                  </a:cubicBezTo>
                  <a:cubicBezTo>
                    <a:pt x="13539" y="5817"/>
                    <a:pt x="13397" y="5562"/>
                    <a:pt x="13514" y="5562"/>
                  </a:cubicBezTo>
                  <a:close/>
                  <a:moveTo>
                    <a:pt x="44474" y="5681"/>
                  </a:moveTo>
                  <a:lnTo>
                    <a:pt x="44474" y="5681"/>
                  </a:lnTo>
                  <a:cubicBezTo>
                    <a:pt x="44684" y="6102"/>
                    <a:pt x="44474" y="6155"/>
                    <a:pt x="44316" y="6234"/>
                  </a:cubicBezTo>
                  <a:cubicBezTo>
                    <a:pt x="44132" y="5839"/>
                    <a:pt x="44290" y="5734"/>
                    <a:pt x="44474" y="5681"/>
                  </a:cubicBezTo>
                  <a:close/>
                  <a:moveTo>
                    <a:pt x="61617" y="5827"/>
                  </a:moveTo>
                  <a:cubicBezTo>
                    <a:pt x="61770" y="5827"/>
                    <a:pt x="62217" y="6211"/>
                    <a:pt x="62016" y="6234"/>
                  </a:cubicBezTo>
                  <a:cubicBezTo>
                    <a:pt x="61911" y="6050"/>
                    <a:pt x="61648" y="6050"/>
                    <a:pt x="61569" y="5866"/>
                  </a:cubicBezTo>
                  <a:cubicBezTo>
                    <a:pt x="61573" y="5838"/>
                    <a:pt x="61590" y="5827"/>
                    <a:pt x="61617" y="5827"/>
                  </a:cubicBezTo>
                  <a:close/>
                  <a:moveTo>
                    <a:pt x="60149" y="4735"/>
                  </a:moveTo>
                  <a:lnTo>
                    <a:pt x="60149" y="4735"/>
                  </a:lnTo>
                  <a:cubicBezTo>
                    <a:pt x="60780" y="4840"/>
                    <a:pt x="60938" y="5234"/>
                    <a:pt x="61464" y="5839"/>
                  </a:cubicBezTo>
                  <a:cubicBezTo>
                    <a:pt x="61279" y="5787"/>
                    <a:pt x="61201" y="5629"/>
                    <a:pt x="61069" y="5550"/>
                  </a:cubicBezTo>
                  <a:lnTo>
                    <a:pt x="61069" y="5550"/>
                  </a:lnTo>
                  <a:cubicBezTo>
                    <a:pt x="61092" y="5588"/>
                    <a:pt x="61082" y="5599"/>
                    <a:pt x="61057" y="5599"/>
                  </a:cubicBezTo>
                  <a:cubicBezTo>
                    <a:pt x="61016" y="5599"/>
                    <a:pt x="60935" y="5568"/>
                    <a:pt x="60890" y="5568"/>
                  </a:cubicBezTo>
                  <a:cubicBezTo>
                    <a:pt x="60866" y="5568"/>
                    <a:pt x="60852" y="5577"/>
                    <a:pt x="60859" y="5603"/>
                  </a:cubicBezTo>
                  <a:cubicBezTo>
                    <a:pt x="61016" y="5655"/>
                    <a:pt x="61174" y="5734"/>
                    <a:pt x="61306" y="5839"/>
                  </a:cubicBezTo>
                  <a:cubicBezTo>
                    <a:pt x="61464" y="6129"/>
                    <a:pt x="61122" y="5971"/>
                    <a:pt x="61569" y="6260"/>
                  </a:cubicBezTo>
                  <a:cubicBezTo>
                    <a:pt x="61520" y="6292"/>
                    <a:pt x="61511" y="6355"/>
                    <a:pt x="61426" y="6355"/>
                  </a:cubicBezTo>
                  <a:cubicBezTo>
                    <a:pt x="61372" y="6355"/>
                    <a:pt x="61289" y="6331"/>
                    <a:pt x="61148" y="6260"/>
                  </a:cubicBezTo>
                  <a:cubicBezTo>
                    <a:pt x="61043" y="6102"/>
                    <a:pt x="61174" y="6102"/>
                    <a:pt x="61016" y="5997"/>
                  </a:cubicBezTo>
                  <a:cubicBezTo>
                    <a:pt x="60907" y="6084"/>
                    <a:pt x="60799" y="6135"/>
                    <a:pt x="60675" y="6135"/>
                  </a:cubicBezTo>
                  <a:cubicBezTo>
                    <a:pt x="60649" y="6135"/>
                    <a:pt x="60623" y="6133"/>
                    <a:pt x="60596" y="6129"/>
                  </a:cubicBezTo>
                  <a:cubicBezTo>
                    <a:pt x="60529" y="5995"/>
                    <a:pt x="60504" y="5965"/>
                    <a:pt x="60481" y="5965"/>
                  </a:cubicBezTo>
                  <a:cubicBezTo>
                    <a:pt x="60461" y="5965"/>
                    <a:pt x="60442" y="5984"/>
                    <a:pt x="60402" y="5984"/>
                  </a:cubicBezTo>
                  <a:cubicBezTo>
                    <a:pt x="60374" y="5984"/>
                    <a:pt x="60336" y="5975"/>
                    <a:pt x="60280" y="5944"/>
                  </a:cubicBezTo>
                  <a:cubicBezTo>
                    <a:pt x="60175" y="5818"/>
                    <a:pt x="60196" y="5793"/>
                    <a:pt x="60249" y="5793"/>
                  </a:cubicBezTo>
                  <a:cubicBezTo>
                    <a:pt x="60284" y="5793"/>
                    <a:pt x="60334" y="5804"/>
                    <a:pt x="60370" y="5804"/>
                  </a:cubicBezTo>
                  <a:cubicBezTo>
                    <a:pt x="60414" y="5804"/>
                    <a:pt x="60438" y="5787"/>
                    <a:pt x="60385" y="5708"/>
                  </a:cubicBezTo>
                  <a:cubicBezTo>
                    <a:pt x="60189" y="5604"/>
                    <a:pt x="60081" y="5578"/>
                    <a:pt x="60006" y="5578"/>
                  </a:cubicBezTo>
                  <a:cubicBezTo>
                    <a:pt x="59930" y="5578"/>
                    <a:pt x="59887" y="5605"/>
                    <a:pt x="59815" y="5605"/>
                  </a:cubicBezTo>
                  <a:cubicBezTo>
                    <a:pt x="59779" y="5605"/>
                    <a:pt x="59735" y="5598"/>
                    <a:pt x="59675" y="5576"/>
                  </a:cubicBezTo>
                  <a:cubicBezTo>
                    <a:pt x="59517" y="5497"/>
                    <a:pt x="58912" y="5182"/>
                    <a:pt x="59175" y="5129"/>
                  </a:cubicBezTo>
                  <a:lnTo>
                    <a:pt x="59175" y="5129"/>
                  </a:lnTo>
                  <a:cubicBezTo>
                    <a:pt x="59261" y="5233"/>
                    <a:pt x="59309" y="5259"/>
                    <a:pt x="59350" y="5259"/>
                  </a:cubicBezTo>
                  <a:cubicBezTo>
                    <a:pt x="59389" y="5259"/>
                    <a:pt x="59422" y="5235"/>
                    <a:pt x="59477" y="5235"/>
                  </a:cubicBezTo>
                  <a:cubicBezTo>
                    <a:pt x="59523" y="5235"/>
                    <a:pt x="59583" y="5252"/>
                    <a:pt x="59675" y="5313"/>
                  </a:cubicBezTo>
                  <a:cubicBezTo>
                    <a:pt x="59360" y="4840"/>
                    <a:pt x="59964" y="5182"/>
                    <a:pt x="59833" y="4892"/>
                  </a:cubicBezTo>
                  <a:lnTo>
                    <a:pt x="59833" y="4892"/>
                  </a:lnTo>
                  <a:cubicBezTo>
                    <a:pt x="60101" y="5034"/>
                    <a:pt x="60256" y="5091"/>
                    <a:pt x="60365" y="5091"/>
                  </a:cubicBezTo>
                  <a:cubicBezTo>
                    <a:pt x="60438" y="5091"/>
                    <a:pt x="60490" y="5066"/>
                    <a:pt x="60543" y="5024"/>
                  </a:cubicBezTo>
                  <a:cubicBezTo>
                    <a:pt x="60464" y="4866"/>
                    <a:pt x="60227" y="4866"/>
                    <a:pt x="60149" y="4735"/>
                  </a:cubicBezTo>
                  <a:close/>
                  <a:moveTo>
                    <a:pt x="13785" y="6450"/>
                  </a:moveTo>
                  <a:cubicBezTo>
                    <a:pt x="13792" y="6464"/>
                    <a:pt x="13800" y="6480"/>
                    <a:pt x="13808" y="6497"/>
                  </a:cubicBezTo>
                  <a:cubicBezTo>
                    <a:pt x="13808" y="6483"/>
                    <a:pt x="13800" y="6467"/>
                    <a:pt x="13785" y="6450"/>
                  </a:cubicBezTo>
                  <a:close/>
                  <a:moveTo>
                    <a:pt x="42028" y="6339"/>
                  </a:moveTo>
                  <a:lnTo>
                    <a:pt x="42028" y="6339"/>
                  </a:lnTo>
                  <a:cubicBezTo>
                    <a:pt x="42212" y="6392"/>
                    <a:pt x="42370" y="6523"/>
                    <a:pt x="42501" y="6681"/>
                  </a:cubicBezTo>
                  <a:cubicBezTo>
                    <a:pt x="42333" y="6681"/>
                    <a:pt x="42501" y="6984"/>
                    <a:pt x="42319" y="6984"/>
                  </a:cubicBezTo>
                  <a:cubicBezTo>
                    <a:pt x="42274" y="6984"/>
                    <a:pt x="42207" y="6965"/>
                    <a:pt x="42107" y="6918"/>
                  </a:cubicBezTo>
                  <a:cubicBezTo>
                    <a:pt x="41923" y="6602"/>
                    <a:pt x="42133" y="6602"/>
                    <a:pt x="42028" y="6339"/>
                  </a:cubicBezTo>
                  <a:close/>
                  <a:moveTo>
                    <a:pt x="50183" y="7373"/>
                  </a:moveTo>
                  <a:cubicBezTo>
                    <a:pt x="50234" y="7373"/>
                    <a:pt x="50326" y="7411"/>
                    <a:pt x="50444" y="7470"/>
                  </a:cubicBezTo>
                  <a:lnTo>
                    <a:pt x="50470" y="7470"/>
                  </a:lnTo>
                  <a:cubicBezTo>
                    <a:pt x="50558" y="7602"/>
                    <a:pt x="50548" y="7652"/>
                    <a:pt x="50475" y="7652"/>
                  </a:cubicBezTo>
                  <a:cubicBezTo>
                    <a:pt x="50418" y="7652"/>
                    <a:pt x="50323" y="7621"/>
                    <a:pt x="50207" y="7575"/>
                  </a:cubicBezTo>
                  <a:cubicBezTo>
                    <a:pt x="50120" y="7430"/>
                    <a:pt x="50121" y="7373"/>
                    <a:pt x="50183" y="7373"/>
                  </a:cubicBezTo>
                  <a:close/>
                  <a:moveTo>
                    <a:pt x="54520" y="7838"/>
                  </a:moveTo>
                  <a:lnTo>
                    <a:pt x="54520" y="7838"/>
                  </a:lnTo>
                  <a:cubicBezTo>
                    <a:pt x="54586" y="7864"/>
                    <a:pt x="54627" y="7873"/>
                    <a:pt x="54657" y="7873"/>
                  </a:cubicBezTo>
                  <a:cubicBezTo>
                    <a:pt x="54706" y="7873"/>
                    <a:pt x="54723" y="7850"/>
                    <a:pt x="54770" y="7850"/>
                  </a:cubicBezTo>
                  <a:cubicBezTo>
                    <a:pt x="54807" y="7850"/>
                    <a:pt x="54862" y="7864"/>
                    <a:pt x="54967" y="7917"/>
                  </a:cubicBezTo>
                  <a:cubicBezTo>
                    <a:pt x="55046" y="8154"/>
                    <a:pt x="55151" y="8338"/>
                    <a:pt x="55309" y="8522"/>
                  </a:cubicBezTo>
                  <a:cubicBezTo>
                    <a:pt x="55144" y="8444"/>
                    <a:pt x="55051" y="8424"/>
                    <a:pt x="54983" y="8424"/>
                  </a:cubicBezTo>
                  <a:cubicBezTo>
                    <a:pt x="54908" y="8424"/>
                    <a:pt x="54864" y="8448"/>
                    <a:pt x="54790" y="8448"/>
                  </a:cubicBezTo>
                  <a:cubicBezTo>
                    <a:pt x="54748" y="8448"/>
                    <a:pt x="54697" y="8440"/>
                    <a:pt x="54625" y="8417"/>
                  </a:cubicBezTo>
                  <a:cubicBezTo>
                    <a:pt x="54441" y="8075"/>
                    <a:pt x="54941" y="8364"/>
                    <a:pt x="54520" y="7838"/>
                  </a:cubicBezTo>
                  <a:close/>
                  <a:moveTo>
                    <a:pt x="64909" y="8233"/>
                  </a:moveTo>
                  <a:cubicBezTo>
                    <a:pt x="65093" y="8469"/>
                    <a:pt x="65224" y="8653"/>
                    <a:pt x="65198" y="8759"/>
                  </a:cubicBezTo>
                  <a:cubicBezTo>
                    <a:pt x="65107" y="8660"/>
                    <a:pt x="65048" y="8623"/>
                    <a:pt x="65017" y="8623"/>
                  </a:cubicBezTo>
                  <a:cubicBezTo>
                    <a:pt x="64949" y="8623"/>
                    <a:pt x="65018" y="8800"/>
                    <a:pt x="65198" y="8890"/>
                  </a:cubicBezTo>
                  <a:cubicBezTo>
                    <a:pt x="64988" y="8811"/>
                    <a:pt x="64777" y="8653"/>
                    <a:pt x="64646" y="8469"/>
                  </a:cubicBezTo>
                  <a:cubicBezTo>
                    <a:pt x="64830" y="8417"/>
                    <a:pt x="64593" y="8285"/>
                    <a:pt x="64909" y="8233"/>
                  </a:cubicBezTo>
                  <a:close/>
                  <a:moveTo>
                    <a:pt x="51304" y="8220"/>
                  </a:moveTo>
                  <a:cubicBezTo>
                    <a:pt x="51321" y="8220"/>
                    <a:pt x="51355" y="8231"/>
                    <a:pt x="51417" y="8259"/>
                  </a:cubicBezTo>
                  <a:cubicBezTo>
                    <a:pt x="51575" y="8390"/>
                    <a:pt x="51680" y="8548"/>
                    <a:pt x="51759" y="8732"/>
                  </a:cubicBezTo>
                  <a:cubicBezTo>
                    <a:pt x="51708" y="8716"/>
                    <a:pt x="51667" y="8709"/>
                    <a:pt x="51633" y="8709"/>
                  </a:cubicBezTo>
                  <a:cubicBezTo>
                    <a:pt x="51394" y="8709"/>
                    <a:pt x="51569" y="9077"/>
                    <a:pt x="51338" y="9100"/>
                  </a:cubicBezTo>
                  <a:cubicBezTo>
                    <a:pt x="50891" y="8574"/>
                    <a:pt x="51285" y="8601"/>
                    <a:pt x="51417" y="8390"/>
                  </a:cubicBezTo>
                  <a:cubicBezTo>
                    <a:pt x="51358" y="8312"/>
                    <a:pt x="51257" y="8220"/>
                    <a:pt x="51304" y="8220"/>
                  </a:cubicBezTo>
                  <a:close/>
                  <a:moveTo>
                    <a:pt x="53743" y="8836"/>
                  </a:moveTo>
                  <a:cubicBezTo>
                    <a:pt x="53790" y="8836"/>
                    <a:pt x="53855" y="8853"/>
                    <a:pt x="53942" y="8890"/>
                  </a:cubicBezTo>
                  <a:cubicBezTo>
                    <a:pt x="54073" y="9179"/>
                    <a:pt x="53863" y="9153"/>
                    <a:pt x="53758" y="9232"/>
                  </a:cubicBezTo>
                  <a:lnTo>
                    <a:pt x="53731" y="9232"/>
                  </a:lnTo>
                  <a:cubicBezTo>
                    <a:pt x="53631" y="9011"/>
                    <a:pt x="53592" y="8836"/>
                    <a:pt x="53743" y="8836"/>
                  </a:cubicBezTo>
                  <a:close/>
                  <a:moveTo>
                    <a:pt x="50365" y="8706"/>
                  </a:moveTo>
                  <a:lnTo>
                    <a:pt x="50365" y="8706"/>
                  </a:lnTo>
                  <a:cubicBezTo>
                    <a:pt x="50523" y="8785"/>
                    <a:pt x="50654" y="8864"/>
                    <a:pt x="50812" y="8969"/>
                  </a:cubicBezTo>
                  <a:cubicBezTo>
                    <a:pt x="50991" y="9250"/>
                    <a:pt x="50847" y="9233"/>
                    <a:pt x="50863" y="9377"/>
                  </a:cubicBezTo>
                  <a:lnTo>
                    <a:pt x="50863" y="9377"/>
                  </a:lnTo>
                  <a:cubicBezTo>
                    <a:pt x="50718" y="9311"/>
                    <a:pt x="50634" y="9292"/>
                    <a:pt x="50577" y="9292"/>
                  </a:cubicBezTo>
                  <a:cubicBezTo>
                    <a:pt x="50491" y="9292"/>
                    <a:pt x="50469" y="9337"/>
                    <a:pt x="50391" y="9337"/>
                  </a:cubicBezTo>
                  <a:cubicBezTo>
                    <a:pt x="50339" y="9100"/>
                    <a:pt x="50286" y="9153"/>
                    <a:pt x="50102" y="8811"/>
                  </a:cubicBezTo>
                  <a:lnTo>
                    <a:pt x="50102" y="8811"/>
                  </a:lnTo>
                  <a:cubicBezTo>
                    <a:pt x="50265" y="8911"/>
                    <a:pt x="50380" y="8976"/>
                    <a:pt x="50433" y="8976"/>
                  </a:cubicBezTo>
                  <a:cubicBezTo>
                    <a:pt x="50491" y="8976"/>
                    <a:pt x="50475" y="8898"/>
                    <a:pt x="50365" y="8706"/>
                  </a:cubicBezTo>
                  <a:close/>
                  <a:moveTo>
                    <a:pt x="61472" y="9245"/>
                  </a:moveTo>
                  <a:cubicBezTo>
                    <a:pt x="61510" y="9259"/>
                    <a:pt x="61538" y="9263"/>
                    <a:pt x="61561" y="9263"/>
                  </a:cubicBezTo>
                  <a:cubicBezTo>
                    <a:pt x="61598" y="9263"/>
                    <a:pt x="61624" y="9253"/>
                    <a:pt x="61664" y="9253"/>
                  </a:cubicBezTo>
                  <a:cubicBezTo>
                    <a:pt x="61697" y="9253"/>
                    <a:pt x="61740" y="9260"/>
                    <a:pt x="61805" y="9285"/>
                  </a:cubicBezTo>
                  <a:cubicBezTo>
                    <a:pt x="61805" y="9390"/>
                    <a:pt x="61779" y="9442"/>
                    <a:pt x="61805" y="9574"/>
                  </a:cubicBezTo>
                  <a:cubicBezTo>
                    <a:pt x="61653" y="9498"/>
                    <a:pt x="61550" y="9372"/>
                    <a:pt x="61472" y="9245"/>
                  </a:cubicBezTo>
                  <a:close/>
                  <a:moveTo>
                    <a:pt x="35254" y="9158"/>
                  </a:moveTo>
                  <a:cubicBezTo>
                    <a:pt x="35270" y="9158"/>
                    <a:pt x="35292" y="9165"/>
                    <a:pt x="35321" y="9179"/>
                  </a:cubicBezTo>
                  <a:cubicBezTo>
                    <a:pt x="35400" y="9363"/>
                    <a:pt x="35611" y="9442"/>
                    <a:pt x="35663" y="9653"/>
                  </a:cubicBezTo>
                  <a:cubicBezTo>
                    <a:pt x="35382" y="9582"/>
                    <a:pt x="35122" y="9158"/>
                    <a:pt x="35254" y="9158"/>
                  </a:cubicBezTo>
                  <a:close/>
                  <a:moveTo>
                    <a:pt x="63407" y="9636"/>
                  </a:moveTo>
                  <a:cubicBezTo>
                    <a:pt x="63396" y="9640"/>
                    <a:pt x="63389" y="9646"/>
                    <a:pt x="63383" y="9653"/>
                  </a:cubicBezTo>
                  <a:cubicBezTo>
                    <a:pt x="63392" y="9648"/>
                    <a:pt x="63400" y="9643"/>
                    <a:pt x="63407" y="9636"/>
                  </a:cubicBezTo>
                  <a:close/>
                  <a:moveTo>
                    <a:pt x="62702" y="9667"/>
                  </a:moveTo>
                  <a:cubicBezTo>
                    <a:pt x="62766" y="9667"/>
                    <a:pt x="62843" y="9679"/>
                    <a:pt x="62936" y="9705"/>
                  </a:cubicBezTo>
                  <a:lnTo>
                    <a:pt x="62936" y="9732"/>
                  </a:lnTo>
                  <a:cubicBezTo>
                    <a:pt x="62841" y="9770"/>
                    <a:pt x="62787" y="9973"/>
                    <a:pt x="62616" y="9973"/>
                  </a:cubicBezTo>
                  <a:cubicBezTo>
                    <a:pt x="62550" y="9973"/>
                    <a:pt x="62467" y="9943"/>
                    <a:pt x="62358" y="9863"/>
                  </a:cubicBezTo>
                  <a:cubicBezTo>
                    <a:pt x="62436" y="9765"/>
                    <a:pt x="62515" y="9667"/>
                    <a:pt x="62702" y="9667"/>
                  </a:cubicBezTo>
                  <a:close/>
                  <a:moveTo>
                    <a:pt x="52666" y="9763"/>
                  </a:moveTo>
                  <a:cubicBezTo>
                    <a:pt x="52697" y="9763"/>
                    <a:pt x="52742" y="9776"/>
                    <a:pt x="52811" y="9811"/>
                  </a:cubicBezTo>
                  <a:cubicBezTo>
                    <a:pt x="52913" y="9957"/>
                    <a:pt x="52853" y="10030"/>
                    <a:pt x="52748" y="10030"/>
                  </a:cubicBezTo>
                  <a:cubicBezTo>
                    <a:pt x="52664" y="10030"/>
                    <a:pt x="52551" y="9983"/>
                    <a:pt x="52469" y="9889"/>
                  </a:cubicBezTo>
                  <a:lnTo>
                    <a:pt x="52469" y="9889"/>
                  </a:lnTo>
                  <a:cubicBezTo>
                    <a:pt x="52487" y="9894"/>
                    <a:pt x="52502" y="9896"/>
                    <a:pt x="52515" y="9896"/>
                  </a:cubicBezTo>
                  <a:cubicBezTo>
                    <a:pt x="52619" y="9896"/>
                    <a:pt x="52569" y="9763"/>
                    <a:pt x="52666" y="9763"/>
                  </a:cubicBezTo>
                  <a:close/>
                  <a:moveTo>
                    <a:pt x="52784" y="9600"/>
                  </a:moveTo>
                  <a:cubicBezTo>
                    <a:pt x="52863" y="9811"/>
                    <a:pt x="53205" y="9811"/>
                    <a:pt x="53258" y="10047"/>
                  </a:cubicBezTo>
                  <a:cubicBezTo>
                    <a:pt x="53021" y="10047"/>
                    <a:pt x="52574" y="9600"/>
                    <a:pt x="52784" y="9600"/>
                  </a:cubicBezTo>
                  <a:close/>
                  <a:moveTo>
                    <a:pt x="61897" y="9922"/>
                  </a:moveTo>
                  <a:cubicBezTo>
                    <a:pt x="62003" y="9922"/>
                    <a:pt x="62121" y="9955"/>
                    <a:pt x="62253" y="10100"/>
                  </a:cubicBezTo>
                  <a:lnTo>
                    <a:pt x="62279" y="10100"/>
                  </a:lnTo>
                  <a:cubicBezTo>
                    <a:pt x="62307" y="10156"/>
                    <a:pt x="62262" y="10182"/>
                    <a:pt x="62182" y="10182"/>
                  </a:cubicBezTo>
                  <a:cubicBezTo>
                    <a:pt x="62037" y="10182"/>
                    <a:pt x="61774" y="10095"/>
                    <a:pt x="61621" y="9942"/>
                  </a:cubicBezTo>
                  <a:lnTo>
                    <a:pt x="61621" y="9942"/>
                  </a:lnTo>
                  <a:cubicBezTo>
                    <a:pt x="61634" y="9944"/>
                    <a:pt x="61648" y="9945"/>
                    <a:pt x="61662" y="9945"/>
                  </a:cubicBezTo>
                  <a:cubicBezTo>
                    <a:pt x="61731" y="9945"/>
                    <a:pt x="61810" y="9922"/>
                    <a:pt x="61897" y="9922"/>
                  </a:cubicBezTo>
                  <a:close/>
                  <a:moveTo>
                    <a:pt x="50539" y="10165"/>
                  </a:moveTo>
                  <a:cubicBezTo>
                    <a:pt x="50653" y="10165"/>
                    <a:pt x="50899" y="10306"/>
                    <a:pt x="50996" y="10468"/>
                  </a:cubicBezTo>
                  <a:cubicBezTo>
                    <a:pt x="50977" y="10474"/>
                    <a:pt x="50956" y="10477"/>
                    <a:pt x="50931" y="10477"/>
                  </a:cubicBezTo>
                  <a:cubicBezTo>
                    <a:pt x="50849" y="10477"/>
                    <a:pt x="50730" y="10443"/>
                    <a:pt x="50549" y="10363"/>
                  </a:cubicBezTo>
                  <a:cubicBezTo>
                    <a:pt x="50448" y="10221"/>
                    <a:pt x="50467" y="10165"/>
                    <a:pt x="50539" y="10165"/>
                  </a:cubicBezTo>
                  <a:close/>
                  <a:moveTo>
                    <a:pt x="48608" y="9825"/>
                  </a:moveTo>
                  <a:cubicBezTo>
                    <a:pt x="48721" y="9825"/>
                    <a:pt x="48890" y="9899"/>
                    <a:pt x="49050" y="10047"/>
                  </a:cubicBezTo>
                  <a:cubicBezTo>
                    <a:pt x="48996" y="10022"/>
                    <a:pt x="48959" y="10012"/>
                    <a:pt x="48932" y="10012"/>
                  </a:cubicBezTo>
                  <a:cubicBezTo>
                    <a:pt x="48801" y="10012"/>
                    <a:pt x="48954" y="10272"/>
                    <a:pt x="48803" y="10272"/>
                  </a:cubicBezTo>
                  <a:cubicBezTo>
                    <a:pt x="48762" y="10272"/>
                    <a:pt x="48699" y="10253"/>
                    <a:pt x="48603" y="10205"/>
                  </a:cubicBezTo>
                  <a:lnTo>
                    <a:pt x="48603" y="10205"/>
                  </a:lnTo>
                  <a:cubicBezTo>
                    <a:pt x="48721" y="10408"/>
                    <a:pt x="48731" y="10513"/>
                    <a:pt x="48624" y="10513"/>
                  </a:cubicBezTo>
                  <a:cubicBezTo>
                    <a:pt x="48565" y="10513"/>
                    <a:pt x="48471" y="10481"/>
                    <a:pt x="48340" y="10415"/>
                  </a:cubicBezTo>
                  <a:cubicBezTo>
                    <a:pt x="48103" y="10021"/>
                    <a:pt x="48550" y="10363"/>
                    <a:pt x="48156" y="9942"/>
                  </a:cubicBezTo>
                  <a:lnTo>
                    <a:pt x="48156" y="9942"/>
                  </a:lnTo>
                  <a:cubicBezTo>
                    <a:pt x="48313" y="9995"/>
                    <a:pt x="48471" y="10074"/>
                    <a:pt x="48603" y="10205"/>
                  </a:cubicBezTo>
                  <a:cubicBezTo>
                    <a:pt x="48409" y="9952"/>
                    <a:pt x="48460" y="9825"/>
                    <a:pt x="48608" y="9825"/>
                  </a:cubicBezTo>
                  <a:close/>
                  <a:moveTo>
                    <a:pt x="50234" y="10383"/>
                  </a:moveTo>
                  <a:cubicBezTo>
                    <a:pt x="50257" y="10383"/>
                    <a:pt x="50290" y="10393"/>
                    <a:pt x="50339" y="10415"/>
                  </a:cubicBezTo>
                  <a:cubicBezTo>
                    <a:pt x="50463" y="10665"/>
                    <a:pt x="50493" y="10796"/>
                    <a:pt x="50339" y="10809"/>
                  </a:cubicBezTo>
                  <a:lnTo>
                    <a:pt x="50339" y="10809"/>
                  </a:lnTo>
                  <a:cubicBezTo>
                    <a:pt x="50381" y="10738"/>
                    <a:pt x="50100" y="10383"/>
                    <a:pt x="50234" y="10383"/>
                  </a:cubicBezTo>
                  <a:close/>
                  <a:moveTo>
                    <a:pt x="49760" y="10573"/>
                  </a:moveTo>
                  <a:cubicBezTo>
                    <a:pt x="49996" y="10789"/>
                    <a:pt x="50026" y="10947"/>
                    <a:pt x="49884" y="10947"/>
                  </a:cubicBezTo>
                  <a:cubicBezTo>
                    <a:pt x="49836" y="10947"/>
                    <a:pt x="49768" y="10929"/>
                    <a:pt x="49681" y="10889"/>
                  </a:cubicBezTo>
                  <a:cubicBezTo>
                    <a:pt x="49444" y="10573"/>
                    <a:pt x="49707" y="10678"/>
                    <a:pt x="49734" y="10573"/>
                  </a:cubicBezTo>
                  <a:close/>
                  <a:moveTo>
                    <a:pt x="46762" y="10442"/>
                  </a:moveTo>
                  <a:cubicBezTo>
                    <a:pt x="47130" y="10626"/>
                    <a:pt x="47261" y="10784"/>
                    <a:pt x="47709" y="10784"/>
                  </a:cubicBezTo>
                  <a:cubicBezTo>
                    <a:pt x="47787" y="10958"/>
                    <a:pt x="47747" y="11028"/>
                    <a:pt x="47645" y="11028"/>
                  </a:cubicBezTo>
                  <a:cubicBezTo>
                    <a:pt x="47440" y="11028"/>
                    <a:pt x="46982" y="10741"/>
                    <a:pt x="46735" y="10442"/>
                  </a:cubicBezTo>
                  <a:close/>
                  <a:moveTo>
                    <a:pt x="59070" y="10626"/>
                  </a:moveTo>
                  <a:lnTo>
                    <a:pt x="59097" y="10652"/>
                  </a:lnTo>
                  <a:cubicBezTo>
                    <a:pt x="59209" y="10900"/>
                    <a:pt x="59457" y="11264"/>
                    <a:pt x="59294" y="11264"/>
                  </a:cubicBezTo>
                  <a:cubicBezTo>
                    <a:pt x="59267" y="11264"/>
                    <a:pt x="59228" y="11253"/>
                    <a:pt x="59175" y="11231"/>
                  </a:cubicBezTo>
                  <a:cubicBezTo>
                    <a:pt x="58991" y="10915"/>
                    <a:pt x="58886" y="10626"/>
                    <a:pt x="59070" y="10626"/>
                  </a:cubicBezTo>
                  <a:close/>
                  <a:moveTo>
                    <a:pt x="34173" y="9787"/>
                  </a:moveTo>
                  <a:cubicBezTo>
                    <a:pt x="34223" y="9787"/>
                    <a:pt x="34300" y="9808"/>
                    <a:pt x="34401" y="9837"/>
                  </a:cubicBezTo>
                  <a:cubicBezTo>
                    <a:pt x="34611" y="10047"/>
                    <a:pt x="34716" y="10337"/>
                    <a:pt x="34953" y="10494"/>
                  </a:cubicBezTo>
                  <a:cubicBezTo>
                    <a:pt x="34961" y="10470"/>
                    <a:pt x="34988" y="10461"/>
                    <a:pt x="35026" y="10461"/>
                  </a:cubicBezTo>
                  <a:cubicBezTo>
                    <a:pt x="35113" y="10461"/>
                    <a:pt x="35256" y="10510"/>
                    <a:pt x="35348" y="10547"/>
                  </a:cubicBezTo>
                  <a:cubicBezTo>
                    <a:pt x="35242" y="10731"/>
                    <a:pt x="35085" y="10915"/>
                    <a:pt x="34900" y="11073"/>
                  </a:cubicBezTo>
                  <a:cubicBezTo>
                    <a:pt x="34690" y="11231"/>
                    <a:pt x="34401" y="11336"/>
                    <a:pt x="34138" y="11336"/>
                  </a:cubicBezTo>
                  <a:cubicBezTo>
                    <a:pt x="33984" y="11124"/>
                    <a:pt x="34002" y="11075"/>
                    <a:pt x="34075" y="11075"/>
                  </a:cubicBezTo>
                  <a:cubicBezTo>
                    <a:pt x="34139" y="11075"/>
                    <a:pt x="34247" y="11115"/>
                    <a:pt x="34314" y="11115"/>
                  </a:cubicBezTo>
                  <a:cubicBezTo>
                    <a:pt x="34377" y="11115"/>
                    <a:pt x="34403" y="11079"/>
                    <a:pt x="34322" y="10941"/>
                  </a:cubicBezTo>
                  <a:cubicBezTo>
                    <a:pt x="34085" y="10836"/>
                    <a:pt x="34085" y="10968"/>
                    <a:pt x="33875" y="10678"/>
                  </a:cubicBezTo>
                  <a:cubicBezTo>
                    <a:pt x="33890" y="10664"/>
                    <a:pt x="33907" y="10657"/>
                    <a:pt x="33928" y="10657"/>
                  </a:cubicBezTo>
                  <a:cubicBezTo>
                    <a:pt x="34054" y="10657"/>
                    <a:pt x="34284" y="10900"/>
                    <a:pt x="34532" y="10968"/>
                  </a:cubicBezTo>
                  <a:cubicBezTo>
                    <a:pt x="34296" y="10547"/>
                    <a:pt x="34953" y="10968"/>
                    <a:pt x="34664" y="10494"/>
                  </a:cubicBezTo>
                  <a:cubicBezTo>
                    <a:pt x="34591" y="10494"/>
                    <a:pt x="34558" y="10535"/>
                    <a:pt x="34481" y="10535"/>
                  </a:cubicBezTo>
                  <a:cubicBezTo>
                    <a:pt x="34419" y="10535"/>
                    <a:pt x="34328" y="10509"/>
                    <a:pt x="34164" y="10415"/>
                  </a:cubicBezTo>
                  <a:cubicBezTo>
                    <a:pt x="34033" y="10179"/>
                    <a:pt x="34243" y="10310"/>
                    <a:pt x="34059" y="10021"/>
                  </a:cubicBezTo>
                  <a:cubicBezTo>
                    <a:pt x="34209" y="10021"/>
                    <a:pt x="34465" y="10371"/>
                    <a:pt x="34553" y="10371"/>
                  </a:cubicBezTo>
                  <a:cubicBezTo>
                    <a:pt x="34573" y="10371"/>
                    <a:pt x="34585" y="10354"/>
                    <a:pt x="34585" y="10310"/>
                  </a:cubicBezTo>
                  <a:cubicBezTo>
                    <a:pt x="34480" y="10100"/>
                    <a:pt x="34164" y="10100"/>
                    <a:pt x="34111" y="9837"/>
                  </a:cubicBezTo>
                  <a:cubicBezTo>
                    <a:pt x="34111" y="9801"/>
                    <a:pt x="34133" y="9787"/>
                    <a:pt x="34173" y="9787"/>
                  </a:cubicBezTo>
                  <a:close/>
                  <a:moveTo>
                    <a:pt x="49129" y="10757"/>
                  </a:moveTo>
                  <a:cubicBezTo>
                    <a:pt x="49653" y="11239"/>
                    <a:pt x="49358" y="11354"/>
                    <a:pt x="49017" y="11354"/>
                  </a:cubicBezTo>
                  <a:cubicBezTo>
                    <a:pt x="48930" y="11354"/>
                    <a:pt x="48841" y="11347"/>
                    <a:pt x="48761" y="11336"/>
                  </a:cubicBezTo>
                  <a:cubicBezTo>
                    <a:pt x="48629" y="10941"/>
                    <a:pt x="48839" y="10810"/>
                    <a:pt x="49129" y="10757"/>
                  </a:cubicBezTo>
                  <a:close/>
                  <a:moveTo>
                    <a:pt x="33270" y="10810"/>
                  </a:moveTo>
                  <a:cubicBezTo>
                    <a:pt x="33580" y="10881"/>
                    <a:pt x="33868" y="11406"/>
                    <a:pt x="33704" y="11406"/>
                  </a:cubicBezTo>
                  <a:cubicBezTo>
                    <a:pt x="33687" y="11406"/>
                    <a:pt x="33665" y="11401"/>
                    <a:pt x="33638" y="11389"/>
                  </a:cubicBezTo>
                  <a:lnTo>
                    <a:pt x="33638" y="11362"/>
                  </a:lnTo>
                  <a:cubicBezTo>
                    <a:pt x="33349" y="11047"/>
                    <a:pt x="33743" y="11204"/>
                    <a:pt x="33270" y="10810"/>
                  </a:cubicBezTo>
                  <a:close/>
                  <a:moveTo>
                    <a:pt x="48584" y="11596"/>
                  </a:moveTo>
                  <a:cubicBezTo>
                    <a:pt x="48590" y="11606"/>
                    <a:pt x="48596" y="11615"/>
                    <a:pt x="48603" y="11625"/>
                  </a:cubicBezTo>
                  <a:cubicBezTo>
                    <a:pt x="48643" y="11652"/>
                    <a:pt x="48675" y="11670"/>
                    <a:pt x="48700" y="11682"/>
                  </a:cubicBezTo>
                  <a:lnTo>
                    <a:pt x="48700" y="11682"/>
                  </a:lnTo>
                  <a:cubicBezTo>
                    <a:pt x="48702" y="11681"/>
                    <a:pt x="48705" y="11679"/>
                    <a:pt x="48708" y="11678"/>
                  </a:cubicBezTo>
                  <a:cubicBezTo>
                    <a:pt x="48661" y="11657"/>
                    <a:pt x="48621" y="11629"/>
                    <a:pt x="48584" y="11596"/>
                  </a:cubicBezTo>
                  <a:close/>
                  <a:moveTo>
                    <a:pt x="33059" y="10968"/>
                  </a:moveTo>
                  <a:lnTo>
                    <a:pt x="33349" y="11099"/>
                  </a:lnTo>
                  <a:cubicBezTo>
                    <a:pt x="33462" y="11372"/>
                    <a:pt x="33655" y="11704"/>
                    <a:pt x="33518" y="11704"/>
                  </a:cubicBezTo>
                  <a:cubicBezTo>
                    <a:pt x="33496" y="11704"/>
                    <a:pt x="33467" y="11696"/>
                    <a:pt x="33428" y="11678"/>
                  </a:cubicBezTo>
                  <a:cubicBezTo>
                    <a:pt x="33112" y="11389"/>
                    <a:pt x="33322" y="11362"/>
                    <a:pt x="33059" y="10994"/>
                  </a:cubicBezTo>
                  <a:lnTo>
                    <a:pt x="33059" y="10968"/>
                  </a:lnTo>
                  <a:close/>
                  <a:moveTo>
                    <a:pt x="49484" y="10847"/>
                  </a:moveTo>
                  <a:cubicBezTo>
                    <a:pt x="49582" y="10847"/>
                    <a:pt x="49766" y="11038"/>
                    <a:pt x="49970" y="11152"/>
                  </a:cubicBezTo>
                  <a:cubicBezTo>
                    <a:pt x="50154" y="11441"/>
                    <a:pt x="50023" y="11441"/>
                    <a:pt x="50049" y="11599"/>
                  </a:cubicBezTo>
                  <a:cubicBezTo>
                    <a:pt x="50062" y="11602"/>
                    <a:pt x="50074" y="11603"/>
                    <a:pt x="50085" y="11603"/>
                  </a:cubicBezTo>
                  <a:cubicBezTo>
                    <a:pt x="50119" y="11603"/>
                    <a:pt x="50145" y="11592"/>
                    <a:pt x="50174" y="11592"/>
                  </a:cubicBezTo>
                  <a:cubicBezTo>
                    <a:pt x="50214" y="11592"/>
                    <a:pt x="50260" y="11612"/>
                    <a:pt x="50339" y="11704"/>
                  </a:cubicBezTo>
                  <a:cubicBezTo>
                    <a:pt x="50339" y="11819"/>
                    <a:pt x="50284" y="11859"/>
                    <a:pt x="50196" y="11859"/>
                  </a:cubicBezTo>
                  <a:cubicBezTo>
                    <a:pt x="50062" y="11859"/>
                    <a:pt x="49850" y="11767"/>
                    <a:pt x="49628" y="11704"/>
                  </a:cubicBezTo>
                  <a:cubicBezTo>
                    <a:pt x="49550" y="11573"/>
                    <a:pt x="49418" y="11494"/>
                    <a:pt x="49339" y="11310"/>
                  </a:cubicBezTo>
                  <a:lnTo>
                    <a:pt x="49339" y="11310"/>
                  </a:lnTo>
                  <a:cubicBezTo>
                    <a:pt x="49628" y="11362"/>
                    <a:pt x="49734" y="11573"/>
                    <a:pt x="49944" y="11704"/>
                  </a:cubicBezTo>
                  <a:cubicBezTo>
                    <a:pt x="49865" y="11362"/>
                    <a:pt x="49681" y="11073"/>
                    <a:pt x="49444" y="10863"/>
                  </a:cubicBezTo>
                  <a:cubicBezTo>
                    <a:pt x="49455" y="10852"/>
                    <a:pt x="49469" y="10847"/>
                    <a:pt x="49484" y="10847"/>
                  </a:cubicBezTo>
                  <a:close/>
                  <a:moveTo>
                    <a:pt x="58255" y="11283"/>
                  </a:moveTo>
                  <a:lnTo>
                    <a:pt x="58255" y="11310"/>
                  </a:lnTo>
                  <a:cubicBezTo>
                    <a:pt x="58360" y="11467"/>
                    <a:pt x="58229" y="11625"/>
                    <a:pt x="58544" y="11836"/>
                  </a:cubicBezTo>
                  <a:cubicBezTo>
                    <a:pt x="58594" y="11865"/>
                    <a:pt x="58632" y="11876"/>
                    <a:pt x="58661" y="11876"/>
                  </a:cubicBezTo>
                  <a:cubicBezTo>
                    <a:pt x="58763" y="11876"/>
                    <a:pt x="58762" y="11737"/>
                    <a:pt x="58838" y="11737"/>
                  </a:cubicBezTo>
                  <a:cubicBezTo>
                    <a:pt x="58878" y="11737"/>
                    <a:pt x="58938" y="11775"/>
                    <a:pt x="59044" y="11888"/>
                  </a:cubicBezTo>
                  <a:cubicBezTo>
                    <a:pt x="58990" y="11942"/>
                    <a:pt x="58973" y="12046"/>
                    <a:pt x="58831" y="12046"/>
                  </a:cubicBezTo>
                  <a:cubicBezTo>
                    <a:pt x="58766" y="12046"/>
                    <a:pt x="58676" y="12025"/>
                    <a:pt x="58544" y="11967"/>
                  </a:cubicBezTo>
                  <a:cubicBezTo>
                    <a:pt x="58465" y="11809"/>
                    <a:pt x="58308" y="11704"/>
                    <a:pt x="58150" y="11678"/>
                  </a:cubicBezTo>
                  <a:cubicBezTo>
                    <a:pt x="58045" y="11415"/>
                    <a:pt x="58071" y="11310"/>
                    <a:pt x="58255" y="11283"/>
                  </a:cubicBezTo>
                  <a:close/>
                  <a:moveTo>
                    <a:pt x="48980" y="11952"/>
                  </a:moveTo>
                  <a:cubicBezTo>
                    <a:pt x="49048" y="11952"/>
                    <a:pt x="49292" y="12150"/>
                    <a:pt x="49523" y="12204"/>
                  </a:cubicBezTo>
                  <a:cubicBezTo>
                    <a:pt x="49611" y="12330"/>
                    <a:pt x="49594" y="12378"/>
                    <a:pt x="49527" y="12378"/>
                  </a:cubicBezTo>
                  <a:cubicBezTo>
                    <a:pt x="49414" y="12378"/>
                    <a:pt x="49156" y="12241"/>
                    <a:pt x="49024" y="12125"/>
                  </a:cubicBezTo>
                  <a:cubicBezTo>
                    <a:pt x="48956" y="11997"/>
                    <a:pt x="48948" y="11952"/>
                    <a:pt x="48980" y="11952"/>
                  </a:cubicBezTo>
                  <a:close/>
                  <a:moveTo>
                    <a:pt x="7627" y="11809"/>
                  </a:moveTo>
                  <a:lnTo>
                    <a:pt x="7627" y="11809"/>
                  </a:lnTo>
                  <a:cubicBezTo>
                    <a:pt x="7785" y="11888"/>
                    <a:pt x="7917" y="11967"/>
                    <a:pt x="8048" y="12099"/>
                  </a:cubicBezTo>
                  <a:cubicBezTo>
                    <a:pt x="8099" y="12218"/>
                    <a:pt x="8084" y="12381"/>
                    <a:pt x="7981" y="12381"/>
                  </a:cubicBezTo>
                  <a:cubicBezTo>
                    <a:pt x="7925" y="12381"/>
                    <a:pt x="7844" y="12333"/>
                    <a:pt x="7733" y="12204"/>
                  </a:cubicBezTo>
                  <a:lnTo>
                    <a:pt x="7733" y="12204"/>
                  </a:lnTo>
                  <a:cubicBezTo>
                    <a:pt x="7765" y="12218"/>
                    <a:pt x="7790" y="12225"/>
                    <a:pt x="7809" y="12225"/>
                  </a:cubicBezTo>
                  <a:cubicBezTo>
                    <a:pt x="7925" y="12225"/>
                    <a:pt x="7786" y="11968"/>
                    <a:pt x="7627" y="11809"/>
                  </a:cubicBezTo>
                  <a:close/>
                  <a:moveTo>
                    <a:pt x="58862" y="12263"/>
                  </a:moveTo>
                  <a:cubicBezTo>
                    <a:pt x="58932" y="12263"/>
                    <a:pt x="59019" y="12278"/>
                    <a:pt x="59123" y="12309"/>
                  </a:cubicBezTo>
                  <a:lnTo>
                    <a:pt x="59123" y="12335"/>
                  </a:lnTo>
                  <a:cubicBezTo>
                    <a:pt x="59263" y="12497"/>
                    <a:pt x="59231" y="12553"/>
                    <a:pt x="59136" y="12553"/>
                  </a:cubicBezTo>
                  <a:cubicBezTo>
                    <a:pt x="59000" y="12553"/>
                    <a:pt x="58738" y="12439"/>
                    <a:pt x="58676" y="12362"/>
                  </a:cubicBezTo>
                  <a:cubicBezTo>
                    <a:pt x="58692" y="12298"/>
                    <a:pt x="58756" y="12263"/>
                    <a:pt x="58862" y="12263"/>
                  </a:cubicBezTo>
                  <a:close/>
                  <a:moveTo>
                    <a:pt x="59360" y="11730"/>
                  </a:moveTo>
                  <a:lnTo>
                    <a:pt x="59360" y="11730"/>
                  </a:lnTo>
                  <a:cubicBezTo>
                    <a:pt x="59541" y="11839"/>
                    <a:pt x="59616" y="11859"/>
                    <a:pt x="59678" y="11859"/>
                  </a:cubicBezTo>
                  <a:cubicBezTo>
                    <a:pt x="59715" y="11859"/>
                    <a:pt x="59746" y="11852"/>
                    <a:pt x="59791" y="11852"/>
                  </a:cubicBezTo>
                  <a:cubicBezTo>
                    <a:pt x="59837" y="11852"/>
                    <a:pt x="59897" y="11859"/>
                    <a:pt x="59991" y="11888"/>
                  </a:cubicBezTo>
                  <a:cubicBezTo>
                    <a:pt x="59905" y="12080"/>
                    <a:pt x="60338" y="12652"/>
                    <a:pt x="60142" y="12652"/>
                  </a:cubicBezTo>
                  <a:cubicBezTo>
                    <a:pt x="60096" y="12652"/>
                    <a:pt x="60015" y="12621"/>
                    <a:pt x="59886" y="12546"/>
                  </a:cubicBezTo>
                  <a:cubicBezTo>
                    <a:pt x="59912" y="12309"/>
                    <a:pt x="59596" y="12046"/>
                    <a:pt x="59360" y="11730"/>
                  </a:cubicBezTo>
                  <a:close/>
                  <a:moveTo>
                    <a:pt x="59281" y="12046"/>
                  </a:moveTo>
                  <a:cubicBezTo>
                    <a:pt x="59491" y="12283"/>
                    <a:pt x="59780" y="12441"/>
                    <a:pt x="59964" y="12704"/>
                  </a:cubicBezTo>
                  <a:cubicBezTo>
                    <a:pt x="59649" y="12651"/>
                    <a:pt x="59517" y="12414"/>
                    <a:pt x="59228" y="12335"/>
                  </a:cubicBezTo>
                  <a:lnTo>
                    <a:pt x="59228" y="12362"/>
                  </a:lnTo>
                  <a:cubicBezTo>
                    <a:pt x="59123" y="12151"/>
                    <a:pt x="59228" y="12125"/>
                    <a:pt x="59281" y="12046"/>
                  </a:cubicBezTo>
                  <a:close/>
                  <a:moveTo>
                    <a:pt x="55347" y="12526"/>
                  </a:moveTo>
                  <a:cubicBezTo>
                    <a:pt x="55433" y="12526"/>
                    <a:pt x="55624" y="12618"/>
                    <a:pt x="55756" y="12677"/>
                  </a:cubicBezTo>
                  <a:lnTo>
                    <a:pt x="55783" y="12677"/>
                  </a:lnTo>
                  <a:cubicBezTo>
                    <a:pt x="55844" y="12789"/>
                    <a:pt x="55822" y="12822"/>
                    <a:pt x="55765" y="12822"/>
                  </a:cubicBezTo>
                  <a:cubicBezTo>
                    <a:pt x="55682" y="12822"/>
                    <a:pt x="55526" y="12754"/>
                    <a:pt x="55438" y="12754"/>
                  </a:cubicBezTo>
                  <a:cubicBezTo>
                    <a:pt x="55430" y="12754"/>
                    <a:pt x="55422" y="12755"/>
                    <a:pt x="55414" y="12756"/>
                  </a:cubicBezTo>
                  <a:cubicBezTo>
                    <a:pt x="55276" y="12583"/>
                    <a:pt x="55279" y="12526"/>
                    <a:pt x="55347" y="12526"/>
                  </a:cubicBezTo>
                  <a:close/>
                  <a:moveTo>
                    <a:pt x="6786" y="12099"/>
                  </a:moveTo>
                  <a:lnTo>
                    <a:pt x="6786" y="12099"/>
                  </a:lnTo>
                  <a:cubicBezTo>
                    <a:pt x="7075" y="12283"/>
                    <a:pt x="7364" y="12519"/>
                    <a:pt x="7601" y="12782"/>
                  </a:cubicBezTo>
                  <a:cubicBezTo>
                    <a:pt x="7450" y="12531"/>
                    <a:pt x="7406" y="12343"/>
                    <a:pt x="7490" y="12343"/>
                  </a:cubicBezTo>
                  <a:cubicBezTo>
                    <a:pt x="7537" y="12343"/>
                    <a:pt x="7626" y="12403"/>
                    <a:pt x="7759" y="12546"/>
                  </a:cubicBezTo>
                  <a:cubicBezTo>
                    <a:pt x="7759" y="12707"/>
                    <a:pt x="7747" y="12965"/>
                    <a:pt x="7557" y="12965"/>
                  </a:cubicBezTo>
                  <a:cubicBezTo>
                    <a:pt x="7468" y="12965"/>
                    <a:pt x="7339" y="12908"/>
                    <a:pt x="7154" y="12756"/>
                  </a:cubicBezTo>
                  <a:lnTo>
                    <a:pt x="7154" y="12756"/>
                  </a:lnTo>
                  <a:cubicBezTo>
                    <a:pt x="7174" y="12759"/>
                    <a:pt x="7192" y="12760"/>
                    <a:pt x="7207" y="12760"/>
                  </a:cubicBezTo>
                  <a:cubicBezTo>
                    <a:pt x="7484" y="12760"/>
                    <a:pt x="6910" y="12323"/>
                    <a:pt x="6786" y="12099"/>
                  </a:cubicBezTo>
                  <a:close/>
                  <a:moveTo>
                    <a:pt x="56938" y="12073"/>
                  </a:moveTo>
                  <a:cubicBezTo>
                    <a:pt x="57050" y="12073"/>
                    <a:pt x="57209" y="12149"/>
                    <a:pt x="57440" y="12309"/>
                  </a:cubicBezTo>
                  <a:lnTo>
                    <a:pt x="57466" y="12309"/>
                  </a:lnTo>
                  <a:cubicBezTo>
                    <a:pt x="57664" y="12685"/>
                    <a:pt x="57668" y="13001"/>
                    <a:pt x="57435" y="13001"/>
                  </a:cubicBezTo>
                  <a:cubicBezTo>
                    <a:pt x="57358" y="13001"/>
                    <a:pt x="57255" y="12966"/>
                    <a:pt x="57124" y="12888"/>
                  </a:cubicBezTo>
                  <a:lnTo>
                    <a:pt x="57124" y="12888"/>
                  </a:lnTo>
                  <a:cubicBezTo>
                    <a:pt x="57136" y="12890"/>
                    <a:pt x="57145" y="12891"/>
                    <a:pt x="57153" y="12891"/>
                  </a:cubicBezTo>
                  <a:cubicBezTo>
                    <a:pt x="57248" y="12891"/>
                    <a:pt x="57041" y="12746"/>
                    <a:pt x="56993" y="12625"/>
                  </a:cubicBezTo>
                  <a:cubicBezTo>
                    <a:pt x="57005" y="12621"/>
                    <a:pt x="57019" y="12619"/>
                    <a:pt x="57034" y="12619"/>
                  </a:cubicBezTo>
                  <a:cubicBezTo>
                    <a:pt x="57152" y="12619"/>
                    <a:pt x="57327" y="12718"/>
                    <a:pt x="57415" y="12718"/>
                  </a:cubicBezTo>
                  <a:cubicBezTo>
                    <a:pt x="57478" y="12718"/>
                    <a:pt x="57495" y="12667"/>
                    <a:pt x="57413" y="12493"/>
                  </a:cubicBezTo>
                  <a:cubicBezTo>
                    <a:pt x="57177" y="12283"/>
                    <a:pt x="57071" y="12493"/>
                    <a:pt x="56808" y="12125"/>
                  </a:cubicBezTo>
                  <a:cubicBezTo>
                    <a:pt x="56843" y="12091"/>
                    <a:pt x="56885" y="12073"/>
                    <a:pt x="56938" y="12073"/>
                  </a:cubicBezTo>
                  <a:close/>
                  <a:moveTo>
                    <a:pt x="31669" y="12253"/>
                  </a:moveTo>
                  <a:cubicBezTo>
                    <a:pt x="31697" y="12253"/>
                    <a:pt x="31738" y="12262"/>
                    <a:pt x="31797" y="12283"/>
                  </a:cubicBezTo>
                  <a:lnTo>
                    <a:pt x="31823" y="12283"/>
                  </a:lnTo>
                  <a:cubicBezTo>
                    <a:pt x="32025" y="12585"/>
                    <a:pt x="32202" y="12863"/>
                    <a:pt x="32448" y="12863"/>
                  </a:cubicBezTo>
                  <a:cubicBezTo>
                    <a:pt x="32459" y="12863"/>
                    <a:pt x="32470" y="12862"/>
                    <a:pt x="32481" y="12861"/>
                  </a:cubicBezTo>
                  <a:lnTo>
                    <a:pt x="32481" y="12861"/>
                  </a:lnTo>
                  <a:cubicBezTo>
                    <a:pt x="32510" y="12979"/>
                    <a:pt x="32474" y="13031"/>
                    <a:pt x="32386" y="13031"/>
                  </a:cubicBezTo>
                  <a:cubicBezTo>
                    <a:pt x="32316" y="13031"/>
                    <a:pt x="32214" y="12998"/>
                    <a:pt x="32086" y="12940"/>
                  </a:cubicBezTo>
                  <a:cubicBezTo>
                    <a:pt x="31904" y="12666"/>
                    <a:pt x="31482" y="12253"/>
                    <a:pt x="31669" y="12253"/>
                  </a:cubicBezTo>
                  <a:close/>
                  <a:moveTo>
                    <a:pt x="56479" y="12852"/>
                  </a:moveTo>
                  <a:cubicBezTo>
                    <a:pt x="56561" y="12852"/>
                    <a:pt x="56680" y="12886"/>
                    <a:pt x="56861" y="12967"/>
                  </a:cubicBezTo>
                  <a:lnTo>
                    <a:pt x="56887" y="12967"/>
                  </a:lnTo>
                  <a:cubicBezTo>
                    <a:pt x="56966" y="13123"/>
                    <a:pt x="56942" y="13207"/>
                    <a:pt x="56827" y="13207"/>
                  </a:cubicBezTo>
                  <a:cubicBezTo>
                    <a:pt x="56788" y="13207"/>
                    <a:pt x="56737" y="13197"/>
                    <a:pt x="56677" y="13177"/>
                  </a:cubicBezTo>
                  <a:cubicBezTo>
                    <a:pt x="56598" y="13045"/>
                    <a:pt x="56519" y="12940"/>
                    <a:pt x="56414" y="12861"/>
                  </a:cubicBezTo>
                  <a:cubicBezTo>
                    <a:pt x="56433" y="12855"/>
                    <a:pt x="56454" y="12852"/>
                    <a:pt x="56479" y="12852"/>
                  </a:cubicBezTo>
                  <a:close/>
                  <a:moveTo>
                    <a:pt x="7162" y="13029"/>
                  </a:moveTo>
                  <a:cubicBezTo>
                    <a:pt x="7180" y="13029"/>
                    <a:pt x="7203" y="13034"/>
                    <a:pt x="7233" y="13045"/>
                  </a:cubicBezTo>
                  <a:cubicBezTo>
                    <a:pt x="7493" y="13305"/>
                    <a:pt x="7459" y="13459"/>
                    <a:pt x="7339" y="13459"/>
                  </a:cubicBezTo>
                  <a:cubicBezTo>
                    <a:pt x="7253" y="13459"/>
                    <a:pt x="7121" y="13379"/>
                    <a:pt x="7022" y="13203"/>
                  </a:cubicBezTo>
                  <a:cubicBezTo>
                    <a:pt x="7135" y="13203"/>
                    <a:pt x="7055" y="13029"/>
                    <a:pt x="7162" y="13029"/>
                  </a:cubicBezTo>
                  <a:close/>
                  <a:moveTo>
                    <a:pt x="54487" y="13013"/>
                  </a:moveTo>
                  <a:cubicBezTo>
                    <a:pt x="54503" y="13013"/>
                    <a:pt x="54523" y="13015"/>
                    <a:pt x="54547" y="13019"/>
                  </a:cubicBezTo>
                  <a:lnTo>
                    <a:pt x="54573" y="13019"/>
                  </a:lnTo>
                  <a:cubicBezTo>
                    <a:pt x="54645" y="13092"/>
                    <a:pt x="54963" y="13475"/>
                    <a:pt x="54829" y="13475"/>
                  </a:cubicBezTo>
                  <a:cubicBezTo>
                    <a:pt x="54817" y="13475"/>
                    <a:pt x="54802" y="13473"/>
                    <a:pt x="54783" y="13466"/>
                  </a:cubicBezTo>
                  <a:cubicBezTo>
                    <a:pt x="54613" y="13296"/>
                    <a:pt x="54285" y="13013"/>
                    <a:pt x="54487" y="13013"/>
                  </a:cubicBezTo>
                  <a:close/>
                  <a:moveTo>
                    <a:pt x="52764" y="13225"/>
                  </a:moveTo>
                  <a:cubicBezTo>
                    <a:pt x="52786" y="13225"/>
                    <a:pt x="52817" y="13233"/>
                    <a:pt x="52863" y="13256"/>
                  </a:cubicBezTo>
                  <a:lnTo>
                    <a:pt x="52916" y="13256"/>
                  </a:lnTo>
                  <a:lnTo>
                    <a:pt x="53153" y="13677"/>
                  </a:lnTo>
                  <a:cubicBezTo>
                    <a:pt x="52890" y="13598"/>
                    <a:pt x="52784" y="13414"/>
                    <a:pt x="52653" y="13230"/>
                  </a:cubicBezTo>
                  <a:lnTo>
                    <a:pt x="52653" y="13230"/>
                  </a:lnTo>
                  <a:cubicBezTo>
                    <a:pt x="52670" y="13241"/>
                    <a:pt x="52682" y="13245"/>
                    <a:pt x="52693" y="13245"/>
                  </a:cubicBezTo>
                  <a:cubicBezTo>
                    <a:pt x="52715" y="13245"/>
                    <a:pt x="52728" y="13225"/>
                    <a:pt x="52764" y="13225"/>
                  </a:cubicBezTo>
                  <a:close/>
                  <a:moveTo>
                    <a:pt x="42370" y="13519"/>
                  </a:moveTo>
                  <a:lnTo>
                    <a:pt x="42685" y="13650"/>
                  </a:lnTo>
                  <a:cubicBezTo>
                    <a:pt x="42800" y="13823"/>
                    <a:pt x="42845" y="13939"/>
                    <a:pt x="42750" y="13939"/>
                  </a:cubicBezTo>
                  <a:cubicBezTo>
                    <a:pt x="42714" y="13939"/>
                    <a:pt x="42659" y="13923"/>
                    <a:pt x="42580" y="13887"/>
                  </a:cubicBezTo>
                  <a:lnTo>
                    <a:pt x="42554" y="13887"/>
                  </a:lnTo>
                  <a:lnTo>
                    <a:pt x="42370" y="13519"/>
                  </a:lnTo>
                  <a:close/>
                  <a:moveTo>
                    <a:pt x="45865" y="13726"/>
                  </a:moveTo>
                  <a:cubicBezTo>
                    <a:pt x="45933" y="13726"/>
                    <a:pt x="46039" y="13795"/>
                    <a:pt x="46209" y="13992"/>
                  </a:cubicBezTo>
                  <a:cubicBezTo>
                    <a:pt x="46152" y="13964"/>
                    <a:pt x="46109" y="13952"/>
                    <a:pt x="46074" y="13952"/>
                  </a:cubicBezTo>
                  <a:cubicBezTo>
                    <a:pt x="45932" y="13952"/>
                    <a:pt x="45949" y="14146"/>
                    <a:pt x="45851" y="14146"/>
                  </a:cubicBezTo>
                  <a:cubicBezTo>
                    <a:pt x="45819" y="14146"/>
                    <a:pt x="45775" y="14126"/>
                    <a:pt x="45710" y="14071"/>
                  </a:cubicBezTo>
                  <a:cubicBezTo>
                    <a:pt x="45744" y="13984"/>
                    <a:pt x="45733" y="13726"/>
                    <a:pt x="45865" y="13726"/>
                  </a:cubicBezTo>
                  <a:close/>
                  <a:moveTo>
                    <a:pt x="30068" y="13666"/>
                  </a:moveTo>
                  <a:cubicBezTo>
                    <a:pt x="30089" y="13666"/>
                    <a:pt x="30113" y="13669"/>
                    <a:pt x="30140" y="13677"/>
                  </a:cubicBezTo>
                  <a:cubicBezTo>
                    <a:pt x="30219" y="13992"/>
                    <a:pt x="30403" y="14255"/>
                    <a:pt x="30666" y="14466"/>
                  </a:cubicBezTo>
                  <a:cubicBezTo>
                    <a:pt x="30560" y="14402"/>
                    <a:pt x="30488" y="14368"/>
                    <a:pt x="30450" y="14368"/>
                  </a:cubicBezTo>
                  <a:cubicBezTo>
                    <a:pt x="30395" y="14368"/>
                    <a:pt x="30414" y="14441"/>
                    <a:pt x="30508" y="14597"/>
                  </a:cubicBezTo>
                  <a:cubicBezTo>
                    <a:pt x="30018" y="14303"/>
                    <a:pt x="29779" y="13666"/>
                    <a:pt x="30068" y="13666"/>
                  </a:cubicBezTo>
                  <a:close/>
                  <a:moveTo>
                    <a:pt x="44250" y="14048"/>
                  </a:moveTo>
                  <a:cubicBezTo>
                    <a:pt x="44305" y="14048"/>
                    <a:pt x="44389" y="14100"/>
                    <a:pt x="44500" y="14229"/>
                  </a:cubicBezTo>
                  <a:cubicBezTo>
                    <a:pt x="44477" y="14221"/>
                    <a:pt x="44460" y="14218"/>
                    <a:pt x="44448" y="14218"/>
                  </a:cubicBezTo>
                  <a:cubicBezTo>
                    <a:pt x="44331" y="14218"/>
                    <a:pt x="44637" y="14526"/>
                    <a:pt x="44684" y="14597"/>
                  </a:cubicBezTo>
                  <a:lnTo>
                    <a:pt x="44290" y="14413"/>
                  </a:lnTo>
                  <a:cubicBezTo>
                    <a:pt x="44153" y="14225"/>
                    <a:pt x="44149" y="14048"/>
                    <a:pt x="44250" y="14048"/>
                  </a:cubicBezTo>
                  <a:close/>
                  <a:moveTo>
                    <a:pt x="58229" y="14308"/>
                  </a:moveTo>
                  <a:lnTo>
                    <a:pt x="58229" y="14334"/>
                  </a:lnTo>
                  <a:cubicBezTo>
                    <a:pt x="58248" y="14530"/>
                    <a:pt x="58224" y="14682"/>
                    <a:pt x="58026" y="14682"/>
                  </a:cubicBezTo>
                  <a:cubicBezTo>
                    <a:pt x="57958" y="14682"/>
                    <a:pt x="57870" y="14664"/>
                    <a:pt x="57755" y="14623"/>
                  </a:cubicBezTo>
                  <a:cubicBezTo>
                    <a:pt x="57755" y="14387"/>
                    <a:pt x="58045" y="14413"/>
                    <a:pt x="58229" y="14308"/>
                  </a:cubicBezTo>
                  <a:close/>
                  <a:moveTo>
                    <a:pt x="54441" y="14019"/>
                  </a:moveTo>
                  <a:lnTo>
                    <a:pt x="54441" y="14019"/>
                  </a:lnTo>
                  <a:cubicBezTo>
                    <a:pt x="54836" y="14150"/>
                    <a:pt x="55283" y="14623"/>
                    <a:pt x="55204" y="14729"/>
                  </a:cubicBezTo>
                  <a:lnTo>
                    <a:pt x="55230" y="14755"/>
                  </a:lnTo>
                  <a:cubicBezTo>
                    <a:pt x="54915" y="14571"/>
                    <a:pt x="54625" y="14334"/>
                    <a:pt x="54441" y="14019"/>
                  </a:cubicBezTo>
                  <a:close/>
                  <a:moveTo>
                    <a:pt x="56230" y="13966"/>
                  </a:moveTo>
                  <a:cubicBezTo>
                    <a:pt x="56493" y="14255"/>
                    <a:pt x="56230" y="14282"/>
                    <a:pt x="56624" y="14755"/>
                  </a:cubicBezTo>
                  <a:cubicBezTo>
                    <a:pt x="56309" y="14755"/>
                    <a:pt x="56388" y="14360"/>
                    <a:pt x="56151" y="14282"/>
                  </a:cubicBezTo>
                  <a:cubicBezTo>
                    <a:pt x="56132" y="14275"/>
                    <a:pt x="56118" y="14273"/>
                    <a:pt x="56106" y="14273"/>
                  </a:cubicBezTo>
                  <a:cubicBezTo>
                    <a:pt x="55998" y="14273"/>
                    <a:pt x="56174" y="14520"/>
                    <a:pt x="56075" y="14520"/>
                  </a:cubicBezTo>
                  <a:cubicBezTo>
                    <a:pt x="56050" y="14520"/>
                    <a:pt x="56008" y="14504"/>
                    <a:pt x="55940" y="14466"/>
                  </a:cubicBezTo>
                  <a:cubicBezTo>
                    <a:pt x="55730" y="14045"/>
                    <a:pt x="56019" y="14045"/>
                    <a:pt x="56204" y="13966"/>
                  </a:cubicBezTo>
                  <a:close/>
                  <a:moveTo>
                    <a:pt x="46180" y="14137"/>
                  </a:moveTo>
                  <a:cubicBezTo>
                    <a:pt x="46242" y="14137"/>
                    <a:pt x="46341" y="14176"/>
                    <a:pt x="46420" y="14203"/>
                  </a:cubicBezTo>
                  <a:cubicBezTo>
                    <a:pt x="46469" y="14376"/>
                    <a:pt x="46892" y="14759"/>
                    <a:pt x="46787" y="14759"/>
                  </a:cubicBezTo>
                  <a:cubicBezTo>
                    <a:pt x="46781" y="14759"/>
                    <a:pt x="46772" y="14758"/>
                    <a:pt x="46762" y="14755"/>
                  </a:cubicBezTo>
                  <a:lnTo>
                    <a:pt x="46788" y="14755"/>
                  </a:lnTo>
                  <a:cubicBezTo>
                    <a:pt x="46604" y="14597"/>
                    <a:pt x="46394" y="14439"/>
                    <a:pt x="46157" y="14308"/>
                  </a:cubicBezTo>
                  <a:cubicBezTo>
                    <a:pt x="46091" y="14176"/>
                    <a:pt x="46117" y="14137"/>
                    <a:pt x="46180" y="14137"/>
                  </a:cubicBezTo>
                  <a:close/>
                  <a:moveTo>
                    <a:pt x="44990" y="14426"/>
                  </a:moveTo>
                  <a:cubicBezTo>
                    <a:pt x="45098" y="14426"/>
                    <a:pt x="45250" y="14479"/>
                    <a:pt x="45394" y="14597"/>
                  </a:cubicBezTo>
                  <a:cubicBezTo>
                    <a:pt x="45456" y="14729"/>
                    <a:pt x="45450" y="14774"/>
                    <a:pt x="45405" y="14774"/>
                  </a:cubicBezTo>
                  <a:cubicBezTo>
                    <a:pt x="45309" y="14774"/>
                    <a:pt x="45033" y="14563"/>
                    <a:pt x="44885" y="14563"/>
                  </a:cubicBezTo>
                  <a:cubicBezTo>
                    <a:pt x="44869" y="14563"/>
                    <a:pt x="44855" y="14565"/>
                    <a:pt x="44842" y="14571"/>
                  </a:cubicBezTo>
                  <a:cubicBezTo>
                    <a:pt x="44816" y="14479"/>
                    <a:pt x="44881" y="14426"/>
                    <a:pt x="44990" y="14426"/>
                  </a:cubicBezTo>
                  <a:close/>
                  <a:moveTo>
                    <a:pt x="46213" y="14420"/>
                  </a:moveTo>
                  <a:cubicBezTo>
                    <a:pt x="46232" y="14420"/>
                    <a:pt x="46256" y="14426"/>
                    <a:pt x="46288" y="14439"/>
                  </a:cubicBezTo>
                  <a:cubicBezTo>
                    <a:pt x="46446" y="14571"/>
                    <a:pt x="46630" y="14702"/>
                    <a:pt x="46709" y="14939"/>
                  </a:cubicBezTo>
                  <a:cubicBezTo>
                    <a:pt x="46402" y="14892"/>
                    <a:pt x="46052" y="14420"/>
                    <a:pt x="46213" y="14420"/>
                  </a:cubicBezTo>
                  <a:close/>
                  <a:moveTo>
                    <a:pt x="53179" y="14676"/>
                  </a:moveTo>
                  <a:lnTo>
                    <a:pt x="53179" y="14676"/>
                  </a:lnTo>
                  <a:cubicBezTo>
                    <a:pt x="53214" y="14685"/>
                    <a:pt x="53237" y="14685"/>
                    <a:pt x="53261" y="14685"/>
                  </a:cubicBezTo>
                  <a:lnTo>
                    <a:pt x="53261" y="14685"/>
                  </a:lnTo>
                  <a:cubicBezTo>
                    <a:pt x="53308" y="14685"/>
                    <a:pt x="53354" y="14685"/>
                    <a:pt x="53495" y="14755"/>
                  </a:cubicBezTo>
                  <a:lnTo>
                    <a:pt x="53547" y="14755"/>
                  </a:lnTo>
                  <a:cubicBezTo>
                    <a:pt x="53547" y="14927"/>
                    <a:pt x="53777" y="15099"/>
                    <a:pt x="53613" y="15099"/>
                  </a:cubicBezTo>
                  <a:cubicBezTo>
                    <a:pt x="53602" y="15099"/>
                    <a:pt x="53589" y="15099"/>
                    <a:pt x="53573" y="15097"/>
                  </a:cubicBezTo>
                  <a:cubicBezTo>
                    <a:pt x="53468" y="14939"/>
                    <a:pt x="53232" y="14886"/>
                    <a:pt x="53179" y="14676"/>
                  </a:cubicBezTo>
                  <a:close/>
                  <a:moveTo>
                    <a:pt x="54389" y="14623"/>
                  </a:moveTo>
                  <a:lnTo>
                    <a:pt x="54389" y="14623"/>
                  </a:lnTo>
                  <a:cubicBezTo>
                    <a:pt x="54540" y="14733"/>
                    <a:pt x="54614" y="14767"/>
                    <a:pt x="54656" y="14767"/>
                  </a:cubicBezTo>
                  <a:cubicBezTo>
                    <a:pt x="54727" y="14767"/>
                    <a:pt x="54714" y="14674"/>
                    <a:pt x="54829" y="14674"/>
                  </a:cubicBezTo>
                  <a:cubicBezTo>
                    <a:pt x="54863" y="14674"/>
                    <a:pt x="54907" y="14682"/>
                    <a:pt x="54967" y="14702"/>
                  </a:cubicBezTo>
                  <a:lnTo>
                    <a:pt x="54994" y="14702"/>
                  </a:lnTo>
                  <a:cubicBezTo>
                    <a:pt x="55151" y="15044"/>
                    <a:pt x="54678" y="14860"/>
                    <a:pt x="54862" y="15228"/>
                  </a:cubicBezTo>
                  <a:cubicBezTo>
                    <a:pt x="54724" y="15169"/>
                    <a:pt x="54630" y="15140"/>
                    <a:pt x="54570" y="15140"/>
                  </a:cubicBezTo>
                  <a:cubicBezTo>
                    <a:pt x="54550" y="15140"/>
                    <a:pt x="54533" y="15143"/>
                    <a:pt x="54520" y="15149"/>
                  </a:cubicBezTo>
                  <a:cubicBezTo>
                    <a:pt x="54468" y="14886"/>
                    <a:pt x="54783" y="15123"/>
                    <a:pt x="54389" y="14623"/>
                  </a:cubicBezTo>
                  <a:close/>
                  <a:moveTo>
                    <a:pt x="47104" y="15097"/>
                  </a:moveTo>
                  <a:lnTo>
                    <a:pt x="47419" y="15228"/>
                  </a:lnTo>
                  <a:cubicBezTo>
                    <a:pt x="47563" y="15435"/>
                    <a:pt x="47532" y="15469"/>
                    <a:pt x="47457" y="15469"/>
                  </a:cubicBezTo>
                  <a:cubicBezTo>
                    <a:pt x="47421" y="15469"/>
                    <a:pt x="47375" y="15461"/>
                    <a:pt x="47332" y="15461"/>
                  </a:cubicBezTo>
                  <a:cubicBezTo>
                    <a:pt x="47317" y="15461"/>
                    <a:pt x="47302" y="15462"/>
                    <a:pt x="47288" y="15465"/>
                  </a:cubicBezTo>
                  <a:lnTo>
                    <a:pt x="47104" y="15097"/>
                  </a:lnTo>
                  <a:close/>
                  <a:moveTo>
                    <a:pt x="54029" y="14966"/>
                  </a:moveTo>
                  <a:cubicBezTo>
                    <a:pt x="54088" y="14966"/>
                    <a:pt x="54168" y="14995"/>
                    <a:pt x="54284" y="15071"/>
                  </a:cubicBezTo>
                  <a:lnTo>
                    <a:pt x="54336" y="15071"/>
                  </a:lnTo>
                  <a:cubicBezTo>
                    <a:pt x="54208" y="15144"/>
                    <a:pt x="54182" y="15548"/>
                    <a:pt x="53921" y="15548"/>
                  </a:cubicBezTo>
                  <a:cubicBezTo>
                    <a:pt x="53807" y="15548"/>
                    <a:pt x="53648" y="15471"/>
                    <a:pt x="53416" y="15255"/>
                  </a:cubicBezTo>
                  <a:lnTo>
                    <a:pt x="53416" y="15255"/>
                  </a:lnTo>
                  <a:cubicBezTo>
                    <a:pt x="53509" y="15297"/>
                    <a:pt x="53580" y="15315"/>
                    <a:pt x="53637" y="15315"/>
                  </a:cubicBezTo>
                  <a:cubicBezTo>
                    <a:pt x="53887" y="15315"/>
                    <a:pt x="53828" y="14966"/>
                    <a:pt x="54029" y="14966"/>
                  </a:cubicBezTo>
                  <a:close/>
                  <a:moveTo>
                    <a:pt x="45210" y="14860"/>
                  </a:moveTo>
                  <a:lnTo>
                    <a:pt x="45210" y="14860"/>
                  </a:lnTo>
                  <a:cubicBezTo>
                    <a:pt x="45526" y="14939"/>
                    <a:pt x="45605" y="15202"/>
                    <a:pt x="45815" y="15334"/>
                  </a:cubicBezTo>
                  <a:cubicBezTo>
                    <a:pt x="45815" y="15176"/>
                    <a:pt x="45999" y="15202"/>
                    <a:pt x="45841" y="14939"/>
                  </a:cubicBezTo>
                  <a:lnTo>
                    <a:pt x="45841" y="14939"/>
                  </a:lnTo>
                  <a:cubicBezTo>
                    <a:pt x="46104" y="15018"/>
                    <a:pt x="46288" y="15228"/>
                    <a:pt x="46367" y="15491"/>
                  </a:cubicBezTo>
                  <a:cubicBezTo>
                    <a:pt x="46243" y="15435"/>
                    <a:pt x="46160" y="15415"/>
                    <a:pt x="46101" y="15415"/>
                  </a:cubicBezTo>
                  <a:cubicBezTo>
                    <a:pt x="45933" y="15415"/>
                    <a:pt x="45960" y="15581"/>
                    <a:pt x="45792" y="15581"/>
                  </a:cubicBezTo>
                  <a:cubicBezTo>
                    <a:pt x="45769" y="15581"/>
                    <a:pt x="45742" y="15578"/>
                    <a:pt x="45710" y="15570"/>
                  </a:cubicBezTo>
                  <a:cubicBezTo>
                    <a:pt x="45499" y="15228"/>
                    <a:pt x="45157" y="15097"/>
                    <a:pt x="45210" y="14860"/>
                  </a:cubicBezTo>
                  <a:close/>
                  <a:moveTo>
                    <a:pt x="6069" y="15399"/>
                  </a:moveTo>
                  <a:cubicBezTo>
                    <a:pt x="6123" y="15399"/>
                    <a:pt x="6213" y="15452"/>
                    <a:pt x="6365" y="15597"/>
                  </a:cubicBezTo>
                  <a:cubicBezTo>
                    <a:pt x="6343" y="15586"/>
                    <a:pt x="6324" y="15582"/>
                    <a:pt x="6309" y="15582"/>
                  </a:cubicBezTo>
                  <a:cubicBezTo>
                    <a:pt x="6169" y="15582"/>
                    <a:pt x="6278" y="15956"/>
                    <a:pt x="6134" y="15956"/>
                  </a:cubicBezTo>
                  <a:cubicBezTo>
                    <a:pt x="6087" y="15956"/>
                    <a:pt x="6012" y="15915"/>
                    <a:pt x="5892" y="15807"/>
                  </a:cubicBezTo>
                  <a:lnTo>
                    <a:pt x="5918" y="15807"/>
                  </a:lnTo>
                  <a:cubicBezTo>
                    <a:pt x="6032" y="15769"/>
                    <a:pt x="5925" y="15399"/>
                    <a:pt x="6069" y="15399"/>
                  </a:cubicBezTo>
                  <a:close/>
                  <a:moveTo>
                    <a:pt x="46707" y="15829"/>
                  </a:moveTo>
                  <a:cubicBezTo>
                    <a:pt x="46738" y="15829"/>
                    <a:pt x="46793" y="15850"/>
                    <a:pt x="46893" y="15912"/>
                  </a:cubicBezTo>
                  <a:lnTo>
                    <a:pt x="46920" y="15912"/>
                  </a:lnTo>
                  <a:cubicBezTo>
                    <a:pt x="47073" y="16077"/>
                    <a:pt x="47057" y="16142"/>
                    <a:pt x="46981" y="16142"/>
                  </a:cubicBezTo>
                  <a:cubicBezTo>
                    <a:pt x="46888" y="16142"/>
                    <a:pt x="46703" y="16043"/>
                    <a:pt x="46630" y="15912"/>
                  </a:cubicBezTo>
                  <a:lnTo>
                    <a:pt x="46630" y="15912"/>
                  </a:lnTo>
                  <a:cubicBezTo>
                    <a:pt x="46640" y="15917"/>
                    <a:pt x="46648" y="15919"/>
                    <a:pt x="46653" y="15919"/>
                  </a:cubicBezTo>
                  <a:cubicBezTo>
                    <a:pt x="46688" y="15919"/>
                    <a:pt x="46644" y="15829"/>
                    <a:pt x="46707" y="15829"/>
                  </a:cubicBezTo>
                  <a:close/>
                  <a:moveTo>
                    <a:pt x="52495" y="15807"/>
                  </a:moveTo>
                  <a:cubicBezTo>
                    <a:pt x="52600" y="15938"/>
                    <a:pt x="52732" y="16017"/>
                    <a:pt x="52837" y="16123"/>
                  </a:cubicBezTo>
                  <a:cubicBezTo>
                    <a:pt x="52760" y="16081"/>
                    <a:pt x="52713" y="16066"/>
                    <a:pt x="52684" y="16066"/>
                  </a:cubicBezTo>
                  <a:cubicBezTo>
                    <a:pt x="52613" y="16066"/>
                    <a:pt x="52641" y="16153"/>
                    <a:pt x="52569" y="16153"/>
                  </a:cubicBezTo>
                  <a:cubicBezTo>
                    <a:pt x="52540" y="16153"/>
                    <a:pt x="52494" y="16138"/>
                    <a:pt x="52416" y="16096"/>
                  </a:cubicBezTo>
                  <a:cubicBezTo>
                    <a:pt x="52364" y="15938"/>
                    <a:pt x="52337" y="15807"/>
                    <a:pt x="52495" y="15807"/>
                  </a:cubicBezTo>
                  <a:close/>
                  <a:moveTo>
                    <a:pt x="45913" y="15861"/>
                  </a:moveTo>
                  <a:cubicBezTo>
                    <a:pt x="45972" y="15861"/>
                    <a:pt x="46061" y="15912"/>
                    <a:pt x="46183" y="16044"/>
                  </a:cubicBezTo>
                  <a:cubicBezTo>
                    <a:pt x="46162" y="16038"/>
                    <a:pt x="46144" y="16036"/>
                    <a:pt x="46128" y="16036"/>
                  </a:cubicBezTo>
                  <a:cubicBezTo>
                    <a:pt x="46006" y="16036"/>
                    <a:pt x="46044" y="16183"/>
                    <a:pt x="45922" y="16183"/>
                  </a:cubicBezTo>
                  <a:cubicBezTo>
                    <a:pt x="45907" y="16183"/>
                    <a:pt x="45889" y="16180"/>
                    <a:pt x="45868" y="16175"/>
                  </a:cubicBezTo>
                  <a:cubicBezTo>
                    <a:pt x="45800" y="16023"/>
                    <a:pt x="45808" y="15861"/>
                    <a:pt x="45913" y="15861"/>
                  </a:cubicBezTo>
                  <a:close/>
                  <a:moveTo>
                    <a:pt x="4939" y="16294"/>
                  </a:moveTo>
                  <a:lnTo>
                    <a:pt x="4939" y="16294"/>
                  </a:lnTo>
                  <a:cubicBezTo>
                    <a:pt x="5045" y="16365"/>
                    <a:pt x="5104" y="16388"/>
                    <a:pt x="5142" y="16388"/>
                  </a:cubicBezTo>
                  <a:cubicBezTo>
                    <a:pt x="5207" y="16388"/>
                    <a:pt x="5211" y="16325"/>
                    <a:pt x="5271" y="16325"/>
                  </a:cubicBezTo>
                  <a:cubicBezTo>
                    <a:pt x="5283" y="16325"/>
                    <a:pt x="5296" y="16327"/>
                    <a:pt x="5313" y="16333"/>
                  </a:cubicBezTo>
                  <a:cubicBezTo>
                    <a:pt x="5393" y="16554"/>
                    <a:pt x="5443" y="16729"/>
                    <a:pt x="5333" y="16729"/>
                  </a:cubicBezTo>
                  <a:cubicBezTo>
                    <a:pt x="5299" y="16729"/>
                    <a:pt x="5250" y="16712"/>
                    <a:pt x="5181" y="16675"/>
                  </a:cubicBezTo>
                  <a:cubicBezTo>
                    <a:pt x="5085" y="16555"/>
                    <a:pt x="5011" y="16434"/>
                    <a:pt x="4939" y="16294"/>
                  </a:cubicBezTo>
                  <a:close/>
                  <a:moveTo>
                    <a:pt x="45162" y="16443"/>
                  </a:moveTo>
                  <a:cubicBezTo>
                    <a:pt x="45210" y="16443"/>
                    <a:pt x="45283" y="16484"/>
                    <a:pt x="45394" y="16596"/>
                  </a:cubicBezTo>
                  <a:cubicBezTo>
                    <a:pt x="45285" y="16596"/>
                    <a:pt x="45358" y="16779"/>
                    <a:pt x="45218" y="16779"/>
                  </a:cubicBezTo>
                  <a:cubicBezTo>
                    <a:pt x="45190" y="16779"/>
                    <a:pt x="45153" y="16771"/>
                    <a:pt x="45105" y="16754"/>
                  </a:cubicBezTo>
                  <a:lnTo>
                    <a:pt x="45079" y="16754"/>
                  </a:lnTo>
                  <a:cubicBezTo>
                    <a:pt x="45079" y="16662"/>
                    <a:pt x="45053" y="16443"/>
                    <a:pt x="45162" y="16443"/>
                  </a:cubicBezTo>
                  <a:close/>
                  <a:moveTo>
                    <a:pt x="4182" y="16464"/>
                  </a:moveTo>
                  <a:lnTo>
                    <a:pt x="4550" y="16649"/>
                  </a:lnTo>
                  <a:cubicBezTo>
                    <a:pt x="4624" y="16778"/>
                    <a:pt x="4610" y="16829"/>
                    <a:pt x="4558" y="16829"/>
                  </a:cubicBezTo>
                  <a:cubicBezTo>
                    <a:pt x="4462" y="16829"/>
                    <a:pt x="4233" y="16652"/>
                    <a:pt x="4182" y="16464"/>
                  </a:cubicBezTo>
                  <a:close/>
                  <a:moveTo>
                    <a:pt x="41330" y="15948"/>
                  </a:moveTo>
                  <a:cubicBezTo>
                    <a:pt x="41370" y="15948"/>
                    <a:pt x="41435" y="15970"/>
                    <a:pt x="41554" y="16044"/>
                  </a:cubicBezTo>
                  <a:cubicBezTo>
                    <a:pt x="41686" y="16333"/>
                    <a:pt x="41844" y="16622"/>
                    <a:pt x="42054" y="16885"/>
                  </a:cubicBezTo>
                  <a:cubicBezTo>
                    <a:pt x="41913" y="16805"/>
                    <a:pt x="41803" y="16771"/>
                    <a:pt x="41748" y="16771"/>
                  </a:cubicBezTo>
                  <a:cubicBezTo>
                    <a:pt x="41730" y="16771"/>
                    <a:pt x="41718" y="16774"/>
                    <a:pt x="41712" y="16780"/>
                  </a:cubicBezTo>
                  <a:cubicBezTo>
                    <a:pt x="41686" y="16727"/>
                    <a:pt x="41660" y="16675"/>
                    <a:pt x="41633" y="16622"/>
                  </a:cubicBezTo>
                  <a:cubicBezTo>
                    <a:pt x="41581" y="16543"/>
                    <a:pt x="41502" y="16543"/>
                    <a:pt x="41475" y="16491"/>
                  </a:cubicBezTo>
                  <a:lnTo>
                    <a:pt x="41475" y="16491"/>
                  </a:lnTo>
                  <a:cubicBezTo>
                    <a:pt x="41539" y="16512"/>
                    <a:pt x="41580" y="16521"/>
                    <a:pt x="41605" y="16521"/>
                  </a:cubicBezTo>
                  <a:cubicBezTo>
                    <a:pt x="41764" y="16521"/>
                    <a:pt x="41205" y="16128"/>
                    <a:pt x="41160" y="15991"/>
                  </a:cubicBezTo>
                  <a:lnTo>
                    <a:pt x="41160" y="15991"/>
                  </a:lnTo>
                  <a:cubicBezTo>
                    <a:pt x="41179" y="15997"/>
                    <a:pt x="41193" y="16000"/>
                    <a:pt x="41206" y="16000"/>
                  </a:cubicBezTo>
                  <a:cubicBezTo>
                    <a:pt x="41262" y="16000"/>
                    <a:pt x="41268" y="15948"/>
                    <a:pt x="41330" y="15948"/>
                  </a:cubicBezTo>
                  <a:close/>
                  <a:moveTo>
                    <a:pt x="50891" y="16464"/>
                  </a:moveTo>
                  <a:lnTo>
                    <a:pt x="51154" y="16964"/>
                  </a:lnTo>
                  <a:cubicBezTo>
                    <a:pt x="51051" y="16901"/>
                    <a:pt x="50991" y="16878"/>
                    <a:pt x="50957" y="16878"/>
                  </a:cubicBezTo>
                  <a:cubicBezTo>
                    <a:pt x="50863" y="16878"/>
                    <a:pt x="50958" y="17051"/>
                    <a:pt x="50863" y="17051"/>
                  </a:cubicBezTo>
                  <a:cubicBezTo>
                    <a:pt x="50833" y="17051"/>
                    <a:pt x="50785" y="17034"/>
                    <a:pt x="50707" y="16990"/>
                  </a:cubicBezTo>
                  <a:cubicBezTo>
                    <a:pt x="50628" y="16806"/>
                    <a:pt x="50707" y="16570"/>
                    <a:pt x="50891" y="16464"/>
                  </a:cubicBezTo>
                  <a:close/>
                  <a:moveTo>
                    <a:pt x="42817" y="16596"/>
                  </a:moveTo>
                  <a:cubicBezTo>
                    <a:pt x="42896" y="16780"/>
                    <a:pt x="43159" y="16806"/>
                    <a:pt x="43238" y="16990"/>
                  </a:cubicBezTo>
                  <a:cubicBezTo>
                    <a:pt x="43132" y="17017"/>
                    <a:pt x="43132" y="17148"/>
                    <a:pt x="43027" y="17175"/>
                  </a:cubicBezTo>
                  <a:cubicBezTo>
                    <a:pt x="42869" y="16859"/>
                    <a:pt x="42606" y="16622"/>
                    <a:pt x="42817" y="16596"/>
                  </a:cubicBezTo>
                  <a:close/>
                  <a:moveTo>
                    <a:pt x="44564" y="14770"/>
                  </a:moveTo>
                  <a:cubicBezTo>
                    <a:pt x="44589" y="14770"/>
                    <a:pt x="44628" y="14781"/>
                    <a:pt x="44684" y="14808"/>
                  </a:cubicBezTo>
                  <a:cubicBezTo>
                    <a:pt x="44868" y="15281"/>
                    <a:pt x="45079" y="15702"/>
                    <a:pt x="45342" y="16123"/>
                  </a:cubicBezTo>
                  <a:cubicBezTo>
                    <a:pt x="45196" y="16037"/>
                    <a:pt x="45094" y="16002"/>
                    <a:pt x="45022" y="16002"/>
                  </a:cubicBezTo>
                  <a:cubicBezTo>
                    <a:pt x="44718" y="16002"/>
                    <a:pt x="44970" y="16641"/>
                    <a:pt x="44842" y="16833"/>
                  </a:cubicBezTo>
                  <a:cubicBezTo>
                    <a:pt x="44710" y="16701"/>
                    <a:pt x="44710" y="16438"/>
                    <a:pt x="44500" y="16359"/>
                  </a:cubicBezTo>
                  <a:lnTo>
                    <a:pt x="44500" y="16359"/>
                  </a:lnTo>
                  <a:cubicBezTo>
                    <a:pt x="44605" y="16622"/>
                    <a:pt x="44447" y="16649"/>
                    <a:pt x="44553" y="16938"/>
                  </a:cubicBezTo>
                  <a:cubicBezTo>
                    <a:pt x="44577" y="16943"/>
                    <a:pt x="44598" y="16944"/>
                    <a:pt x="44616" y="16944"/>
                  </a:cubicBezTo>
                  <a:cubicBezTo>
                    <a:pt x="44637" y="16944"/>
                    <a:pt x="44654" y="16942"/>
                    <a:pt x="44672" y="16942"/>
                  </a:cubicBezTo>
                  <a:cubicBezTo>
                    <a:pt x="44724" y="16942"/>
                    <a:pt x="44771" y="16956"/>
                    <a:pt x="44868" y="17069"/>
                  </a:cubicBezTo>
                  <a:cubicBezTo>
                    <a:pt x="44835" y="17057"/>
                    <a:pt x="44807" y="17051"/>
                    <a:pt x="44784" y="17051"/>
                  </a:cubicBezTo>
                  <a:cubicBezTo>
                    <a:pt x="44625" y="17051"/>
                    <a:pt x="44662" y="17306"/>
                    <a:pt x="44528" y="17306"/>
                  </a:cubicBezTo>
                  <a:cubicBezTo>
                    <a:pt x="44479" y="17306"/>
                    <a:pt x="44405" y="17271"/>
                    <a:pt x="44290" y="17175"/>
                  </a:cubicBezTo>
                  <a:lnTo>
                    <a:pt x="44290" y="17175"/>
                  </a:lnTo>
                  <a:cubicBezTo>
                    <a:pt x="44303" y="17177"/>
                    <a:pt x="44315" y="17177"/>
                    <a:pt x="44326" y="17177"/>
                  </a:cubicBezTo>
                  <a:cubicBezTo>
                    <a:pt x="44605" y="17177"/>
                    <a:pt x="44271" y="16561"/>
                    <a:pt x="43816" y="16333"/>
                  </a:cubicBezTo>
                  <a:lnTo>
                    <a:pt x="43816" y="16333"/>
                  </a:lnTo>
                  <a:cubicBezTo>
                    <a:pt x="44144" y="16644"/>
                    <a:pt x="43985" y="16773"/>
                    <a:pt x="43769" y="16773"/>
                  </a:cubicBezTo>
                  <a:cubicBezTo>
                    <a:pt x="43657" y="16773"/>
                    <a:pt x="43529" y="16738"/>
                    <a:pt x="43448" y="16675"/>
                  </a:cubicBezTo>
                  <a:cubicBezTo>
                    <a:pt x="43553" y="16596"/>
                    <a:pt x="44053" y="16543"/>
                    <a:pt x="43474" y="16123"/>
                  </a:cubicBezTo>
                  <a:lnTo>
                    <a:pt x="43474" y="16123"/>
                  </a:lnTo>
                  <a:cubicBezTo>
                    <a:pt x="43474" y="16186"/>
                    <a:pt x="43455" y="16221"/>
                    <a:pt x="43405" y="16221"/>
                  </a:cubicBezTo>
                  <a:cubicBezTo>
                    <a:pt x="43372" y="16221"/>
                    <a:pt x="43326" y="16206"/>
                    <a:pt x="43264" y="16175"/>
                  </a:cubicBezTo>
                  <a:cubicBezTo>
                    <a:pt x="43216" y="16046"/>
                    <a:pt x="43248" y="15997"/>
                    <a:pt x="43325" y="15997"/>
                  </a:cubicBezTo>
                  <a:cubicBezTo>
                    <a:pt x="43545" y="15997"/>
                    <a:pt x="44134" y="16392"/>
                    <a:pt x="44290" y="16412"/>
                  </a:cubicBezTo>
                  <a:lnTo>
                    <a:pt x="44079" y="15965"/>
                  </a:lnTo>
                  <a:lnTo>
                    <a:pt x="44079" y="15965"/>
                  </a:lnTo>
                  <a:cubicBezTo>
                    <a:pt x="44247" y="16021"/>
                    <a:pt x="44378" y="16045"/>
                    <a:pt x="44481" y="16045"/>
                  </a:cubicBezTo>
                  <a:cubicBezTo>
                    <a:pt x="44765" y="16045"/>
                    <a:pt x="44837" y="15861"/>
                    <a:pt x="44894" y="15649"/>
                  </a:cubicBezTo>
                  <a:cubicBezTo>
                    <a:pt x="44658" y="15412"/>
                    <a:pt x="44474" y="15149"/>
                    <a:pt x="44342" y="14860"/>
                  </a:cubicBezTo>
                  <a:lnTo>
                    <a:pt x="44342" y="14860"/>
                  </a:lnTo>
                  <a:cubicBezTo>
                    <a:pt x="44490" y="14988"/>
                    <a:pt x="44556" y="15033"/>
                    <a:pt x="44578" y="15033"/>
                  </a:cubicBezTo>
                  <a:cubicBezTo>
                    <a:pt x="44634" y="15033"/>
                    <a:pt x="44441" y="14770"/>
                    <a:pt x="44564" y="14770"/>
                  </a:cubicBezTo>
                  <a:close/>
                  <a:moveTo>
                    <a:pt x="50186" y="16821"/>
                  </a:moveTo>
                  <a:cubicBezTo>
                    <a:pt x="50214" y="16821"/>
                    <a:pt x="50255" y="16833"/>
                    <a:pt x="50312" y="16859"/>
                  </a:cubicBezTo>
                  <a:lnTo>
                    <a:pt x="50312" y="16833"/>
                  </a:lnTo>
                  <a:cubicBezTo>
                    <a:pt x="50336" y="16997"/>
                    <a:pt x="50589" y="17349"/>
                    <a:pt x="50420" y="17349"/>
                  </a:cubicBezTo>
                  <a:cubicBezTo>
                    <a:pt x="50400" y="17349"/>
                    <a:pt x="50373" y="17344"/>
                    <a:pt x="50339" y="17332"/>
                  </a:cubicBezTo>
                  <a:cubicBezTo>
                    <a:pt x="50229" y="17113"/>
                    <a:pt x="50046" y="16821"/>
                    <a:pt x="50186" y="16821"/>
                  </a:cubicBezTo>
                  <a:close/>
                  <a:moveTo>
                    <a:pt x="44105" y="16859"/>
                  </a:moveTo>
                  <a:cubicBezTo>
                    <a:pt x="44263" y="17017"/>
                    <a:pt x="44342" y="17280"/>
                    <a:pt x="44263" y="17359"/>
                  </a:cubicBezTo>
                  <a:cubicBezTo>
                    <a:pt x="44199" y="17267"/>
                    <a:pt x="44158" y="17243"/>
                    <a:pt x="44119" y="17243"/>
                  </a:cubicBezTo>
                  <a:cubicBezTo>
                    <a:pt x="44074" y="17243"/>
                    <a:pt x="44034" y="17277"/>
                    <a:pt x="43967" y="17277"/>
                  </a:cubicBezTo>
                  <a:cubicBezTo>
                    <a:pt x="43928" y="17277"/>
                    <a:pt x="43880" y="17265"/>
                    <a:pt x="43816" y="17227"/>
                  </a:cubicBezTo>
                  <a:cubicBezTo>
                    <a:pt x="43685" y="16885"/>
                    <a:pt x="43921" y="16885"/>
                    <a:pt x="44105" y="16859"/>
                  </a:cubicBezTo>
                  <a:close/>
                  <a:moveTo>
                    <a:pt x="49916" y="17093"/>
                  </a:moveTo>
                  <a:cubicBezTo>
                    <a:pt x="49985" y="17093"/>
                    <a:pt x="50078" y="17130"/>
                    <a:pt x="50201" y="17222"/>
                  </a:cubicBezTo>
                  <a:lnTo>
                    <a:pt x="50201" y="17222"/>
                  </a:lnTo>
                  <a:cubicBezTo>
                    <a:pt x="50141" y="17415"/>
                    <a:pt x="49962" y="17465"/>
                    <a:pt x="49734" y="17490"/>
                  </a:cubicBezTo>
                  <a:cubicBezTo>
                    <a:pt x="49715" y="17339"/>
                    <a:pt x="49737" y="17093"/>
                    <a:pt x="49916" y="17093"/>
                  </a:cubicBezTo>
                  <a:close/>
                  <a:moveTo>
                    <a:pt x="41607" y="17490"/>
                  </a:moveTo>
                  <a:lnTo>
                    <a:pt x="41607" y="17516"/>
                  </a:lnTo>
                  <a:cubicBezTo>
                    <a:pt x="41623" y="17524"/>
                    <a:pt x="41640" y="17531"/>
                    <a:pt x="41656" y="17539"/>
                  </a:cubicBezTo>
                  <a:lnTo>
                    <a:pt x="41656" y="17539"/>
                  </a:lnTo>
                  <a:cubicBezTo>
                    <a:pt x="41640" y="17524"/>
                    <a:pt x="41624" y="17507"/>
                    <a:pt x="41607" y="17490"/>
                  </a:cubicBezTo>
                  <a:close/>
                  <a:moveTo>
                    <a:pt x="37787" y="17287"/>
                  </a:moveTo>
                  <a:cubicBezTo>
                    <a:pt x="37869" y="17287"/>
                    <a:pt x="37972" y="17326"/>
                    <a:pt x="38109" y="17438"/>
                  </a:cubicBezTo>
                  <a:cubicBezTo>
                    <a:pt x="38096" y="17435"/>
                    <a:pt x="38084" y="17434"/>
                    <a:pt x="38073" y="17434"/>
                  </a:cubicBezTo>
                  <a:cubicBezTo>
                    <a:pt x="37902" y="17434"/>
                    <a:pt x="37901" y="17687"/>
                    <a:pt x="37748" y="17687"/>
                  </a:cubicBezTo>
                  <a:cubicBezTo>
                    <a:pt x="37683" y="17687"/>
                    <a:pt x="37593" y="17643"/>
                    <a:pt x="37452" y="17516"/>
                  </a:cubicBezTo>
                  <a:lnTo>
                    <a:pt x="37452" y="17490"/>
                  </a:lnTo>
                  <a:cubicBezTo>
                    <a:pt x="37540" y="17455"/>
                    <a:pt x="37617" y="17287"/>
                    <a:pt x="37787" y="17287"/>
                  </a:cubicBezTo>
                  <a:close/>
                  <a:moveTo>
                    <a:pt x="43456" y="17226"/>
                  </a:moveTo>
                  <a:cubicBezTo>
                    <a:pt x="43511" y="17226"/>
                    <a:pt x="43591" y="17249"/>
                    <a:pt x="43711" y="17306"/>
                  </a:cubicBezTo>
                  <a:cubicBezTo>
                    <a:pt x="43790" y="17648"/>
                    <a:pt x="43422" y="17438"/>
                    <a:pt x="43632" y="17779"/>
                  </a:cubicBezTo>
                  <a:cubicBezTo>
                    <a:pt x="43474" y="17701"/>
                    <a:pt x="43316" y="17648"/>
                    <a:pt x="43211" y="17516"/>
                  </a:cubicBezTo>
                  <a:cubicBezTo>
                    <a:pt x="43397" y="17516"/>
                    <a:pt x="43260" y="17226"/>
                    <a:pt x="43456" y="17226"/>
                  </a:cubicBezTo>
                  <a:close/>
                  <a:moveTo>
                    <a:pt x="49486" y="17428"/>
                  </a:moveTo>
                  <a:cubicBezTo>
                    <a:pt x="49522" y="17428"/>
                    <a:pt x="49569" y="17439"/>
                    <a:pt x="49628" y="17464"/>
                  </a:cubicBezTo>
                  <a:lnTo>
                    <a:pt x="49628" y="17438"/>
                  </a:lnTo>
                  <a:lnTo>
                    <a:pt x="49628" y="17438"/>
                  </a:lnTo>
                  <a:cubicBezTo>
                    <a:pt x="49813" y="17753"/>
                    <a:pt x="49681" y="17753"/>
                    <a:pt x="49550" y="17779"/>
                  </a:cubicBezTo>
                  <a:cubicBezTo>
                    <a:pt x="49379" y="17630"/>
                    <a:pt x="49329" y="17428"/>
                    <a:pt x="49486" y="17428"/>
                  </a:cubicBezTo>
                  <a:close/>
                  <a:moveTo>
                    <a:pt x="42061" y="17047"/>
                  </a:moveTo>
                  <a:cubicBezTo>
                    <a:pt x="42237" y="17047"/>
                    <a:pt x="42473" y="17121"/>
                    <a:pt x="42738" y="17280"/>
                  </a:cubicBezTo>
                  <a:cubicBezTo>
                    <a:pt x="42690" y="17273"/>
                    <a:pt x="42645" y="17270"/>
                    <a:pt x="42604" y="17270"/>
                  </a:cubicBezTo>
                  <a:cubicBezTo>
                    <a:pt x="42173" y="17270"/>
                    <a:pt x="42118" y="17627"/>
                    <a:pt x="42238" y="17964"/>
                  </a:cubicBezTo>
                  <a:cubicBezTo>
                    <a:pt x="42067" y="17792"/>
                    <a:pt x="41873" y="17644"/>
                    <a:pt x="41656" y="17539"/>
                  </a:cubicBezTo>
                  <a:lnTo>
                    <a:pt x="41656" y="17539"/>
                  </a:lnTo>
                  <a:cubicBezTo>
                    <a:pt x="41899" y="17783"/>
                    <a:pt x="41916" y="17814"/>
                    <a:pt x="41817" y="17937"/>
                  </a:cubicBezTo>
                  <a:cubicBezTo>
                    <a:pt x="41660" y="17885"/>
                    <a:pt x="41581" y="17727"/>
                    <a:pt x="41449" y="17622"/>
                  </a:cubicBezTo>
                  <a:lnTo>
                    <a:pt x="41449" y="17622"/>
                  </a:lnTo>
                  <a:cubicBezTo>
                    <a:pt x="41629" y="17829"/>
                    <a:pt x="41641" y="17862"/>
                    <a:pt x="41598" y="17862"/>
                  </a:cubicBezTo>
                  <a:cubicBezTo>
                    <a:pt x="41577" y="17862"/>
                    <a:pt x="41544" y="17854"/>
                    <a:pt x="41510" y="17854"/>
                  </a:cubicBezTo>
                  <a:cubicBezTo>
                    <a:pt x="41479" y="17854"/>
                    <a:pt x="41447" y="17861"/>
                    <a:pt x="41423" y="17885"/>
                  </a:cubicBezTo>
                  <a:cubicBezTo>
                    <a:pt x="41701" y="18044"/>
                    <a:pt x="41709" y="18203"/>
                    <a:pt x="41583" y="18203"/>
                  </a:cubicBezTo>
                  <a:cubicBezTo>
                    <a:pt x="41542" y="18203"/>
                    <a:pt x="41487" y="18186"/>
                    <a:pt x="41423" y="18148"/>
                  </a:cubicBezTo>
                  <a:cubicBezTo>
                    <a:pt x="41160" y="17937"/>
                    <a:pt x="41344" y="17911"/>
                    <a:pt x="41107" y="17543"/>
                  </a:cubicBezTo>
                  <a:cubicBezTo>
                    <a:pt x="41370" y="17464"/>
                    <a:pt x="41581" y="17648"/>
                    <a:pt x="41239" y="17175"/>
                  </a:cubicBezTo>
                  <a:cubicBezTo>
                    <a:pt x="41250" y="17163"/>
                    <a:pt x="41267" y="17157"/>
                    <a:pt x="41287" y="17157"/>
                  </a:cubicBezTo>
                  <a:cubicBezTo>
                    <a:pt x="41401" y="17157"/>
                    <a:pt x="41630" y="17333"/>
                    <a:pt x="41765" y="17490"/>
                  </a:cubicBezTo>
                  <a:cubicBezTo>
                    <a:pt x="41671" y="17208"/>
                    <a:pt x="41801" y="17047"/>
                    <a:pt x="42061" y="17047"/>
                  </a:cubicBezTo>
                  <a:close/>
                  <a:moveTo>
                    <a:pt x="40899" y="17977"/>
                  </a:moveTo>
                  <a:cubicBezTo>
                    <a:pt x="40959" y="17977"/>
                    <a:pt x="41058" y="18039"/>
                    <a:pt x="41212" y="18227"/>
                  </a:cubicBezTo>
                  <a:cubicBezTo>
                    <a:pt x="41145" y="18178"/>
                    <a:pt x="41101" y="18160"/>
                    <a:pt x="41073" y="18160"/>
                  </a:cubicBezTo>
                  <a:cubicBezTo>
                    <a:pt x="40987" y="18160"/>
                    <a:pt x="41038" y="18323"/>
                    <a:pt x="40987" y="18323"/>
                  </a:cubicBezTo>
                  <a:cubicBezTo>
                    <a:pt x="40963" y="18323"/>
                    <a:pt x="40916" y="18285"/>
                    <a:pt x="40818" y="18174"/>
                  </a:cubicBezTo>
                  <a:cubicBezTo>
                    <a:pt x="40803" y="18097"/>
                    <a:pt x="40814" y="17977"/>
                    <a:pt x="40899" y="17977"/>
                  </a:cubicBezTo>
                  <a:close/>
                  <a:moveTo>
                    <a:pt x="47760" y="18017"/>
                  </a:moveTo>
                  <a:cubicBezTo>
                    <a:pt x="47795" y="18017"/>
                    <a:pt x="47847" y="18033"/>
                    <a:pt x="47919" y="18069"/>
                  </a:cubicBezTo>
                  <a:lnTo>
                    <a:pt x="47893" y="18069"/>
                  </a:lnTo>
                  <a:cubicBezTo>
                    <a:pt x="48008" y="18241"/>
                    <a:pt x="48039" y="18358"/>
                    <a:pt x="47946" y="18358"/>
                  </a:cubicBezTo>
                  <a:cubicBezTo>
                    <a:pt x="47911" y="18358"/>
                    <a:pt x="47859" y="18341"/>
                    <a:pt x="47787" y="18305"/>
                  </a:cubicBezTo>
                  <a:cubicBezTo>
                    <a:pt x="47692" y="18133"/>
                    <a:pt x="47666" y="18017"/>
                    <a:pt x="47760" y="18017"/>
                  </a:cubicBezTo>
                  <a:close/>
                  <a:moveTo>
                    <a:pt x="3453" y="17595"/>
                  </a:moveTo>
                  <a:cubicBezTo>
                    <a:pt x="3478" y="17595"/>
                    <a:pt x="3522" y="17615"/>
                    <a:pt x="3603" y="17674"/>
                  </a:cubicBezTo>
                  <a:cubicBezTo>
                    <a:pt x="3682" y="17964"/>
                    <a:pt x="3998" y="18095"/>
                    <a:pt x="4077" y="18411"/>
                  </a:cubicBezTo>
                  <a:cubicBezTo>
                    <a:pt x="4034" y="18389"/>
                    <a:pt x="4003" y="18383"/>
                    <a:pt x="3976" y="18383"/>
                  </a:cubicBezTo>
                  <a:cubicBezTo>
                    <a:pt x="3940" y="18383"/>
                    <a:pt x="3911" y="18394"/>
                    <a:pt x="3871" y="18394"/>
                  </a:cubicBezTo>
                  <a:cubicBezTo>
                    <a:pt x="3828" y="18394"/>
                    <a:pt x="3772" y="18382"/>
                    <a:pt x="3682" y="18332"/>
                  </a:cubicBezTo>
                  <a:cubicBezTo>
                    <a:pt x="3659" y="18213"/>
                    <a:pt x="3290" y="17900"/>
                    <a:pt x="3396" y="17900"/>
                  </a:cubicBezTo>
                  <a:cubicBezTo>
                    <a:pt x="3407" y="17900"/>
                    <a:pt x="3423" y="17903"/>
                    <a:pt x="3446" y="17911"/>
                  </a:cubicBezTo>
                  <a:cubicBezTo>
                    <a:pt x="3514" y="18064"/>
                    <a:pt x="3626" y="18162"/>
                    <a:pt x="3682" y="18162"/>
                  </a:cubicBezTo>
                  <a:cubicBezTo>
                    <a:pt x="3713" y="18162"/>
                    <a:pt x="3727" y="18133"/>
                    <a:pt x="3709" y="18069"/>
                  </a:cubicBezTo>
                  <a:cubicBezTo>
                    <a:pt x="3577" y="17937"/>
                    <a:pt x="3446" y="17806"/>
                    <a:pt x="3314" y="17648"/>
                  </a:cubicBezTo>
                  <a:lnTo>
                    <a:pt x="3314" y="17648"/>
                  </a:lnTo>
                  <a:cubicBezTo>
                    <a:pt x="3344" y="17665"/>
                    <a:pt x="3365" y="17672"/>
                    <a:pt x="3379" y="17672"/>
                  </a:cubicBezTo>
                  <a:cubicBezTo>
                    <a:pt x="3426" y="17672"/>
                    <a:pt x="3403" y="17595"/>
                    <a:pt x="3453" y="17595"/>
                  </a:cubicBezTo>
                  <a:close/>
                  <a:moveTo>
                    <a:pt x="42028" y="18016"/>
                  </a:moveTo>
                  <a:cubicBezTo>
                    <a:pt x="42041" y="18050"/>
                    <a:pt x="42065" y="18058"/>
                    <a:pt x="42098" y="18058"/>
                  </a:cubicBezTo>
                  <a:cubicBezTo>
                    <a:pt x="42125" y="18058"/>
                    <a:pt x="42159" y="18052"/>
                    <a:pt x="42198" y="18052"/>
                  </a:cubicBezTo>
                  <a:cubicBezTo>
                    <a:pt x="42292" y="18052"/>
                    <a:pt x="42416" y="18084"/>
                    <a:pt x="42554" y="18305"/>
                  </a:cubicBezTo>
                  <a:cubicBezTo>
                    <a:pt x="42370" y="18332"/>
                    <a:pt x="42186" y="18358"/>
                    <a:pt x="42001" y="18411"/>
                  </a:cubicBezTo>
                  <a:cubicBezTo>
                    <a:pt x="41923" y="18227"/>
                    <a:pt x="41923" y="18095"/>
                    <a:pt x="42028" y="18042"/>
                  </a:cubicBezTo>
                  <a:lnTo>
                    <a:pt x="42028" y="18016"/>
                  </a:lnTo>
                  <a:close/>
                  <a:moveTo>
                    <a:pt x="2928" y="18310"/>
                  </a:moveTo>
                  <a:cubicBezTo>
                    <a:pt x="2962" y="18310"/>
                    <a:pt x="3019" y="18334"/>
                    <a:pt x="3104" y="18384"/>
                  </a:cubicBezTo>
                  <a:cubicBezTo>
                    <a:pt x="3193" y="18563"/>
                    <a:pt x="3222" y="18669"/>
                    <a:pt x="3148" y="18669"/>
                  </a:cubicBezTo>
                  <a:cubicBezTo>
                    <a:pt x="3114" y="18669"/>
                    <a:pt x="3057" y="18645"/>
                    <a:pt x="2972" y="18595"/>
                  </a:cubicBezTo>
                  <a:cubicBezTo>
                    <a:pt x="2883" y="18416"/>
                    <a:pt x="2854" y="18310"/>
                    <a:pt x="2928" y="18310"/>
                  </a:cubicBezTo>
                  <a:close/>
                  <a:moveTo>
                    <a:pt x="38729" y="18247"/>
                  </a:moveTo>
                  <a:cubicBezTo>
                    <a:pt x="38822" y="18247"/>
                    <a:pt x="38920" y="18268"/>
                    <a:pt x="39003" y="18305"/>
                  </a:cubicBezTo>
                  <a:cubicBezTo>
                    <a:pt x="38994" y="18304"/>
                    <a:pt x="38986" y="18303"/>
                    <a:pt x="38979" y="18303"/>
                  </a:cubicBezTo>
                  <a:cubicBezTo>
                    <a:pt x="38867" y="18303"/>
                    <a:pt x="39036" y="18494"/>
                    <a:pt x="39135" y="18568"/>
                  </a:cubicBezTo>
                  <a:cubicBezTo>
                    <a:pt x="39061" y="18548"/>
                    <a:pt x="39003" y="18540"/>
                    <a:pt x="38954" y="18540"/>
                  </a:cubicBezTo>
                  <a:cubicBezTo>
                    <a:pt x="38730" y="18540"/>
                    <a:pt x="38726" y="18719"/>
                    <a:pt x="38526" y="18719"/>
                  </a:cubicBezTo>
                  <a:cubicBezTo>
                    <a:pt x="38491" y="18719"/>
                    <a:pt x="38449" y="18713"/>
                    <a:pt x="38398" y="18700"/>
                  </a:cubicBezTo>
                  <a:lnTo>
                    <a:pt x="38425" y="18674"/>
                  </a:lnTo>
                  <a:cubicBezTo>
                    <a:pt x="38293" y="18373"/>
                    <a:pt x="38497" y="18247"/>
                    <a:pt x="38729" y="18247"/>
                  </a:cubicBezTo>
                  <a:close/>
                  <a:moveTo>
                    <a:pt x="3156" y="18227"/>
                  </a:moveTo>
                  <a:lnTo>
                    <a:pt x="3156" y="18227"/>
                  </a:lnTo>
                  <a:cubicBezTo>
                    <a:pt x="3391" y="18367"/>
                    <a:pt x="3771" y="18800"/>
                    <a:pt x="3628" y="18800"/>
                  </a:cubicBezTo>
                  <a:cubicBezTo>
                    <a:pt x="3611" y="18800"/>
                    <a:pt x="3585" y="18793"/>
                    <a:pt x="3551" y="18779"/>
                  </a:cubicBezTo>
                  <a:cubicBezTo>
                    <a:pt x="3393" y="18595"/>
                    <a:pt x="3288" y="18411"/>
                    <a:pt x="3156" y="18227"/>
                  </a:cubicBezTo>
                  <a:close/>
                  <a:moveTo>
                    <a:pt x="40055" y="18042"/>
                  </a:moveTo>
                  <a:lnTo>
                    <a:pt x="40055" y="18042"/>
                  </a:lnTo>
                  <a:cubicBezTo>
                    <a:pt x="40284" y="18233"/>
                    <a:pt x="40382" y="18289"/>
                    <a:pt x="40434" y="18289"/>
                  </a:cubicBezTo>
                  <a:cubicBezTo>
                    <a:pt x="40509" y="18289"/>
                    <a:pt x="40493" y="18177"/>
                    <a:pt x="40633" y="18177"/>
                  </a:cubicBezTo>
                  <a:cubicBezTo>
                    <a:pt x="40667" y="18177"/>
                    <a:pt x="40710" y="18184"/>
                    <a:pt x="40765" y="18200"/>
                  </a:cubicBezTo>
                  <a:cubicBezTo>
                    <a:pt x="40871" y="18542"/>
                    <a:pt x="41081" y="18858"/>
                    <a:pt x="41397" y="19042"/>
                  </a:cubicBezTo>
                  <a:cubicBezTo>
                    <a:pt x="41160" y="18907"/>
                    <a:pt x="41001" y="18857"/>
                    <a:pt x="40888" y="18857"/>
                  </a:cubicBezTo>
                  <a:cubicBezTo>
                    <a:pt x="40551" y="18857"/>
                    <a:pt x="40624" y="19307"/>
                    <a:pt x="40260" y="19307"/>
                  </a:cubicBezTo>
                  <a:cubicBezTo>
                    <a:pt x="40245" y="19307"/>
                    <a:pt x="40229" y="19306"/>
                    <a:pt x="40213" y="19305"/>
                  </a:cubicBezTo>
                  <a:lnTo>
                    <a:pt x="40213" y="19279"/>
                  </a:lnTo>
                  <a:cubicBezTo>
                    <a:pt x="40187" y="18937"/>
                    <a:pt x="40450" y="18726"/>
                    <a:pt x="40581" y="18463"/>
                  </a:cubicBezTo>
                  <a:cubicBezTo>
                    <a:pt x="40371" y="18358"/>
                    <a:pt x="40160" y="18253"/>
                    <a:pt x="40055" y="18042"/>
                  </a:cubicBezTo>
                  <a:close/>
                  <a:moveTo>
                    <a:pt x="2586" y="18719"/>
                  </a:moveTo>
                  <a:cubicBezTo>
                    <a:pt x="2599" y="18719"/>
                    <a:pt x="2613" y="18721"/>
                    <a:pt x="2630" y="18726"/>
                  </a:cubicBezTo>
                  <a:cubicBezTo>
                    <a:pt x="2893" y="19279"/>
                    <a:pt x="2946" y="18937"/>
                    <a:pt x="3130" y="19279"/>
                  </a:cubicBezTo>
                  <a:cubicBezTo>
                    <a:pt x="3072" y="19250"/>
                    <a:pt x="3029" y="19238"/>
                    <a:pt x="2997" y="19238"/>
                  </a:cubicBezTo>
                  <a:cubicBezTo>
                    <a:pt x="2835" y="19238"/>
                    <a:pt x="2946" y="19545"/>
                    <a:pt x="2794" y="19545"/>
                  </a:cubicBezTo>
                  <a:cubicBezTo>
                    <a:pt x="2784" y="19545"/>
                    <a:pt x="2774" y="19544"/>
                    <a:pt x="2762" y="19542"/>
                  </a:cubicBezTo>
                  <a:cubicBezTo>
                    <a:pt x="2683" y="19252"/>
                    <a:pt x="2525" y="19016"/>
                    <a:pt x="2315" y="18805"/>
                  </a:cubicBezTo>
                  <a:lnTo>
                    <a:pt x="2315" y="18805"/>
                  </a:lnTo>
                  <a:cubicBezTo>
                    <a:pt x="2363" y="18832"/>
                    <a:pt x="2397" y="18842"/>
                    <a:pt x="2422" y="18842"/>
                  </a:cubicBezTo>
                  <a:cubicBezTo>
                    <a:pt x="2509" y="18842"/>
                    <a:pt x="2491" y="18719"/>
                    <a:pt x="2586" y="18719"/>
                  </a:cubicBezTo>
                  <a:close/>
                  <a:moveTo>
                    <a:pt x="35163" y="19279"/>
                  </a:moveTo>
                  <a:cubicBezTo>
                    <a:pt x="35362" y="19455"/>
                    <a:pt x="35339" y="19613"/>
                    <a:pt x="35186" y="19613"/>
                  </a:cubicBezTo>
                  <a:cubicBezTo>
                    <a:pt x="35157" y="19613"/>
                    <a:pt x="35123" y="19607"/>
                    <a:pt x="35085" y="19594"/>
                  </a:cubicBezTo>
                  <a:lnTo>
                    <a:pt x="35111" y="19594"/>
                  </a:lnTo>
                  <a:cubicBezTo>
                    <a:pt x="34927" y="19305"/>
                    <a:pt x="35032" y="19279"/>
                    <a:pt x="35163" y="19279"/>
                  </a:cubicBezTo>
                  <a:close/>
                  <a:moveTo>
                    <a:pt x="39108" y="18989"/>
                  </a:moveTo>
                  <a:lnTo>
                    <a:pt x="39293" y="19068"/>
                  </a:lnTo>
                  <a:cubicBezTo>
                    <a:pt x="39542" y="19385"/>
                    <a:pt x="39713" y="19468"/>
                    <a:pt x="39907" y="19468"/>
                  </a:cubicBezTo>
                  <a:cubicBezTo>
                    <a:pt x="39938" y="19468"/>
                    <a:pt x="39970" y="19466"/>
                    <a:pt x="40003" y="19463"/>
                  </a:cubicBezTo>
                  <a:lnTo>
                    <a:pt x="40003" y="19463"/>
                  </a:lnTo>
                  <a:cubicBezTo>
                    <a:pt x="40064" y="19635"/>
                    <a:pt x="40046" y="19698"/>
                    <a:pt x="39976" y="19698"/>
                  </a:cubicBezTo>
                  <a:cubicBezTo>
                    <a:pt x="39864" y="19698"/>
                    <a:pt x="39620" y="19539"/>
                    <a:pt x="39345" y="19410"/>
                  </a:cubicBezTo>
                  <a:lnTo>
                    <a:pt x="39371" y="19384"/>
                  </a:lnTo>
                  <a:cubicBezTo>
                    <a:pt x="39293" y="19226"/>
                    <a:pt x="39214" y="19094"/>
                    <a:pt x="39108" y="18989"/>
                  </a:cubicBezTo>
                  <a:close/>
                  <a:moveTo>
                    <a:pt x="37077" y="19407"/>
                  </a:moveTo>
                  <a:cubicBezTo>
                    <a:pt x="37087" y="19407"/>
                    <a:pt x="37098" y="19408"/>
                    <a:pt x="37110" y="19410"/>
                  </a:cubicBezTo>
                  <a:cubicBezTo>
                    <a:pt x="37275" y="19576"/>
                    <a:pt x="37327" y="19774"/>
                    <a:pt x="37187" y="19774"/>
                  </a:cubicBezTo>
                  <a:cubicBezTo>
                    <a:pt x="37150" y="19774"/>
                    <a:pt x="37098" y="19759"/>
                    <a:pt x="37031" y="19726"/>
                  </a:cubicBezTo>
                  <a:cubicBezTo>
                    <a:pt x="36958" y="19555"/>
                    <a:pt x="36952" y="19407"/>
                    <a:pt x="37077" y="19407"/>
                  </a:cubicBezTo>
                  <a:close/>
                  <a:moveTo>
                    <a:pt x="39073" y="19491"/>
                  </a:moveTo>
                  <a:cubicBezTo>
                    <a:pt x="39134" y="19491"/>
                    <a:pt x="39234" y="19555"/>
                    <a:pt x="39398" y="19726"/>
                  </a:cubicBezTo>
                  <a:cubicBezTo>
                    <a:pt x="39357" y="19714"/>
                    <a:pt x="39324" y="19709"/>
                    <a:pt x="39296" y="19709"/>
                  </a:cubicBezTo>
                  <a:cubicBezTo>
                    <a:pt x="39040" y="19709"/>
                    <a:pt x="39298" y="20151"/>
                    <a:pt x="39079" y="20151"/>
                  </a:cubicBezTo>
                  <a:cubicBezTo>
                    <a:pt x="39047" y="20151"/>
                    <a:pt x="39006" y="20141"/>
                    <a:pt x="38951" y="20120"/>
                  </a:cubicBezTo>
                  <a:lnTo>
                    <a:pt x="38951" y="20094"/>
                  </a:lnTo>
                  <a:cubicBezTo>
                    <a:pt x="39048" y="20016"/>
                    <a:pt x="38900" y="19491"/>
                    <a:pt x="39073" y="19491"/>
                  </a:cubicBezTo>
                  <a:close/>
                  <a:moveTo>
                    <a:pt x="44553" y="19752"/>
                  </a:moveTo>
                  <a:cubicBezTo>
                    <a:pt x="44697" y="19896"/>
                    <a:pt x="44728" y="20268"/>
                    <a:pt x="44556" y="20268"/>
                  </a:cubicBezTo>
                  <a:cubicBezTo>
                    <a:pt x="44510" y="20268"/>
                    <a:pt x="44448" y="20240"/>
                    <a:pt x="44368" y="20173"/>
                  </a:cubicBezTo>
                  <a:cubicBezTo>
                    <a:pt x="44368" y="19962"/>
                    <a:pt x="44526" y="19936"/>
                    <a:pt x="44553" y="19752"/>
                  </a:cubicBezTo>
                  <a:close/>
                  <a:moveTo>
                    <a:pt x="36005" y="19936"/>
                  </a:moveTo>
                  <a:cubicBezTo>
                    <a:pt x="36084" y="20146"/>
                    <a:pt x="36294" y="20225"/>
                    <a:pt x="36321" y="20436"/>
                  </a:cubicBezTo>
                  <a:cubicBezTo>
                    <a:pt x="36119" y="20321"/>
                    <a:pt x="35998" y="20280"/>
                    <a:pt x="35921" y="20280"/>
                  </a:cubicBezTo>
                  <a:cubicBezTo>
                    <a:pt x="35740" y="20280"/>
                    <a:pt x="35798" y="20501"/>
                    <a:pt x="35618" y="20501"/>
                  </a:cubicBezTo>
                  <a:cubicBezTo>
                    <a:pt x="35594" y="20501"/>
                    <a:pt x="35566" y="20497"/>
                    <a:pt x="35532" y="20488"/>
                  </a:cubicBezTo>
                  <a:cubicBezTo>
                    <a:pt x="35190" y="19989"/>
                    <a:pt x="35847" y="20094"/>
                    <a:pt x="36005" y="19936"/>
                  </a:cubicBezTo>
                  <a:close/>
                  <a:moveTo>
                    <a:pt x="38251" y="20036"/>
                  </a:moveTo>
                  <a:cubicBezTo>
                    <a:pt x="38348" y="20036"/>
                    <a:pt x="38483" y="20107"/>
                    <a:pt x="38688" y="20304"/>
                  </a:cubicBezTo>
                  <a:cubicBezTo>
                    <a:pt x="38630" y="20287"/>
                    <a:pt x="38580" y="20279"/>
                    <a:pt x="38535" y="20279"/>
                  </a:cubicBezTo>
                  <a:cubicBezTo>
                    <a:pt x="38257" y="20279"/>
                    <a:pt x="38216" y="20575"/>
                    <a:pt x="38003" y="20575"/>
                  </a:cubicBezTo>
                  <a:cubicBezTo>
                    <a:pt x="37942" y="20575"/>
                    <a:pt x="37866" y="20551"/>
                    <a:pt x="37767" y="20488"/>
                  </a:cubicBezTo>
                  <a:lnTo>
                    <a:pt x="37767" y="20462"/>
                  </a:lnTo>
                  <a:cubicBezTo>
                    <a:pt x="38010" y="20462"/>
                    <a:pt x="38014" y="20036"/>
                    <a:pt x="38251" y="20036"/>
                  </a:cubicBezTo>
                  <a:close/>
                  <a:moveTo>
                    <a:pt x="47009" y="20340"/>
                  </a:moveTo>
                  <a:cubicBezTo>
                    <a:pt x="47026" y="20340"/>
                    <a:pt x="47049" y="20345"/>
                    <a:pt x="47077" y="20357"/>
                  </a:cubicBezTo>
                  <a:cubicBezTo>
                    <a:pt x="47101" y="20475"/>
                    <a:pt x="47399" y="20846"/>
                    <a:pt x="47309" y="20846"/>
                  </a:cubicBezTo>
                  <a:cubicBezTo>
                    <a:pt x="47299" y="20846"/>
                    <a:pt x="47283" y="20841"/>
                    <a:pt x="47261" y="20830"/>
                  </a:cubicBezTo>
                  <a:cubicBezTo>
                    <a:pt x="47074" y="20690"/>
                    <a:pt x="46866" y="20340"/>
                    <a:pt x="47009" y="20340"/>
                  </a:cubicBezTo>
                  <a:close/>
                  <a:moveTo>
                    <a:pt x="33311" y="20772"/>
                  </a:moveTo>
                  <a:cubicBezTo>
                    <a:pt x="33382" y="20772"/>
                    <a:pt x="33492" y="20833"/>
                    <a:pt x="33585" y="20962"/>
                  </a:cubicBezTo>
                  <a:cubicBezTo>
                    <a:pt x="33575" y="20958"/>
                    <a:pt x="33566" y="20956"/>
                    <a:pt x="33558" y="20956"/>
                  </a:cubicBezTo>
                  <a:cubicBezTo>
                    <a:pt x="33484" y="20956"/>
                    <a:pt x="33563" y="21121"/>
                    <a:pt x="33485" y="21121"/>
                  </a:cubicBezTo>
                  <a:cubicBezTo>
                    <a:pt x="33456" y="21121"/>
                    <a:pt x="33407" y="21099"/>
                    <a:pt x="33322" y="21041"/>
                  </a:cubicBezTo>
                  <a:cubicBezTo>
                    <a:pt x="33191" y="20866"/>
                    <a:pt x="33222" y="20772"/>
                    <a:pt x="33311" y="20772"/>
                  </a:cubicBezTo>
                  <a:close/>
                  <a:moveTo>
                    <a:pt x="36243" y="20497"/>
                  </a:moveTo>
                  <a:cubicBezTo>
                    <a:pt x="36319" y="20497"/>
                    <a:pt x="36421" y="20558"/>
                    <a:pt x="36557" y="20751"/>
                  </a:cubicBezTo>
                  <a:cubicBezTo>
                    <a:pt x="36495" y="20723"/>
                    <a:pt x="36452" y="20711"/>
                    <a:pt x="36425" y="20711"/>
                  </a:cubicBezTo>
                  <a:cubicBezTo>
                    <a:pt x="36240" y="20711"/>
                    <a:pt x="36719" y="21250"/>
                    <a:pt x="36526" y="21250"/>
                  </a:cubicBezTo>
                  <a:cubicBezTo>
                    <a:pt x="36503" y="21250"/>
                    <a:pt x="36471" y="21242"/>
                    <a:pt x="36426" y="21225"/>
                  </a:cubicBezTo>
                  <a:cubicBezTo>
                    <a:pt x="36321" y="20883"/>
                    <a:pt x="36321" y="21014"/>
                    <a:pt x="36058" y="20646"/>
                  </a:cubicBezTo>
                  <a:cubicBezTo>
                    <a:pt x="36088" y="20601"/>
                    <a:pt x="36143" y="20497"/>
                    <a:pt x="36243" y="20497"/>
                  </a:cubicBezTo>
                  <a:close/>
                  <a:moveTo>
                    <a:pt x="35532" y="20962"/>
                  </a:moveTo>
                  <a:cubicBezTo>
                    <a:pt x="35738" y="21168"/>
                    <a:pt x="35880" y="21455"/>
                    <a:pt x="35715" y="21455"/>
                  </a:cubicBezTo>
                  <a:cubicBezTo>
                    <a:pt x="35670" y="21455"/>
                    <a:pt x="35602" y="21434"/>
                    <a:pt x="35505" y="21383"/>
                  </a:cubicBezTo>
                  <a:cubicBezTo>
                    <a:pt x="35295" y="21067"/>
                    <a:pt x="35374" y="20962"/>
                    <a:pt x="35532" y="20962"/>
                  </a:cubicBezTo>
                  <a:close/>
                  <a:moveTo>
                    <a:pt x="48839" y="20672"/>
                  </a:moveTo>
                  <a:cubicBezTo>
                    <a:pt x="49024" y="20725"/>
                    <a:pt x="49208" y="20857"/>
                    <a:pt x="49313" y="21014"/>
                  </a:cubicBezTo>
                  <a:cubicBezTo>
                    <a:pt x="49272" y="20999"/>
                    <a:pt x="49241" y="20992"/>
                    <a:pt x="49218" y="20992"/>
                  </a:cubicBezTo>
                  <a:cubicBezTo>
                    <a:pt x="48998" y="20992"/>
                    <a:pt x="49466" y="21600"/>
                    <a:pt x="49418" y="21672"/>
                  </a:cubicBezTo>
                  <a:cubicBezTo>
                    <a:pt x="48945" y="21435"/>
                    <a:pt x="49155" y="21330"/>
                    <a:pt x="48813" y="20935"/>
                  </a:cubicBezTo>
                  <a:lnTo>
                    <a:pt x="48813" y="20935"/>
                  </a:lnTo>
                  <a:cubicBezTo>
                    <a:pt x="48904" y="20994"/>
                    <a:pt x="48956" y="21017"/>
                    <a:pt x="48982" y="21017"/>
                  </a:cubicBezTo>
                  <a:cubicBezTo>
                    <a:pt x="49063" y="21017"/>
                    <a:pt x="48899" y="20798"/>
                    <a:pt x="48839" y="20699"/>
                  </a:cubicBezTo>
                  <a:lnTo>
                    <a:pt x="48839" y="20672"/>
                  </a:lnTo>
                  <a:close/>
                  <a:moveTo>
                    <a:pt x="48087" y="21374"/>
                  </a:moveTo>
                  <a:cubicBezTo>
                    <a:pt x="48160" y="21374"/>
                    <a:pt x="48241" y="21405"/>
                    <a:pt x="48340" y="21514"/>
                  </a:cubicBezTo>
                  <a:lnTo>
                    <a:pt x="48313" y="21514"/>
                  </a:lnTo>
                  <a:cubicBezTo>
                    <a:pt x="48285" y="21504"/>
                    <a:pt x="48263" y="21499"/>
                    <a:pt x="48246" y="21499"/>
                  </a:cubicBezTo>
                  <a:cubicBezTo>
                    <a:pt x="48112" y="21499"/>
                    <a:pt x="48253" y="21766"/>
                    <a:pt x="48093" y="21766"/>
                  </a:cubicBezTo>
                  <a:cubicBezTo>
                    <a:pt x="48059" y="21766"/>
                    <a:pt x="48012" y="21754"/>
                    <a:pt x="47945" y="21724"/>
                  </a:cubicBezTo>
                  <a:cubicBezTo>
                    <a:pt x="47893" y="21593"/>
                    <a:pt x="47814" y="21488"/>
                    <a:pt x="47735" y="21409"/>
                  </a:cubicBezTo>
                  <a:lnTo>
                    <a:pt x="47735" y="21409"/>
                  </a:lnTo>
                  <a:cubicBezTo>
                    <a:pt x="47765" y="21420"/>
                    <a:pt x="47793" y="21424"/>
                    <a:pt x="47820" y="21424"/>
                  </a:cubicBezTo>
                  <a:cubicBezTo>
                    <a:pt x="47913" y="21424"/>
                    <a:pt x="47994" y="21374"/>
                    <a:pt x="48087" y="21374"/>
                  </a:cubicBezTo>
                  <a:close/>
                  <a:moveTo>
                    <a:pt x="48522" y="21138"/>
                  </a:moveTo>
                  <a:cubicBezTo>
                    <a:pt x="48600" y="21138"/>
                    <a:pt x="48698" y="21179"/>
                    <a:pt x="48841" y="21307"/>
                  </a:cubicBezTo>
                  <a:lnTo>
                    <a:pt x="48841" y="21307"/>
                  </a:lnTo>
                  <a:cubicBezTo>
                    <a:pt x="48938" y="21597"/>
                    <a:pt x="49166" y="21997"/>
                    <a:pt x="48874" y="21997"/>
                  </a:cubicBezTo>
                  <a:cubicBezTo>
                    <a:pt x="48849" y="21997"/>
                    <a:pt x="48820" y="21994"/>
                    <a:pt x="48787" y="21987"/>
                  </a:cubicBezTo>
                  <a:cubicBezTo>
                    <a:pt x="48576" y="21698"/>
                    <a:pt x="48839" y="21803"/>
                    <a:pt x="48629" y="21514"/>
                  </a:cubicBezTo>
                  <a:cubicBezTo>
                    <a:pt x="48392" y="21409"/>
                    <a:pt x="48392" y="21540"/>
                    <a:pt x="48182" y="21251"/>
                  </a:cubicBezTo>
                  <a:lnTo>
                    <a:pt x="48182" y="21251"/>
                  </a:lnTo>
                  <a:cubicBezTo>
                    <a:pt x="48190" y="21252"/>
                    <a:pt x="48198" y="21252"/>
                    <a:pt x="48205" y="21252"/>
                  </a:cubicBezTo>
                  <a:cubicBezTo>
                    <a:pt x="48323" y="21252"/>
                    <a:pt x="48393" y="21138"/>
                    <a:pt x="48522" y="21138"/>
                  </a:cubicBezTo>
                  <a:close/>
                  <a:moveTo>
                    <a:pt x="47787" y="21619"/>
                  </a:moveTo>
                  <a:lnTo>
                    <a:pt x="47919" y="21909"/>
                  </a:lnTo>
                  <a:cubicBezTo>
                    <a:pt x="47890" y="21904"/>
                    <a:pt x="47864" y="21902"/>
                    <a:pt x="47840" y="21902"/>
                  </a:cubicBezTo>
                  <a:cubicBezTo>
                    <a:pt x="47629" y="21902"/>
                    <a:pt x="47604" y="22073"/>
                    <a:pt x="47393" y="22073"/>
                  </a:cubicBezTo>
                  <a:cubicBezTo>
                    <a:pt x="47369" y="22073"/>
                    <a:pt x="47343" y="22071"/>
                    <a:pt x="47314" y="22066"/>
                  </a:cubicBezTo>
                  <a:cubicBezTo>
                    <a:pt x="47288" y="21751"/>
                    <a:pt x="47630" y="21777"/>
                    <a:pt x="47787" y="21619"/>
                  </a:cubicBezTo>
                  <a:close/>
                  <a:moveTo>
                    <a:pt x="47032" y="21955"/>
                  </a:moveTo>
                  <a:cubicBezTo>
                    <a:pt x="47063" y="21955"/>
                    <a:pt x="47109" y="21971"/>
                    <a:pt x="47183" y="22014"/>
                  </a:cubicBezTo>
                  <a:cubicBezTo>
                    <a:pt x="47295" y="22193"/>
                    <a:pt x="47388" y="22373"/>
                    <a:pt x="47282" y="22373"/>
                  </a:cubicBezTo>
                  <a:cubicBezTo>
                    <a:pt x="47264" y="22373"/>
                    <a:pt x="47240" y="22367"/>
                    <a:pt x="47209" y="22356"/>
                  </a:cubicBezTo>
                  <a:cubicBezTo>
                    <a:pt x="47130" y="22224"/>
                    <a:pt x="46920" y="22198"/>
                    <a:pt x="46841" y="22066"/>
                  </a:cubicBezTo>
                  <a:lnTo>
                    <a:pt x="46841" y="22066"/>
                  </a:lnTo>
                  <a:cubicBezTo>
                    <a:pt x="46865" y="22075"/>
                    <a:pt x="46884" y="22079"/>
                    <a:pt x="46899" y="22079"/>
                  </a:cubicBezTo>
                  <a:cubicBezTo>
                    <a:pt x="46985" y="22079"/>
                    <a:pt x="46946" y="21955"/>
                    <a:pt x="47032" y="21955"/>
                  </a:cubicBezTo>
                  <a:close/>
                  <a:moveTo>
                    <a:pt x="31745" y="22015"/>
                  </a:moveTo>
                  <a:cubicBezTo>
                    <a:pt x="31779" y="22015"/>
                    <a:pt x="31830" y="22030"/>
                    <a:pt x="31902" y="22066"/>
                  </a:cubicBezTo>
                  <a:cubicBezTo>
                    <a:pt x="31998" y="22295"/>
                    <a:pt x="31996" y="22400"/>
                    <a:pt x="31888" y="22400"/>
                  </a:cubicBezTo>
                  <a:cubicBezTo>
                    <a:pt x="31847" y="22400"/>
                    <a:pt x="31790" y="22385"/>
                    <a:pt x="31718" y="22356"/>
                  </a:cubicBezTo>
                  <a:lnTo>
                    <a:pt x="31718" y="22329"/>
                  </a:lnTo>
                  <a:cubicBezTo>
                    <a:pt x="31698" y="22188"/>
                    <a:pt x="31631" y="22015"/>
                    <a:pt x="31745" y="22015"/>
                  </a:cubicBezTo>
                  <a:close/>
                  <a:moveTo>
                    <a:pt x="46522" y="22245"/>
                  </a:moveTo>
                  <a:cubicBezTo>
                    <a:pt x="46547" y="22245"/>
                    <a:pt x="46574" y="22247"/>
                    <a:pt x="46604" y="22250"/>
                  </a:cubicBezTo>
                  <a:cubicBezTo>
                    <a:pt x="46604" y="22390"/>
                    <a:pt x="46707" y="22632"/>
                    <a:pt x="46549" y="22632"/>
                  </a:cubicBezTo>
                  <a:cubicBezTo>
                    <a:pt x="46528" y="22632"/>
                    <a:pt x="46503" y="22628"/>
                    <a:pt x="46472" y="22619"/>
                  </a:cubicBezTo>
                  <a:cubicBezTo>
                    <a:pt x="46314" y="22325"/>
                    <a:pt x="46370" y="22245"/>
                    <a:pt x="46522" y="22245"/>
                  </a:cubicBezTo>
                  <a:close/>
                  <a:moveTo>
                    <a:pt x="33483" y="21967"/>
                  </a:moveTo>
                  <a:cubicBezTo>
                    <a:pt x="33525" y="21967"/>
                    <a:pt x="33577" y="21981"/>
                    <a:pt x="33638" y="22014"/>
                  </a:cubicBezTo>
                  <a:cubicBezTo>
                    <a:pt x="33717" y="22145"/>
                    <a:pt x="33875" y="22250"/>
                    <a:pt x="33980" y="22382"/>
                  </a:cubicBezTo>
                  <a:cubicBezTo>
                    <a:pt x="33956" y="22410"/>
                    <a:pt x="33925" y="22420"/>
                    <a:pt x="33890" y="22420"/>
                  </a:cubicBezTo>
                  <a:cubicBezTo>
                    <a:pt x="33783" y="22420"/>
                    <a:pt x="33644" y="22321"/>
                    <a:pt x="33601" y="22321"/>
                  </a:cubicBezTo>
                  <a:cubicBezTo>
                    <a:pt x="33565" y="22321"/>
                    <a:pt x="33596" y="22390"/>
                    <a:pt x="33770" y="22645"/>
                  </a:cubicBezTo>
                  <a:cubicBezTo>
                    <a:pt x="33302" y="22400"/>
                    <a:pt x="33249" y="21967"/>
                    <a:pt x="33483" y="21967"/>
                  </a:cubicBezTo>
                  <a:close/>
                  <a:moveTo>
                    <a:pt x="45789" y="22461"/>
                  </a:moveTo>
                  <a:cubicBezTo>
                    <a:pt x="45899" y="22527"/>
                    <a:pt x="45960" y="22548"/>
                    <a:pt x="45998" y="22548"/>
                  </a:cubicBezTo>
                  <a:cubicBezTo>
                    <a:pt x="46065" y="22548"/>
                    <a:pt x="46061" y="22483"/>
                    <a:pt x="46129" y="22483"/>
                  </a:cubicBezTo>
                  <a:cubicBezTo>
                    <a:pt x="46161" y="22483"/>
                    <a:pt x="46209" y="22497"/>
                    <a:pt x="46288" y="22540"/>
                  </a:cubicBezTo>
                  <a:lnTo>
                    <a:pt x="46367" y="22698"/>
                  </a:lnTo>
                  <a:cubicBezTo>
                    <a:pt x="46300" y="22661"/>
                    <a:pt x="46257" y="22646"/>
                    <a:pt x="46230" y="22646"/>
                  </a:cubicBezTo>
                  <a:cubicBezTo>
                    <a:pt x="46120" y="22646"/>
                    <a:pt x="46273" y="22892"/>
                    <a:pt x="46104" y="22934"/>
                  </a:cubicBezTo>
                  <a:cubicBezTo>
                    <a:pt x="45946" y="22803"/>
                    <a:pt x="45841" y="22645"/>
                    <a:pt x="45789" y="22461"/>
                  </a:cubicBezTo>
                  <a:close/>
                  <a:moveTo>
                    <a:pt x="34269" y="21751"/>
                  </a:moveTo>
                  <a:cubicBezTo>
                    <a:pt x="34736" y="22007"/>
                    <a:pt x="34850" y="22264"/>
                    <a:pt x="35072" y="22264"/>
                  </a:cubicBezTo>
                  <a:cubicBezTo>
                    <a:pt x="35100" y="22264"/>
                    <a:pt x="35131" y="22259"/>
                    <a:pt x="35163" y="22250"/>
                  </a:cubicBezTo>
                  <a:lnTo>
                    <a:pt x="35163" y="22250"/>
                  </a:lnTo>
                  <a:cubicBezTo>
                    <a:pt x="35128" y="22357"/>
                    <a:pt x="35057" y="22523"/>
                    <a:pt x="34885" y="22523"/>
                  </a:cubicBezTo>
                  <a:cubicBezTo>
                    <a:pt x="34802" y="22523"/>
                    <a:pt x="34695" y="22485"/>
                    <a:pt x="34559" y="22382"/>
                  </a:cubicBezTo>
                  <a:lnTo>
                    <a:pt x="34559" y="22382"/>
                  </a:lnTo>
                  <a:cubicBezTo>
                    <a:pt x="34690" y="22671"/>
                    <a:pt x="34111" y="22461"/>
                    <a:pt x="34611" y="22961"/>
                  </a:cubicBezTo>
                  <a:lnTo>
                    <a:pt x="34217" y="22776"/>
                  </a:lnTo>
                  <a:cubicBezTo>
                    <a:pt x="34033" y="22461"/>
                    <a:pt x="34269" y="22592"/>
                    <a:pt x="34006" y="22329"/>
                  </a:cubicBezTo>
                  <a:lnTo>
                    <a:pt x="34006" y="22329"/>
                  </a:lnTo>
                  <a:cubicBezTo>
                    <a:pt x="34072" y="22339"/>
                    <a:pt x="34129" y="22346"/>
                    <a:pt x="34174" y="22346"/>
                  </a:cubicBezTo>
                  <a:cubicBezTo>
                    <a:pt x="34360" y="22346"/>
                    <a:pt x="34346" y="22238"/>
                    <a:pt x="34006" y="21856"/>
                  </a:cubicBezTo>
                  <a:lnTo>
                    <a:pt x="34006" y="21856"/>
                  </a:lnTo>
                  <a:cubicBezTo>
                    <a:pt x="34269" y="21882"/>
                    <a:pt x="34296" y="22093"/>
                    <a:pt x="34480" y="22198"/>
                  </a:cubicBezTo>
                  <a:lnTo>
                    <a:pt x="34269" y="21751"/>
                  </a:lnTo>
                  <a:close/>
                  <a:moveTo>
                    <a:pt x="33391" y="22450"/>
                  </a:moveTo>
                  <a:cubicBezTo>
                    <a:pt x="33409" y="22450"/>
                    <a:pt x="33437" y="22460"/>
                    <a:pt x="33480" y="22487"/>
                  </a:cubicBezTo>
                  <a:cubicBezTo>
                    <a:pt x="33848" y="23013"/>
                    <a:pt x="33533" y="22803"/>
                    <a:pt x="33954" y="23355"/>
                  </a:cubicBezTo>
                  <a:cubicBezTo>
                    <a:pt x="33585" y="23224"/>
                    <a:pt x="33454" y="22855"/>
                    <a:pt x="33296" y="22540"/>
                  </a:cubicBezTo>
                  <a:lnTo>
                    <a:pt x="33296" y="22540"/>
                  </a:lnTo>
                  <a:cubicBezTo>
                    <a:pt x="33314" y="22550"/>
                    <a:pt x="33326" y="22555"/>
                    <a:pt x="33335" y="22555"/>
                  </a:cubicBezTo>
                  <a:cubicBezTo>
                    <a:pt x="33378" y="22555"/>
                    <a:pt x="33334" y="22450"/>
                    <a:pt x="33391" y="22450"/>
                  </a:cubicBezTo>
                  <a:close/>
                  <a:moveTo>
                    <a:pt x="47077" y="22724"/>
                  </a:moveTo>
                  <a:lnTo>
                    <a:pt x="47077" y="22724"/>
                  </a:lnTo>
                  <a:cubicBezTo>
                    <a:pt x="47340" y="22882"/>
                    <a:pt x="47577" y="23066"/>
                    <a:pt x="47761" y="23302"/>
                  </a:cubicBezTo>
                  <a:lnTo>
                    <a:pt x="47735" y="23302"/>
                  </a:lnTo>
                  <a:cubicBezTo>
                    <a:pt x="47545" y="23323"/>
                    <a:pt x="47626" y="23598"/>
                    <a:pt x="47395" y="23598"/>
                  </a:cubicBezTo>
                  <a:cubicBezTo>
                    <a:pt x="47337" y="23598"/>
                    <a:pt x="47261" y="23581"/>
                    <a:pt x="47156" y="23539"/>
                  </a:cubicBezTo>
                  <a:cubicBezTo>
                    <a:pt x="47235" y="23355"/>
                    <a:pt x="46735" y="22961"/>
                    <a:pt x="46814" y="22829"/>
                  </a:cubicBezTo>
                  <a:cubicBezTo>
                    <a:pt x="47065" y="22829"/>
                    <a:pt x="47376" y="23285"/>
                    <a:pt x="47471" y="23285"/>
                  </a:cubicBezTo>
                  <a:cubicBezTo>
                    <a:pt x="47485" y="23285"/>
                    <a:pt x="47495" y="23274"/>
                    <a:pt x="47498" y="23250"/>
                  </a:cubicBezTo>
                  <a:cubicBezTo>
                    <a:pt x="47367" y="23066"/>
                    <a:pt x="47130" y="22987"/>
                    <a:pt x="47077" y="22724"/>
                  </a:cubicBezTo>
                  <a:close/>
                  <a:moveTo>
                    <a:pt x="30949" y="23866"/>
                  </a:moveTo>
                  <a:cubicBezTo>
                    <a:pt x="31011" y="23866"/>
                    <a:pt x="31109" y="23923"/>
                    <a:pt x="31245" y="24065"/>
                  </a:cubicBezTo>
                  <a:cubicBezTo>
                    <a:pt x="31222" y="24059"/>
                    <a:pt x="31204" y="24056"/>
                    <a:pt x="31190" y="24056"/>
                  </a:cubicBezTo>
                  <a:cubicBezTo>
                    <a:pt x="31031" y="24056"/>
                    <a:pt x="31447" y="24446"/>
                    <a:pt x="31350" y="24591"/>
                  </a:cubicBezTo>
                  <a:cubicBezTo>
                    <a:pt x="30914" y="24393"/>
                    <a:pt x="30762" y="23866"/>
                    <a:pt x="30949" y="23866"/>
                  </a:cubicBezTo>
                  <a:close/>
                  <a:moveTo>
                    <a:pt x="41154" y="24023"/>
                  </a:moveTo>
                  <a:cubicBezTo>
                    <a:pt x="41185" y="24023"/>
                    <a:pt x="41238" y="24044"/>
                    <a:pt x="41318" y="24091"/>
                  </a:cubicBezTo>
                  <a:cubicBezTo>
                    <a:pt x="41370" y="24276"/>
                    <a:pt x="41923" y="24644"/>
                    <a:pt x="41686" y="24670"/>
                  </a:cubicBezTo>
                  <a:cubicBezTo>
                    <a:pt x="41581" y="24512"/>
                    <a:pt x="41318" y="24486"/>
                    <a:pt x="41212" y="24354"/>
                  </a:cubicBezTo>
                  <a:lnTo>
                    <a:pt x="41212" y="24302"/>
                  </a:lnTo>
                  <a:cubicBezTo>
                    <a:pt x="41121" y="24137"/>
                    <a:pt x="41080" y="24023"/>
                    <a:pt x="41154" y="24023"/>
                  </a:cubicBezTo>
                  <a:close/>
                  <a:moveTo>
                    <a:pt x="42659" y="24460"/>
                  </a:moveTo>
                  <a:lnTo>
                    <a:pt x="42659" y="24460"/>
                  </a:lnTo>
                  <a:cubicBezTo>
                    <a:pt x="42636" y="24622"/>
                    <a:pt x="42736" y="24867"/>
                    <a:pt x="42578" y="24867"/>
                  </a:cubicBezTo>
                  <a:cubicBezTo>
                    <a:pt x="42557" y="24867"/>
                    <a:pt x="42532" y="24863"/>
                    <a:pt x="42501" y="24854"/>
                  </a:cubicBezTo>
                  <a:lnTo>
                    <a:pt x="42527" y="24828"/>
                  </a:lnTo>
                  <a:cubicBezTo>
                    <a:pt x="42238" y="24407"/>
                    <a:pt x="42554" y="24539"/>
                    <a:pt x="42659" y="24460"/>
                  </a:cubicBezTo>
                  <a:close/>
                  <a:moveTo>
                    <a:pt x="42902" y="24837"/>
                  </a:moveTo>
                  <a:cubicBezTo>
                    <a:pt x="42978" y="24837"/>
                    <a:pt x="43084" y="24888"/>
                    <a:pt x="43185" y="25012"/>
                  </a:cubicBezTo>
                  <a:cubicBezTo>
                    <a:pt x="43159" y="25000"/>
                    <a:pt x="43140" y="24996"/>
                    <a:pt x="43126" y="24996"/>
                  </a:cubicBezTo>
                  <a:cubicBezTo>
                    <a:pt x="43042" y="24996"/>
                    <a:pt x="43126" y="25164"/>
                    <a:pt x="43042" y="25164"/>
                  </a:cubicBezTo>
                  <a:cubicBezTo>
                    <a:pt x="43008" y="25164"/>
                    <a:pt x="42949" y="25137"/>
                    <a:pt x="42843" y="25065"/>
                  </a:cubicBezTo>
                  <a:cubicBezTo>
                    <a:pt x="42753" y="24929"/>
                    <a:pt x="42800" y="24837"/>
                    <a:pt x="42902" y="24837"/>
                  </a:cubicBezTo>
                  <a:close/>
                  <a:moveTo>
                    <a:pt x="41685" y="25091"/>
                  </a:moveTo>
                  <a:cubicBezTo>
                    <a:pt x="41720" y="25091"/>
                    <a:pt x="41772" y="25108"/>
                    <a:pt x="41844" y="25143"/>
                  </a:cubicBezTo>
                  <a:cubicBezTo>
                    <a:pt x="41940" y="25336"/>
                    <a:pt x="41966" y="25458"/>
                    <a:pt x="41869" y="25458"/>
                  </a:cubicBezTo>
                  <a:cubicBezTo>
                    <a:pt x="41834" y="25458"/>
                    <a:pt x="41783" y="25442"/>
                    <a:pt x="41712" y="25406"/>
                  </a:cubicBezTo>
                  <a:lnTo>
                    <a:pt x="41712" y="25380"/>
                  </a:lnTo>
                  <a:cubicBezTo>
                    <a:pt x="41616" y="25208"/>
                    <a:pt x="41590" y="25091"/>
                    <a:pt x="41685" y="25091"/>
                  </a:cubicBezTo>
                  <a:close/>
                  <a:moveTo>
                    <a:pt x="42182" y="24648"/>
                  </a:moveTo>
                  <a:cubicBezTo>
                    <a:pt x="42210" y="24648"/>
                    <a:pt x="42246" y="24655"/>
                    <a:pt x="42291" y="24670"/>
                  </a:cubicBezTo>
                  <a:cubicBezTo>
                    <a:pt x="42391" y="25144"/>
                    <a:pt x="43605" y="26045"/>
                    <a:pt x="43232" y="26045"/>
                  </a:cubicBezTo>
                  <a:cubicBezTo>
                    <a:pt x="43212" y="26045"/>
                    <a:pt x="43188" y="26043"/>
                    <a:pt x="43159" y="26038"/>
                  </a:cubicBezTo>
                  <a:cubicBezTo>
                    <a:pt x="43027" y="25801"/>
                    <a:pt x="42843" y="25564"/>
                    <a:pt x="42633" y="25380"/>
                  </a:cubicBezTo>
                  <a:lnTo>
                    <a:pt x="42633" y="25380"/>
                  </a:lnTo>
                  <a:cubicBezTo>
                    <a:pt x="42664" y="25453"/>
                    <a:pt x="42646" y="25481"/>
                    <a:pt x="42596" y="25481"/>
                  </a:cubicBezTo>
                  <a:cubicBezTo>
                    <a:pt x="42520" y="25481"/>
                    <a:pt x="42370" y="25417"/>
                    <a:pt x="42212" y="25354"/>
                  </a:cubicBezTo>
                  <a:cubicBezTo>
                    <a:pt x="42165" y="25074"/>
                    <a:pt x="41953" y="24648"/>
                    <a:pt x="42182" y="24648"/>
                  </a:cubicBezTo>
                  <a:close/>
                  <a:moveTo>
                    <a:pt x="37950" y="28708"/>
                  </a:moveTo>
                  <a:cubicBezTo>
                    <a:pt x="37993" y="28708"/>
                    <a:pt x="38054" y="28728"/>
                    <a:pt x="38135" y="28773"/>
                  </a:cubicBezTo>
                  <a:cubicBezTo>
                    <a:pt x="38228" y="28819"/>
                    <a:pt x="38259" y="29107"/>
                    <a:pt x="38106" y="29107"/>
                  </a:cubicBezTo>
                  <a:cubicBezTo>
                    <a:pt x="38085" y="29107"/>
                    <a:pt x="38059" y="29101"/>
                    <a:pt x="38030" y="29088"/>
                  </a:cubicBezTo>
                  <a:lnTo>
                    <a:pt x="38030" y="29088"/>
                  </a:lnTo>
                  <a:cubicBezTo>
                    <a:pt x="38470" y="29451"/>
                    <a:pt x="38375" y="29533"/>
                    <a:pt x="38673" y="29886"/>
                  </a:cubicBezTo>
                  <a:lnTo>
                    <a:pt x="38673" y="29886"/>
                  </a:lnTo>
                  <a:cubicBezTo>
                    <a:pt x="38560" y="29834"/>
                    <a:pt x="38466" y="29761"/>
                    <a:pt x="38372" y="29667"/>
                  </a:cubicBezTo>
                  <a:cubicBezTo>
                    <a:pt x="38333" y="29644"/>
                    <a:pt x="38307" y="29634"/>
                    <a:pt x="38291" y="29634"/>
                  </a:cubicBezTo>
                  <a:cubicBezTo>
                    <a:pt x="38219" y="29634"/>
                    <a:pt x="38318" y="29814"/>
                    <a:pt x="38245" y="29814"/>
                  </a:cubicBezTo>
                  <a:cubicBezTo>
                    <a:pt x="38221" y="29814"/>
                    <a:pt x="38180" y="29795"/>
                    <a:pt x="38109" y="29746"/>
                  </a:cubicBezTo>
                  <a:cubicBezTo>
                    <a:pt x="37945" y="29623"/>
                    <a:pt x="37893" y="29323"/>
                    <a:pt x="38066" y="29323"/>
                  </a:cubicBezTo>
                  <a:cubicBezTo>
                    <a:pt x="38114" y="29323"/>
                    <a:pt x="38181" y="29346"/>
                    <a:pt x="38267" y="29404"/>
                  </a:cubicBezTo>
                  <a:cubicBezTo>
                    <a:pt x="37940" y="29164"/>
                    <a:pt x="37740" y="28708"/>
                    <a:pt x="37950" y="28708"/>
                  </a:cubicBezTo>
                  <a:close/>
                  <a:moveTo>
                    <a:pt x="37031" y="29753"/>
                  </a:moveTo>
                  <a:cubicBezTo>
                    <a:pt x="37077" y="29753"/>
                    <a:pt x="37138" y="29768"/>
                    <a:pt x="37215" y="29799"/>
                  </a:cubicBezTo>
                  <a:cubicBezTo>
                    <a:pt x="37352" y="30012"/>
                    <a:pt x="37321" y="30075"/>
                    <a:pt x="37225" y="30075"/>
                  </a:cubicBezTo>
                  <a:cubicBezTo>
                    <a:pt x="37155" y="30075"/>
                    <a:pt x="37051" y="30042"/>
                    <a:pt x="36952" y="30009"/>
                  </a:cubicBezTo>
                  <a:cubicBezTo>
                    <a:pt x="36896" y="29841"/>
                    <a:pt x="36919" y="29753"/>
                    <a:pt x="37031" y="29753"/>
                  </a:cubicBezTo>
                  <a:close/>
                  <a:moveTo>
                    <a:pt x="37583" y="31087"/>
                  </a:moveTo>
                  <a:cubicBezTo>
                    <a:pt x="37629" y="31363"/>
                    <a:pt x="37715" y="31659"/>
                    <a:pt x="37490" y="31659"/>
                  </a:cubicBezTo>
                  <a:cubicBezTo>
                    <a:pt x="37458" y="31659"/>
                    <a:pt x="37419" y="31653"/>
                    <a:pt x="37373" y="31640"/>
                  </a:cubicBezTo>
                  <a:cubicBezTo>
                    <a:pt x="37267" y="31271"/>
                    <a:pt x="37452" y="31192"/>
                    <a:pt x="37583" y="31087"/>
                  </a:cubicBezTo>
                  <a:close/>
                  <a:moveTo>
                    <a:pt x="36353" y="30256"/>
                  </a:moveTo>
                  <a:cubicBezTo>
                    <a:pt x="36422" y="30256"/>
                    <a:pt x="36546" y="30360"/>
                    <a:pt x="36768" y="30640"/>
                  </a:cubicBezTo>
                  <a:cubicBezTo>
                    <a:pt x="36862" y="30583"/>
                    <a:pt x="36862" y="30295"/>
                    <a:pt x="37021" y="30295"/>
                  </a:cubicBezTo>
                  <a:cubicBezTo>
                    <a:pt x="37083" y="30295"/>
                    <a:pt x="37169" y="30338"/>
                    <a:pt x="37294" y="30456"/>
                  </a:cubicBezTo>
                  <a:cubicBezTo>
                    <a:pt x="37446" y="30704"/>
                    <a:pt x="37364" y="30938"/>
                    <a:pt x="37147" y="30938"/>
                  </a:cubicBezTo>
                  <a:cubicBezTo>
                    <a:pt x="37064" y="30938"/>
                    <a:pt x="36963" y="30904"/>
                    <a:pt x="36847" y="30824"/>
                  </a:cubicBezTo>
                  <a:lnTo>
                    <a:pt x="36847" y="30824"/>
                  </a:lnTo>
                  <a:cubicBezTo>
                    <a:pt x="37032" y="31051"/>
                    <a:pt x="37056" y="31116"/>
                    <a:pt x="37010" y="31116"/>
                  </a:cubicBezTo>
                  <a:cubicBezTo>
                    <a:pt x="36948" y="31116"/>
                    <a:pt x="36761" y="30999"/>
                    <a:pt x="36670" y="30999"/>
                  </a:cubicBezTo>
                  <a:cubicBezTo>
                    <a:pt x="36656" y="30999"/>
                    <a:pt x="36645" y="31002"/>
                    <a:pt x="36636" y="31008"/>
                  </a:cubicBezTo>
                  <a:cubicBezTo>
                    <a:pt x="36952" y="31245"/>
                    <a:pt x="37189" y="31561"/>
                    <a:pt x="37346" y="31903"/>
                  </a:cubicBezTo>
                  <a:cubicBezTo>
                    <a:pt x="36899" y="31718"/>
                    <a:pt x="36926" y="31192"/>
                    <a:pt x="36478" y="31008"/>
                  </a:cubicBezTo>
                  <a:lnTo>
                    <a:pt x="36478" y="31008"/>
                  </a:lnTo>
                  <a:cubicBezTo>
                    <a:pt x="36584" y="31114"/>
                    <a:pt x="36689" y="31245"/>
                    <a:pt x="36741" y="31403"/>
                  </a:cubicBezTo>
                  <a:cubicBezTo>
                    <a:pt x="36505" y="31403"/>
                    <a:pt x="36294" y="31298"/>
                    <a:pt x="36163" y="31140"/>
                  </a:cubicBezTo>
                  <a:lnTo>
                    <a:pt x="36163" y="31140"/>
                  </a:lnTo>
                  <a:cubicBezTo>
                    <a:pt x="36175" y="31143"/>
                    <a:pt x="36185" y="31144"/>
                    <a:pt x="36195" y="31144"/>
                  </a:cubicBezTo>
                  <a:cubicBezTo>
                    <a:pt x="36436" y="31144"/>
                    <a:pt x="36154" y="30256"/>
                    <a:pt x="36353" y="30256"/>
                  </a:cubicBezTo>
                  <a:close/>
                  <a:moveTo>
                    <a:pt x="35574" y="31748"/>
                  </a:moveTo>
                  <a:cubicBezTo>
                    <a:pt x="35656" y="31748"/>
                    <a:pt x="35771" y="31814"/>
                    <a:pt x="35874" y="31981"/>
                  </a:cubicBezTo>
                  <a:cubicBezTo>
                    <a:pt x="35807" y="31940"/>
                    <a:pt x="35767" y="31925"/>
                    <a:pt x="35744" y="31925"/>
                  </a:cubicBezTo>
                  <a:cubicBezTo>
                    <a:pt x="35678" y="31925"/>
                    <a:pt x="35733" y="32041"/>
                    <a:pt x="35676" y="32041"/>
                  </a:cubicBezTo>
                  <a:cubicBezTo>
                    <a:pt x="35647" y="32041"/>
                    <a:pt x="35591" y="32013"/>
                    <a:pt x="35479" y="31929"/>
                  </a:cubicBezTo>
                  <a:cubicBezTo>
                    <a:pt x="35439" y="31821"/>
                    <a:pt x="35488" y="31748"/>
                    <a:pt x="35574" y="31748"/>
                  </a:cubicBezTo>
                  <a:close/>
                  <a:moveTo>
                    <a:pt x="36768" y="31640"/>
                  </a:moveTo>
                  <a:lnTo>
                    <a:pt x="36768" y="31640"/>
                  </a:lnTo>
                  <a:cubicBezTo>
                    <a:pt x="37241" y="31955"/>
                    <a:pt x="37110" y="32087"/>
                    <a:pt x="37136" y="32297"/>
                  </a:cubicBezTo>
                  <a:cubicBezTo>
                    <a:pt x="37004" y="32244"/>
                    <a:pt x="36794" y="32166"/>
                    <a:pt x="36715" y="32034"/>
                  </a:cubicBezTo>
                  <a:lnTo>
                    <a:pt x="36715" y="32034"/>
                  </a:lnTo>
                  <a:cubicBezTo>
                    <a:pt x="36797" y="32059"/>
                    <a:pt x="36859" y="32072"/>
                    <a:pt x="36903" y="32072"/>
                  </a:cubicBezTo>
                  <a:cubicBezTo>
                    <a:pt x="37041" y="32072"/>
                    <a:pt x="36988" y="31940"/>
                    <a:pt x="36768" y="31640"/>
                  </a:cubicBezTo>
                  <a:close/>
                  <a:moveTo>
                    <a:pt x="34789" y="32400"/>
                  </a:moveTo>
                  <a:cubicBezTo>
                    <a:pt x="34807" y="32400"/>
                    <a:pt x="34827" y="32400"/>
                    <a:pt x="34848" y="32402"/>
                  </a:cubicBezTo>
                  <a:cubicBezTo>
                    <a:pt x="34900" y="32639"/>
                    <a:pt x="35032" y="32849"/>
                    <a:pt x="34979" y="32902"/>
                  </a:cubicBezTo>
                  <a:cubicBezTo>
                    <a:pt x="34927" y="32823"/>
                    <a:pt x="34861" y="32810"/>
                    <a:pt x="34802" y="32810"/>
                  </a:cubicBezTo>
                  <a:cubicBezTo>
                    <a:pt x="34772" y="32810"/>
                    <a:pt x="34744" y="32813"/>
                    <a:pt x="34720" y="32813"/>
                  </a:cubicBezTo>
                  <a:cubicBezTo>
                    <a:pt x="34697" y="32813"/>
                    <a:pt x="34677" y="32810"/>
                    <a:pt x="34664" y="32797"/>
                  </a:cubicBezTo>
                  <a:lnTo>
                    <a:pt x="34664" y="32797"/>
                  </a:lnTo>
                  <a:cubicBezTo>
                    <a:pt x="34743" y="32955"/>
                    <a:pt x="34874" y="33033"/>
                    <a:pt x="34979" y="33165"/>
                  </a:cubicBezTo>
                  <a:cubicBezTo>
                    <a:pt x="34959" y="33200"/>
                    <a:pt x="34927" y="33216"/>
                    <a:pt x="34888" y="33216"/>
                  </a:cubicBezTo>
                  <a:cubicBezTo>
                    <a:pt x="34722" y="33216"/>
                    <a:pt x="34418" y="32932"/>
                    <a:pt x="34269" y="32613"/>
                  </a:cubicBezTo>
                  <a:cubicBezTo>
                    <a:pt x="34466" y="32563"/>
                    <a:pt x="34525" y="32400"/>
                    <a:pt x="34789" y="32400"/>
                  </a:cubicBezTo>
                  <a:close/>
                  <a:moveTo>
                    <a:pt x="37351" y="32833"/>
                  </a:moveTo>
                  <a:cubicBezTo>
                    <a:pt x="37360" y="32833"/>
                    <a:pt x="37376" y="32838"/>
                    <a:pt x="37399" y="32849"/>
                  </a:cubicBezTo>
                  <a:lnTo>
                    <a:pt x="37583" y="33296"/>
                  </a:lnTo>
                  <a:cubicBezTo>
                    <a:pt x="37399" y="33244"/>
                    <a:pt x="37215" y="33112"/>
                    <a:pt x="37110" y="32928"/>
                  </a:cubicBezTo>
                  <a:lnTo>
                    <a:pt x="37110" y="32928"/>
                  </a:lnTo>
                  <a:cubicBezTo>
                    <a:pt x="37182" y="32964"/>
                    <a:pt x="37292" y="33026"/>
                    <a:pt x="37345" y="33026"/>
                  </a:cubicBezTo>
                  <a:cubicBezTo>
                    <a:pt x="37369" y="33026"/>
                    <a:pt x="37381" y="33013"/>
                    <a:pt x="37373" y="32981"/>
                  </a:cubicBezTo>
                  <a:cubicBezTo>
                    <a:pt x="37352" y="32899"/>
                    <a:pt x="37316" y="32833"/>
                    <a:pt x="37351" y="32833"/>
                  </a:cubicBezTo>
                  <a:close/>
                  <a:moveTo>
                    <a:pt x="33707" y="33034"/>
                  </a:moveTo>
                  <a:cubicBezTo>
                    <a:pt x="33746" y="33034"/>
                    <a:pt x="33795" y="33044"/>
                    <a:pt x="33848" y="33060"/>
                  </a:cubicBezTo>
                  <a:cubicBezTo>
                    <a:pt x="33875" y="33112"/>
                    <a:pt x="33927" y="33165"/>
                    <a:pt x="33980" y="33191"/>
                  </a:cubicBezTo>
                  <a:cubicBezTo>
                    <a:pt x="33997" y="33313"/>
                    <a:pt x="33992" y="33400"/>
                    <a:pt x="33896" y="33400"/>
                  </a:cubicBezTo>
                  <a:cubicBezTo>
                    <a:pt x="33846" y="33400"/>
                    <a:pt x="33772" y="33376"/>
                    <a:pt x="33664" y="33323"/>
                  </a:cubicBezTo>
                  <a:cubicBezTo>
                    <a:pt x="33571" y="33099"/>
                    <a:pt x="33610" y="33034"/>
                    <a:pt x="33707" y="33034"/>
                  </a:cubicBezTo>
                  <a:close/>
                  <a:moveTo>
                    <a:pt x="31955" y="33796"/>
                  </a:moveTo>
                  <a:lnTo>
                    <a:pt x="31955" y="33796"/>
                  </a:lnTo>
                  <a:cubicBezTo>
                    <a:pt x="32013" y="33835"/>
                    <a:pt x="32070" y="33859"/>
                    <a:pt x="32138" y="33859"/>
                  </a:cubicBezTo>
                  <a:cubicBezTo>
                    <a:pt x="32163" y="33859"/>
                    <a:pt x="32190" y="33856"/>
                    <a:pt x="32218" y="33849"/>
                  </a:cubicBezTo>
                  <a:cubicBezTo>
                    <a:pt x="32373" y="34160"/>
                    <a:pt x="32784" y="34292"/>
                    <a:pt x="32897" y="34623"/>
                  </a:cubicBezTo>
                  <a:lnTo>
                    <a:pt x="32897" y="34623"/>
                  </a:lnTo>
                  <a:cubicBezTo>
                    <a:pt x="32516" y="34438"/>
                    <a:pt x="32185" y="34155"/>
                    <a:pt x="31955" y="33796"/>
                  </a:cubicBezTo>
                  <a:close/>
                  <a:moveTo>
                    <a:pt x="32770" y="33665"/>
                  </a:moveTo>
                  <a:lnTo>
                    <a:pt x="32770" y="33665"/>
                  </a:lnTo>
                  <a:cubicBezTo>
                    <a:pt x="33138" y="33928"/>
                    <a:pt x="33480" y="34217"/>
                    <a:pt x="33822" y="34533"/>
                  </a:cubicBezTo>
                  <a:cubicBezTo>
                    <a:pt x="33809" y="34530"/>
                    <a:pt x="33796" y="34529"/>
                    <a:pt x="33784" y="34529"/>
                  </a:cubicBezTo>
                  <a:cubicBezTo>
                    <a:pt x="33616" y="34529"/>
                    <a:pt x="33563" y="34769"/>
                    <a:pt x="33403" y="34769"/>
                  </a:cubicBezTo>
                  <a:cubicBezTo>
                    <a:pt x="33348" y="34769"/>
                    <a:pt x="33280" y="34741"/>
                    <a:pt x="33191" y="34664"/>
                  </a:cubicBezTo>
                  <a:lnTo>
                    <a:pt x="33191" y="34664"/>
                  </a:lnTo>
                  <a:cubicBezTo>
                    <a:pt x="33201" y="34665"/>
                    <a:pt x="33210" y="34666"/>
                    <a:pt x="33218" y="34666"/>
                  </a:cubicBezTo>
                  <a:cubicBezTo>
                    <a:pt x="33367" y="34666"/>
                    <a:pt x="33300" y="34451"/>
                    <a:pt x="33375" y="34401"/>
                  </a:cubicBezTo>
                  <a:cubicBezTo>
                    <a:pt x="33300" y="34347"/>
                    <a:pt x="33260" y="34337"/>
                    <a:pt x="33228" y="34337"/>
                  </a:cubicBezTo>
                  <a:cubicBezTo>
                    <a:pt x="33209" y="34337"/>
                    <a:pt x="33194" y="34341"/>
                    <a:pt x="33176" y="34341"/>
                  </a:cubicBezTo>
                  <a:cubicBezTo>
                    <a:pt x="33148" y="34341"/>
                    <a:pt x="33116" y="34333"/>
                    <a:pt x="33059" y="34296"/>
                  </a:cubicBezTo>
                  <a:cubicBezTo>
                    <a:pt x="33033" y="34059"/>
                    <a:pt x="32954" y="33822"/>
                    <a:pt x="32770" y="33665"/>
                  </a:cubicBezTo>
                  <a:close/>
                  <a:moveTo>
                    <a:pt x="32140" y="34255"/>
                  </a:moveTo>
                  <a:cubicBezTo>
                    <a:pt x="32188" y="34255"/>
                    <a:pt x="32241" y="34260"/>
                    <a:pt x="32297" y="34270"/>
                  </a:cubicBezTo>
                  <a:cubicBezTo>
                    <a:pt x="32402" y="34506"/>
                    <a:pt x="32639" y="34638"/>
                    <a:pt x="32718" y="34901"/>
                  </a:cubicBezTo>
                  <a:cubicBezTo>
                    <a:pt x="32705" y="34899"/>
                    <a:pt x="32693" y="34898"/>
                    <a:pt x="32682" y="34898"/>
                  </a:cubicBezTo>
                  <a:cubicBezTo>
                    <a:pt x="32527" y="34898"/>
                    <a:pt x="32499" y="35041"/>
                    <a:pt x="32342" y="35041"/>
                  </a:cubicBezTo>
                  <a:cubicBezTo>
                    <a:pt x="32320" y="35041"/>
                    <a:pt x="32297" y="35038"/>
                    <a:pt x="32270" y="35032"/>
                  </a:cubicBezTo>
                  <a:cubicBezTo>
                    <a:pt x="32165" y="34901"/>
                    <a:pt x="31981" y="34822"/>
                    <a:pt x="31876" y="34717"/>
                  </a:cubicBezTo>
                  <a:lnTo>
                    <a:pt x="31902" y="34690"/>
                  </a:lnTo>
                  <a:cubicBezTo>
                    <a:pt x="31794" y="34366"/>
                    <a:pt x="31917" y="34255"/>
                    <a:pt x="32140" y="34255"/>
                  </a:cubicBezTo>
                  <a:close/>
                  <a:moveTo>
                    <a:pt x="33099" y="34761"/>
                  </a:moveTo>
                  <a:cubicBezTo>
                    <a:pt x="33127" y="34761"/>
                    <a:pt x="33158" y="34764"/>
                    <a:pt x="33191" y="34769"/>
                  </a:cubicBezTo>
                  <a:cubicBezTo>
                    <a:pt x="33086" y="34980"/>
                    <a:pt x="33191" y="35137"/>
                    <a:pt x="33059" y="35243"/>
                  </a:cubicBezTo>
                  <a:lnTo>
                    <a:pt x="33086" y="35216"/>
                  </a:lnTo>
                  <a:cubicBezTo>
                    <a:pt x="33033" y="35137"/>
                    <a:pt x="32954" y="35085"/>
                    <a:pt x="32875" y="35032"/>
                  </a:cubicBezTo>
                  <a:lnTo>
                    <a:pt x="32875" y="35032"/>
                  </a:lnTo>
                  <a:cubicBezTo>
                    <a:pt x="32894" y="35107"/>
                    <a:pt x="32913" y="35181"/>
                    <a:pt x="32857" y="35181"/>
                  </a:cubicBezTo>
                  <a:cubicBezTo>
                    <a:pt x="32834" y="35181"/>
                    <a:pt x="32798" y="35168"/>
                    <a:pt x="32744" y="35137"/>
                  </a:cubicBezTo>
                  <a:cubicBezTo>
                    <a:pt x="32814" y="34949"/>
                    <a:pt x="32864" y="34761"/>
                    <a:pt x="33099" y="34761"/>
                  </a:cubicBezTo>
                  <a:close/>
                  <a:moveTo>
                    <a:pt x="31145" y="35059"/>
                  </a:moveTo>
                  <a:cubicBezTo>
                    <a:pt x="31213" y="35059"/>
                    <a:pt x="31325" y="35123"/>
                    <a:pt x="31481" y="35269"/>
                  </a:cubicBezTo>
                  <a:cubicBezTo>
                    <a:pt x="31531" y="35514"/>
                    <a:pt x="31282" y="35439"/>
                    <a:pt x="31184" y="35514"/>
                  </a:cubicBezTo>
                  <a:lnTo>
                    <a:pt x="31184" y="35514"/>
                  </a:lnTo>
                  <a:lnTo>
                    <a:pt x="31192" y="35506"/>
                  </a:lnTo>
                  <a:cubicBezTo>
                    <a:pt x="31043" y="35241"/>
                    <a:pt x="31030" y="35059"/>
                    <a:pt x="31145" y="35059"/>
                  </a:cubicBezTo>
                  <a:close/>
                  <a:moveTo>
                    <a:pt x="32349" y="35663"/>
                  </a:moveTo>
                  <a:cubicBezTo>
                    <a:pt x="32363" y="35669"/>
                    <a:pt x="32376" y="35675"/>
                    <a:pt x="32389" y="35682"/>
                  </a:cubicBezTo>
                  <a:lnTo>
                    <a:pt x="32389" y="35682"/>
                  </a:lnTo>
                  <a:cubicBezTo>
                    <a:pt x="32384" y="35676"/>
                    <a:pt x="32380" y="35670"/>
                    <a:pt x="32376" y="35663"/>
                  </a:cubicBezTo>
                  <a:close/>
                  <a:moveTo>
                    <a:pt x="33455" y="35899"/>
                  </a:moveTo>
                  <a:cubicBezTo>
                    <a:pt x="33454" y="35899"/>
                    <a:pt x="33454" y="35900"/>
                    <a:pt x="33454" y="35900"/>
                  </a:cubicBezTo>
                  <a:cubicBezTo>
                    <a:pt x="33454" y="35900"/>
                    <a:pt x="33455" y="35899"/>
                    <a:pt x="33455" y="35899"/>
                  </a:cubicBezTo>
                  <a:close/>
                  <a:moveTo>
                    <a:pt x="32139" y="35111"/>
                  </a:moveTo>
                  <a:lnTo>
                    <a:pt x="32428" y="35243"/>
                  </a:lnTo>
                  <a:cubicBezTo>
                    <a:pt x="32481" y="35506"/>
                    <a:pt x="32612" y="35742"/>
                    <a:pt x="32796" y="35926"/>
                  </a:cubicBezTo>
                  <a:cubicBezTo>
                    <a:pt x="32626" y="35878"/>
                    <a:pt x="32546" y="35761"/>
                    <a:pt x="32389" y="35682"/>
                  </a:cubicBezTo>
                  <a:lnTo>
                    <a:pt x="32389" y="35682"/>
                  </a:lnTo>
                  <a:cubicBezTo>
                    <a:pt x="32441" y="35751"/>
                    <a:pt x="32511" y="35801"/>
                    <a:pt x="32560" y="35874"/>
                  </a:cubicBezTo>
                  <a:cubicBezTo>
                    <a:pt x="32270" y="35821"/>
                    <a:pt x="32192" y="35611"/>
                    <a:pt x="32113" y="35374"/>
                  </a:cubicBezTo>
                  <a:lnTo>
                    <a:pt x="32113" y="35374"/>
                  </a:lnTo>
                  <a:cubicBezTo>
                    <a:pt x="32185" y="35410"/>
                    <a:pt x="32283" y="35472"/>
                    <a:pt x="32328" y="35472"/>
                  </a:cubicBezTo>
                  <a:cubicBezTo>
                    <a:pt x="32348" y="35472"/>
                    <a:pt x="32358" y="35459"/>
                    <a:pt x="32349" y="35427"/>
                  </a:cubicBezTo>
                  <a:cubicBezTo>
                    <a:pt x="32244" y="35348"/>
                    <a:pt x="32165" y="35243"/>
                    <a:pt x="32139" y="35111"/>
                  </a:cubicBezTo>
                  <a:close/>
                  <a:moveTo>
                    <a:pt x="29872" y="35870"/>
                  </a:moveTo>
                  <a:cubicBezTo>
                    <a:pt x="29881" y="35870"/>
                    <a:pt x="29891" y="35871"/>
                    <a:pt x="29903" y="35874"/>
                  </a:cubicBezTo>
                  <a:cubicBezTo>
                    <a:pt x="29956" y="35979"/>
                    <a:pt x="30114" y="36032"/>
                    <a:pt x="30166" y="36137"/>
                  </a:cubicBezTo>
                  <a:cubicBezTo>
                    <a:pt x="30157" y="36132"/>
                    <a:pt x="30149" y="36130"/>
                    <a:pt x="30142" y="36130"/>
                  </a:cubicBezTo>
                  <a:cubicBezTo>
                    <a:pt x="30108" y="36130"/>
                    <a:pt x="30101" y="36181"/>
                    <a:pt x="30166" y="36268"/>
                  </a:cubicBezTo>
                  <a:cubicBezTo>
                    <a:pt x="29956" y="36216"/>
                    <a:pt x="29798" y="36084"/>
                    <a:pt x="29693" y="35900"/>
                  </a:cubicBezTo>
                  <a:lnTo>
                    <a:pt x="29693" y="35900"/>
                  </a:lnTo>
                  <a:cubicBezTo>
                    <a:pt x="29720" y="35911"/>
                    <a:pt x="29740" y="35915"/>
                    <a:pt x="29757" y="35915"/>
                  </a:cubicBezTo>
                  <a:cubicBezTo>
                    <a:pt x="29810" y="35915"/>
                    <a:pt x="29818" y="35870"/>
                    <a:pt x="29872" y="35870"/>
                  </a:cubicBezTo>
                  <a:close/>
                  <a:moveTo>
                    <a:pt x="30531" y="36187"/>
                  </a:moveTo>
                  <a:cubicBezTo>
                    <a:pt x="30567" y="36187"/>
                    <a:pt x="30618" y="36202"/>
                    <a:pt x="30692" y="36242"/>
                  </a:cubicBezTo>
                  <a:cubicBezTo>
                    <a:pt x="30740" y="36399"/>
                    <a:pt x="30684" y="36528"/>
                    <a:pt x="30564" y="36528"/>
                  </a:cubicBezTo>
                  <a:cubicBezTo>
                    <a:pt x="30483" y="36528"/>
                    <a:pt x="30373" y="36469"/>
                    <a:pt x="30245" y="36321"/>
                  </a:cubicBezTo>
                  <a:lnTo>
                    <a:pt x="30272" y="36321"/>
                  </a:lnTo>
                  <a:cubicBezTo>
                    <a:pt x="30297" y="36329"/>
                    <a:pt x="30318" y="36333"/>
                    <a:pt x="30335" y="36333"/>
                  </a:cubicBezTo>
                  <a:cubicBezTo>
                    <a:pt x="30445" y="36333"/>
                    <a:pt x="30418" y="36187"/>
                    <a:pt x="30531" y="36187"/>
                  </a:cubicBezTo>
                  <a:close/>
                  <a:moveTo>
                    <a:pt x="29636" y="36070"/>
                  </a:moveTo>
                  <a:cubicBezTo>
                    <a:pt x="29685" y="36070"/>
                    <a:pt x="29739" y="36075"/>
                    <a:pt x="29798" y="36084"/>
                  </a:cubicBezTo>
                  <a:cubicBezTo>
                    <a:pt x="29930" y="36505"/>
                    <a:pt x="29483" y="36321"/>
                    <a:pt x="29456" y="36558"/>
                  </a:cubicBezTo>
                  <a:cubicBezTo>
                    <a:pt x="29304" y="36188"/>
                    <a:pt x="29404" y="36070"/>
                    <a:pt x="29636" y="36070"/>
                  </a:cubicBezTo>
                  <a:close/>
                  <a:moveTo>
                    <a:pt x="31061" y="36084"/>
                  </a:moveTo>
                  <a:lnTo>
                    <a:pt x="31061" y="36084"/>
                  </a:lnTo>
                  <a:cubicBezTo>
                    <a:pt x="31166" y="36137"/>
                    <a:pt x="31271" y="36216"/>
                    <a:pt x="31376" y="36321"/>
                  </a:cubicBezTo>
                  <a:cubicBezTo>
                    <a:pt x="31331" y="36412"/>
                    <a:pt x="31383" y="36600"/>
                    <a:pt x="31264" y="36600"/>
                  </a:cubicBezTo>
                  <a:cubicBezTo>
                    <a:pt x="31245" y="36600"/>
                    <a:pt x="31221" y="36595"/>
                    <a:pt x="31192" y="36584"/>
                  </a:cubicBezTo>
                  <a:cubicBezTo>
                    <a:pt x="30955" y="36189"/>
                    <a:pt x="31271" y="36374"/>
                    <a:pt x="31271" y="36268"/>
                  </a:cubicBezTo>
                  <a:cubicBezTo>
                    <a:pt x="31192" y="36216"/>
                    <a:pt x="31087" y="36163"/>
                    <a:pt x="31061" y="36084"/>
                  </a:cubicBezTo>
                  <a:close/>
                  <a:moveTo>
                    <a:pt x="28143" y="36278"/>
                  </a:moveTo>
                  <a:cubicBezTo>
                    <a:pt x="28201" y="36278"/>
                    <a:pt x="28286" y="36307"/>
                    <a:pt x="28404" y="36374"/>
                  </a:cubicBezTo>
                  <a:cubicBezTo>
                    <a:pt x="28299" y="36584"/>
                    <a:pt x="28352" y="36847"/>
                    <a:pt x="28536" y="37005"/>
                  </a:cubicBezTo>
                  <a:cubicBezTo>
                    <a:pt x="28404" y="36900"/>
                    <a:pt x="28273" y="36794"/>
                    <a:pt x="28115" y="36742"/>
                  </a:cubicBezTo>
                  <a:lnTo>
                    <a:pt x="28115" y="36715"/>
                  </a:lnTo>
                  <a:cubicBezTo>
                    <a:pt x="28020" y="36469"/>
                    <a:pt x="27994" y="36278"/>
                    <a:pt x="28143" y="36278"/>
                  </a:cubicBezTo>
                  <a:close/>
                  <a:moveTo>
                    <a:pt x="30166" y="36768"/>
                  </a:moveTo>
                  <a:cubicBezTo>
                    <a:pt x="30305" y="37113"/>
                    <a:pt x="30382" y="37418"/>
                    <a:pt x="30188" y="37418"/>
                  </a:cubicBezTo>
                  <a:cubicBezTo>
                    <a:pt x="30160" y="37418"/>
                    <a:pt x="30127" y="37412"/>
                    <a:pt x="30088" y="37399"/>
                  </a:cubicBezTo>
                  <a:lnTo>
                    <a:pt x="30114" y="37399"/>
                  </a:lnTo>
                  <a:cubicBezTo>
                    <a:pt x="29719" y="36873"/>
                    <a:pt x="29956" y="36794"/>
                    <a:pt x="30166" y="36768"/>
                  </a:cubicBezTo>
                  <a:close/>
                  <a:moveTo>
                    <a:pt x="27488" y="38955"/>
                  </a:moveTo>
                  <a:cubicBezTo>
                    <a:pt x="27577" y="38955"/>
                    <a:pt x="27731" y="39034"/>
                    <a:pt x="27828" y="39155"/>
                  </a:cubicBezTo>
                  <a:lnTo>
                    <a:pt x="27828" y="39155"/>
                  </a:lnTo>
                  <a:cubicBezTo>
                    <a:pt x="27824" y="39154"/>
                    <a:pt x="27820" y="39154"/>
                    <a:pt x="27817" y="39154"/>
                  </a:cubicBezTo>
                  <a:cubicBezTo>
                    <a:pt x="27752" y="39154"/>
                    <a:pt x="27943" y="39321"/>
                    <a:pt x="27847" y="39321"/>
                  </a:cubicBezTo>
                  <a:cubicBezTo>
                    <a:pt x="27841" y="39321"/>
                    <a:pt x="27834" y="39320"/>
                    <a:pt x="27826" y="39319"/>
                  </a:cubicBezTo>
                  <a:cubicBezTo>
                    <a:pt x="27786" y="39220"/>
                    <a:pt x="27761" y="39199"/>
                    <a:pt x="27732" y="39199"/>
                  </a:cubicBezTo>
                  <a:cubicBezTo>
                    <a:pt x="27711" y="39199"/>
                    <a:pt x="27687" y="39210"/>
                    <a:pt x="27654" y="39210"/>
                  </a:cubicBezTo>
                  <a:cubicBezTo>
                    <a:pt x="27610" y="39210"/>
                    <a:pt x="27550" y="39192"/>
                    <a:pt x="27458" y="39109"/>
                  </a:cubicBezTo>
                  <a:cubicBezTo>
                    <a:pt x="27393" y="39000"/>
                    <a:pt x="27421" y="38955"/>
                    <a:pt x="27488" y="38955"/>
                  </a:cubicBezTo>
                  <a:close/>
                  <a:moveTo>
                    <a:pt x="24052" y="41899"/>
                  </a:moveTo>
                  <a:cubicBezTo>
                    <a:pt x="24128" y="41899"/>
                    <a:pt x="24244" y="41960"/>
                    <a:pt x="24354" y="42107"/>
                  </a:cubicBezTo>
                  <a:cubicBezTo>
                    <a:pt x="24266" y="42107"/>
                    <a:pt x="24307" y="42235"/>
                    <a:pt x="24235" y="42235"/>
                  </a:cubicBezTo>
                  <a:cubicBezTo>
                    <a:pt x="24199" y="42235"/>
                    <a:pt x="24135" y="42203"/>
                    <a:pt x="24012" y="42107"/>
                  </a:cubicBezTo>
                  <a:cubicBezTo>
                    <a:pt x="23928" y="41980"/>
                    <a:pt x="23964" y="41899"/>
                    <a:pt x="24052" y="41899"/>
                  </a:cubicBezTo>
                  <a:close/>
                  <a:moveTo>
                    <a:pt x="17595" y="47104"/>
                  </a:moveTo>
                  <a:lnTo>
                    <a:pt x="17595" y="47104"/>
                  </a:lnTo>
                  <a:cubicBezTo>
                    <a:pt x="17858" y="47314"/>
                    <a:pt x="17990" y="47104"/>
                    <a:pt x="18253" y="47472"/>
                  </a:cubicBezTo>
                  <a:cubicBezTo>
                    <a:pt x="18133" y="47378"/>
                    <a:pt x="18055" y="47359"/>
                    <a:pt x="17993" y="47359"/>
                  </a:cubicBezTo>
                  <a:cubicBezTo>
                    <a:pt x="17951" y="47359"/>
                    <a:pt x="17917" y="47368"/>
                    <a:pt x="17882" y="47368"/>
                  </a:cubicBezTo>
                  <a:cubicBezTo>
                    <a:pt x="17811" y="47368"/>
                    <a:pt x="17738" y="47331"/>
                    <a:pt x="17595" y="47104"/>
                  </a:cubicBezTo>
                  <a:close/>
                  <a:moveTo>
                    <a:pt x="16306" y="47972"/>
                  </a:moveTo>
                  <a:lnTo>
                    <a:pt x="16596" y="48130"/>
                  </a:lnTo>
                  <a:cubicBezTo>
                    <a:pt x="16569" y="48393"/>
                    <a:pt x="16543" y="48314"/>
                    <a:pt x="16832" y="48787"/>
                  </a:cubicBezTo>
                  <a:cubicBezTo>
                    <a:pt x="16786" y="48767"/>
                    <a:pt x="16752" y="48762"/>
                    <a:pt x="16721" y="48762"/>
                  </a:cubicBezTo>
                  <a:cubicBezTo>
                    <a:pt x="16690" y="48762"/>
                    <a:pt x="16663" y="48767"/>
                    <a:pt x="16632" y="48767"/>
                  </a:cubicBezTo>
                  <a:cubicBezTo>
                    <a:pt x="16569" y="48767"/>
                    <a:pt x="16490" y="48748"/>
                    <a:pt x="16333" y="48629"/>
                  </a:cubicBezTo>
                  <a:cubicBezTo>
                    <a:pt x="16175" y="48235"/>
                    <a:pt x="16254" y="48103"/>
                    <a:pt x="16306" y="47972"/>
                  </a:cubicBezTo>
                  <a:close/>
                  <a:moveTo>
                    <a:pt x="15845" y="48979"/>
                  </a:moveTo>
                  <a:cubicBezTo>
                    <a:pt x="15885" y="48979"/>
                    <a:pt x="15958" y="49045"/>
                    <a:pt x="16122" y="49261"/>
                  </a:cubicBezTo>
                  <a:cubicBezTo>
                    <a:pt x="16084" y="49237"/>
                    <a:pt x="16051" y="49228"/>
                    <a:pt x="16021" y="49228"/>
                  </a:cubicBezTo>
                  <a:cubicBezTo>
                    <a:pt x="15951" y="49228"/>
                    <a:pt x="15895" y="49274"/>
                    <a:pt x="15822" y="49274"/>
                  </a:cubicBezTo>
                  <a:cubicBezTo>
                    <a:pt x="15753" y="49274"/>
                    <a:pt x="15669" y="49233"/>
                    <a:pt x="15544" y="49076"/>
                  </a:cubicBezTo>
                  <a:lnTo>
                    <a:pt x="15544" y="49076"/>
                  </a:lnTo>
                  <a:cubicBezTo>
                    <a:pt x="15612" y="49119"/>
                    <a:pt x="15661" y="49136"/>
                    <a:pt x="15696" y="49136"/>
                  </a:cubicBezTo>
                  <a:cubicBezTo>
                    <a:pt x="15805" y="49136"/>
                    <a:pt x="15784" y="48979"/>
                    <a:pt x="15845" y="48979"/>
                  </a:cubicBezTo>
                  <a:close/>
                  <a:moveTo>
                    <a:pt x="14641" y="51254"/>
                  </a:moveTo>
                  <a:cubicBezTo>
                    <a:pt x="14644" y="51255"/>
                    <a:pt x="14647" y="51257"/>
                    <a:pt x="14649" y="51259"/>
                  </a:cubicBezTo>
                  <a:cubicBezTo>
                    <a:pt x="14647" y="51257"/>
                    <a:pt x="14644" y="51255"/>
                    <a:pt x="14641" y="51254"/>
                  </a:cubicBezTo>
                  <a:close/>
                  <a:moveTo>
                    <a:pt x="14010" y="50915"/>
                  </a:moveTo>
                  <a:cubicBezTo>
                    <a:pt x="14051" y="50915"/>
                    <a:pt x="14111" y="50938"/>
                    <a:pt x="14202" y="50996"/>
                  </a:cubicBezTo>
                  <a:cubicBezTo>
                    <a:pt x="14334" y="51128"/>
                    <a:pt x="14202" y="51102"/>
                    <a:pt x="14281" y="51286"/>
                  </a:cubicBezTo>
                  <a:cubicBezTo>
                    <a:pt x="14174" y="51192"/>
                    <a:pt x="14119" y="51162"/>
                    <a:pt x="14090" y="51162"/>
                  </a:cubicBezTo>
                  <a:cubicBezTo>
                    <a:pt x="14034" y="51162"/>
                    <a:pt x="14072" y="51273"/>
                    <a:pt x="14013" y="51273"/>
                  </a:cubicBezTo>
                  <a:cubicBezTo>
                    <a:pt x="13990" y="51273"/>
                    <a:pt x="13952" y="51256"/>
                    <a:pt x="13887" y="51207"/>
                  </a:cubicBezTo>
                  <a:cubicBezTo>
                    <a:pt x="13946" y="51128"/>
                    <a:pt x="13886" y="50915"/>
                    <a:pt x="14010" y="50915"/>
                  </a:cubicBezTo>
                  <a:close/>
                  <a:moveTo>
                    <a:pt x="12861" y="51312"/>
                  </a:moveTo>
                  <a:lnTo>
                    <a:pt x="12861" y="51312"/>
                  </a:lnTo>
                  <a:cubicBezTo>
                    <a:pt x="13071" y="51417"/>
                    <a:pt x="13098" y="51628"/>
                    <a:pt x="13282" y="51733"/>
                  </a:cubicBezTo>
                  <a:cubicBezTo>
                    <a:pt x="13361" y="51996"/>
                    <a:pt x="13203" y="51943"/>
                    <a:pt x="13071" y="51969"/>
                  </a:cubicBezTo>
                  <a:cubicBezTo>
                    <a:pt x="12861" y="51733"/>
                    <a:pt x="13045" y="51706"/>
                    <a:pt x="12861" y="51312"/>
                  </a:cubicBezTo>
                  <a:close/>
                  <a:moveTo>
                    <a:pt x="12514" y="51604"/>
                  </a:moveTo>
                  <a:cubicBezTo>
                    <a:pt x="12532" y="51604"/>
                    <a:pt x="12559" y="51611"/>
                    <a:pt x="12598" y="51628"/>
                  </a:cubicBezTo>
                  <a:cubicBezTo>
                    <a:pt x="12713" y="51723"/>
                    <a:pt x="12786" y="52113"/>
                    <a:pt x="12675" y="52113"/>
                  </a:cubicBezTo>
                  <a:cubicBezTo>
                    <a:pt x="12633" y="52113"/>
                    <a:pt x="12566" y="52059"/>
                    <a:pt x="12467" y="51917"/>
                  </a:cubicBezTo>
                  <a:lnTo>
                    <a:pt x="12467" y="51917"/>
                  </a:lnTo>
                  <a:cubicBezTo>
                    <a:pt x="12480" y="51920"/>
                    <a:pt x="12492" y="51921"/>
                    <a:pt x="12503" y="51921"/>
                  </a:cubicBezTo>
                  <a:cubicBezTo>
                    <a:pt x="12661" y="51921"/>
                    <a:pt x="12389" y="51604"/>
                    <a:pt x="12514" y="51604"/>
                  </a:cubicBezTo>
                  <a:close/>
                  <a:moveTo>
                    <a:pt x="10100" y="54731"/>
                  </a:moveTo>
                  <a:lnTo>
                    <a:pt x="10100" y="54731"/>
                  </a:lnTo>
                  <a:cubicBezTo>
                    <a:pt x="10174" y="54971"/>
                    <a:pt x="10143" y="55069"/>
                    <a:pt x="10018" y="55069"/>
                  </a:cubicBezTo>
                  <a:cubicBezTo>
                    <a:pt x="9966" y="55069"/>
                    <a:pt x="9896" y="55051"/>
                    <a:pt x="9810" y="55020"/>
                  </a:cubicBezTo>
                  <a:cubicBezTo>
                    <a:pt x="9705" y="54678"/>
                    <a:pt x="10100" y="54941"/>
                    <a:pt x="10100" y="54731"/>
                  </a:cubicBezTo>
                  <a:close/>
                  <a:moveTo>
                    <a:pt x="5807" y="59530"/>
                  </a:moveTo>
                  <a:cubicBezTo>
                    <a:pt x="5823" y="59530"/>
                    <a:pt x="5842" y="59535"/>
                    <a:pt x="5865" y="59544"/>
                  </a:cubicBezTo>
                  <a:cubicBezTo>
                    <a:pt x="5998" y="59827"/>
                    <a:pt x="5974" y="60015"/>
                    <a:pt x="5857" y="60015"/>
                  </a:cubicBezTo>
                  <a:cubicBezTo>
                    <a:pt x="5797" y="60015"/>
                    <a:pt x="5712" y="59964"/>
                    <a:pt x="5612" y="59851"/>
                  </a:cubicBezTo>
                  <a:lnTo>
                    <a:pt x="5612" y="59851"/>
                  </a:lnTo>
                  <a:cubicBezTo>
                    <a:pt x="5632" y="59858"/>
                    <a:pt x="5648" y="59862"/>
                    <a:pt x="5661" y="59862"/>
                  </a:cubicBezTo>
                  <a:cubicBezTo>
                    <a:pt x="5792" y="59862"/>
                    <a:pt x="5667" y="59530"/>
                    <a:pt x="5807" y="59530"/>
                  </a:cubicBezTo>
                  <a:close/>
                  <a:moveTo>
                    <a:pt x="5569" y="60034"/>
                  </a:moveTo>
                  <a:cubicBezTo>
                    <a:pt x="5614" y="60034"/>
                    <a:pt x="5667" y="60044"/>
                    <a:pt x="5734" y="60070"/>
                  </a:cubicBezTo>
                  <a:cubicBezTo>
                    <a:pt x="5782" y="60312"/>
                    <a:pt x="5751" y="60445"/>
                    <a:pt x="5611" y="60445"/>
                  </a:cubicBezTo>
                  <a:cubicBezTo>
                    <a:pt x="5523" y="60445"/>
                    <a:pt x="5391" y="60392"/>
                    <a:pt x="5208" y="60280"/>
                  </a:cubicBezTo>
                  <a:cubicBezTo>
                    <a:pt x="5356" y="60217"/>
                    <a:pt x="5385" y="60034"/>
                    <a:pt x="5569" y="60034"/>
                  </a:cubicBezTo>
                  <a:close/>
                  <a:moveTo>
                    <a:pt x="5181" y="60412"/>
                  </a:moveTo>
                  <a:lnTo>
                    <a:pt x="5444" y="60596"/>
                  </a:lnTo>
                  <a:cubicBezTo>
                    <a:pt x="5545" y="60768"/>
                    <a:pt x="5528" y="60807"/>
                    <a:pt x="5475" y="60807"/>
                  </a:cubicBezTo>
                  <a:cubicBezTo>
                    <a:pt x="5430" y="60807"/>
                    <a:pt x="5361" y="60780"/>
                    <a:pt x="5313" y="60780"/>
                  </a:cubicBezTo>
                  <a:lnTo>
                    <a:pt x="5181" y="60412"/>
                  </a:lnTo>
                  <a:close/>
                  <a:moveTo>
                    <a:pt x="993" y="65110"/>
                  </a:moveTo>
                  <a:cubicBezTo>
                    <a:pt x="1011" y="65110"/>
                    <a:pt x="1030" y="65113"/>
                    <a:pt x="1052" y="65119"/>
                  </a:cubicBezTo>
                  <a:cubicBezTo>
                    <a:pt x="1236" y="65593"/>
                    <a:pt x="1079" y="65645"/>
                    <a:pt x="1026" y="65803"/>
                  </a:cubicBezTo>
                  <a:cubicBezTo>
                    <a:pt x="833" y="65490"/>
                    <a:pt x="795" y="65110"/>
                    <a:pt x="993" y="65110"/>
                  </a:cubicBezTo>
                  <a:close/>
                  <a:moveTo>
                    <a:pt x="12887" y="1"/>
                  </a:moveTo>
                  <a:cubicBezTo>
                    <a:pt x="12651" y="211"/>
                    <a:pt x="12493" y="500"/>
                    <a:pt x="12467" y="816"/>
                  </a:cubicBezTo>
                  <a:cubicBezTo>
                    <a:pt x="12400" y="799"/>
                    <a:pt x="12342" y="791"/>
                    <a:pt x="12293" y="791"/>
                  </a:cubicBezTo>
                  <a:cubicBezTo>
                    <a:pt x="11870" y="791"/>
                    <a:pt x="12039" y="1367"/>
                    <a:pt x="11634" y="1367"/>
                  </a:cubicBezTo>
                  <a:cubicBezTo>
                    <a:pt x="11586" y="1367"/>
                    <a:pt x="11532" y="1359"/>
                    <a:pt x="11467" y="1342"/>
                  </a:cubicBezTo>
                  <a:lnTo>
                    <a:pt x="11467" y="1342"/>
                  </a:lnTo>
                  <a:cubicBezTo>
                    <a:pt x="11704" y="1868"/>
                    <a:pt x="11073" y="1526"/>
                    <a:pt x="11257" y="1999"/>
                  </a:cubicBezTo>
                  <a:cubicBezTo>
                    <a:pt x="10520" y="2105"/>
                    <a:pt x="10231" y="2657"/>
                    <a:pt x="9968" y="3236"/>
                  </a:cubicBezTo>
                  <a:cubicBezTo>
                    <a:pt x="9442" y="3604"/>
                    <a:pt x="8995" y="4103"/>
                    <a:pt x="8627" y="4656"/>
                  </a:cubicBezTo>
                  <a:cubicBezTo>
                    <a:pt x="8259" y="5182"/>
                    <a:pt x="7811" y="5655"/>
                    <a:pt x="7259" y="6023"/>
                  </a:cubicBezTo>
                  <a:cubicBezTo>
                    <a:pt x="7312" y="6155"/>
                    <a:pt x="7391" y="6260"/>
                    <a:pt x="7443" y="6392"/>
                  </a:cubicBezTo>
                  <a:cubicBezTo>
                    <a:pt x="7454" y="6414"/>
                    <a:pt x="7454" y="6423"/>
                    <a:pt x="7445" y="6423"/>
                  </a:cubicBezTo>
                  <a:cubicBezTo>
                    <a:pt x="7413" y="6423"/>
                    <a:pt x="7269" y="6291"/>
                    <a:pt x="7207" y="6207"/>
                  </a:cubicBezTo>
                  <a:cubicBezTo>
                    <a:pt x="6917" y="6891"/>
                    <a:pt x="6496" y="7181"/>
                    <a:pt x="6207" y="7891"/>
                  </a:cubicBezTo>
                  <a:lnTo>
                    <a:pt x="5839" y="7707"/>
                  </a:lnTo>
                  <a:lnTo>
                    <a:pt x="5839" y="7707"/>
                  </a:lnTo>
                  <a:cubicBezTo>
                    <a:pt x="5792" y="7800"/>
                    <a:pt x="6204" y="8144"/>
                    <a:pt x="6016" y="8144"/>
                  </a:cubicBezTo>
                  <a:cubicBezTo>
                    <a:pt x="5993" y="8144"/>
                    <a:pt x="5961" y="8139"/>
                    <a:pt x="5918" y="8127"/>
                  </a:cubicBezTo>
                  <a:cubicBezTo>
                    <a:pt x="5760" y="8022"/>
                    <a:pt x="5918" y="8022"/>
                    <a:pt x="5786" y="7864"/>
                  </a:cubicBezTo>
                  <a:cubicBezTo>
                    <a:pt x="5775" y="7862"/>
                    <a:pt x="5764" y="7861"/>
                    <a:pt x="5754" y="7861"/>
                  </a:cubicBezTo>
                  <a:cubicBezTo>
                    <a:pt x="5626" y="7861"/>
                    <a:pt x="5618" y="8009"/>
                    <a:pt x="5813" y="8180"/>
                  </a:cubicBezTo>
                  <a:cubicBezTo>
                    <a:pt x="5339" y="8627"/>
                    <a:pt x="4892" y="9074"/>
                    <a:pt x="4471" y="9548"/>
                  </a:cubicBezTo>
                  <a:lnTo>
                    <a:pt x="3840" y="10258"/>
                  </a:lnTo>
                  <a:cubicBezTo>
                    <a:pt x="3630" y="10521"/>
                    <a:pt x="3419" y="10757"/>
                    <a:pt x="3209" y="10994"/>
                  </a:cubicBezTo>
                  <a:cubicBezTo>
                    <a:pt x="2394" y="11993"/>
                    <a:pt x="1657" y="13019"/>
                    <a:pt x="921" y="14071"/>
                  </a:cubicBezTo>
                  <a:cubicBezTo>
                    <a:pt x="605" y="14492"/>
                    <a:pt x="316" y="14939"/>
                    <a:pt x="0" y="15360"/>
                  </a:cubicBezTo>
                  <a:cubicBezTo>
                    <a:pt x="53" y="19147"/>
                    <a:pt x="79" y="22934"/>
                    <a:pt x="106" y="26695"/>
                  </a:cubicBezTo>
                  <a:cubicBezTo>
                    <a:pt x="237" y="39477"/>
                    <a:pt x="263" y="52259"/>
                    <a:pt x="316" y="65014"/>
                  </a:cubicBezTo>
                  <a:lnTo>
                    <a:pt x="316" y="67881"/>
                  </a:lnTo>
                  <a:cubicBezTo>
                    <a:pt x="421" y="67723"/>
                    <a:pt x="553" y="67592"/>
                    <a:pt x="737" y="67539"/>
                  </a:cubicBezTo>
                  <a:cubicBezTo>
                    <a:pt x="132" y="66356"/>
                    <a:pt x="605" y="66145"/>
                    <a:pt x="895" y="65777"/>
                  </a:cubicBezTo>
                  <a:cubicBezTo>
                    <a:pt x="1131" y="66303"/>
                    <a:pt x="1421" y="66803"/>
                    <a:pt x="1736" y="67276"/>
                  </a:cubicBezTo>
                  <a:cubicBezTo>
                    <a:pt x="1578" y="66908"/>
                    <a:pt x="1762" y="67013"/>
                    <a:pt x="1657" y="66671"/>
                  </a:cubicBezTo>
                  <a:lnTo>
                    <a:pt x="1657" y="66671"/>
                  </a:lnTo>
                  <a:cubicBezTo>
                    <a:pt x="1841" y="66806"/>
                    <a:pt x="1949" y="66857"/>
                    <a:pt x="2012" y="66857"/>
                  </a:cubicBezTo>
                  <a:cubicBezTo>
                    <a:pt x="2204" y="66857"/>
                    <a:pt x="1979" y="66388"/>
                    <a:pt x="2187" y="66388"/>
                  </a:cubicBezTo>
                  <a:cubicBezTo>
                    <a:pt x="2243" y="66388"/>
                    <a:pt x="2333" y="66423"/>
                    <a:pt x="2473" y="66513"/>
                  </a:cubicBezTo>
                  <a:cubicBezTo>
                    <a:pt x="2446" y="66250"/>
                    <a:pt x="2446" y="65961"/>
                    <a:pt x="2525" y="65698"/>
                  </a:cubicBezTo>
                  <a:cubicBezTo>
                    <a:pt x="2341" y="65619"/>
                    <a:pt x="2341" y="65435"/>
                    <a:pt x="2183" y="65330"/>
                  </a:cubicBezTo>
                  <a:cubicBezTo>
                    <a:pt x="2183" y="65172"/>
                    <a:pt x="2341" y="65225"/>
                    <a:pt x="2183" y="64883"/>
                  </a:cubicBezTo>
                  <a:lnTo>
                    <a:pt x="2183" y="64883"/>
                  </a:lnTo>
                  <a:cubicBezTo>
                    <a:pt x="2551" y="65093"/>
                    <a:pt x="2525" y="65382"/>
                    <a:pt x="2420" y="65409"/>
                  </a:cubicBezTo>
                  <a:cubicBezTo>
                    <a:pt x="2477" y="65476"/>
                    <a:pt x="2522" y="65504"/>
                    <a:pt x="2557" y="65504"/>
                  </a:cubicBezTo>
                  <a:cubicBezTo>
                    <a:pt x="2699" y="65504"/>
                    <a:pt x="2658" y="65026"/>
                    <a:pt x="2446" y="64751"/>
                  </a:cubicBezTo>
                  <a:cubicBezTo>
                    <a:pt x="2537" y="64715"/>
                    <a:pt x="2515" y="64517"/>
                    <a:pt x="2639" y="64517"/>
                  </a:cubicBezTo>
                  <a:cubicBezTo>
                    <a:pt x="2695" y="64517"/>
                    <a:pt x="2780" y="64558"/>
                    <a:pt x="2920" y="64672"/>
                  </a:cubicBezTo>
                  <a:cubicBezTo>
                    <a:pt x="3116" y="64599"/>
                    <a:pt x="2741" y="63818"/>
                    <a:pt x="2987" y="63818"/>
                  </a:cubicBezTo>
                  <a:cubicBezTo>
                    <a:pt x="3005" y="63818"/>
                    <a:pt x="3026" y="63822"/>
                    <a:pt x="3051" y="63831"/>
                  </a:cubicBezTo>
                  <a:cubicBezTo>
                    <a:pt x="3498" y="64199"/>
                    <a:pt x="3630" y="64725"/>
                    <a:pt x="3866" y="65225"/>
                  </a:cubicBezTo>
                  <a:cubicBezTo>
                    <a:pt x="4051" y="65014"/>
                    <a:pt x="3656" y="64330"/>
                    <a:pt x="4024" y="64225"/>
                  </a:cubicBezTo>
                  <a:lnTo>
                    <a:pt x="4024" y="64225"/>
                  </a:lnTo>
                  <a:cubicBezTo>
                    <a:pt x="4264" y="64392"/>
                    <a:pt x="4336" y="64493"/>
                    <a:pt x="4384" y="64493"/>
                  </a:cubicBezTo>
                  <a:cubicBezTo>
                    <a:pt x="4405" y="64493"/>
                    <a:pt x="4422" y="64475"/>
                    <a:pt x="4445" y="64436"/>
                  </a:cubicBezTo>
                  <a:cubicBezTo>
                    <a:pt x="4387" y="64273"/>
                    <a:pt x="4329" y="64254"/>
                    <a:pt x="4271" y="64254"/>
                  </a:cubicBezTo>
                  <a:cubicBezTo>
                    <a:pt x="4253" y="64254"/>
                    <a:pt x="4235" y="64256"/>
                    <a:pt x="4217" y="64256"/>
                  </a:cubicBezTo>
                  <a:cubicBezTo>
                    <a:pt x="4162" y="64256"/>
                    <a:pt x="4106" y="64238"/>
                    <a:pt x="4051" y="64094"/>
                  </a:cubicBezTo>
                  <a:cubicBezTo>
                    <a:pt x="3945" y="64120"/>
                    <a:pt x="3814" y="64146"/>
                    <a:pt x="3840" y="64330"/>
                  </a:cubicBezTo>
                  <a:cubicBezTo>
                    <a:pt x="3639" y="64130"/>
                    <a:pt x="3575" y="64056"/>
                    <a:pt x="3529" y="64056"/>
                  </a:cubicBezTo>
                  <a:cubicBezTo>
                    <a:pt x="3496" y="64056"/>
                    <a:pt x="3474" y="64092"/>
                    <a:pt x="3419" y="64146"/>
                  </a:cubicBezTo>
                  <a:cubicBezTo>
                    <a:pt x="3314" y="64067"/>
                    <a:pt x="3288" y="63936"/>
                    <a:pt x="3262" y="63804"/>
                  </a:cubicBezTo>
                  <a:cubicBezTo>
                    <a:pt x="3257" y="63775"/>
                    <a:pt x="3267" y="63763"/>
                    <a:pt x="3285" y="63763"/>
                  </a:cubicBezTo>
                  <a:cubicBezTo>
                    <a:pt x="3366" y="63763"/>
                    <a:pt x="3624" y="63993"/>
                    <a:pt x="3708" y="63993"/>
                  </a:cubicBezTo>
                  <a:cubicBezTo>
                    <a:pt x="3725" y="63993"/>
                    <a:pt x="3735" y="63984"/>
                    <a:pt x="3735" y="63962"/>
                  </a:cubicBezTo>
                  <a:cubicBezTo>
                    <a:pt x="3630" y="63857"/>
                    <a:pt x="3603" y="63673"/>
                    <a:pt x="3472" y="63568"/>
                  </a:cubicBezTo>
                  <a:cubicBezTo>
                    <a:pt x="3472" y="63384"/>
                    <a:pt x="3682" y="63489"/>
                    <a:pt x="3788" y="63384"/>
                  </a:cubicBezTo>
                  <a:cubicBezTo>
                    <a:pt x="3972" y="63568"/>
                    <a:pt x="3998" y="63673"/>
                    <a:pt x="3945" y="63726"/>
                  </a:cubicBezTo>
                  <a:cubicBezTo>
                    <a:pt x="3945" y="63746"/>
                    <a:pt x="3940" y="63754"/>
                    <a:pt x="3932" y="63754"/>
                  </a:cubicBezTo>
                  <a:cubicBezTo>
                    <a:pt x="3895" y="63754"/>
                    <a:pt x="3788" y="63605"/>
                    <a:pt x="3682" y="63541"/>
                  </a:cubicBezTo>
                  <a:lnTo>
                    <a:pt x="3682" y="63541"/>
                  </a:lnTo>
                  <a:cubicBezTo>
                    <a:pt x="3814" y="63804"/>
                    <a:pt x="3998" y="64015"/>
                    <a:pt x="4235" y="64199"/>
                  </a:cubicBezTo>
                  <a:cubicBezTo>
                    <a:pt x="3709" y="62726"/>
                    <a:pt x="4103" y="62489"/>
                    <a:pt x="4051" y="61648"/>
                  </a:cubicBezTo>
                  <a:lnTo>
                    <a:pt x="4051" y="61648"/>
                  </a:lnTo>
                  <a:cubicBezTo>
                    <a:pt x="4182" y="61700"/>
                    <a:pt x="4287" y="61806"/>
                    <a:pt x="4366" y="61911"/>
                  </a:cubicBezTo>
                  <a:cubicBezTo>
                    <a:pt x="4208" y="61648"/>
                    <a:pt x="4156" y="61017"/>
                    <a:pt x="4314" y="60806"/>
                  </a:cubicBezTo>
                  <a:lnTo>
                    <a:pt x="4314" y="60806"/>
                  </a:lnTo>
                  <a:cubicBezTo>
                    <a:pt x="4629" y="61201"/>
                    <a:pt x="4498" y="61622"/>
                    <a:pt x="4682" y="61832"/>
                  </a:cubicBezTo>
                  <a:cubicBezTo>
                    <a:pt x="4572" y="61731"/>
                    <a:pt x="4507" y="61694"/>
                    <a:pt x="4481" y="61694"/>
                  </a:cubicBezTo>
                  <a:cubicBezTo>
                    <a:pt x="4431" y="61694"/>
                    <a:pt x="4519" y="61825"/>
                    <a:pt x="4708" y="61911"/>
                  </a:cubicBezTo>
                  <a:cubicBezTo>
                    <a:pt x="4761" y="61332"/>
                    <a:pt x="4892" y="60938"/>
                    <a:pt x="5155" y="60754"/>
                  </a:cubicBezTo>
                  <a:lnTo>
                    <a:pt x="5155" y="60754"/>
                  </a:lnTo>
                  <a:cubicBezTo>
                    <a:pt x="5655" y="61174"/>
                    <a:pt x="5103" y="61306"/>
                    <a:pt x="5550" y="61832"/>
                  </a:cubicBezTo>
                  <a:cubicBezTo>
                    <a:pt x="5655" y="61753"/>
                    <a:pt x="5813" y="61885"/>
                    <a:pt x="5576" y="61490"/>
                  </a:cubicBezTo>
                  <a:lnTo>
                    <a:pt x="5576" y="61490"/>
                  </a:lnTo>
                  <a:cubicBezTo>
                    <a:pt x="5598" y="61493"/>
                    <a:pt x="5619" y="61495"/>
                    <a:pt x="5638" y="61495"/>
                  </a:cubicBezTo>
                  <a:cubicBezTo>
                    <a:pt x="6270" y="61495"/>
                    <a:pt x="6030" y="59925"/>
                    <a:pt x="6260" y="59491"/>
                  </a:cubicBezTo>
                  <a:lnTo>
                    <a:pt x="6260" y="59491"/>
                  </a:lnTo>
                  <a:cubicBezTo>
                    <a:pt x="6523" y="59623"/>
                    <a:pt x="6365" y="60044"/>
                    <a:pt x="6681" y="60122"/>
                  </a:cubicBezTo>
                  <a:cubicBezTo>
                    <a:pt x="6470" y="59886"/>
                    <a:pt x="6418" y="59544"/>
                    <a:pt x="6470" y="59228"/>
                  </a:cubicBezTo>
                  <a:cubicBezTo>
                    <a:pt x="6409" y="59228"/>
                    <a:pt x="6338" y="59211"/>
                    <a:pt x="6278" y="59211"/>
                  </a:cubicBezTo>
                  <a:cubicBezTo>
                    <a:pt x="6208" y="59211"/>
                    <a:pt x="6155" y="59234"/>
                    <a:pt x="6155" y="59333"/>
                  </a:cubicBezTo>
                  <a:cubicBezTo>
                    <a:pt x="6076" y="59281"/>
                    <a:pt x="6023" y="59176"/>
                    <a:pt x="5944" y="59123"/>
                  </a:cubicBezTo>
                  <a:cubicBezTo>
                    <a:pt x="5892" y="58729"/>
                    <a:pt x="6496" y="59149"/>
                    <a:pt x="6233" y="58492"/>
                  </a:cubicBezTo>
                  <a:lnTo>
                    <a:pt x="6233" y="58492"/>
                  </a:lnTo>
                  <a:cubicBezTo>
                    <a:pt x="6418" y="58571"/>
                    <a:pt x="6470" y="58729"/>
                    <a:pt x="6628" y="58807"/>
                  </a:cubicBezTo>
                  <a:cubicBezTo>
                    <a:pt x="6496" y="58360"/>
                    <a:pt x="6812" y="58518"/>
                    <a:pt x="6812" y="58255"/>
                  </a:cubicBezTo>
                  <a:cubicBezTo>
                    <a:pt x="6970" y="58334"/>
                    <a:pt x="7075" y="58466"/>
                    <a:pt x="7154" y="58597"/>
                  </a:cubicBezTo>
                  <a:cubicBezTo>
                    <a:pt x="7169" y="58604"/>
                    <a:pt x="7180" y="58608"/>
                    <a:pt x="7189" y="58608"/>
                  </a:cubicBezTo>
                  <a:cubicBezTo>
                    <a:pt x="7252" y="58608"/>
                    <a:pt x="7195" y="58453"/>
                    <a:pt x="7263" y="58453"/>
                  </a:cubicBezTo>
                  <a:cubicBezTo>
                    <a:pt x="7290" y="58453"/>
                    <a:pt x="7336" y="58477"/>
                    <a:pt x="7417" y="58544"/>
                  </a:cubicBezTo>
                  <a:cubicBezTo>
                    <a:pt x="7391" y="58413"/>
                    <a:pt x="7285" y="58308"/>
                    <a:pt x="7180" y="58255"/>
                  </a:cubicBezTo>
                  <a:cubicBezTo>
                    <a:pt x="7759" y="57913"/>
                    <a:pt x="7996" y="57545"/>
                    <a:pt x="8364" y="56966"/>
                  </a:cubicBezTo>
                  <a:cubicBezTo>
                    <a:pt x="8522" y="57072"/>
                    <a:pt x="8627" y="57256"/>
                    <a:pt x="8653" y="57440"/>
                  </a:cubicBezTo>
                  <a:cubicBezTo>
                    <a:pt x="8778" y="57415"/>
                    <a:pt x="8713" y="57201"/>
                    <a:pt x="8840" y="57201"/>
                  </a:cubicBezTo>
                  <a:cubicBezTo>
                    <a:pt x="8848" y="57201"/>
                    <a:pt x="8855" y="57202"/>
                    <a:pt x="8863" y="57203"/>
                  </a:cubicBezTo>
                  <a:cubicBezTo>
                    <a:pt x="8863" y="56914"/>
                    <a:pt x="8469" y="56835"/>
                    <a:pt x="8443" y="56572"/>
                  </a:cubicBezTo>
                  <a:lnTo>
                    <a:pt x="8443" y="56572"/>
                  </a:lnTo>
                  <a:cubicBezTo>
                    <a:pt x="8548" y="56628"/>
                    <a:pt x="8628" y="56654"/>
                    <a:pt x="8684" y="56654"/>
                  </a:cubicBezTo>
                  <a:cubicBezTo>
                    <a:pt x="8840" y="56654"/>
                    <a:pt x="8828" y="56459"/>
                    <a:pt x="8732" y="56151"/>
                  </a:cubicBezTo>
                  <a:lnTo>
                    <a:pt x="8732" y="56151"/>
                  </a:lnTo>
                  <a:cubicBezTo>
                    <a:pt x="8942" y="56256"/>
                    <a:pt x="8995" y="56440"/>
                    <a:pt x="9232" y="56519"/>
                  </a:cubicBezTo>
                  <a:cubicBezTo>
                    <a:pt x="9153" y="56309"/>
                    <a:pt x="8916" y="56204"/>
                    <a:pt x="8837" y="55993"/>
                  </a:cubicBezTo>
                  <a:lnTo>
                    <a:pt x="8837" y="55993"/>
                  </a:lnTo>
                  <a:cubicBezTo>
                    <a:pt x="8952" y="56060"/>
                    <a:pt x="9020" y="56088"/>
                    <a:pt x="9058" y="56088"/>
                  </a:cubicBezTo>
                  <a:cubicBezTo>
                    <a:pt x="9183" y="56088"/>
                    <a:pt x="8973" y="55781"/>
                    <a:pt x="9074" y="55599"/>
                  </a:cubicBezTo>
                  <a:lnTo>
                    <a:pt x="9074" y="55599"/>
                  </a:lnTo>
                  <a:cubicBezTo>
                    <a:pt x="9284" y="55704"/>
                    <a:pt x="9337" y="55888"/>
                    <a:pt x="9547" y="55967"/>
                  </a:cubicBezTo>
                  <a:cubicBezTo>
                    <a:pt x="9468" y="55836"/>
                    <a:pt x="9363" y="55704"/>
                    <a:pt x="9232" y="55625"/>
                  </a:cubicBezTo>
                  <a:cubicBezTo>
                    <a:pt x="9232" y="55497"/>
                    <a:pt x="9327" y="55439"/>
                    <a:pt x="9469" y="55439"/>
                  </a:cubicBezTo>
                  <a:cubicBezTo>
                    <a:pt x="9734" y="55439"/>
                    <a:pt x="10158" y="55641"/>
                    <a:pt x="10415" y="55967"/>
                  </a:cubicBezTo>
                  <a:cubicBezTo>
                    <a:pt x="10468" y="55494"/>
                    <a:pt x="9837" y="55704"/>
                    <a:pt x="9626" y="55125"/>
                  </a:cubicBezTo>
                  <a:cubicBezTo>
                    <a:pt x="9641" y="55114"/>
                    <a:pt x="9657" y="55110"/>
                    <a:pt x="9673" y="55110"/>
                  </a:cubicBezTo>
                  <a:cubicBezTo>
                    <a:pt x="9777" y="55110"/>
                    <a:pt x="9926" y="55294"/>
                    <a:pt x="10152" y="55362"/>
                  </a:cubicBezTo>
                  <a:cubicBezTo>
                    <a:pt x="10047" y="54968"/>
                    <a:pt x="10441" y="55125"/>
                    <a:pt x="10021" y="54521"/>
                  </a:cubicBezTo>
                  <a:cubicBezTo>
                    <a:pt x="10072" y="54482"/>
                    <a:pt x="10123" y="54425"/>
                    <a:pt x="10211" y="54425"/>
                  </a:cubicBezTo>
                  <a:cubicBezTo>
                    <a:pt x="10303" y="54425"/>
                    <a:pt x="10436" y="54489"/>
                    <a:pt x="10652" y="54705"/>
                  </a:cubicBezTo>
                  <a:lnTo>
                    <a:pt x="10494" y="54231"/>
                  </a:lnTo>
                  <a:cubicBezTo>
                    <a:pt x="10403" y="54157"/>
                    <a:pt x="10362" y="54130"/>
                    <a:pt x="10350" y="54130"/>
                  </a:cubicBezTo>
                  <a:cubicBezTo>
                    <a:pt x="10317" y="54130"/>
                    <a:pt x="10497" y="54333"/>
                    <a:pt x="10434" y="54333"/>
                  </a:cubicBezTo>
                  <a:cubicBezTo>
                    <a:pt x="10414" y="54333"/>
                    <a:pt x="10368" y="54312"/>
                    <a:pt x="10284" y="54258"/>
                  </a:cubicBezTo>
                  <a:cubicBezTo>
                    <a:pt x="9889" y="53626"/>
                    <a:pt x="10652" y="53705"/>
                    <a:pt x="10573" y="53153"/>
                  </a:cubicBezTo>
                  <a:lnTo>
                    <a:pt x="10573" y="53153"/>
                  </a:lnTo>
                  <a:cubicBezTo>
                    <a:pt x="10783" y="53469"/>
                    <a:pt x="11020" y="53705"/>
                    <a:pt x="10967" y="53916"/>
                  </a:cubicBezTo>
                  <a:cubicBezTo>
                    <a:pt x="11031" y="53946"/>
                    <a:pt x="11077" y="53959"/>
                    <a:pt x="11108" y="53959"/>
                  </a:cubicBezTo>
                  <a:cubicBezTo>
                    <a:pt x="11351" y="53959"/>
                    <a:pt x="10746" y="53155"/>
                    <a:pt x="10862" y="52969"/>
                  </a:cubicBezTo>
                  <a:lnTo>
                    <a:pt x="10862" y="52969"/>
                  </a:lnTo>
                  <a:cubicBezTo>
                    <a:pt x="10991" y="53059"/>
                    <a:pt x="11077" y="53095"/>
                    <a:pt x="11133" y="53095"/>
                  </a:cubicBezTo>
                  <a:cubicBezTo>
                    <a:pt x="11306" y="53095"/>
                    <a:pt x="11191" y="52747"/>
                    <a:pt x="11152" y="52548"/>
                  </a:cubicBezTo>
                  <a:lnTo>
                    <a:pt x="11152" y="52548"/>
                  </a:lnTo>
                  <a:cubicBezTo>
                    <a:pt x="11294" y="52630"/>
                    <a:pt x="11396" y="52664"/>
                    <a:pt x="11470" y="52664"/>
                  </a:cubicBezTo>
                  <a:cubicBezTo>
                    <a:pt x="11658" y="52664"/>
                    <a:pt x="11674" y="52454"/>
                    <a:pt x="11730" y="52285"/>
                  </a:cubicBezTo>
                  <a:lnTo>
                    <a:pt x="11730" y="52285"/>
                  </a:lnTo>
                  <a:cubicBezTo>
                    <a:pt x="12019" y="52574"/>
                    <a:pt x="11678" y="52522"/>
                    <a:pt x="11809" y="52785"/>
                  </a:cubicBezTo>
                  <a:cubicBezTo>
                    <a:pt x="12072" y="52969"/>
                    <a:pt x="12098" y="53284"/>
                    <a:pt x="12335" y="53469"/>
                  </a:cubicBezTo>
                  <a:cubicBezTo>
                    <a:pt x="12125" y="52916"/>
                    <a:pt x="12282" y="52680"/>
                    <a:pt x="12019" y="52101"/>
                  </a:cubicBezTo>
                  <a:lnTo>
                    <a:pt x="12019" y="52101"/>
                  </a:lnTo>
                  <a:cubicBezTo>
                    <a:pt x="12056" y="52126"/>
                    <a:pt x="12083" y="52134"/>
                    <a:pt x="12106" y="52134"/>
                  </a:cubicBezTo>
                  <a:cubicBezTo>
                    <a:pt x="12161" y="52134"/>
                    <a:pt x="12190" y="52081"/>
                    <a:pt x="12280" y="52081"/>
                  </a:cubicBezTo>
                  <a:cubicBezTo>
                    <a:pt x="12308" y="52081"/>
                    <a:pt x="12343" y="52086"/>
                    <a:pt x="12388" y="52101"/>
                  </a:cubicBezTo>
                  <a:cubicBezTo>
                    <a:pt x="12808" y="52469"/>
                    <a:pt x="12098" y="52417"/>
                    <a:pt x="12756" y="52758"/>
                  </a:cubicBezTo>
                  <a:cubicBezTo>
                    <a:pt x="12914" y="53100"/>
                    <a:pt x="12493" y="52785"/>
                    <a:pt x="12677" y="53153"/>
                  </a:cubicBezTo>
                  <a:cubicBezTo>
                    <a:pt x="12737" y="53200"/>
                    <a:pt x="12780" y="53219"/>
                    <a:pt x="12813" y="53219"/>
                  </a:cubicBezTo>
                  <a:cubicBezTo>
                    <a:pt x="12927" y="53219"/>
                    <a:pt x="12898" y="52983"/>
                    <a:pt x="12983" y="52983"/>
                  </a:cubicBezTo>
                  <a:cubicBezTo>
                    <a:pt x="13019" y="52983"/>
                    <a:pt x="13077" y="53027"/>
                    <a:pt x="13177" y="53153"/>
                  </a:cubicBezTo>
                  <a:cubicBezTo>
                    <a:pt x="13045" y="52811"/>
                    <a:pt x="13256" y="52837"/>
                    <a:pt x="13177" y="52469"/>
                  </a:cubicBezTo>
                  <a:lnTo>
                    <a:pt x="13177" y="52469"/>
                  </a:lnTo>
                  <a:cubicBezTo>
                    <a:pt x="13336" y="52661"/>
                    <a:pt x="13412" y="52721"/>
                    <a:pt x="13457" y="52721"/>
                  </a:cubicBezTo>
                  <a:cubicBezTo>
                    <a:pt x="13529" y="52721"/>
                    <a:pt x="13519" y="52566"/>
                    <a:pt x="13639" y="52566"/>
                  </a:cubicBezTo>
                  <a:cubicBezTo>
                    <a:pt x="13679" y="52566"/>
                    <a:pt x="13732" y="52583"/>
                    <a:pt x="13808" y="52627"/>
                  </a:cubicBezTo>
                  <a:cubicBezTo>
                    <a:pt x="13624" y="52075"/>
                    <a:pt x="13887" y="52075"/>
                    <a:pt x="13860" y="51680"/>
                  </a:cubicBezTo>
                  <a:cubicBezTo>
                    <a:pt x="13700" y="51504"/>
                    <a:pt x="13521" y="51387"/>
                    <a:pt x="13423" y="51387"/>
                  </a:cubicBezTo>
                  <a:cubicBezTo>
                    <a:pt x="13359" y="51387"/>
                    <a:pt x="13330" y="51435"/>
                    <a:pt x="13361" y="51549"/>
                  </a:cubicBezTo>
                  <a:cubicBezTo>
                    <a:pt x="12966" y="51023"/>
                    <a:pt x="13440" y="51128"/>
                    <a:pt x="13571" y="51075"/>
                  </a:cubicBezTo>
                  <a:cubicBezTo>
                    <a:pt x="13729" y="51233"/>
                    <a:pt x="13860" y="51417"/>
                    <a:pt x="13913" y="51654"/>
                  </a:cubicBezTo>
                  <a:cubicBezTo>
                    <a:pt x="14123" y="51864"/>
                    <a:pt x="14229" y="51812"/>
                    <a:pt x="14518" y="52154"/>
                  </a:cubicBezTo>
                  <a:cubicBezTo>
                    <a:pt x="13966" y="51496"/>
                    <a:pt x="14518" y="51864"/>
                    <a:pt x="14281" y="51286"/>
                  </a:cubicBezTo>
                  <a:lnTo>
                    <a:pt x="14281" y="51286"/>
                  </a:lnTo>
                  <a:cubicBezTo>
                    <a:pt x="14439" y="51391"/>
                    <a:pt x="14465" y="51259"/>
                    <a:pt x="14571" y="51443"/>
                  </a:cubicBezTo>
                  <a:cubicBezTo>
                    <a:pt x="14598" y="51456"/>
                    <a:pt x="14618" y="51462"/>
                    <a:pt x="14630" y="51462"/>
                  </a:cubicBezTo>
                  <a:cubicBezTo>
                    <a:pt x="14717" y="51462"/>
                    <a:pt x="14439" y="51170"/>
                    <a:pt x="14496" y="51170"/>
                  </a:cubicBezTo>
                  <a:cubicBezTo>
                    <a:pt x="14512" y="51170"/>
                    <a:pt x="14555" y="51193"/>
                    <a:pt x="14641" y="51254"/>
                  </a:cubicBezTo>
                  <a:lnTo>
                    <a:pt x="14641" y="51254"/>
                  </a:lnTo>
                  <a:cubicBezTo>
                    <a:pt x="14382" y="51070"/>
                    <a:pt x="14174" y="50836"/>
                    <a:pt x="14018" y="50549"/>
                  </a:cubicBezTo>
                  <a:cubicBezTo>
                    <a:pt x="14035" y="50535"/>
                    <a:pt x="14052" y="50529"/>
                    <a:pt x="14069" y="50529"/>
                  </a:cubicBezTo>
                  <a:cubicBezTo>
                    <a:pt x="14180" y="50529"/>
                    <a:pt x="14289" y="50800"/>
                    <a:pt x="14518" y="50891"/>
                  </a:cubicBezTo>
                  <a:cubicBezTo>
                    <a:pt x="14439" y="50681"/>
                    <a:pt x="14281" y="50497"/>
                    <a:pt x="14123" y="50365"/>
                  </a:cubicBezTo>
                  <a:cubicBezTo>
                    <a:pt x="14150" y="50313"/>
                    <a:pt x="14281" y="50391"/>
                    <a:pt x="14202" y="50181"/>
                  </a:cubicBezTo>
                  <a:lnTo>
                    <a:pt x="14202" y="50181"/>
                  </a:lnTo>
                  <a:cubicBezTo>
                    <a:pt x="14623" y="50391"/>
                    <a:pt x="14649" y="50891"/>
                    <a:pt x="15044" y="51128"/>
                  </a:cubicBezTo>
                  <a:cubicBezTo>
                    <a:pt x="14912" y="50891"/>
                    <a:pt x="14755" y="50681"/>
                    <a:pt x="14597" y="50497"/>
                  </a:cubicBezTo>
                  <a:cubicBezTo>
                    <a:pt x="14542" y="50380"/>
                    <a:pt x="14559" y="50348"/>
                    <a:pt x="14603" y="50348"/>
                  </a:cubicBezTo>
                  <a:cubicBezTo>
                    <a:pt x="14653" y="50348"/>
                    <a:pt x="14739" y="50390"/>
                    <a:pt x="14790" y="50390"/>
                  </a:cubicBezTo>
                  <a:cubicBezTo>
                    <a:pt x="14844" y="50390"/>
                    <a:pt x="14859" y="50344"/>
                    <a:pt x="14755" y="50155"/>
                  </a:cubicBezTo>
                  <a:lnTo>
                    <a:pt x="14755" y="50155"/>
                  </a:lnTo>
                  <a:cubicBezTo>
                    <a:pt x="15018" y="50260"/>
                    <a:pt x="15123" y="50444"/>
                    <a:pt x="15333" y="50576"/>
                  </a:cubicBezTo>
                  <a:cubicBezTo>
                    <a:pt x="15202" y="50181"/>
                    <a:pt x="15491" y="50260"/>
                    <a:pt x="15675" y="50234"/>
                  </a:cubicBezTo>
                  <a:cubicBezTo>
                    <a:pt x="15307" y="49681"/>
                    <a:pt x="15623" y="49655"/>
                    <a:pt x="15807" y="49576"/>
                  </a:cubicBezTo>
                  <a:cubicBezTo>
                    <a:pt x="16017" y="49681"/>
                    <a:pt x="15886" y="49971"/>
                    <a:pt x="16175" y="50023"/>
                  </a:cubicBezTo>
                  <a:cubicBezTo>
                    <a:pt x="15912" y="49471"/>
                    <a:pt x="16254" y="49602"/>
                    <a:pt x="16385" y="49418"/>
                  </a:cubicBezTo>
                  <a:cubicBezTo>
                    <a:pt x="16359" y="49155"/>
                    <a:pt x="16043" y="49103"/>
                    <a:pt x="15991" y="48866"/>
                  </a:cubicBezTo>
                  <a:cubicBezTo>
                    <a:pt x="16001" y="48842"/>
                    <a:pt x="16016" y="48831"/>
                    <a:pt x="16033" y="48831"/>
                  </a:cubicBezTo>
                  <a:cubicBezTo>
                    <a:pt x="16152" y="48831"/>
                    <a:pt x="16420" y="49294"/>
                    <a:pt x="16648" y="49339"/>
                  </a:cubicBezTo>
                  <a:cubicBezTo>
                    <a:pt x="16727" y="49261"/>
                    <a:pt x="16675" y="49155"/>
                    <a:pt x="16517" y="48971"/>
                  </a:cubicBezTo>
                  <a:lnTo>
                    <a:pt x="16517" y="48971"/>
                  </a:lnTo>
                  <a:cubicBezTo>
                    <a:pt x="16692" y="49077"/>
                    <a:pt x="16812" y="49120"/>
                    <a:pt x="16895" y="49120"/>
                  </a:cubicBezTo>
                  <a:cubicBezTo>
                    <a:pt x="17248" y="49120"/>
                    <a:pt x="16921" y="48340"/>
                    <a:pt x="17278" y="48340"/>
                  </a:cubicBezTo>
                  <a:cubicBezTo>
                    <a:pt x="17315" y="48340"/>
                    <a:pt x="17358" y="48348"/>
                    <a:pt x="17411" y="48366"/>
                  </a:cubicBezTo>
                  <a:cubicBezTo>
                    <a:pt x="17069" y="47814"/>
                    <a:pt x="17201" y="47840"/>
                    <a:pt x="17122" y="47393"/>
                  </a:cubicBezTo>
                  <a:cubicBezTo>
                    <a:pt x="17124" y="47392"/>
                    <a:pt x="17127" y="47391"/>
                    <a:pt x="17131" y="47391"/>
                  </a:cubicBezTo>
                  <a:cubicBezTo>
                    <a:pt x="17184" y="47391"/>
                    <a:pt x="17348" y="47523"/>
                    <a:pt x="17447" y="47523"/>
                  </a:cubicBezTo>
                  <a:cubicBezTo>
                    <a:pt x="17479" y="47523"/>
                    <a:pt x="17504" y="47509"/>
                    <a:pt x="17516" y="47472"/>
                  </a:cubicBezTo>
                  <a:cubicBezTo>
                    <a:pt x="17884" y="47814"/>
                    <a:pt x="17516" y="47814"/>
                    <a:pt x="17674" y="48077"/>
                  </a:cubicBezTo>
                  <a:cubicBezTo>
                    <a:pt x="17715" y="48089"/>
                    <a:pt x="17750" y="48094"/>
                    <a:pt x="17779" y="48094"/>
                  </a:cubicBezTo>
                  <a:cubicBezTo>
                    <a:pt x="18013" y="48094"/>
                    <a:pt x="17896" y="47747"/>
                    <a:pt x="17779" y="47420"/>
                  </a:cubicBezTo>
                  <a:lnTo>
                    <a:pt x="17779" y="47420"/>
                  </a:lnTo>
                  <a:cubicBezTo>
                    <a:pt x="18042" y="47446"/>
                    <a:pt x="18121" y="47656"/>
                    <a:pt x="18463" y="47893"/>
                  </a:cubicBezTo>
                  <a:cubicBezTo>
                    <a:pt x="18489" y="47683"/>
                    <a:pt x="18752" y="47840"/>
                    <a:pt x="18463" y="47420"/>
                  </a:cubicBezTo>
                  <a:lnTo>
                    <a:pt x="18463" y="47420"/>
                  </a:lnTo>
                  <a:lnTo>
                    <a:pt x="18831" y="47630"/>
                  </a:lnTo>
                  <a:cubicBezTo>
                    <a:pt x="18558" y="47394"/>
                    <a:pt x="18550" y="47132"/>
                    <a:pt x="18761" y="47132"/>
                  </a:cubicBezTo>
                  <a:cubicBezTo>
                    <a:pt x="18856" y="47132"/>
                    <a:pt x="18994" y="47184"/>
                    <a:pt x="19173" y="47314"/>
                  </a:cubicBezTo>
                  <a:cubicBezTo>
                    <a:pt x="18915" y="46918"/>
                    <a:pt x="18950" y="46860"/>
                    <a:pt x="19071" y="46860"/>
                  </a:cubicBezTo>
                  <a:cubicBezTo>
                    <a:pt x="19121" y="46860"/>
                    <a:pt x="19185" y="46870"/>
                    <a:pt x="19250" y="46870"/>
                  </a:cubicBezTo>
                  <a:cubicBezTo>
                    <a:pt x="19268" y="46870"/>
                    <a:pt x="19286" y="46869"/>
                    <a:pt x="19305" y="46867"/>
                  </a:cubicBezTo>
                  <a:cubicBezTo>
                    <a:pt x="19252" y="46709"/>
                    <a:pt x="19232" y="46690"/>
                    <a:pt x="19193" y="46690"/>
                  </a:cubicBezTo>
                  <a:cubicBezTo>
                    <a:pt x="19180" y="46690"/>
                    <a:pt x="19164" y="46692"/>
                    <a:pt x="19145" y="46692"/>
                  </a:cubicBezTo>
                  <a:cubicBezTo>
                    <a:pt x="19106" y="46692"/>
                    <a:pt x="19050" y="46683"/>
                    <a:pt x="18963" y="46631"/>
                  </a:cubicBezTo>
                  <a:cubicBezTo>
                    <a:pt x="18857" y="46394"/>
                    <a:pt x="19094" y="46525"/>
                    <a:pt x="19120" y="46420"/>
                  </a:cubicBezTo>
                  <a:cubicBezTo>
                    <a:pt x="19541" y="46683"/>
                    <a:pt x="19436" y="46736"/>
                    <a:pt x="19620" y="46999"/>
                  </a:cubicBezTo>
                  <a:cubicBezTo>
                    <a:pt x="19667" y="46961"/>
                    <a:pt x="19724" y="46937"/>
                    <a:pt x="19799" y="46937"/>
                  </a:cubicBezTo>
                  <a:cubicBezTo>
                    <a:pt x="19935" y="46937"/>
                    <a:pt x="20131" y="47015"/>
                    <a:pt x="20435" y="47235"/>
                  </a:cubicBezTo>
                  <a:cubicBezTo>
                    <a:pt x="20501" y="47323"/>
                    <a:pt x="20494" y="47374"/>
                    <a:pt x="20445" y="47374"/>
                  </a:cubicBezTo>
                  <a:cubicBezTo>
                    <a:pt x="20435" y="47374"/>
                    <a:pt x="20423" y="47371"/>
                    <a:pt x="20409" y="47367"/>
                  </a:cubicBezTo>
                  <a:lnTo>
                    <a:pt x="20409" y="47367"/>
                  </a:lnTo>
                  <a:cubicBezTo>
                    <a:pt x="20481" y="47438"/>
                    <a:pt x="20544" y="47465"/>
                    <a:pt x="20602" y="47465"/>
                  </a:cubicBezTo>
                  <a:cubicBezTo>
                    <a:pt x="20756" y="47465"/>
                    <a:pt x="20866" y="47274"/>
                    <a:pt x="20961" y="47235"/>
                  </a:cubicBezTo>
                  <a:cubicBezTo>
                    <a:pt x="20523" y="47235"/>
                    <a:pt x="20174" y="46806"/>
                    <a:pt x="19791" y="46806"/>
                  </a:cubicBezTo>
                  <a:cubicBezTo>
                    <a:pt x="19760" y="46806"/>
                    <a:pt x="19730" y="46809"/>
                    <a:pt x="19699" y="46815"/>
                  </a:cubicBezTo>
                  <a:cubicBezTo>
                    <a:pt x="19613" y="46572"/>
                    <a:pt x="19639" y="46493"/>
                    <a:pt x="19720" y="46493"/>
                  </a:cubicBezTo>
                  <a:cubicBezTo>
                    <a:pt x="19876" y="46493"/>
                    <a:pt x="20238" y="46789"/>
                    <a:pt x="20407" y="46789"/>
                  </a:cubicBezTo>
                  <a:cubicBezTo>
                    <a:pt x="20446" y="46789"/>
                    <a:pt x="20474" y="46773"/>
                    <a:pt x="20488" y="46736"/>
                  </a:cubicBezTo>
                  <a:cubicBezTo>
                    <a:pt x="20199" y="46446"/>
                    <a:pt x="19699" y="46289"/>
                    <a:pt x="19462" y="45947"/>
                  </a:cubicBezTo>
                  <a:lnTo>
                    <a:pt x="19462" y="45947"/>
                  </a:lnTo>
                  <a:cubicBezTo>
                    <a:pt x="19778" y="46157"/>
                    <a:pt x="19909" y="45973"/>
                    <a:pt x="20304" y="46289"/>
                  </a:cubicBezTo>
                  <a:cubicBezTo>
                    <a:pt x="20120" y="45920"/>
                    <a:pt x="19831" y="45605"/>
                    <a:pt x="19620" y="45237"/>
                  </a:cubicBezTo>
                  <a:lnTo>
                    <a:pt x="19620" y="45237"/>
                  </a:lnTo>
                  <a:cubicBezTo>
                    <a:pt x="20067" y="45763"/>
                    <a:pt x="20172" y="45631"/>
                    <a:pt x="20488" y="45789"/>
                  </a:cubicBezTo>
                  <a:cubicBezTo>
                    <a:pt x="20725" y="45947"/>
                    <a:pt x="20725" y="46262"/>
                    <a:pt x="21014" y="46368"/>
                  </a:cubicBezTo>
                  <a:cubicBezTo>
                    <a:pt x="20883" y="46131"/>
                    <a:pt x="20751" y="45920"/>
                    <a:pt x="20541" y="45763"/>
                  </a:cubicBezTo>
                  <a:cubicBezTo>
                    <a:pt x="20559" y="45745"/>
                    <a:pt x="20590" y="45740"/>
                    <a:pt x="20623" y="45740"/>
                  </a:cubicBezTo>
                  <a:cubicBezTo>
                    <a:pt x="20654" y="45740"/>
                    <a:pt x="20686" y="45744"/>
                    <a:pt x="20710" y="45744"/>
                  </a:cubicBezTo>
                  <a:cubicBezTo>
                    <a:pt x="20773" y="45744"/>
                    <a:pt x="20777" y="45718"/>
                    <a:pt x="20541" y="45526"/>
                  </a:cubicBezTo>
                  <a:cubicBezTo>
                    <a:pt x="20557" y="45518"/>
                    <a:pt x="20578" y="45514"/>
                    <a:pt x="20601" y="45514"/>
                  </a:cubicBezTo>
                  <a:cubicBezTo>
                    <a:pt x="20728" y="45514"/>
                    <a:pt x="20946" y="45621"/>
                    <a:pt x="21146" y="45710"/>
                  </a:cubicBezTo>
                  <a:cubicBezTo>
                    <a:pt x="21330" y="45920"/>
                    <a:pt x="20909" y="45920"/>
                    <a:pt x="21382" y="46368"/>
                  </a:cubicBezTo>
                  <a:cubicBezTo>
                    <a:pt x="21325" y="46100"/>
                    <a:pt x="21365" y="45415"/>
                    <a:pt x="21634" y="45415"/>
                  </a:cubicBezTo>
                  <a:cubicBezTo>
                    <a:pt x="21734" y="45415"/>
                    <a:pt x="21867" y="45511"/>
                    <a:pt x="22040" y="45763"/>
                  </a:cubicBezTo>
                  <a:cubicBezTo>
                    <a:pt x="22124" y="45742"/>
                    <a:pt x="21989" y="45467"/>
                    <a:pt x="22094" y="45467"/>
                  </a:cubicBezTo>
                  <a:cubicBezTo>
                    <a:pt x="22120" y="45467"/>
                    <a:pt x="22161" y="45484"/>
                    <a:pt x="22224" y="45526"/>
                  </a:cubicBezTo>
                  <a:cubicBezTo>
                    <a:pt x="21724" y="44737"/>
                    <a:pt x="22513" y="45053"/>
                    <a:pt x="22092" y="44211"/>
                  </a:cubicBezTo>
                  <a:lnTo>
                    <a:pt x="22092" y="44211"/>
                  </a:lnTo>
                  <a:cubicBezTo>
                    <a:pt x="22566" y="44632"/>
                    <a:pt x="22461" y="44211"/>
                    <a:pt x="22776" y="44658"/>
                  </a:cubicBezTo>
                  <a:cubicBezTo>
                    <a:pt x="22782" y="44659"/>
                    <a:pt x="22787" y="44659"/>
                    <a:pt x="22792" y="44659"/>
                  </a:cubicBezTo>
                  <a:cubicBezTo>
                    <a:pt x="22961" y="44659"/>
                    <a:pt x="22514" y="44205"/>
                    <a:pt x="22539" y="44001"/>
                  </a:cubicBezTo>
                  <a:cubicBezTo>
                    <a:pt x="22776" y="43869"/>
                    <a:pt x="23197" y="43895"/>
                    <a:pt x="23013" y="43317"/>
                  </a:cubicBezTo>
                  <a:lnTo>
                    <a:pt x="23013" y="43317"/>
                  </a:lnTo>
                  <a:cubicBezTo>
                    <a:pt x="23151" y="43446"/>
                    <a:pt x="23247" y="43497"/>
                    <a:pt x="23305" y="43497"/>
                  </a:cubicBezTo>
                  <a:cubicBezTo>
                    <a:pt x="23412" y="43497"/>
                    <a:pt x="23386" y="43320"/>
                    <a:pt x="23250" y="43133"/>
                  </a:cubicBezTo>
                  <a:lnTo>
                    <a:pt x="23250" y="43133"/>
                  </a:lnTo>
                  <a:cubicBezTo>
                    <a:pt x="23409" y="43252"/>
                    <a:pt x="23489" y="43281"/>
                    <a:pt x="23543" y="43281"/>
                  </a:cubicBezTo>
                  <a:cubicBezTo>
                    <a:pt x="23594" y="43281"/>
                    <a:pt x="23621" y="43255"/>
                    <a:pt x="23670" y="43255"/>
                  </a:cubicBezTo>
                  <a:cubicBezTo>
                    <a:pt x="23706" y="43255"/>
                    <a:pt x="23752" y="43269"/>
                    <a:pt x="23828" y="43317"/>
                  </a:cubicBezTo>
                  <a:cubicBezTo>
                    <a:pt x="23591" y="43106"/>
                    <a:pt x="23539" y="43133"/>
                    <a:pt x="23197" y="42817"/>
                  </a:cubicBezTo>
                  <a:cubicBezTo>
                    <a:pt x="23209" y="42786"/>
                    <a:pt x="23241" y="42772"/>
                    <a:pt x="23285" y="42772"/>
                  </a:cubicBezTo>
                  <a:cubicBezTo>
                    <a:pt x="23426" y="42772"/>
                    <a:pt x="23694" y="42913"/>
                    <a:pt x="23854" y="43054"/>
                  </a:cubicBezTo>
                  <a:cubicBezTo>
                    <a:pt x="24015" y="43013"/>
                    <a:pt x="23761" y="42758"/>
                    <a:pt x="23891" y="42758"/>
                  </a:cubicBezTo>
                  <a:cubicBezTo>
                    <a:pt x="23932" y="42758"/>
                    <a:pt x="24008" y="42782"/>
                    <a:pt x="24144" y="42843"/>
                  </a:cubicBezTo>
                  <a:cubicBezTo>
                    <a:pt x="24065" y="42712"/>
                    <a:pt x="23907" y="42633"/>
                    <a:pt x="23854" y="42475"/>
                  </a:cubicBezTo>
                  <a:cubicBezTo>
                    <a:pt x="23841" y="42571"/>
                    <a:pt x="23777" y="42610"/>
                    <a:pt x="23673" y="42610"/>
                  </a:cubicBezTo>
                  <a:cubicBezTo>
                    <a:pt x="23579" y="42610"/>
                    <a:pt x="23453" y="42578"/>
                    <a:pt x="23302" y="42528"/>
                  </a:cubicBezTo>
                  <a:cubicBezTo>
                    <a:pt x="23513" y="42396"/>
                    <a:pt x="23749" y="42238"/>
                    <a:pt x="23933" y="42054"/>
                  </a:cubicBezTo>
                  <a:cubicBezTo>
                    <a:pt x="24012" y="42133"/>
                    <a:pt x="24065" y="42212"/>
                    <a:pt x="24144" y="42265"/>
                  </a:cubicBezTo>
                  <a:cubicBezTo>
                    <a:pt x="24170" y="42449"/>
                    <a:pt x="23749" y="42317"/>
                    <a:pt x="24117" y="42738"/>
                  </a:cubicBezTo>
                  <a:cubicBezTo>
                    <a:pt x="24145" y="42746"/>
                    <a:pt x="24169" y="42750"/>
                    <a:pt x="24188" y="42750"/>
                  </a:cubicBezTo>
                  <a:cubicBezTo>
                    <a:pt x="24384" y="42750"/>
                    <a:pt x="24231" y="42401"/>
                    <a:pt x="24439" y="42401"/>
                  </a:cubicBezTo>
                  <a:cubicBezTo>
                    <a:pt x="24491" y="42401"/>
                    <a:pt x="24564" y="42422"/>
                    <a:pt x="24670" y="42475"/>
                  </a:cubicBezTo>
                  <a:cubicBezTo>
                    <a:pt x="24622" y="42355"/>
                    <a:pt x="24574" y="42235"/>
                    <a:pt x="24646" y="42235"/>
                  </a:cubicBezTo>
                  <a:cubicBezTo>
                    <a:pt x="24653" y="42235"/>
                    <a:pt x="24661" y="42236"/>
                    <a:pt x="24670" y="42238"/>
                  </a:cubicBezTo>
                  <a:cubicBezTo>
                    <a:pt x="24591" y="42107"/>
                    <a:pt x="24459" y="41975"/>
                    <a:pt x="24328" y="41923"/>
                  </a:cubicBezTo>
                  <a:cubicBezTo>
                    <a:pt x="24223" y="41581"/>
                    <a:pt x="24591" y="41739"/>
                    <a:pt x="24512" y="41423"/>
                  </a:cubicBezTo>
                  <a:lnTo>
                    <a:pt x="24512" y="41423"/>
                  </a:lnTo>
                  <a:cubicBezTo>
                    <a:pt x="24749" y="41502"/>
                    <a:pt x="24801" y="41686"/>
                    <a:pt x="25012" y="41765"/>
                  </a:cubicBezTo>
                  <a:cubicBezTo>
                    <a:pt x="24959" y="41502"/>
                    <a:pt x="24617" y="41449"/>
                    <a:pt x="24775" y="41344"/>
                  </a:cubicBezTo>
                  <a:lnTo>
                    <a:pt x="24775" y="41344"/>
                  </a:lnTo>
                  <a:cubicBezTo>
                    <a:pt x="25021" y="41434"/>
                    <a:pt x="25039" y="41656"/>
                    <a:pt x="25136" y="41656"/>
                  </a:cubicBezTo>
                  <a:cubicBezTo>
                    <a:pt x="25153" y="41656"/>
                    <a:pt x="25172" y="41649"/>
                    <a:pt x="25196" y="41634"/>
                  </a:cubicBezTo>
                  <a:cubicBezTo>
                    <a:pt x="25169" y="41476"/>
                    <a:pt x="24959" y="41423"/>
                    <a:pt x="24880" y="41265"/>
                  </a:cubicBezTo>
                  <a:lnTo>
                    <a:pt x="24880" y="41265"/>
                  </a:lnTo>
                  <a:cubicBezTo>
                    <a:pt x="25086" y="41349"/>
                    <a:pt x="25250" y="41383"/>
                    <a:pt x="25383" y="41383"/>
                  </a:cubicBezTo>
                  <a:cubicBezTo>
                    <a:pt x="26008" y="41383"/>
                    <a:pt x="25959" y="40624"/>
                    <a:pt x="26460" y="40624"/>
                  </a:cubicBezTo>
                  <a:cubicBezTo>
                    <a:pt x="26492" y="40624"/>
                    <a:pt x="26527" y="40628"/>
                    <a:pt x="26563" y="40634"/>
                  </a:cubicBezTo>
                  <a:cubicBezTo>
                    <a:pt x="26747" y="40739"/>
                    <a:pt x="26747" y="40950"/>
                    <a:pt x="26879" y="41108"/>
                  </a:cubicBezTo>
                  <a:cubicBezTo>
                    <a:pt x="27100" y="41108"/>
                    <a:pt x="26892" y="40663"/>
                    <a:pt x="27096" y="40663"/>
                  </a:cubicBezTo>
                  <a:cubicBezTo>
                    <a:pt x="27160" y="40663"/>
                    <a:pt x="27263" y="40706"/>
                    <a:pt x="27431" y="40818"/>
                  </a:cubicBezTo>
                  <a:cubicBezTo>
                    <a:pt x="27352" y="40660"/>
                    <a:pt x="27221" y="40555"/>
                    <a:pt x="27063" y="40476"/>
                  </a:cubicBezTo>
                  <a:cubicBezTo>
                    <a:pt x="26905" y="40187"/>
                    <a:pt x="27116" y="40319"/>
                    <a:pt x="26984" y="40082"/>
                  </a:cubicBezTo>
                  <a:lnTo>
                    <a:pt x="26984" y="40082"/>
                  </a:lnTo>
                  <a:cubicBezTo>
                    <a:pt x="27168" y="40134"/>
                    <a:pt x="27221" y="40292"/>
                    <a:pt x="27273" y="40450"/>
                  </a:cubicBezTo>
                  <a:cubicBezTo>
                    <a:pt x="27314" y="40466"/>
                    <a:pt x="27347" y="40473"/>
                    <a:pt x="27372" y="40473"/>
                  </a:cubicBezTo>
                  <a:cubicBezTo>
                    <a:pt x="27497" y="40473"/>
                    <a:pt x="27468" y="40312"/>
                    <a:pt x="27574" y="40312"/>
                  </a:cubicBezTo>
                  <a:cubicBezTo>
                    <a:pt x="27586" y="40312"/>
                    <a:pt x="27600" y="40314"/>
                    <a:pt x="27615" y="40319"/>
                  </a:cubicBezTo>
                  <a:cubicBezTo>
                    <a:pt x="27563" y="40213"/>
                    <a:pt x="27405" y="40161"/>
                    <a:pt x="27273" y="40082"/>
                  </a:cubicBezTo>
                  <a:cubicBezTo>
                    <a:pt x="27116" y="39793"/>
                    <a:pt x="27405" y="40003"/>
                    <a:pt x="27326" y="39819"/>
                  </a:cubicBezTo>
                  <a:lnTo>
                    <a:pt x="27326" y="39819"/>
                  </a:lnTo>
                  <a:cubicBezTo>
                    <a:pt x="27431" y="39924"/>
                    <a:pt x="27510" y="40082"/>
                    <a:pt x="27668" y="40134"/>
                  </a:cubicBezTo>
                  <a:lnTo>
                    <a:pt x="27536" y="39793"/>
                  </a:lnTo>
                  <a:lnTo>
                    <a:pt x="27536" y="39793"/>
                  </a:lnTo>
                  <a:cubicBezTo>
                    <a:pt x="27747" y="39871"/>
                    <a:pt x="27799" y="40056"/>
                    <a:pt x="28036" y="40108"/>
                  </a:cubicBezTo>
                  <a:cubicBezTo>
                    <a:pt x="28168" y="39766"/>
                    <a:pt x="28378" y="39503"/>
                    <a:pt x="28667" y="39293"/>
                  </a:cubicBezTo>
                  <a:lnTo>
                    <a:pt x="28378" y="39135"/>
                  </a:lnTo>
                  <a:cubicBezTo>
                    <a:pt x="28470" y="39089"/>
                    <a:pt x="28300" y="38801"/>
                    <a:pt x="28416" y="38801"/>
                  </a:cubicBezTo>
                  <a:cubicBezTo>
                    <a:pt x="28432" y="38801"/>
                    <a:pt x="28454" y="38806"/>
                    <a:pt x="28483" y="38819"/>
                  </a:cubicBezTo>
                  <a:cubicBezTo>
                    <a:pt x="28667" y="38898"/>
                    <a:pt x="28720" y="39056"/>
                    <a:pt x="28799" y="39188"/>
                  </a:cubicBezTo>
                  <a:cubicBezTo>
                    <a:pt x="28812" y="39190"/>
                    <a:pt x="28824" y="39191"/>
                    <a:pt x="28836" y="39191"/>
                  </a:cubicBezTo>
                  <a:cubicBezTo>
                    <a:pt x="29110" y="39191"/>
                    <a:pt x="29060" y="38628"/>
                    <a:pt x="29009" y="38451"/>
                  </a:cubicBezTo>
                  <a:lnTo>
                    <a:pt x="29009" y="38451"/>
                  </a:lnTo>
                  <a:cubicBezTo>
                    <a:pt x="29163" y="38580"/>
                    <a:pt x="29273" y="38645"/>
                    <a:pt x="29334" y="38645"/>
                  </a:cubicBezTo>
                  <a:cubicBezTo>
                    <a:pt x="29397" y="38645"/>
                    <a:pt x="29405" y="38573"/>
                    <a:pt x="29351" y="38425"/>
                  </a:cubicBezTo>
                  <a:cubicBezTo>
                    <a:pt x="28957" y="38267"/>
                    <a:pt x="29088" y="38162"/>
                    <a:pt x="29036" y="37952"/>
                  </a:cubicBezTo>
                  <a:lnTo>
                    <a:pt x="29036" y="37952"/>
                  </a:lnTo>
                  <a:cubicBezTo>
                    <a:pt x="28904" y="38293"/>
                    <a:pt x="28404" y="37978"/>
                    <a:pt x="28299" y="38372"/>
                  </a:cubicBezTo>
                  <a:cubicBezTo>
                    <a:pt x="28345" y="38442"/>
                    <a:pt x="28366" y="38455"/>
                    <a:pt x="28384" y="38455"/>
                  </a:cubicBezTo>
                  <a:cubicBezTo>
                    <a:pt x="28395" y="38455"/>
                    <a:pt x="28405" y="38450"/>
                    <a:pt x="28420" y="38450"/>
                  </a:cubicBezTo>
                  <a:cubicBezTo>
                    <a:pt x="28434" y="38450"/>
                    <a:pt x="28454" y="38455"/>
                    <a:pt x="28483" y="38478"/>
                  </a:cubicBezTo>
                  <a:cubicBezTo>
                    <a:pt x="28560" y="38588"/>
                    <a:pt x="28559" y="38616"/>
                    <a:pt x="28532" y="38616"/>
                  </a:cubicBezTo>
                  <a:cubicBezTo>
                    <a:pt x="28503" y="38616"/>
                    <a:pt x="28444" y="38585"/>
                    <a:pt x="28413" y="38585"/>
                  </a:cubicBezTo>
                  <a:cubicBezTo>
                    <a:pt x="28381" y="38585"/>
                    <a:pt x="28377" y="38616"/>
                    <a:pt x="28457" y="38741"/>
                  </a:cubicBezTo>
                  <a:cubicBezTo>
                    <a:pt x="28220" y="38583"/>
                    <a:pt x="27957" y="38451"/>
                    <a:pt x="27694" y="38346"/>
                  </a:cubicBezTo>
                  <a:lnTo>
                    <a:pt x="27694" y="38346"/>
                  </a:lnTo>
                  <a:cubicBezTo>
                    <a:pt x="27703" y="38346"/>
                    <a:pt x="27711" y="38347"/>
                    <a:pt x="27719" y="38347"/>
                  </a:cubicBezTo>
                  <a:cubicBezTo>
                    <a:pt x="28223" y="38347"/>
                    <a:pt x="28216" y="37667"/>
                    <a:pt x="28637" y="37667"/>
                  </a:cubicBezTo>
                  <a:cubicBezTo>
                    <a:pt x="28699" y="37667"/>
                    <a:pt x="28769" y="37682"/>
                    <a:pt x="28851" y="37715"/>
                  </a:cubicBezTo>
                  <a:cubicBezTo>
                    <a:pt x="28799" y="37636"/>
                    <a:pt x="28720" y="37583"/>
                    <a:pt x="28694" y="37504"/>
                  </a:cubicBezTo>
                  <a:cubicBezTo>
                    <a:pt x="28689" y="37459"/>
                    <a:pt x="28694" y="37441"/>
                    <a:pt x="28708" y="37441"/>
                  </a:cubicBezTo>
                  <a:cubicBezTo>
                    <a:pt x="28765" y="37441"/>
                    <a:pt x="28966" y="37767"/>
                    <a:pt x="29114" y="37767"/>
                  </a:cubicBezTo>
                  <a:cubicBezTo>
                    <a:pt x="28859" y="37325"/>
                    <a:pt x="28978" y="37257"/>
                    <a:pt x="29166" y="37257"/>
                  </a:cubicBezTo>
                  <a:cubicBezTo>
                    <a:pt x="29249" y="37257"/>
                    <a:pt x="29345" y="37270"/>
                    <a:pt x="29428" y="37270"/>
                  </a:cubicBezTo>
                  <a:cubicBezTo>
                    <a:pt x="29447" y="37270"/>
                    <a:pt x="29465" y="37269"/>
                    <a:pt x="29483" y="37268"/>
                  </a:cubicBezTo>
                  <a:cubicBezTo>
                    <a:pt x="29167" y="36847"/>
                    <a:pt x="29299" y="36768"/>
                    <a:pt x="29509" y="36768"/>
                  </a:cubicBezTo>
                  <a:cubicBezTo>
                    <a:pt x="29693" y="37110"/>
                    <a:pt x="29930" y="37399"/>
                    <a:pt x="30245" y="37636"/>
                  </a:cubicBezTo>
                  <a:cubicBezTo>
                    <a:pt x="30245" y="37794"/>
                    <a:pt x="30009" y="37794"/>
                    <a:pt x="30272" y="38083"/>
                  </a:cubicBezTo>
                  <a:cubicBezTo>
                    <a:pt x="30298" y="38039"/>
                    <a:pt x="30321" y="38019"/>
                    <a:pt x="30353" y="38019"/>
                  </a:cubicBezTo>
                  <a:cubicBezTo>
                    <a:pt x="30415" y="38019"/>
                    <a:pt x="30508" y="38101"/>
                    <a:pt x="30719" y="38241"/>
                  </a:cubicBezTo>
                  <a:cubicBezTo>
                    <a:pt x="30456" y="37899"/>
                    <a:pt x="30587" y="37925"/>
                    <a:pt x="30377" y="37662"/>
                  </a:cubicBezTo>
                  <a:cubicBezTo>
                    <a:pt x="30377" y="37478"/>
                    <a:pt x="30719" y="37662"/>
                    <a:pt x="30535" y="37294"/>
                  </a:cubicBezTo>
                  <a:lnTo>
                    <a:pt x="30535" y="37294"/>
                  </a:lnTo>
                  <a:cubicBezTo>
                    <a:pt x="30703" y="37411"/>
                    <a:pt x="30823" y="37459"/>
                    <a:pt x="30908" y="37459"/>
                  </a:cubicBezTo>
                  <a:cubicBezTo>
                    <a:pt x="31127" y="37459"/>
                    <a:pt x="31113" y="37139"/>
                    <a:pt x="31113" y="36873"/>
                  </a:cubicBezTo>
                  <a:lnTo>
                    <a:pt x="31113" y="36873"/>
                  </a:lnTo>
                  <a:cubicBezTo>
                    <a:pt x="31280" y="37051"/>
                    <a:pt x="31391" y="37131"/>
                    <a:pt x="31451" y="37131"/>
                  </a:cubicBezTo>
                  <a:cubicBezTo>
                    <a:pt x="31532" y="37131"/>
                    <a:pt x="31520" y="36984"/>
                    <a:pt x="31429" y="36742"/>
                  </a:cubicBezTo>
                  <a:lnTo>
                    <a:pt x="31429" y="36742"/>
                  </a:lnTo>
                  <a:cubicBezTo>
                    <a:pt x="31560" y="36847"/>
                    <a:pt x="31666" y="36978"/>
                    <a:pt x="31744" y="37110"/>
                  </a:cubicBezTo>
                  <a:cubicBezTo>
                    <a:pt x="31760" y="37112"/>
                    <a:pt x="31774" y="37113"/>
                    <a:pt x="31787" y="37113"/>
                  </a:cubicBezTo>
                  <a:cubicBezTo>
                    <a:pt x="32092" y="37113"/>
                    <a:pt x="31863" y="36557"/>
                    <a:pt x="32165" y="36531"/>
                  </a:cubicBezTo>
                  <a:cubicBezTo>
                    <a:pt x="32086" y="36374"/>
                    <a:pt x="31850" y="36321"/>
                    <a:pt x="31771" y="36137"/>
                  </a:cubicBezTo>
                  <a:cubicBezTo>
                    <a:pt x="31743" y="36087"/>
                    <a:pt x="31747" y="36070"/>
                    <a:pt x="31767" y="36070"/>
                  </a:cubicBezTo>
                  <a:cubicBezTo>
                    <a:pt x="31814" y="36070"/>
                    <a:pt x="31950" y="36163"/>
                    <a:pt x="31996" y="36163"/>
                  </a:cubicBezTo>
                  <a:cubicBezTo>
                    <a:pt x="32024" y="36163"/>
                    <a:pt x="32017" y="36126"/>
                    <a:pt x="31929" y="36005"/>
                  </a:cubicBezTo>
                  <a:lnTo>
                    <a:pt x="31929" y="36005"/>
                  </a:lnTo>
                  <a:cubicBezTo>
                    <a:pt x="32086" y="36058"/>
                    <a:pt x="32218" y="36189"/>
                    <a:pt x="32297" y="36321"/>
                  </a:cubicBezTo>
                  <a:cubicBezTo>
                    <a:pt x="32444" y="36321"/>
                    <a:pt x="31996" y="36000"/>
                    <a:pt x="32192" y="36000"/>
                  </a:cubicBezTo>
                  <a:cubicBezTo>
                    <a:pt x="32206" y="36000"/>
                    <a:pt x="32223" y="36002"/>
                    <a:pt x="32244" y="36005"/>
                  </a:cubicBezTo>
                  <a:cubicBezTo>
                    <a:pt x="32428" y="36058"/>
                    <a:pt x="32586" y="36189"/>
                    <a:pt x="32691" y="36374"/>
                  </a:cubicBezTo>
                  <a:cubicBezTo>
                    <a:pt x="32639" y="36058"/>
                    <a:pt x="33244" y="36216"/>
                    <a:pt x="32875" y="35742"/>
                  </a:cubicBezTo>
                  <a:lnTo>
                    <a:pt x="32875" y="35742"/>
                  </a:lnTo>
                  <a:cubicBezTo>
                    <a:pt x="33086" y="35821"/>
                    <a:pt x="33165" y="36005"/>
                    <a:pt x="33401" y="36058"/>
                  </a:cubicBezTo>
                  <a:cubicBezTo>
                    <a:pt x="33208" y="35865"/>
                    <a:pt x="33209" y="35810"/>
                    <a:pt x="33264" y="35810"/>
                  </a:cubicBezTo>
                  <a:cubicBezTo>
                    <a:pt x="33327" y="35810"/>
                    <a:pt x="33461" y="35882"/>
                    <a:pt x="33455" y="35899"/>
                  </a:cubicBezTo>
                  <a:lnTo>
                    <a:pt x="33455" y="35899"/>
                  </a:lnTo>
                  <a:cubicBezTo>
                    <a:pt x="33585" y="35701"/>
                    <a:pt x="33277" y="35266"/>
                    <a:pt x="33525" y="35266"/>
                  </a:cubicBezTo>
                  <a:cubicBezTo>
                    <a:pt x="33574" y="35266"/>
                    <a:pt x="33644" y="35283"/>
                    <a:pt x="33743" y="35322"/>
                  </a:cubicBezTo>
                  <a:cubicBezTo>
                    <a:pt x="33375" y="34874"/>
                    <a:pt x="33796" y="34874"/>
                    <a:pt x="33875" y="34743"/>
                  </a:cubicBezTo>
                  <a:cubicBezTo>
                    <a:pt x="33980" y="34848"/>
                    <a:pt x="34059" y="34980"/>
                    <a:pt x="34243" y="35059"/>
                  </a:cubicBezTo>
                  <a:cubicBezTo>
                    <a:pt x="33875" y="34533"/>
                    <a:pt x="34427" y="34874"/>
                    <a:pt x="34138" y="34296"/>
                  </a:cubicBezTo>
                  <a:cubicBezTo>
                    <a:pt x="34023" y="34142"/>
                    <a:pt x="33901" y="34082"/>
                    <a:pt x="33819" y="34082"/>
                  </a:cubicBezTo>
                  <a:cubicBezTo>
                    <a:pt x="33732" y="34082"/>
                    <a:pt x="33689" y="34149"/>
                    <a:pt x="33743" y="34243"/>
                  </a:cubicBezTo>
                  <a:cubicBezTo>
                    <a:pt x="33616" y="34218"/>
                    <a:pt x="33563" y="33847"/>
                    <a:pt x="33631" y="33847"/>
                  </a:cubicBezTo>
                  <a:cubicBezTo>
                    <a:pt x="33633" y="33847"/>
                    <a:pt x="33636" y="33848"/>
                    <a:pt x="33638" y="33849"/>
                  </a:cubicBezTo>
                  <a:cubicBezTo>
                    <a:pt x="33542" y="33726"/>
                    <a:pt x="33486" y="33685"/>
                    <a:pt x="33451" y="33685"/>
                  </a:cubicBezTo>
                  <a:cubicBezTo>
                    <a:pt x="33381" y="33685"/>
                    <a:pt x="33393" y="33849"/>
                    <a:pt x="33322" y="33849"/>
                  </a:cubicBezTo>
                  <a:cubicBezTo>
                    <a:pt x="33191" y="33744"/>
                    <a:pt x="33138" y="33559"/>
                    <a:pt x="33086" y="33428"/>
                  </a:cubicBezTo>
                  <a:cubicBezTo>
                    <a:pt x="33086" y="33420"/>
                    <a:pt x="33092" y="33416"/>
                    <a:pt x="33103" y="33416"/>
                  </a:cubicBezTo>
                  <a:cubicBezTo>
                    <a:pt x="33152" y="33416"/>
                    <a:pt x="33296" y="33485"/>
                    <a:pt x="33380" y="33485"/>
                  </a:cubicBezTo>
                  <a:cubicBezTo>
                    <a:pt x="33456" y="33485"/>
                    <a:pt x="33483" y="33429"/>
                    <a:pt x="33349" y="33218"/>
                  </a:cubicBezTo>
                  <a:lnTo>
                    <a:pt x="33349" y="33218"/>
                  </a:lnTo>
                  <a:cubicBezTo>
                    <a:pt x="33585" y="33270"/>
                    <a:pt x="33770" y="33428"/>
                    <a:pt x="33901" y="33638"/>
                  </a:cubicBezTo>
                  <a:cubicBezTo>
                    <a:pt x="33955" y="33663"/>
                    <a:pt x="33994" y="33673"/>
                    <a:pt x="34024" y="33673"/>
                  </a:cubicBezTo>
                  <a:cubicBezTo>
                    <a:pt x="34143" y="33673"/>
                    <a:pt x="34112" y="33515"/>
                    <a:pt x="34233" y="33515"/>
                  </a:cubicBezTo>
                  <a:cubicBezTo>
                    <a:pt x="34275" y="33515"/>
                    <a:pt x="34335" y="33534"/>
                    <a:pt x="34427" y="33586"/>
                  </a:cubicBezTo>
                  <a:cubicBezTo>
                    <a:pt x="34269" y="33402"/>
                    <a:pt x="34006" y="33191"/>
                    <a:pt x="34138" y="33086"/>
                  </a:cubicBezTo>
                  <a:lnTo>
                    <a:pt x="34138" y="33086"/>
                  </a:lnTo>
                  <a:cubicBezTo>
                    <a:pt x="34480" y="33533"/>
                    <a:pt x="34716" y="34059"/>
                    <a:pt x="34795" y="34638"/>
                  </a:cubicBezTo>
                  <a:cubicBezTo>
                    <a:pt x="34979" y="34638"/>
                    <a:pt x="35163" y="34664"/>
                    <a:pt x="35348" y="34690"/>
                  </a:cubicBezTo>
                  <a:cubicBezTo>
                    <a:pt x="35259" y="34535"/>
                    <a:pt x="35059" y="34324"/>
                    <a:pt x="35170" y="34324"/>
                  </a:cubicBezTo>
                  <a:cubicBezTo>
                    <a:pt x="35191" y="34324"/>
                    <a:pt x="35223" y="34332"/>
                    <a:pt x="35269" y="34348"/>
                  </a:cubicBezTo>
                  <a:cubicBezTo>
                    <a:pt x="35190" y="34217"/>
                    <a:pt x="35058" y="34138"/>
                    <a:pt x="34979" y="33980"/>
                  </a:cubicBezTo>
                  <a:cubicBezTo>
                    <a:pt x="34959" y="33913"/>
                    <a:pt x="34963" y="33887"/>
                    <a:pt x="34985" y="33887"/>
                  </a:cubicBezTo>
                  <a:cubicBezTo>
                    <a:pt x="35049" y="33887"/>
                    <a:pt x="35270" y="34112"/>
                    <a:pt x="35505" y="34191"/>
                  </a:cubicBezTo>
                  <a:cubicBezTo>
                    <a:pt x="35086" y="33808"/>
                    <a:pt x="35160" y="33462"/>
                    <a:pt x="35464" y="33462"/>
                  </a:cubicBezTo>
                  <a:cubicBezTo>
                    <a:pt x="35598" y="33462"/>
                    <a:pt x="35777" y="33530"/>
                    <a:pt x="35979" y="33691"/>
                  </a:cubicBezTo>
                  <a:cubicBezTo>
                    <a:pt x="35637" y="33375"/>
                    <a:pt x="36084" y="33612"/>
                    <a:pt x="35821" y="33191"/>
                  </a:cubicBezTo>
                  <a:cubicBezTo>
                    <a:pt x="35770" y="33165"/>
                    <a:pt x="35733" y="33155"/>
                    <a:pt x="35706" y="33155"/>
                  </a:cubicBezTo>
                  <a:cubicBezTo>
                    <a:pt x="35594" y="33155"/>
                    <a:pt x="35650" y="33332"/>
                    <a:pt x="35526" y="33332"/>
                  </a:cubicBezTo>
                  <a:cubicBezTo>
                    <a:pt x="35496" y="33332"/>
                    <a:pt x="35456" y="33322"/>
                    <a:pt x="35400" y="33296"/>
                  </a:cubicBezTo>
                  <a:cubicBezTo>
                    <a:pt x="35163" y="33033"/>
                    <a:pt x="35637" y="33086"/>
                    <a:pt x="35742" y="33033"/>
                  </a:cubicBezTo>
                  <a:cubicBezTo>
                    <a:pt x="35611" y="32876"/>
                    <a:pt x="35505" y="32718"/>
                    <a:pt x="35453" y="32534"/>
                  </a:cubicBezTo>
                  <a:cubicBezTo>
                    <a:pt x="35430" y="32488"/>
                    <a:pt x="35429" y="32470"/>
                    <a:pt x="35442" y="32470"/>
                  </a:cubicBezTo>
                  <a:cubicBezTo>
                    <a:pt x="35489" y="32470"/>
                    <a:pt x="35716" y="32714"/>
                    <a:pt x="35716" y="32797"/>
                  </a:cubicBezTo>
                  <a:cubicBezTo>
                    <a:pt x="35722" y="32797"/>
                    <a:pt x="35727" y="32798"/>
                    <a:pt x="35732" y="32798"/>
                  </a:cubicBezTo>
                  <a:cubicBezTo>
                    <a:pt x="35901" y="32798"/>
                    <a:pt x="35473" y="32374"/>
                    <a:pt x="35269" y="32297"/>
                  </a:cubicBezTo>
                  <a:lnTo>
                    <a:pt x="35269" y="32297"/>
                  </a:lnTo>
                  <a:cubicBezTo>
                    <a:pt x="35295" y="32455"/>
                    <a:pt x="35058" y="32323"/>
                    <a:pt x="35269" y="32665"/>
                  </a:cubicBezTo>
                  <a:cubicBezTo>
                    <a:pt x="35111" y="32534"/>
                    <a:pt x="34979" y="32402"/>
                    <a:pt x="34822" y="32297"/>
                  </a:cubicBezTo>
                  <a:cubicBezTo>
                    <a:pt x="34782" y="32139"/>
                    <a:pt x="34900" y="32139"/>
                    <a:pt x="35019" y="32139"/>
                  </a:cubicBezTo>
                  <a:cubicBezTo>
                    <a:pt x="35137" y="32139"/>
                    <a:pt x="35256" y="32139"/>
                    <a:pt x="35216" y="31981"/>
                  </a:cubicBezTo>
                  <a:lnTo>
                    <a:pt x="35216" y="31981"/>
                  </a:lnTo>
                  <a:cubicBezTo>
                    <a:pt x="35485" y="32201"/>
                    <a:pt x="35731" y="32808"/>
                    <a:pt x="35955" y="32808"/>
                  </a:cubicBezTo>
                  <a:cubicBezTo>
                    <a:pt x="35972" y="32808"/>
                    <a:pt x="35988" y="32804"/>
                    <a:pt x="36005" y="32797"/>
                  </a:cubicBezTo>
                  <a:cubicBezTo>
                    <a:pt x="35611" y="32481"/>
                    <a:pt x="35874" y="32586"/>
                    <a:pt x="35821" y="32350"/>
                  </a:cubicBezTo>
                  <a:lnTo>
                    <a:pt x="35821" y="32350"/>
                  </a:lnTo>
                  <a:cubicBezTo>
                    <a:pt x="36242" y="32744"/>
                    <a:pt x="35900" y="32613"/>
                    <a:pt x="36347" y="32692"/>
                  </a:cubicBezTo>
                  <a:cubicBezTo>
                    <a:pt x="36084" y="32402"/>
                    <a:pt x="36005" y="32323"/>
                    <a:pt x="36005" y="32087"/>
                  </a:cubicBezTo>
                  <a:lnTo>
                    <a:pt x="36005" y="32087"/>
                  </a:lnTo>
                  <a:cubicBezTo>
                    <a:pt x="36138" y="32207"/>
                    <a:pt x="36209" y="32250"/>
                    <a:pt x="36247" y="32250"/>
                  </a:cubicBezTo>
                  <a:cubicBezTo>
                    <a:pt x="36340" y="32250"/>
                    <a:pt x="36246" y="32002"/>
                    <a:pt x="36393" y="32002"/>
                  </a:cubicBezTo>
                  <a:cubicBezTo>
                    <a:pt x="36439" y="32002"/>
                    <a:pt x="36507" y="32026"/>
                    <a:pt x="36610" y="32087"/>
                  </a:cubicBezTo>
                  <a:cubicBezTo>
                    <a:pt x="36352" y="32422"/>
                    <a:pt x="36524" y="33060"/>
                    <a:pt x="35862" y="33060"/>
                  </a:cubicBezTo>
                  <a:cubicBezTo>
                    <a:pt x="35848" y="33060"/>
                    <a:pt x="35835" y="33060"/>
                    <a:pt x="35821" y="33060"/>
                  </a:cubicBezTo>
                  <a:lnTo>
                    <a:pt x="35821" y="33060"/>
                  </a:lnTo>
                  <a:cubicBezTo>
                    <a:pt x="36426" y="33402"/>
                    <a:pt x="35795" y="33481"/>
                    <a:pt x="36373" y="33980"/>
                  </a:cubicBezTo>
                  <a:cubicBezTo>
                    <a:pt x="36465" y="34020"/>
                    <a:pt x="36505" y="34020"/>
                    <a:pt x="36544" y="34020"/>
                  </a:cubicBezTo>
                  <a:cubicBezTo>
                    <a:pt x="36584" y="34020"/>
                    <a:pt x="36623" y="34020"/>
                    <a:pt x="36715" y="34059"/>
                  </a:cubicBezTo>
                  <a:cubicBezTo>
                    <a:pt x="36518" y="33822"/>
                    <a:pt x="36557" y="33737"/>
                    <a:pt x="36686" y="33737"/>
                  </a:cubicBezTo>
                  <a:cubicBezTo>
                    <a:pt x="36814" y="33737"/>
                    <a:pt x="37031" y="33822"/>
                    <a:pt x="37189" y="33928"/>
                  </a:cubicBezTo>
                  <a:cubicBezTo>
                    <a:pt x="36715" y="33612"/>
                    <a:pt x="36952" y="33481"/>
                    <a:pt x="36478" y="33165"/>
                  </a:cubicBezTo>
                  <a:cubicBezTo>
                    <a:pt x="36543" y="33143"/>
                    <a:pt x="36467" y="32947"/>
                    <a:pt x="36580" y="32947"/>
                  </a:cubicBezTo>
                  <a:cubicBezTo>
                    <a:pt x="36606" y="32947"/>
                    <a:pt x="36641" y="32957"/>
                    <a:pt x="36689" y="32981"/>
                  </a:cubicBezTo>
                  <a:cubicBezTo>
                    <a:pt x="36978" y="33139"/>
                    <a:pt x="36452" y="33139"/>
                    <a:pt x="37004" y="33349"/>
                  </a:cubicBezTo>
                  <a:cubicBezTo>
                    <a:pt x="37085" y="33465"/>
                    <a:pt x="37077" y="33493"/>
                    <a:pt x="37043" y="33493"/>
                  </a:cubicBezTo>
                  <a:cubicBezTo>
                    <a:pt x="37010" y="33493"/>
                    <a:pt x="36952" y="33468"/>
                    <a:pt x="36922" y="33468"/>
                  </a:cubicBezTo>
                  <a:cubicBezTo>
                    <a:pt x="36891" y="33468"/>
                    <a:pt x="36889" y="33496"/>
                    <a:pt x="36978" y="33612"/>
                  </a:cubicBezTo>
                  <a:cubicBezTo>
                    <a:pt x="37136" y="33691"/>
                    <a:pt x="37215" y="33822"/>
                    <a:pt x="37399" y="33901"/>
                  </a:cubicBezTo>
                  <a:cubicBezTo>
                    <a:pt x="37279" y="33661"/>
                    <a:pt x="37277" y="33575"/>
                    <a:pt x="37339" y="33575"/>
                  </a:cubicBezTo>
                  <a:cubicBezTo>
                    <a:pt x="37428" y="33575"/>
                    <a:pt x="37646" y="33747"/>
                    <a:pt x="37846" y="33901"/>
                  </a:cubicBezTo>
                  <a:cubicBezTo>
                    <a:pt x="37294" y="33323"/>
                    <a:pt x="38004" y="33402"/>
                    <a:pt x="38056" y="33139"/>
                  </a:cubicBezTo>
                  <a:cubicBezTo>
                    <a:pt x="37846" y="32823"/>
                    <a:pt x="37846" y="32955"/>
                    <a:pt x="37609" y="32849"/>
                  </a:cubicBezTo>
                  <a:cubicBezTo>
                    <a:pt x="37346" y="32244"/>
                    <a:pt x="38083" y="32429"/>
                    <a:pt x="37741" y="31929"/>
                  </a:cubicBezTo>
                  <a:lnTo>
                    <a:pt x="37741" y="31929"/>
                  </a:lnTo>
                  <a:cubicBezTo>
                    <a:pt x="38004" y="31981"/>
                    <a:pt x="38030" y="32244"/>
                    <a:pt x="38241" y="32376"/>
                  </a:cubicBezTo>
                  <a:cubicBezTo>
                    <a:pt x="38109" y="32507"/>
                    <a:pt x="38056" y="32718"/>
                    <a:pt x="37793" y="32718"/>
                  </a:cubicBezTo>
                  <a:cubicBezTo>
                    <a:pt x="37925" y="32955"/>
                    <a:pt x="38109" y="33139"/>
                    <a:pt x="38346" y="33270"/>
                  </a:cubicBezTo>
                  <a:cubicBezTo>
                    <a:pt x="38286" y="33181"/>
                    <a:pt x="38294" y="33150"/>
                    <a:pt x="38331" y="33150"/>
                  </a:cubicBezTo>
                  <a:cubicBezTo>
                    <a:pt x="38360" y="33150"/>
                    <a:pt x="38405" y="33168"/>
                    <a:pt x="38451" y="33191"/>
                  </a:cubicBezTo>
                  <a:cubicBezTo>
                    <a:pt x="38372" y="33086"/>
                    <a:pt x="38267" y="32981"/>
                    <a:pt x="38162" y="32902"/>
                  </a:cubicBezTo>
                  <a:lnTo>
                    <a:pt x="38162" y="32902"/>
                  </a:lnTo>
                  <a:cubicBezTo>
                    <a:pt x="38250" y="32946"/>
                    <a:pt x="38324" y="32966"/>
                    <a:pt x="38387" y="32966"/>
                  </a:cubicBezTo>
                  <a:cubicBezTo>
                    <a:pt x="38733" y="32966"/>
                    <a:pt x="38692" y="32356"/>
                    <a:pt x="38425" y="31955"/>
                  </a:cubicBezTo>
                  <a:lnTo>
                    <a:pt x="38425" y="31955"/>
                  </a:lnTo>
                  <a:cubicBezTo>
                    <a:pt x="38759" y="32345"/>
                    <a:pt x="38887" y="32366"/>
                    <a:pt x="39019" y="32366"/>
                  </a:cubicBezTo>
                  <a:cubicBezTo>
                    <a:pt x="39035" y="32366"/>
                    <a:pt x="39051" y="32366"/>
                    <a:pt x="39067" y="32366"/>
                  </a:cubicBezTo>
                  <a:cubicBezTo>
                    <a:pt x="39172" y="32366"/>
                    <a:pt x="39294" y="32378"/>
                    <a:pt x="39529" y="32560"/>
                  </a:cubicBezTo>
                  <a:cubicBezTo>
                    <a:pt x="39463" y="32428"/>
                    <a:pt x="39489" y="32369"/>
                    <a:pt x="39561" y="32369"/>
                  </a:cubicBezTo>
                  <a:cubicBezTo>
                    <a:pt x="39575" y="32369"/>
                    <a:pt x="39591" y="32372"/>
                    <a:pt x="39608" y="32376"/>
                  </a:cubicBezTo>
                  <a:cubicBezTo>
                    <a:pt x="39492" y="32232"/>
                    <a:pt x="39430" y="32190"/>
                    <a:pt x="39390" y="32190"/>
                  </a:cubicBezTo>
                  <a:cubicBezTo>
                    <a:pt x="39332" y="32190"/>
                    <a:pt x="39320" y="32280"/>
                    <a:pt x="39251" y="32280"/>
                  </a:cubicBezTo>
                  <a:cubicBezTo>
                    <a:pt x="39228" y="32280"/>
                    <a:pt x="39200" y="32270"/>
                    <a:pt x="39161" y="32244"/>
                  </a:cubicBezTo>
                  <a:cubicBezTo>
                    <a:pt x="38819" y="31981"/>
                    <a:pt x="38793" y="31666"/>
                    <a:pt x="38530" y="31166"/>
                  </a:cubicBezTo>
                  <a:lnTo>
                    <a:pt x="38530" y="31166"/>
                  </a:lnTo>
                  <a:cubicBezTo>
                    <a:pt x="39030" y="31429"/>
                    <a:pt x="38793" y="31640"/>
                    <a:pt x="39082" y="31929"/>
                  </a:cubicBezTo>
                  <a:cubicBezTo>
                    <a:pt x="39159" y="31953"/>
                    <a:pt x="39210" y="31964"/>
                    <a:pt x="39243" y="31964"/>
                  </a:cubicBezTo>
                  <a:cubicBezTo>
                    <a:pt x="39389" y="31964"/>
                    <a:pt x="39156" y="31745"/>
                    <a:pt x="39135" y="31508"/>
                  </a:cubicBezTo>
                  <a:cubicBezTo>
                    <a:pt x="38951" y="31377"/>
                    <a:pt x="38793" y="31219"/>
                    <a:pt x="38635" y="31061"/>
                  </a:cubicBezTo>
                  <a:cubicBezTo>
                    <a:pt x="38620" y="31015"/>
                    <a:pt x="38640" y="31005"/>
                    <a:pt x="38672" y="31005"/>
                  </a:cubicBezTo>
                  <a:cubicBezTo>
                    <a:pt x="38698" y="31005"/>
                    <a:pt x="38732" y="31012"/>
                    <a:pt x="38761" y="31012"/>
                  </a:cubicBezTo>
                  <a:cubicBezTo>
                    <a:pt x="38818" y="31012"/>
                    <a:pt x="38853" y="30985"/>
                    <a:pt x="38767" y="30824"/>
                  </a:cubicBezTo>
                  <a:cubicBezTo>
                    <a:pt x="38723" y="30807"/>
                    <a:pt x="38689" y="30799"/>
                    <a:pt x="38664" y="30799"/>
                  </a:cubicBezTo>
                  <a:cubicBezTo>
                    <a:pt x="38513" y="30799"/>
                    <a:pt x="38629" y="31057"/>
                    <a:pt x="38481" y="31057"/>
                  </a:cubicBezTo>
                  <a:cubicBezTo>
                    <a:pt x="38427" y="31057"/>
                    <a:pt x="38338" y="31023"/>
                    <a:pt x="38188" y="30929"/>
                  </a:cubicBezTo>
                  <a:lnTo>
                    <a:pt x="38188" y="30929"/>
                  </a:lnTo>
                  <a:cubicBezTo>
                    <a:pt x="38346" y="31324"/>
                    <a:pt x="38451" y="31666"/>
                    <a:pt x="38241" y="31745"/>
                  </a:cubicBezTo>
                  <a:cubicBezTo>
                    <a:pt x="38030" y="31613"/>
                    <a:pt x="38241" y="31534"/>
                    <a:pt x="38293" y="31455"/>
                  </a:cubicBezTo>
                  <a:cubicBezTo>
                    <a:pt x="38210" y="31349"/>
                    <a:pt x="38132" y="31306"/>
                    <a:pt x="38084" y="31306"/>
                  </a:cubicBezTo>
                  <a:cubicBezTo>
                    <a:pt x="38026" y="31306"/>
                    <a:pt x="38011" y="31369"/>
                    <a:pt x="38083" y="31455"/>
                  </a:cubicBezTo>
                  <a:cubicBezTo>
                    <a:pt x="36876" y="30275"/>
                    <a:pt x="38732" y="30665"/>
                    <a:pt x="38714" y="29909"/>
                  </a:cubicBezTo>
                  <a:lnTo>
                    <a:pt x="38714" y="29909"/>
                  </a:lnTo>
                  <a:cubicBezTo>
                    <a:pt x="38980" y="29963"/>
                    <a:pt x="39039" y="30063"/>
                    <a:pt x="39319" y="30114"/>
                  </a:cubicBezTo>
                  <a:cubicBezTo>
                    <a:pt x="39293" y="30430"/>
                    <a:pt x="38898" y="30246"/>
                    <a:pt x="39187" y="30982"/>
                  </a:cubicBezTo>
                  <a:cubicBezTo>
                    <a:pt x="39634" y="31192"/>
                    <a:pt x="39503" y="31298"/>
                    <a:pt x="39897" y="31377"/>
                  </a:cubicBezTo>
                  <a:cubicBezTo>
                    <a:pt x="39661" y="31166"/>
                    <a:pt x="39319" y="31008"/>
                    <a:pt x="39266" y="30666"/>
                  </a:cubicBezTo>
                  <a:cubicBezTo>
                    <a:pt x="39450" y="30509"/>
                    <a:pt x="39766" y="30482"/>
                    <a:pt x="39819" y="30193"/>
                  </a:cubicBezTo>
                  <a:cubicBezTo>
                    <a:pt x="39634" y="30140"/>
                    <a:pt x="39477" y="30009"/>
                    <a:pt x="39345" y="29851"/>
                  </a:cubicBezTo>
                  <a:cubicBezTo>
                    <a:pt x="39240" y="29851"/>
                    <a:pt x="39108" y="29904"/>
                    <a:pt x="39030" y="29983"/>
                  </a:cubicBezTo>
                  <a:cubicBezTo>
                    <a:pt x="38898" y="29825"/>
                    <a:pt x="38819" y="29641"/>
                    <a:pt x="38793" y="29430"/>
                  </a:cubicBezTo>
                  <a:lnTo>
                    <a:pt x="38793" y="29430"/>
                  </a:lnTo>
                  <a:cubicBezTo>
                    <a:pt x="38898" y="29483"/>
                    <a:pt x="39003" y="29588"/>
                    <a:pt x="39056" y="29720"/>
                  </a:cubicBezTo>
                  <a:cubicBezTo>
                    <a:pt x="39072" y="29722"/>
                    <a:pt x="39086" y="29724"/>
                    <a:pt x="39098" y="29724"/>
                  </a:cubicBezTo>
                  <a:cubicBezTo>
                    <a:pt x="39305" y="29724"/>
                    <a:pt x="38729" y="29297"/>
                    <a:pt x="39003" y="29273"/>
                  </a:cubicBezTo>
                  <a:lnTo>
                    <a:pt x="39003" y="29273"/>
                  </a:lnTo>
                  <a:cubicBezTo>
                    <a:pt x="39214" y="29457"/>
                    <a:pt x="39371" y="29720"/>
                    <a:pt x="39582" y="29904"/>
                  </a:cubicBezTo>
                  <a:cubicBezTo>
                    <a:pt x="39266" y="29246"/>
                    <a:pt x="40160" y="29404"/>
                    <a:pt x="39819" y="28720"/>
                  </a:cubicBezTo>
                  <a:lnTo>
                    <a:pt x="39819" y="28720"/>
                  </a:lnTo>
                  <a:cubicBezTo>
                    <a:pt x="40029" y="28852"/>
                    <a:pt x="40108" y="29062"/>
                    <a:pt x="40371" y="29141"/>
                  </a:cubicBezTo>
                  <a:cubicBezTo>
                    <a:pt x="40318" y="28878"/>
                    <a:pt x="40608" y="28983"/>
                    <a:pt x="40345" y="28536"/>
                  </a:cubicBezTo>
                  <a:cubicBezTo>
                    <a:pt x="40160" y="28484"/>
                    <a:pt x="39976" y="28378"/>
                    <a:pt x="39819" y="28221"/>
                  </a:cubicBezTo>
                  <a:cubicBezTo>
                    <a:pt x="39792" y="27958"/>
                    <a:pt x="40029" y="27984"/>
                    <a:pt x="39924" y="27642"/>
                  </a:cubicBezTo>
                  <a:lnTo>
                    <a:pt x="39924" y="27642"/>
                  </a:lnTo>
                  <a:cubicBezTo>
                    <a:pt x="40204" y="27836"/>
                    <a:pt x="40502" y="28295"/>
                    <a:pt x="40325" y="28295"/>
                  </a:cubicBezTo>
                  <a:cubicBezTo>
                    <a:pt x="40286" y="28295"/>
                    <a:pt x="40224" y="28273"/>
                    <a:pt x="40134" y="28221"/>
                  </a:cubicBezTo>
                  <a:lnTo>
                    <a:pt x="40134" y="28221"/>
                  </a:lnTo>
                  <a:cubicBezTo>
                    <a:pt x="40397" y="28378"/>
                    <a:pt x="40502" y="28668"/>
                    <a:pt x="40792" y="28825"/>
                  </a:cubicBezTo>
                  <a:cubicBezTo>
                    <a:pt x="40397" y="28247"/>
                    <a:pt x="40713" y="28326"/>
                    <a:pt x="40634" y="27826"/>
                  </a:cubicBezTo>
                  <a:cubicBezTo>
                    <a:pt x="40566" y="27784"/>
                    <a:pt x="40526" y="27769"/>
                    <a:pt x="40501" y="27769"/>
                  </a:cubicBezTo>
                  <a:cubicBezTo>
                    <a:pt x="40422" y="27769"/>
                    <a:pt x="40523" y="27939"/>
                    <a:pt x="40455" y="27939"/>
                  </a:cubicBezTo>
                  <a:cubicBezTo>
                    <a:pt x="40438" y="27939"/>
                    <a:pt x="40412" y="27929"/>
                    <a:pt x="40371" y="27905"/>
                  </a:cubicBezTo>
                  <a:cubicBezTo>
                    <a:pt x="40029" y="27589"/>
                    <a:pt x="40476" y="27721"/>
                    <a:pt x="40266" y="27379"/>
                  </a:cubicBezTo>
                  <a:lnTo>
                    <a:pt x="40266" y="27379"/>
                  </a:lnTo>
                  <a:cubicBezTo>
                    <a:pt x="40450" y="27458"/>
                    <a:pt x="40529" y="27589"/>
                    <a:pt x="40713" y="27642"/>
                  </a:cubicBezTo>
                  <a:cubicBezTo>
                    <a:pt x="40029" y="26879"/>
                    <a:pt x="41028" y="27405"/>
                    <a:pt x="40818" y="26932"/>
                  </a:cubicBezTo>
                  <a:lnTo>
                    <a:pt x="40818" y="26932"/>
                  </a:lnTo>
                  <a:cubicBezTo>
                    <a:pt x="41423" y="27353"/>
                    <a:pt x="41002" y="27458"/>
                    <a:pt x="41291" y="27773"/>
                  </a:cubicBezTo>
                  <a:cubicBezTo>
                    <a:pt x="41308" y="27782"/>
                    <a:pt x="41321" y="27786"/>
                    <a:pt x="41329" y="27786"/>
                  </a:cubicBezTo>
                  <a:cubicBezTo>
                    <a:pt x="41372" y="27786"/>
                    <a:pt x="41313" y="27686"/>
                    <a:pt x="41291" y="27642"/>
                  </a:cubicBezTo>
                  <a:lnTo>
                    <a:pt x="41291" y="27642"/>
                  </a:lnTo>
                  <a:cubicBezTo>
                    <a:pt x="41554" y="27668"/>
                    <a:pt x="41502" y="27984"/>
                    <a:pt x="41765" y="28010"/>
                  </a:cubicBezTo>
                  <a:cubicBezTo>
                    <a:pt x="41660" y="27721"/>
                    <a:pt x="42028" y="27826"/>
                    <a:pt x="41633" y="27510"/>
                  </a:cubicBezTo>
                  <a:cubicBezTo>
                    <a:pt x="41548" y="27361"/>
                    <a:pt x="41584" y="27329"/>
                    <a:pt x="41653" y="27329"/>
                  </a:cubicBezTo>
                  <a:cubicBezTo>
                    <a:pt x="41706" y="27329"/>
                    <a:pt x="41780" y="27348"/>
                    <a:pt x="41833" y="27348"/>
                  </a:cubicBezTo>
                  <a:cubicBezTo>
                    <a:pt x="41880" y="27348"/>
                    <a:pt x="41911" y="27333"/>
                    <a:pt x="41896" y="27274"/>
                  </a:cubicBezTo>
                  <a:lnTo>
                    <a:pt x="41896" y="27274"/>
                  </a:lnTo>
                  <a:cubicBezTo>
                    <a:pt x="42078" y="27410"/>
                    <a:pt x="42259" y="27663"/>
                    <a:pt x="42137" y="27663"/>
                  </a:cubicBezTo>
                  <a:cubicBezTo>
                    <a:pt x="42118" y="27663"/>
                    <a:pt x="42090" y="27656"/>
                    <a:pt x="42054" y="27642"/>
                  </a:cubicBezTo>
                  <a:lnTo>
                    <a:pt x="42054" y="27642"/>
                  </a:lnTo>
                  <a:cubicBezTo>
                    <a:pt x="42147" y="27721"/>
                    <a:pt x="42206" y="27752"/>
                    <a:pt x="42245" y="27752"/>
                  </a:cubicBezTo>
                  <a:cubicBezTo>
                    <a:pt x="42374" y="27752"/>
                    <a:pt x="42265" y="27403"/>
                    <a:pt x="42411" y="27403"/>
                  </a:cubicBezTo>
                  <a:cubicBezTo>
                    <a:pt x="42466" y="27403"/>
                    <a:pt x="42557" y="27453"/>
                    <a:pt x="42712" y="27589"/>
                  </a:cubicBezTo>
                  <a:lnTo>
                    <a:pt x="42475" y="27063"/>
                  </a:lnTo>
                  <a:cubicBezTo>
                    <a:pt x="42317" y="26984"/>
                    <a:pt x="42159" y="26906"/>
                    <a:pt x="42028" y="26800"/>
                  </a:cubicBezTo>
                  <a:cubicBezTo>
                    <a:pt x="42011" y="26718"/>
                    <a:pt x="42026" y="26687"/>
                    <a:pt x="42061" y="26687"/>
                  </a:cubicBezTo>
                  <a:cubicBezTo>
                    <a:pt x="42138" y="26687"/>
                    <a:pt x="42313" y="26833"/>
                    <a:pt x="42475" y="26906"/>
                  </a:cubicBezTo>
                  <a:cubicBezTo>
                    <a:pt x="42285" y="26590"/>
                    <a:pt x="42351" y="26511"/>
                    <a:pt x="42528" y="26511"/>
                  </a:cubicBezTo>
                  <a:cubicBezTo>
                    <a:pt x="42707" y="26511"/>
                    <a:pt x="42999" y="26591"/>
                    <a:pt x="43260" y="26591"/>
                  </a:cubicBezTo>
                  <a:cubicBezTo>
                    <a:pt x="43279" y="26591"/>
                    <a:pt x="43298" y="26591"/>
                    <a:pt x="43316" y="26590"/>
                  </a:cubicBezTo>
                  <a:cubicBezTo>
                    <a:pt x="43080" y="26090"/>
                    <a:pt x="44000" y="26301"/>
                    <a:pt x="43948" y="25801"/>
                  </a:cubicBezTo>
                  <a:cubicBezTo>
                    <a:pt x="43837" y="25699"/>
                    <a:pt x="43776" y="25665"/>
                    <a:pt x="43738" y="25665"/>
                  </a:cubicBezTo>
                  <a:cubicBezTo>
                    <a:pt x="43667" y="25665"/>
                    <a:pt x="43675" y="25780"/>
                    <a:pt x="43589" y="25780"/>
                  </a:cubicBezTo>
                  <a:cubicBezTo>
                    <a:pt x="43579" y="25780"/>
                    <a:pt x="43567" y="25778"/>
                    <a:pt x="43553" y="25775"/>
                  </a:cubicBezTo>
                  <a:cubicBezTo>
                    <a:pt x="43211" y="25380"/>
                    <a:pt x="43553" y="25249"/>
                    <a:pt x="43685" y="25143"/>
                  </a:cubicBezTo>
                  <a:lnTo>
                    <a:pt x="43685" y="25143"/>
                  </a:lnTo>
                  <a:cubicBezTo>
                    <a:pt x="44105" y="25433"/>
                    <a:pt x="43527" y="25275"/>
                    <a:pt x="43921" y="25591"/>
                  </a:cubicBezTo>
                  <a:cubicBezTo>
                    <a:pt x="44132" y="25617"/>
                    <a:pt x="44316" y="25722"/>
                    <a:pt x="44500" y="25854"/>
                  </a:cubicBezTo>
                  <a:cubicBezTo>
                    <a:pt x="44421" y="25643"/>
                    <a:pt x="44105" y="25143"/>
                    <a:pt x="43921" y="24828"/>
                  </a:cubicBezTo>
                  <a:cubicBezTo>
                    <a:pt x="43926" y="24790"/>
                    <a:pt x="43945" y="24774"/>
                    <a:pt x="43973" y="24774"/>
                  </a:cubicBezTo>
                  <a:cubicBezTo>
                    <a:pt x="44102" y="24774"/>
                    <a:pt x="44433" y="25096"/>
                    <a:pt x="44605" y="25117"/>
                  </a:cubicBezTo>
                  <a:cubicBezTo>
                    <a:pt x="44681" y="25117"/>
                    <a:pt x="44593" y="24816"/>
                    <a:pt x="44705" y="24816"/>
                  </a:cubicBezTo>
                  <a:cubicBezTo>
                    <a:pt x="44749" y="24816"/>
                    <a:pt x="44822" y="24861"/>
                    <a:pt x="44947" y="24986"/>
                  </a:cubicBezTo>
                  <a:cubicBezTo>
                    <a:pt x="44763" y="24433"/>
                    <a:pt x="45079" y="24354"/>
                    <a:pt x="45342" y="24249"/>
                  </a:cubicBezTo>
                  <a:cubicBezTo>
                    <a:pt x="45683" y="24354"/>
                    <a:pt x="45683" y="24723"/>
                    <a:pt x="45999" y="24828"/>
                  </a:cubicBezTo>
                  <a:cubicBezTo>
                    <a:pt x="45973" y="24486"/>
                    <a:pt x="45552" y="24460"/>
                    <a:pt x="45473" y="24170"/>
                  </a:cubicBezTo>
                  <a:cubicBezTo>
                    <a:pt x="45455" y="24099"/>
                    <a:pt x="45470" y="24071"/>
                    <a:pt x="45506" y="24071"/>
                  </a:cubicBezTo>
                  <a:cubicBezTo>
                    <a:pt x="45630" y="24071"/>
                    <a:pt x="46012" y="24404"/>
                    <a:pt x="46236" y="24486"/>
                  </a:cubicBezTo>
                  <a:cubicBezTo>
                    <a:pt x="46183" y="24302"/>
                    <a:pt x="46446" y="24433"/>
                    <a:pt x="46472" y="24302"/>
                  </a:cubicBezTo>
                  <a:cubicBezTo>
                    <a:pt x="46630" y="24512"/>
                    <a:pt x="46867" y="24670"/>
                    <a:pt x="47130" y="24749"/>
                  </a:cubicBezTo>
                  <a:cubicBezTo>
                    <a:pt x="47036" y="24655"/>
                    <a:pt x="46880" y="24478"/>
                    <a:pt x="46959" y="24478"/>
                  </a:cubicBezTo>
                  <a:cubicBezTo>
                    <a:pt x="46968" y="24478"/>
                    <a:pt x="46981" y="24480"/>
                    <a:pt x="46998" y="24486"/>
                  </a:cubicBezTo>
                  <a:cubicBezTo>
                    <a:pt x="46950" y="24390"/>
                    <a:pt x="46924" y="24368"/>
                    <a:pt x="46895" y="24368"/>
                  </a:cubicBezTo>
                  <a:cubicBezTo>
                    <a:pt x="46869" y="24368"/>
                    <a:pt x="46842" y="24385"/>
                    <a:pt x="46798" y="24385"/>
                  </a:cubicBezTo>
                  <a:cubicBezTo>
                    <a:pt x="46755" y="24385"/>
                    <a:pt x="46695" y="24368"/>
                    <a:pt x="46604" y="24302"/>
                  </a:cubicBezTo>
                  <a:cubicBezTo>
                    <a:pt x="46506" y="24148"/>
                    <a:pt x="46549" y="24121"/>
                    <a:pt x="46623" y="24121"/>
                  </a:cubicBezTo>
                  <a:cubicBezTo>
                    <a:pt x="46664" y="24121"/>
                    <a:pt x="46716" y="24130"/>
                    <a:pt x="46757" y="24130"/>
                  </a:cubicBezTo>
                  <a:cubicBezTo>
                    <a:pt x="46781" y="24130"/>
                    <a:pt x="46801" y="24127"/>
                    <a:pt x="46814" y="24118"/>
                  </a:cubicBezTo>
                  <a:cubicBezTo>
                    <a:pt x="46746" y="24008"/>
                    <a:pt x="46655" y="23970"/>
                    <a:pt x="46585" y="23970"/>
                  </a:cubicBezTo>
                  <a:cubicBezTo>
                    <a:pt x="46520" y="23970"/>
                    <a:pt x="46472" y="24001"/>
                    <a:pt x="46472" y="24039"/>
                  </a:cubicBezTo>
                  <a:cubicBezTo>
                    <a:pt x="46288" y="23881"/>
                    <a:pt x="46157" y="23723"/>
                    <a:pt x="45999" y="23565"/>
                  </a:cubicBezTo>
                  <a:cubicBezTo>
                    <a:pt x="46024" y="23541"/>
                    <a:pt x="46057" y="23535"/>
                    <a:pt x="46089" y="23535"/>
                  </a:cubicBezTo>
                  <a:cubicBezTo>
                    <a:pt x="46119" y="23535"/>
                    <a:pt x="46148" y="23540"/>
                    <a:pt x="46168" y="23540"/>
                  </a:cubicBezTo>
                  <a:cubicBezTo>
                    <a:pt x="46218" y="23540"/>
                    <a:pt x="46213" y="23507"/>
                    <a:pt x="46025" y="23276"/>
                  </a:cubicBezTo>
                  <a:lnTo>
                    <a:pt x="46025" y="23276"/>
                  </a:lnTo>
                  <a:cubicBezTo>
                    <a:pt x="46472" y="23487"/>
                    <a:pt x="46262" y="23539"/>
                    <a:pt x="46499" y="23776"/>
                  </a:cubicBezTo>
                  <a:cubicBezTo>
                    <a:pt x="46530" y="23784"/>
                    <a:pt x="46554" y="23788"/>
                    <a:pt x="46571" y="23788"/>
                  </a:cubicBezTo>
                  <a:cubicBezTo>
                    <a:pt x="46717" y="23788"/>
                    <a:pt x="46429" y="23517"/>
                    <a:pt x="46288" y="23329"/>
                  </a:cubicBezTo>
                  <a:cubicBezTo>
                    <a:pt x="46288" y="23118"/>
                    <a:pt x="46604" y="23171"/>
                    <a:pt x="46657" y="22987"/>
                  </a:cubicBezTo>
                  <a:cubicBezTo>
                    <a:pt x="46893" y="23197"/>
                    <a:pt x="46998" y="23460"/>
                    <a:pt x="47209" y="23644"/>
                  </a:cubicBezTo>
                  <a:cubicBezTo>
                    <a:pt x="47377" y="23644"/>
                    <a:pt x="47758" y="23857"/>
                    <a:pt x="47936" y="23857"/>
                  </a:cubicBezTo>
                  <a:cubicBezTo>
                    <a:pt x="48008" y="23857"/>
                    <a:pt x="48047" y="23822"/>
                    <a:pt x="48024" y="23723"/>
                  </a:cubicBezTo>
                  <a:lnTo>
                    <a:pt x="48024" y="23723"/>
                  </a:lnTo>
                  <a:cubicBezTo>
                    <a:pt x="48406" y="23952"/>
                    <a:pt x="48649" y="24112"/>
                    <a:pt x="48865" y="24112"/>
                  </a:cubicBezTo>
                  <a:cubicBezTo>
                    <a:pt x="48946" y="24112"/>
                    <a:pt x="49023" y="24089"/>
                    <a:pt x="49102" y="24039"/>
                  </a:cubicBezTo>
                  <a:cubicBezTo>
                    <a:pt x="48892" y="23986"/>
                    <a:pt x="48787" y="24039"/>
                    <a:pt x="48524" y="23802"/>
                  </a:cubicBezTo>
                  <a:cubicBezTo>
                    <a:pt x="48392" y="23539"/>
                    <a:pt x="48576" y="23565"/>
                    <a:pt x="48708" y="23513"/>
                  </a:cubicBezTo>
                  <a:cubicBezTo>
                    <a:pt x="48603" y="23355"/>
                    <a:pt x="48366" y="23302"/>
                    <a:pt x="48340" y="23092"/>
                  </a:cubicBezTo>
                  <a:cubicBezTo>
                    <a:pt x="48261" y="23197"/>
                    <a:pt x="47682" y="23013"/>
                    <a:pt x="47998" y="23355"/>
                  </a:cubicBezTo>
                  <a:cubicBezTo>
                    <a:pt x="47814" y="23250"/>
                    <a:pt x="47656" y="23092"/>
                    <a:pt x="47524" y="22882"/>
                  </a:cubicBezTo>
                  <a:cubicBezTo>
                    <a:pt x="47534" y="22869"/>
                    <a:pt x="47548" y="22864"/>
                    <a:pt x="47565" y="22864"/>
                  </a:cubicBezTo>
                  <a:cubicBezTo>
                    <a:pt x="47629" y="22864"/>
                    <a:pt x="47734" y="22937"/>
                    <a:pt x="47775" y="22937"/>
                  </a:cubicBezTo>
                  <a:cubicBezTo>
                    <a:pt x="47813" y="22937"/>
                    <a:pt x="47799" y="22876"/>
                    <a:pt x="47656" y="22645"/>
                  </a:cubicBezTo>
                  <a:lnTo>
                    <a:pt x="47656" y="22645"/>
                  </a:lnTo>
                  <a:cubicBezTo>
                    <a:pt x="47919" y="22671"/>
                    <a:pt x="47866" y="22987"/>
                    <a:pt x="48129" y="23013"/>
                  </a:cubicBezTo>
                  <a:cubicBezTo>
                    <a:pt x="47773" y="22699"/>
                    <a:pt x="47801" y="22568"/>
                    <a:pt x="47987" y="22568"/>
                  </a:cubicBezTo>
                  <a:cubicBezTo>
                    <a:pt x="48034" y="22568"/>
                    <a:pt x="48092" y="22576"/>
                    <a:pt x="48156" y="22592"/>
                  </a:cubicBezTo>
                  <a:cubicBezTo>
                    <a:pt x="48047" y="22422"/>
                    <a:pt x="47939" y="22361"/>
                    <a:pt x="47868" y="22361"/>
                  </a:cubicBezTo>
                  <a:cubicBezTo>
                    <a:pt x="47819" y="22361"/>
                    <a:pt x="47787" y="22391"/>
                    <a:pt x="47787" y="22435"/>
                  </a:cubicBezTo>
                  <a:cubicBezTo>
                    <a:pt x="47682" y="22277"/>
                    <a:pt x="47814" y="22303"/>
                    <a:pt x="47709" y="22093"/>
                  </a:cubicBezTo>
                  <a:lnTo>
                    <a:pt x="47709" y="22093"/>
                  </a:lnTo>
                  <a:cubicBezTo>
                    <a:pt x="47893" y="22224"/>
                    <a:pt x="48208" y="22250"/>
                    <a:pt x="48340" y="22435"/>
                  </a:cubicBezTo>
                  <a:cubicBezTo>
                    <a:pt x="48396" y="22435"/>
                    <a:pt x="48280" y="22143"/>
                    <a:pt x="48358" y="22143"/>
                  </a:cubicBezTo>
                  <a:cubicBezTo>
                    <a:pt x="48390" y="22143"/>
                    <a:pt x="48454" y="22192"/>
                    <a:pt x="48576" y="22329"/>
                  </a:cubicBezTo>
                  <a:cubicBezTo>
                    <a:pt x="48585" y="22331"/>
                    <a:pt x="48592" y="22332"/>
                    <a:pt x="48598" y="22332"/>
                  </a:cubicBezTo>
                  <a:cubicBezTo>
                    <a:pt x="48758" y="22332"/>
                    <a:pt x="48136" y="21695"/>
                    <a:pt x="48387" y="21695"/>
                  </a:cubicBezTo>
                  <a:cubicBezTo>
                    <a:pt x="48396" y="21695"/>
                    <a:pt x="48407" y="21696"/>
                    <a:pt x="48419" y="21698"/>
                  </a:cubicBezTo>
                  <a:cubicBezTo>
                    <a:pt x="48576" y="21777"/>
                    <a:pt x="48629" y="21961"/>
                    <a:pt x="48708" y="22093"/>
                  </a:cubicBezTo>
                  <a:cubicBezTo>
                    <a:pt x="48892" y="22014"/>
                    <a:pt x="49523" y="22172"/>
                    <a:pt x="49129" y="21724"/>
                  </a:cubicBezTo>
                  <a:cubicBezTo>
                    <a:pt x="49117" y="21689"/>
                    <a:pt x="49174" y="21654"/>
                    <a:pt x="49249" y="21654"/>
                  </a:cubicBezTo>
                  <a:cubicBezTo>
                    <a:pt x="49343" y="21654"/>
                    <a:pt x="49465" y="21708"/>
                    <a:pt x="49523" y="21882"/>
                  </a:cubicBezTo>
                  <a:cubicBezTo>
                    <a:pt x="49707" y="21619"/>
                    <a:pt x="49550" y="20935"/>
                    <a:pt x="48787" y="20120"/>
                  </a:cubicBezTo>
                  <a:cubicBezTo>
                    <a:pt x="48839" y="20041"/>
                    <a:pt x="48971" y="20041"/>
                    <a:pt x="48918" y="19883"/>
                  </a:cubicBezTo>
                  <a:lnTo>
                    <a:pt x="48918" y="19883"/>
                  </a:lnTo>
                  <a:cubicBezTo>
                    <a:pt x="49260" y="20015"/>
                    <a:pt x="49287" y="20383"/>
                    <a:pt x="49681" y="20488"/>
                  </a:cubicBezTo>
                  <a:cubicBezTo>
                    <a:pt x="49760" y="20672"/>
                    <a:pt x="49747" y="20718"/>
                    <a:pt x="49694" y="20718"/>
                  </a:cubicBezTo>
                  <a:cubicBezTo>
                    <a:pt x="49642" y="20718"/>
                    <a:pt x="49550" y="20672"/>
                    <a:pt x="49471" y="20672"/>
                  </a:cubicBezTo>
                  <a:cubicBezTo>
                    <a:pt x="49550" y="20988"/>
                    <a:pt x="49813" y="21251"/>
                    <a:pt x="50128" y="21356"/>
                  </a:cubicBezTo>
                  <a:cubicBezTo>
                    <a:pt x="50076" y="21277"/>
                    <a:pt x="49970" y="21251"/>
                    <a:pt x="49865" y="21198"/>
                  </a:cubicBezTo>
                  <a:cubicBezTo>
                    <a:pt x="49844" y="21051"/>
                    <a:pt x="49773" y="20871"/>
                    <a:pt x="49906" y="20871"/>
                  </a:cubicBezTo>
                  <a:cubicBezTo>
                    <a:pt x="49939" y="20871"/>
                    <a:pt x="49986" y="20883"/>
                    <a:pt x="50049" y="20909"/>
                  </a:cubicBezTo>
                  <a:cubicBezTo>
                    <a:pt x="50312" y="21041"/>
                    <a:pt x="49997" y="21014"/>
                    <a:pt x="50233" y="21277"/>
                  </a:cubicBezTo>
                  <a:cubicBezTo>
                    <a:pt x="50297" y="21314"/>
                    <a:pt x="50337" y="21328"/>
                    <a:pt x="50362" y="21328"/>
                  </a:cubicBezTo>
                  <a:cubicBezTo>
                    <a:pt x="50453" y="21328"/>
                    <a:pt x="50337" y="21136"/>
                    <a:pt x="50427" y="21136"/>
                  </a:cubicBezTo>
                  <a:cubicBezTo>
                    <a:pt x="50454" y="21136"/>
                    <a:pt x="50500" y="21153"/>
                    <a:pt x="50575" y="21198"/>
                  </a:cubicBezTo>
                  <a:cubicBezTo>
                    <a:pt x="50219" y="20842"/>
                    <a:pt x="50288" y="20733"/>
                    <a:pt x="50513" y="20733"/>
                  </a:cubicBezTo>
                  <a:cubicBezTo>
                    <a:pt x="50704" y="20733"/>
                    <a:pt x="51006" y="20811"/>
                    <a:pt x="51259" y="20883"/>
                  </a:cubicBezTo>
                  <a:cubicBezTo>
                    <a:pt x="51119" y="20603"/>
                    <a:pt x="50772" y="20177"/>
                    <a:pt x="50530" y="20177"/>
                  </a:cubicBezTo>
                  <a:cubicBezTo>
                    <a:pt x="50499" y="20177"/>
                    <a:pt x="50470" y="20184"/>
                    <a:pt x="50444" y="20199"/>
                  </a:cubicBezTo>
                  <a:cubicBezTo>
                    <a:pt x="50800" y="20444"/>
                    <a:pt x="50685" y="20463"/>
                    <a:pt x="50530" y="20463"/>
                  </a:cubicBezTo>
                  <a:cubicBezTo>
                    <a:pt x="50502" y="20463"/>
                    <a:pt x="50472" y="20462"/>
                    <a:pt x="50444" y="20462"/>
                  </a:cubicBezTo>
                  <a:cubicBezTo>
                    <a:pt x="50307" y="20394"/>
                    <a:pt x="50328" y="20325"/>
                    <a:pt x="50405" y="20325"/>
                  </a:cubicBezTo>
                  <a:cubicBezTo>
                    <a:pt x="50417" y="20325"/>
                    <a:pt x="50430" y="20327"/>
                    <a:pt x="50444" y="20331"/>
                  </a:cubicBezTo>
                  <a:cubicBezTo>
                    <a:pt x="50364" y="20273"/>
                    <a:pt x="50299" y="20251"/>
                    <a:pt x="50243" y="20251"/>
                  </a:cubicBezTo>
                  <a:cubicBezTo>
                    <a:pt x="50044" y="20251"/>
                    <a:pt x="49972" y="20541"/>
                    <a:pt x="49786" y="20541"/>
                  </a:cubicBezTo>
                  <a:cubicBezTo>
                    <a:pt x="49707" y="19699"/>
                    <a:pt x="50733" y="19463"/>
                    <a:pt x="50970" y="18726"/>
                  </a:cubicBezTo>
                  <a:cubicBezTo>
                    <a:pt x="51075" y="18805"/>
                    <a:pt x="51128" y="18937"/>
                    <a:pt x="51180" y="19042"/>
                  </a:cubicBezTo>
                  <a:cubicBezTo>
                    <a:pt x="51219" y="19047"/>
                    <a:pt x="51256" y="19052"/>
                    <a:pt x="51287" y="19052"/>
                  </a:cubicBezTo>
                  <a:cubicBezTo>
                    <a:pt x="51403" y="19052"/>
                    <a:pt x="51446" y="18990"/>
                    <a:pt x="51259" y="18700"/>
                  </a:cubicBezTo>
                  <a:lnTo>
                    <a:pt x="51259" y="18700"/>
                  </a:lnTo>
                  <a:cubicBezTo>
                    <a:pt x="51426" y="18823"/>
                    <a:pt x="51502" y="18861"/>
                    <a:pt x="51541" y="18861"/>
                  </a:cubicBezTo>
                  <a:cubicBezTo>
                    <a:pt x="51604" y="18861"/>
                    <a:pt x="51569" y="18760"/>
                    <a:pt x="51667" y="18760"/>
                  </a:cubicBezTo>
                  <a:cubicBezTo>
                    <a:pt x="51690" y="18760"/>
                    <a:pt x="51719" y="18766"/>
                    <a:pt x="51759" y="18779"/>
                  </a:cubicBezTo>
                  <a:cubicBezTo>
                    <a:pt x="52022" y="18858"/>
                    <a:pt x="51917" y="19226"/>
                    <a:pt x="52232" y="19252"/>
                  </a:cubicBezTo>
                  <a:cubicBezTo>
                    <a:pt x="51992" y="18926"/>
                    <a:pt x="52054" y="18880"/>
                    <a:pt x="52214" y="18880"/>
                  </a:cubicBezTo>
                  <a:cubicBezTo>
                    <a:pt x="52277" y="18880"/>
                    <a:pt x="52355" y="18887"/>
                    <a:pt x="52436" y="18887"/>
                  </a:cubicBezTo>
                  <a:cubicBezTo>
                    <a:pt x="52465" y="18887"/>
                    <a:pt x="52493" y="18886"/>
                    <a:pt x="52521" y="18884"/>
                  </a:cubicBezTo>
                  <a:cubicBezTo>
                    <a:pt x="52311" y="18596"/>
                    <a:pt x="52184" y="18351"/>
                    <a:pt x="52364" y="18351"/>
                  </a:cubicBezTo>
                  <a:cubicBezTo>
                    <a:pt x="52432" y="18351"/>
                    <a:pt x="52542" y="18385"/>
                    <a:pt x="52706" y="18463"/>
                  </a:cubicBezTo>
                  <a:cubicBezTo>
                    <a:pt x="52469" y="18095"/>
                    <a:pt x="52784" y="18227"/>
                    <a:pt x="52548" y="17832"/>
                  </a:cubicBezTo>
                  <a:lnTo>
                    <a:pt x="52548" y="17832"/>
                  </a:lnTo>
                  <a:cubicBezTo>
                    <a:pt x="52827" y="17983"/>
                    <a:pt x="53035" y="18042"/>
                    <a:pt x="53197" y="18042"/>
                  </a:cubicBezTo>
                  <a:cubicBezTo>
                    <a:pt x="53402" y="18042"/>
                    <a:pt x="53535" y="17949"/>
                    <a:pt x="53652" y="17832"/>
                  </a:cubicBezTo>
                  <a:cubicBezTo>
                    <a:pt x="53889" y="17648"/>
                    <a:pt x="54047" y="17359"/>
                    <a:pt x="54547" y="17332"/>
                  </a:cubicBezTo>
                  <a:cubicBezTo>
                    <a:pt x="54307" y="17148"/>
                    <a:pt x="54158" y="16926"/>
                    <a:pt x="54261" y="16926"/>
                  </a:cubicBezTo>
                  <a:cubicBezTo>
                    <a:pt x="54306" y="16926"/>
                    <a:pt x="54397" y="16967"/>
                    <a:pt x="54547" y="17069"/>
                  </a:cubicBezTo>
                  <a:cubicBezTo>
                    <a:pt x="54468" y="16833"/>
                    <a:pt x="54284" y="16701"/>
                    <a:pt x="54099" y="16543"/>
                  </a:cubicBezTo>
                  <a:cubicBezTo>
                    <a:pt x="54099" y="16500"/>
                    <a:pt x="54099" y="16457"/>
                    <a:pt x="54157" y="16457"/>
                  </a:cubicBezTo>
                  <a:cubicBezTo>
                    <a:pt x="54170" y="16457"/>
                    <a:pt x="54185" y="16460"/>
                    <a:pt x="54205" y="16464"/>
                  </a:cubicBezTo>
                  <a:cubicBezTo>
                    <a:pt x="54441" y="16622"/>
                    <a:pt x="54652" y="16859"/>
                    <a:pt x="54783" y="17122"/>
                  </a:cubicBezTo>
                  <a:cubicBezTo>
                    <a:pt x="54816" y="17130"/>
                    <a:pt x="54840" y="17133"/>
                    <a:pt x="54859" y="17133"/>
                  </a:cubicBezTo>
                  <a:cubicBezTo>
                    <a:pt x="55056" y="17133"/>
                    <a:pt x="54513" y="16730"/>
                    <a:pt x="54678" y="16730"/>
                  </a:cubicBezTo>
                  <a:cubicBezTo>
                    <a:pt x="54710" y="16730"/>
                    <a:pt x="54768" y="16745"/>
                    <a:pt x="54862" y="16780"/>
                  </a:cubicBezTo>
                  <a:cubicBezTo>
                    <a:pt x="54389" y="16307"/>
                    <a:pt x="54599" y="16412"/>
                    <a:pt x="54731" y="16254"/>
                  </a:cubicBezTo>
                  <a:lnTo>
                    <a:pt x="54731" y="16254"/>
                  </a:lnTo>
                  <a:cubicBezTo>
                    <a:pt x="54941" y="16359"/>
                    <a:pt x="55073" y="16543"/>
                    <a:pt x="55151" y="16754"/>
                  </a:cubicBezTo>
                  <a:cubicBezTo>
                    <a:pt x="55020" y="16175"/>
                    <a:pt x="55730" y="16123"/>
                    <a:pt x="55046" y="15176"/>
                  </a:cubicBezTo>
                  <a:cubicBezTo>
                    <a:pt x="55027" y="15088"/>
                    <a:pt x="55047" y="15062"/>
                    <a:pt x="55088" y="15062"/>
                  </a:cubicBezTo>
                  <a:cubicBezTo>
                    <a:pt x="55151" y="15062"/>
                    <a:pt x="55264" y="15125"/>
                    <a:pt x="55359" y="15125"/>
                  </a:cubicBezTo>
                  <a:cubicBezTo>
                    <a:pt x="55369" y="15125"/>
                    <a:pt x="55379" y="15125"/>
                    <a:pt x="55388" y="15123"/>
                  </a:cubicBezTo>
                  <a:cubicBezTo>
                    <a:pt x="55677" y="15255"/>
                    <a:pt x="55756" y="15570"/>
                    <a:pt x="56072" y="15675"/>
                  </a:cubicBezTo>
                  <a:cubicBezTo>
                    <a:pt x="55967" y="15439"/>
                    <a:pt x="55783" y="15228"/>
                    <a:pt x="55546" y="15123"/>
                  </a:cubicBezTo>
                  <a:cubicBezTo>
                    <a:pt x="55756" y="15071"/>
                    <a:pt x="55493" y="14886"/>
                    <a:pt x="55467" y="14676"/>
                  </a:cubicBezTo>
                  <a:lnTo>
                    <a:pt x="55467" y="14676"/>
                  </a:lnTo>
                  <a:cubicBezTo>
                    <a:pt x="55940" y="14939"/>
                    <a:pt x="56256" y="15518"/>
                    <a:pt x="56125" y="15623"/>
                  </a:cubicBezTo>
                  <a:cubicBezTo>
                    <a:pt x="56268" y="15647"/>
                    <a:pt x="56346" y="15758"/>
                    <a:pt x="56280" y="15758"/>
                  </a:cubicBezTo>
                  <a:cubicBezTo>
                    <a:pt x="56274" y="15758"/>
                    <a:pt x="56266" y="15757"/>
                    <a:pt x="56256" y="15754"/>
                  </a:cubicBezTo>
                  <a:lnTo>
                    <a:pt x="56256" y="15754"/>
                  </a:lnTo>
                  <a:cubicBezTo>
                    <a:pt x="56492" y="15826"/>
                    <a:pt x="56743" y="15894"/>
                    <a:pt x="56932" y="15894"/>
                  </a:cubicBezTo>
                  <a:cubicBezTo>
                    <a:pt x="57227" y="15894"/>
                    <a:pt x="57366" y="15727"/>
                    <a:pt x="57045" y="15149"/>
                  </a:cubicBezTo>
                  <a:lnTo>
                    <a:pt x="57045" y="15149"/>
                  </a:lnTo>
                  <a:cubicBezTo>
                    <a:pt x="57361" y="15228"/>
                    <a:pt x="57334" y="15597"/>
                    <a:pt x="57624" y="15649"/>
                  </a:cubicBezTo>
                  <a:cubicBezTo>
                    <a:pt x="57308" y="15202"/>
                    <a:pt x="58045" y="15360"/>
                    <a:pt x="58176" y="15149"/>
                  </a:cubicBezTo>
                  <a:cubicBezTo>
                    <a:pt x="58097" y="15018"/>
                    <a:pt x="57939" y="14939"/>
                    <a:pt x="57887" y="14781"/>
                  </a:cubicBezTo>
                  <a:lnTo>
                    <a:pt x="57887" y="14781"/>
                  </a:lnTo>
                  <a:cubicBezTo>
                    <a:pt x="58018" y="14860"/>
                    <a:pt x="58097" y="15018"/>
                    <a:pt x="58281" y="15071"/>
                  </a:cubicBezTo>
                  <a:cubicBezTo>
                    <a:pt x="58360" y="14965"/>
                    <a:pt x="58202" y="14939"/>
                    <a:pt x="58097" y="14702"/>
                  </a:cubicBezTo>
                  <a:lnTo>
                    <a:pt x="58097" y="14702"/>
                  </a:lnTo>
                  <a:cubicBezTo>
                    <a:pt x="58202" y="14781"/>
                    <a:pt x="58255" y="14913"/>
                    <a:pt x="58386" y="14965"/>
                  </a:cubicBezTo>
                  <a:cubicBezTo>
                    <a:pt x="58460" y="14993"/>
                    <a:pt x="58516" y="15005"/>
                    <a:pt x="58557" y="15005"/>
                  </a:cubicBezTo>
                  <a:cubicBezTo>
                    <a:pt x="58746" y="15005"/>
                    <a:pt x="58589" y="14735"/>
                    <a:pt x="58308" y="14518"/>
                  </a:cubicBezTo>
                  <a:lnTo>
                    <a:pt x="58308" y="14518"/>
                  </a:lnTo>
                  <a:cubicBezTo>
                    <a:pt x="58373" y="14545"/>
                    <a:pt x="58413" y="14558"/>
                    <a:pt x="58436" y="14558"/>
                  </a:cubicBezTo>
                  <a:cubicBezTo>
                    <a:pt x="58459" y="14558"/>
                    <a:pt x="58465" y="14545"/>
                    <a:pt x="58465" y="14518"/>
                  </a:cubicBezTo>
                  <a:cubicBezTo>
                    <a:pt x="58571" y="14571"/>
                    <a:pt x="58623" y="14702"/>
                    <a:pt x="58702" y="14808"/>
                  </a:cubicBezTo>
                  <a:cubicBezTo>
                    <a:pt x="58965" y="14597"/>
                    <a:pt x="59886" y="14702"/>
                    <a:pt x="59491" y="14097"/>
                  </a:cubicBezTo>
                  <a:lnTo>
                    <a:pt x="59491" y="14097"/>
                  </a:lnTo>
                  <a:cubicBezTo>
                    <a:pt x="59566" y="14110"/>
                    <a:pt x="59625" y="14115"/>
                    <a:pt x="59669" y="14115"/>
                  </a:cubicBezTo>
                  <a:cubicBezTo>
                    <a:pt x="59953" y="14115"/>
                    <a:pt x="59690" y="13895"/>
                    <a:pt x="59853" y="13895"/>
                  </a:cubicBezTo>
                  <a:cubicBezTo>
                    <a:pt x="59878" y="13895"/>
                    <a:pt x="59914" y="13901"/>
                    <a:pt x="59964" y="13913"/>
                  </a:cubicBezTo>
                  <a:cubicBezTo>
                    <a:pt x="59517" y="13308"/>
                    <a:pt x="59701" y="13308"/>
                    <a:pt x="59544" y="12861"/>
                  </a:cubicBezTo>
                  <a:cubicBezTo>
                    <a:pt x="59466" y="12830"/>
                    <a:pt x="59414" y="12820"/>
                    <a:pt x="59374" y="12820"/>
                  </a:cubicBezTo>
                  <a:cubicBezTo>
                    <a:pt x="59293" y="12820"/>
                    <a:pt x="59267" y="12865"/>
                    <a:pt x="59189" y="12865"/>
                  </a:cubicBezTo>
                  <a:cubicBezTo>
                    <a:pt x="59177" y="12865"/>
                    <a:pt x="59164" y="12864"/>
                    <a:pt x="59149" y="12861"/>
                  </a:cubicBezTo>
                  <a:cubicBezTo>
                    <a:pt x="58965" y="12572"/>
                    <a:pt x="59438" y="12809"/>
                    <a:pt x="59307" y="12572"/>
                  </a:cubicBezTo>
                  <a:lnTo>
                    <a:pt x="59307" y="12572"/>
                  </a:lnTo>
                  <a:cubicBezTo>
                    <a:pt x="59438" y="12625"/>
                    <a:pt x="59465" y="12756"/>
                    <a:pt x="59544" y="12861"/>
                  </a:cubicBezTo>
                  <a:cubicBezTo>
                    <a:pt x="59754" y="12730"/>
                    <a:pt x="60201" y="12835"/>
                    <a:pt x="60412" y="12704"/>
                  </a:cubicBezTo>
                  <a:cubicBezTo>
                    <a:pt x="60543" y="12756"/>
                    <a:pt x="60569" y="12914"/>
                    <a:pt x="60648" y="13019"/>
                  </a:cubicBezTo>
                  <a:cubicBezTo>
                    <a:pt x="60753" y="12967"/>
                    <a:pt x="60938" y="12967"/>
                    <a:pt x="60806" y="12730"/>
                  </a:cubicBezTo>
                  <a:cubicBezTo>
                    <a:pt x="60096" y="11967"/>
                    <a:pt x="61727" y="12388"/>
                    <a:pt x="61464" y="11704"/>
                  </a:cubicBezTo>
                  <a:lnTo>
                    <a:pt x="61464" y="11704"/>
                  </a:lnTo>
                  <a:cubicBezTo>
                    <a:pt x="61069" y="11941"/>
                    <a:pt x="60622" y="12125"/>
                    <a:pt x="60201" y="12283"/>
                  </a:cubicBezTo>
                  <a:cubicBezTo>
                    <a:pt x="60096" y="12020"/>
                    <a:pt x="60359" y="12046"/>
                    <a:pt x="60517" y="11967"/>
                  </a:cubicBezTo>
                  <a:cubicBezTo>
                    <a:pt x="60424" y="11874"/>
                    <a:pt x="60367" y="11843"/>
                    <a:pt x="60329" y="11843"/>
                  </a:cubicBezTo>
                  <a:cubicBezTo>
                    <a:pt x="60250" y="11843"/>
                    <a:pt x="60250" y="11978"/>
                    <a:pt x="60167" y="11978"/>
                  </a:cubicBezTo>
                  <a:cubicBezTo>
                    <a:pt x="60154" y="11978"/>
                    <a:pt x="60140" y="11975"/>
                    <a:pt x="60122" y="11967"/>
                  </a:cubicBezTo>
                  <a:cubicBezTo>
                    <a:pt x="60017" y="11809"/>
                    <a:pt x="59938" y="11625"/>
                    <a:pt x="59833" y="11441"/>
                  </a:cubicBezTo>
                  <a:lnTo>
                    <a:pt x="59833" y="11441"/>
                  </a:lnTo>
                  <a:cubicBezTo>
                    <a:pt x="59991" y="11520"/>
                    <a:pt x="60096" y="11625"/>
                    <a:pt x="60280" y="11678"/>
                  </a:cubicBezTo>
                  <a:cubicBezTo>
                    <a:pt x="60306" y="11310"/>
                    <a:pt x="59623" y="10757"/>
                    <a:pt x="60149" y="10757"/>
                  </a:cubicBezTo>
                  <a:cubicBezTo>
                    <a:pt x="60438" y="10941"/>
                    <a:pt x="60306" y="11178"/>
                    <a:pt x="60438" y="11415"/>
                  </a:cubicBezTo>
                  <a:cubicBezTo>
                    <a:pt x="60622" y="11546"/>
                    <a:pt x="60859" y="11625"/>
                    <a:pt x="60964" y="11809"/>
                  </a:cubicBezTo>
                  <a:cubicBezTo>
                    <a:pt x="60914" y="11685"/>
                    <a:pt x="60231" y="10880"/>
                    <a:pt x="60621" y="10880"/>
                  </a:cubicBezTo>
                  <a:cubicBezTo>
                    <a:pt x="60644" y="10880"/>
                    <a:pt x="60670" y="10883"/>
                    <a:pt x="60701" y="10889"/>
                  </a:cubicBezTo>
                  <a:cubicBezTo>
                    <a:pt x="60885" y="10968"/>
                    <a:pt x="61016" y="11126"/>
                    <a:pt x="61095" y="11310"/>
                  </a:cubicBezTo>
                  <a:cubicBezTo>
                    <a:pt x="61117" y="11316"/>
                    <a:pt x="61135" y="11319"/>
                    <a:pt x="61149" y="11319"/>
                  </a:cubicBezTo>
                  <a:cubicBezTo>
                    <a:pt x="61375" y="11319"/>
                    <a:pt x="60695" y="10573"/>
                    <a:pt x="61016" y="10573"/>
                  </a:cubicBezTo>
                  <a:cubicBezTo>
                    <a:pt x="61332" y="10652"/>
                    <a:pt x="61358" y="10994"/>
                    <a:pt x="61674" y="11020"/>
                  </a:cubicBezTo>
                  <a:cubicBezTo>
                    <a:pt x="61648" y="10968"/>
                    <a:pt x="61595" y="10915"/>
                    <a:pt x="61516" y="10915"/>
                  </a:cubicBezTo>
                  <a:cubicBezTo>
                    <a:pt x="61332" y="10731"/>
                    <a:pt x="61621" y="10731"/>
                    <a:pt x="61201" y="10442"/>
                  </a:cubicBezTo>
                  <a:cubicBezTo>
                    <a:pt x="61306" y="10442"/>
                    <a:pt x="61569" y="10363"/>
                    <a:pt x="61148" y="10074"/>
                  </a:cubicBezTo>
                  <a:cubicBezTo>
                    <a:pt x="61253" y="10074"/>
                    <a:pt x="61190" y="9939"/>
                    <a:pt x="61295" y="9939"/>
                  </a:cubicBezTo>
                  <a:cubicBezTo>
                    <a:pt x="61321" y="9939"/>
                    <a:pt x="61358" y="9947"/>
                    <a:pt x="61411" y="9968"/>
                  </a:cubicBezTo>
                  <a:cubicBezTo>
                    <a:pt x="61700" y="10179"/>
                    <a:pt x="61779" y="10573"/>
                    <a:pt x="62095" y="10757"/>
                  </a:cubicBezTo>
                  <a:cubicBezTo>
                    <a:pt x="62068" y="10573"/>
                    <a:pt x="62016" y="10389"/>
                    <a:pt x="61963" y="10231"/>
                  </a:cubicBezTo>
                  <a:lnTo>
                    <a:pt x="61963" y="10231"/>
                  </a:lnTo>
                  <a:cubicBezTo>
                    <a:pt x="62174" y="10284"/>
                    <a:pt x="62253" y="10468"/>
                    <a:pt x="62516" y="10494"/>
                  </a:cubicBezTo>
                  <a:cubicBezTo>
                    <a:pt x="62568" y="10258"/>
                    <a:pt x="62831" y="10205"/>
                    <a:pt x="62989" y="10047"/>
                  </a:cubicBezTo>
                  <a:cubicBezTo>
                    <a:pt x="63199" y="10152"/>
                    <a:pt x="62989" y="10231"/>
                    <a:pt x="63226" y="10494"/>
                  </a:cubicBezTo>
                  <a:cubicBezTo>
                    <a:pt x="63592" y="10494"/>
                    <a:pt x="62900" y="9815"/>
                    <a:pt x="63222" y="9815"/>
                  </a:cubicBezTo>
                  <a:cubicBezTo>
                    <a:pt x="63269" y="9815"/>
                    <a:pt x="63338" y="9829"/>
                    <a:pt x="63436" y="9863"/>
                  </a:cubicBezTo>
                  <a:cubicBezTo>
                    <a:pt x="63412" y="9768"/>
                    <a:pt x="63130" y="9458"/>
                    <a:pt x="63252" y="9458"/>
                  </a:cubicBezTo>
                  <a:cubicBezTo>
                    <a:pt x="63265" y="9458"/>
                    <a:pt x="63282" y="9461"/>
                    <a:pt x="63305" y="9469"/>
                  </a:cubicBezTo>
                  <a:cubicBezTo>
                    <a:pt x="63253" y="9400"/>
                    <a:pt x="63224" y="9382"/>
                    <a:pt x="63198" y="9382"/>
                  </a:cubicBezTo>
                  <a:cubicBezTo>
                    <a:pt x="63168" y="9382"/>
                    <a:pt x="63143" y="9407"/>
                    <a:pt x="63091" y="9407"/>
                  </a:cubicBezTo>
                  <a:cubicBezTo>
                    <a:pt x="63051" y="9407"/>
                    <a:pt x="62996" y="9392"/>
                    <a:pt x="62910" y="9337"/>
                  </a:cubicBezTo>
                  <a:lnTo>
                    <a:pt x="62752" y="9074"/>
                  </a:lnTo>
                  <a:lnTo>
                    <a:pt x="62752" y="9074"/>
                  </a:lnTo>
                  <a:cubicBezTo>
                    <a:pt x="62793" y="9081"/>
                    <a:pt x="62829" y="9085"/>
                    <a:pt x="62861" y="9085"/>
                  </a:cubicBezTo>
                  <a:cubicBezTo>
                    <a:pt x="63134" y="9085"/>
                    <a:pt x="63102" y="8846"/>
                    <a:pt x="63371" y="8846"/>
                  </a:cubicBezTo>
                  <a:cubicBezTo>
                    <a:pt x="63411" y="8846"/>
                    <a:pt x="63459" y="8851"/>
                    <a:pt x="63515" y="8864"/>
                  </a:cubicBezTo>
                  <a:cubicBezTo>
                    <a:pt x="63805" y="9096"/>
                    <a:pt x="63782" y="9286"/>
                    <a:pt x="63582" y="9286"/>
                  </a:cubicBezTo>
                  <a:cubicBezTo>
                    <a:pt x="63510" y="9286"/>
                    <a:pt x="63416" y="9261"/>
                    <a:pt x="63305" y="9206"/>
                  </a:cubicBezTo>
                  <a:lnTo>
                    <a:pt x="63305" y="9206"/>
                  </a:lnTo>
                  <a:cubicBezTo>
                    <a:pt x="63401" y="9398"/>
                    <a:pt x="63475" y="9568"/>
                    <a:pt x="63407" y="9636"/>
                  </a:cubicBezTo>
                  <a:lnTo>
                    <a:pt x="63407" y="9636"/>
                  </a:lnTo>
                  <a:cubicBezTo>
                    <a:pt x="63553" y="9575"/>
                    <a:pt x="64173" y="9748"/>
                    <a:pt x="63804" y="9232"/>
                  </a:cubicBezTo>
                  <a:lnTo>
                    <a:pt x="63804" y="9232"/>
                  </a:lnTo>
                  <a:cubicBezTo>
                    <a:pt x="64146" y="9337"/>
                    <a:pt x="64225" y="9626"/>
                    <a:pt x="64567" y="9705"/>
                  </a:cubicBezTo>
                  <a:cubicBezTo>
                    <a:pt x="64120" y="9179"/>
                    <a:pt x="64488" y="8916"/>
                    <a:pt x="64698" y="8653"/>
                  </a:cubicBezTo>
                  <a:cubicBezTo>
                    <a:pt x="65014" y="8837"/>
                    <a:pt x="64698" y="8811"/>
                    <a:pt x="64883" y="8995"/>
                  </a:cubicBezTo>
                  <a:cubicBezTo>
                    <a:pt x="64901" y="8977"/>
                    <a:pt x="64923" y="8969"/>
                    <a:pt x="64948" y="8969"/>
                  </a:cubicBezTo>
                  <a:cubicBezTo>
                    <a:pt x="65065" y="8969"/>
                    <a:pt x="65249" y="9141"/>
                    <a:pt x="65487" y="9206"/>
                  </a:cubicBezTo>
                  <a:cubicBezTo>
                    <a:pt x="65409" y="8864"/>
                    <a:pt x="65750" y="8916"/>
                    <a:pt x="65619" y="8548"/>
                  </a:cubicBezTo>
                  <a:lnTo>
                    <a:pt x="65619" y="8548"/>
                  </a:lnTo>
                  <a:cubicBezTo>
                    <a:pt x="65720" y="8576"/>
                    <a:pt x="65791" y="8590"/>
                    <a:pt x="65840" y="8590"/>
                  </a:cubicBezTo>
                  <a:cubicBezTo>
                    <a:pt x="66108" y="8590"/>
                    <a:pt x="65666" y="8180"/>
                    <a:pt x="65487" y="7601"/>
                  </a:cubicBezTo>
                  <a:cubicBezTo>
                    <a:pt x="65409" y="7759"/>
                    <a:pt x="65487" y="7996"/>
                    <a:pt x="65224" y="7996"/>
                  </a:cubicBezTo>
                  <a:cubicBezTo>
                    <a:pt x="65251" y="8127"/>
                    <a:pt x="65382" y="8180"/>
                    <a:pt x="65514" y="8233"/>
                  </a:cubicBezTo>
                  <a:cubicBezTo>
                    <a:pt x="65560" y="8370"/>
                    <a:pt x="65505" y="8448"/>
                    <a:pt x="65368" y="8448"/>
                  </a:cubicBezTo>
                  <a:cubicBezTo>
                    <a:pt x="65348" y="8448"/>
                    <a:pt x="65327" y="8446"/>
                    <a:pt x="65303" y="8443"/>
                  </a:cubicBezTo>
                  <a:cubicBezTo>
                    <a:pt x="65119" y="8417"/>
                    <a:pt x="65198" y="8206"/>
                    <a:pt x="65251" y="8206"/>
                  </a:cubicBezTo>
                  <a:cubicBezTo>
                    <a:pt x="65098" y="8115"/>
                    <a:pt x="64714" y="7979"/>
                    <a:pt x="64492" y="7979"/>
                  </a:cubicBezTo>
                  <a:cubicBezTo>
                    <a:pt x="64331" y="7979"/>
                    <a:pt x="64255" y="8049"/>
                    <a:pt x="64409" y="8259"/>
                  </a:cubicBezTo>
                  <a:cubicBezTo>
                    <a:pt x="64262" y="8178"/>
                    <a:pt x="64135" y="8144"/>
                    <a:pt x="64029" y="8144"/>
                  </a:cubicBezTo>
                  <a:cubicBezTo>
                    <a:pt x="63756" y="8144"/>
                    <a:pt x="63620" y="8366"/>
                    <a:pt x="63620" y="8574"/>
                  </a:cubicBezTo>
                  <a:cubicBezTo>
                    <a:pt x="63475" y="8516"/>
                    <a:pt x="63362" y="8434"/>
                    <a:pt x="63325" y="8434"/>
                  </a:cubicBezTo>
                  <a:cubicBezTo>
                    <a:pt x="63295" y="8434"/>
                    <a:pt x="63315" y="8488"/>
                    <a:pt x="63410" y="8653"/>
                  </a:cubicBezTo>
                  <a:cubicBezTo>
                    <a:pt x="63235" y="8616"/>
                    <a:pt x="63080" y="8598"/>
                    <a:pt x="62944" y="8598"/>
                  </a:cubicBezTo>
                  <a:cubicBezTo>
                    <a:pt x="62507" y="8598"/>
                    <a:pt x="62273" y="8786"/>
                    <a:pt x="62253" y="9127"/>
                  </a:cubicBezTo>
                  <a:cubicBezTo>
                    <a:pt x="62091" y="8997"/>
                    <a:pt x="61991" y="8962"/>
                    <a:pt x="61918" y="8962"/>
                  </a:cubicBezTo>
                  <a:cubicBezTo>
                    <a:pt x="61834" y="8962"/>
                    <a:pt x="61786" y="9010"/>
                    <a:pt x="61719" y="9010"/>
                  </a:cubicBezTo>
                  <a:cubicBezTo>
                    <a:pt x="61656" y="9010"/>
                    <a:pt x="61577" y="8969"/>
                    <a:pt x="61437" y="8811"/>
                  </a:cubicBezTo>
                  <a:lnTo>
                    <a:pt x="61437" y="8811"/>
                  </a:lnTo>
                  <a:cubicBezTo>
                    <a:pt x="61566" y="8991"/>
                    <a:pt x="61443" y="9046"/>
                    <a:pt x="61437" y="9220"/>
                  </a:cubicBezTo>
                  <a:lnTo>
                    <a:pt x="61437" y="9220"/>
                  </a:lnTo>
                  <a:cubicBezTo>
                    <a:pt x="61377" y="9195"/>
                    <a:pt x="61335" y="9187"/>
                    <a:pt x="61304" y="9187"/>
                  </a:cubicBezTo>
                  <a:cubicBezTo>
                    <a:pt x="61237" y="9187"/>
                    <a:pt x="61212" y="9225"/>
                    <a:pt x="61139" y="9225"/>
                  </a:cubicBezTo>
                  <a:cubicBezTo>
                    <a:pt x="61099" y="9225"/>
                    <a:pt x="61046" y="9213"/>
                    <a:pt x="60964" y="9179"/>
                  </a:cubicBezTo>
                  <a:lnTo>
                    <a:pt x="60964" y="9179"/>
                  </a:lnTo>
                  <a:cubicBezTo>
                    <a:pt x="61016" y="9311"/>
                    <a:pt x="61148" y="9363"/>
                    <a:pt x="61201" y="9495"/>
                  </a:cubicBezTo>
                  <a:cubicBezTo>
                    <a:pt x="61069" y="9429"/>
                    <a:pt x="60944" y="9370"/>
                    <a:pt x="60885" y="9370"/>
                  </a:cubicBezTo>
                  <a:cubicBezTo>
                    <a:pt x="60826" y="9370"/>
                    <a:pt x="60832" y="9429"/>
                    <a:pt x="60964" y="9600"/>
                  </a:cubicBezTo>
                  <a:cubicBezTo>
                    <a:pt x="60856" y="9564"/>
                    <a:pt x="60698" y="9491"/>
                    <a:pt x="60626" y="9491"/>
                  </a:cubicBezTo>
                  <a:cubicBezTo>
                    <a:pt x="60594" y="9491"/>
                    <a:pt x="60579" y="9506"/>
                    <a:pt x="60596" y="9548"/>
                  </a:cubicBezTo>
                  <a:cubicBezTo>
                    <a:pt x="60385" y="9469"/>
                    <a:pt x="60438" y="9153"/>
                    <a:pt x="60149" y="9153"/>
                  </a:cubicBezTo>
                  <a:cubicBezTo>
                    <a:pt x="60499" y="9582"/>
                    <a:pt x="60215" y="9823"/>
                    <a:pt x="59841" y="9823"/>
                  </a:cubicBezTo>
                  <a:cubicBezTo>
                    <a:pt x="59710" y="9823"/>
                    <a:pt x="59568" y="9793"/>
                    <a:pt x="59438" y="9732"/>
                  </a:cubicBezTo>
                  <a:cubicBezTo>
                    <a:pt x="59415" y="9727"/>
                    <a:pt x="59397" y="9725"/>
                    <a:pt x="59384" y="9725"/>
                  </a:cubicBezTo>
                  <a:cubicBezTo>
                    <a:pt x="59252" y="9725"/>
                    <a:pt x="59623" y="9951"/>
                    <a:pt x="59623" y="10047"/>
                  </a:cubicBezTo>
                  <a:cubicBezTo>
                    <a:pt x="59649" y="10126"/>
                    <a:pt x="59570" y="10100"/>
                    <a:pt x="59623" y="10179"/>
                  </a:cubicBezTo>
                  <a:cubicBezTo>
                    <a:pt x="59360" y="10126"/>
                    <a:pt x="59254" y="9942"/>
                    <a:pt x="58965" y="9889"/>
                  </a:cubicBezTo>
                  <a:lnTo>
                    <a:pt x="58965" y="9889"/>
                  </a:lnTo>
                  <a:cubicBezTo>
                    <a:pt x="59281" y="10442"/>
                    <a:pt x="58518" y="10415"/>
                    <a:pt x="58150" y="10547"/>
                  </a:cubicBezTo>
                  <a:cubicBezTo>
                    <a:pt x="58360" y="10836"/>
                    <a:pt x="58229" y="10810"/>
                    <a:pt x="58334" y="11020"/>
                  </a:cubicBezTo>
                  <a:cubicBezTo>
                    <a:pt x="58398" y="11043"/>
                    <a:pt x="58440" y="11053"/>
                    <a:pt x="58467" y="11053"/>
                  </a:cubicBezTo>
                  <a:cubicBezTo>
                    <a:pt x="58621" y="11053"/>
                    <a:pt x="58246" y="10730"/>
                    <a:pt x="58468" y="10730"/>
                  </a:cubicBezTo>
                  <a:cubicBezTo>
                    <a:pt x="58475" y="10730"/>
                    <a:pt x="58483" y="10730"/>
                    <a:pt x="58492" y="10731"/>
                  </a:cubicBezTo>
                  <a:cubicBezTo>
                    <a:pt x="58649" y="10994"/>
                    <a:pt x="58623" y="10915"/>
                    <a:pt x="59018" y="11152"/>
                  </a:cubicBezTo>
                  <a:cubicBezTo>
                    <a:pt x="59203" y="11451"/>
                    <a:pt x="59164" y="11565"/>
                    <a:pt x="59023" y="11565"/>
                  </a:cubicBezTo>
                  <a:cubicBezTo>
                    <a:pt x="58904" y="11565"/>
                    <a:pt x="58711" y="11483"/>
                    <a:pt x="58518" y="11362"/>
                  </a:cubicBezTo>
                  <a:cubicBezTo>
                    <a:pt x="58467" y="11283"/>
                    <a:pt x="58480" y="11259"/>
                    <a:pt x="58520" y="11259"/>
                  </a:cubicBezTo>
                  <a:cubicBezTo>
                    <a:pt x="58581" y="11259"/>
                    <a:pt x="58703" y="11314"/>
                    <a:pt x="58760" y="11314"/>
                  </a:cubicBezTo>
                  <a:cubicBezTo>
                    <a:pt x="58803" y="11314"/>
                    <a:pt x="58810" y="11284"/>
                    <a:pt x="58728" y="11178"/>
                  </a:cubicBezTo>
                  <a:cubicBezTo>
                    <a:pt x="58711" y="11192"/>
                    <a:pt x="58687" y="11199"/>
                    <a:pt x="58658" y="11199"/>
                  </a:cubicBezTo>
                  <a:cubicBezTo>
                    <a:pt x="58476" y="11199"/>
                    <a:pt x="58106" y="10929"/>
                    <a:pt x="57992" y="10678"/>
                  </a:cubicBezTo>
                  <a:cubicBezTo>
                    <a:pt x="57834" y="10836"/>
                    <a:pt x="57466" y="10810"/>
                    <a:pt x="57282" y="10968"/>
                  </a:cubicBezTo>
                  <a:cubicBezTo>
                    <a:pt x="57066" y="10736"/>
                    <a:pt x="57031" y="10695"/>
                    <a:pt x="56970" y="10695"/>
                  </a:cubicBezTo>
                  <a:cubicBezTo>
                    <a:pt x="56936" y="10695"/>
                    <a:pt x="56894" y="10708"/>
                    <a:pt x="56808" y="10708"/>
                  </a:cubicBezTo>
                  <a:cubicBezTo>
                    <a:pt x="56785" y="10708"/>
                    <a:pt x="56759" y="10707"/>
                    <a:pt x="56730" y="10705"/>
                  </a:cubicBezTo>
                  <a:cubicBezTo>
                    <a:pt x="56730" y="10616"/>
                    <a:pt x="56772" y="10576"/>
                    <a:pt x="56857" y="10576"/>
                  </a:cubicBezTo>
                  <a:cubicBezTo>
                    <a:pt x="56949" y="10576"/>
                    <a:pt x="57091" y="10623"/>
                    <a:pt x="57282" y="10705"/>
                  </a:cubicBezTo>
                  <a:cubicBezTo>
                    <a:pt x="57177" y="10521"/>
                    <a:pt x="56940" y="10521"/>
                    <a:pt x="56861" y="10310"/>
                  </a:cubicBezTo>
                  <a:cubicBezTo>
                    <a:pt x="56861" y="10494"/>
                    <a:pt x="56545" y="10415"/>
                    <a:pt x="56493" y="10521"/>
                  </a:cubicBezTo>
                  <a:cubicBezTo>
                    <a:pt x="56624" y="10757"/>
                    <a:pt x="56914" y="10836"/>
                    <a:pt x="57177" y="10915"/>
                  </a:cubicBezTo>
                  <a:cubicBezTo>
                    <a:pt x="57150" y="11152"/>
                    <a:pt x="56756" y="11099"/>
                    <a:pt x="56966" y="11520"/>
                  </a:cubicBezTo>
                  <a:cubicBezTo>
                    <a:pt x="57124" y="11704"/>
                    <a:pt x="57387" y="11836"/>
                    <a:pt x="57545" y="12020"/>
                  </a:cubicBezTo>
                  <a:cubicBezTo>
                    <a:pt x="57536" y="12061"/>
                    <a:pt x="57517" y="12079"/>
                    <a:pt x="57492" y="12079"/>
                  </a:cubicBezTo>
                  <a:cubicBezTo>
                    <a:pt x="57374" y="12079"/>
                    <a:pt x="57104" y="11704"/>
                    <a:pt x="56887" y="11704"/>
                  </a:cubicBezTo>
                  <a:cubicBezTo>
                    <a:pt x="56730" y="11599"/>
                    <a:pt x="56887" y="11599"/>
                    <a:pt x="56756" y="11441"/>
                  </a:cubicBezTo>
                  <a:cubicBezTo>
                    <a:pt x="56622" y="11382"/>
                    <a:pt x="56514" y="11360"/>
                    <a:pt x="56421" y="11360"/>
                  </a:cubicBezTo>
                  <a:cubicBezTo>
                    <a:pt x="56158" y="11360"/>
                    <a:pt x="56014" y="11535"/>
                    <a:pt x="55731" y="11535"/>
                  </a:cubicBezTo>
                  <a:cubicBezTo>
                    <a:pt x="55623" y="11535"/>
                    <a:pt x="55496" y="11510"/>
                    <a:pt x="55336" y="11441"/>
                  </a:cubicBezTo>
                  <a:lnTo>
                    <a:pt x="55336" y="11441"/>
                  </a:lnTo>
                  <a:cubicBezTo>
                    <a:pt x="55599" y="12046"/>
                    <a:pt x="55073" y="11967"/>
                    <a:pt x="54862" y="12151"/>
                  </a:cubicBezTo>
                  <a:cubicBezTo>
                    <a:pt x="54415" y="11888"/>
                    <a:pt x="54678" y="11730"/>
                    <a:pt x="54284" y="11362"/>
                  </a:cubicBezTo>
                  <a:cubicBezTo>
                    <a:pt x="54252" y="11355"/>
                    <a:pt x="54226" y="11351"/>
                    <a:pt x="54205" y="11351"/>
                  </a:cubicBezTo>
                  <a:cubicBezTo>
                    <a:pt x="54020" y="11351"/>
                    <a:pt x="54234" y="11618"/>
                    <a:pt x="54172" y="11618"/>
                  </a:cubicBezTo>
                  <a:cubicBezTo>
                    <a:pt x="54143" y="11618"/>
                    <a:pt x="54054" y="11560"/>
                    <a:pt x="53836" y="11389"/>
                  </a:cubicBezTo>
                  <a:lnTo>
                    <a:pt x="53836" y="11389"/>
                  </a:lnTo>
                  <a:cubicBezTo>
                    <a:pt x="54021" y="11652"/>
                    <a:pt x="54284" y="11862"/>
                    <a:pt x="54547" y="12020"/>
                  </a:cubicBezTo>
                  <a:cubicBezTo>
                    <a:pt x="54547" y="12362"/>
                    <a:pt x="54284" y="12441"/>
                    <a:pt x="53942" y="12467"/>
                  </a:cubicBezTo>
                  <a:cubicBezTo>
                    <a:pt x="54441" y="12993"/>
                    <a:pt x="54047" y="12993"/>
                    <a:pt x="53863" y="13045"/>
                  </a:cubicBezTo>
                  <a:cubicBezTo>
                    <a:pt x="53731" y="12993"/>
                    <a:pt x="53679" y="12861"/>
                    <a:pt x="53626" y="12756"/>
                  </a:cubicBezTo>
                  <a:cubicBezTo>
                    <a:pt x="53605" y="12728"/>
                    <a:pt x="53610" y="12716"/>
                    <a:pt x="53633" y="12716"/>
                  </a:cubicBezTo>
                  <a:cubicBezTo>
                    <a:pt x="53693" y="12716"/>
                    <a:pt x="53872" y="12797"/>
                    <a:pt x="53968" y="12835"/>
                  </a:cubicBezTo>
                  <a:cubicBezTo>
                    <a:pt x="53942" y="12730"/>
                    <a:pt x="53863" y="12651"/>
                    <a:pt x="53784" y="12625"/>
                  </a:cubicBezTo>
                  <a:cubicBezTo>
                    <a:pt x="53758" y="12546"/>
                    <a:pt x="53705" y="12493"/>
                    <a:pt x="53679" y="12441"/>
                  </a:cubicBezTo>
                  <a:cubicBezTo>
                    <a:pt x="53658" y="12434"/>
                    <a:pt x="53641" y="12431"/>
                    <a:pt x="53626" y="12431"/>
                  </a:cubicBezTo>
                  <a:cubicBezTo>
                    <a:pt x="53506" y="12431"/>
                    <a:pt x="53592" y="12629"/>
                    <a:pt x="53456" y="12629"/>
                  </a:cubicBezTo>
                  <a:cubicBezTo>
                    <a:pt x="53405" y="12629"/>
                    <a:pt x="53320" y="12600"/>
                    <a:pt x="53179" y="12519"/>
                  </a:cubicBezTo>
                  <a:cubicBezTo>
                    <a:pt x="53047" y="12283"/>
                    <a:pt x="53284" y="12388"/>
                    <a:pt x="53284" y="12283"/>
                  </a:cubicBezTo>
                  <a:cubicBezTo>
                    <a:pt x="53163" y="12152"/>
                    <a:pt x="53088" y="12111"/>
                    <a:pt x="53033" y="12111"/>
                  </a:cubicBezTo>
                  <a:cubicBezTo>
                    <a:pt x="52940" y="12111"/>
                    <a:pt x="52907" y="12232"/>
                    <a:pt x="52805" y="12232"/>
                  </a:cubicBezTo>
                  <a:cubicBezTo>
                    <a:pt x="52798" y="12232"/>
                    <a:pt x="52791" y="12231"/>
                    <a:pt x="52784" y="12230"/>
                  </a:cubicBezTo>
                  <a:cubicBezTo>
                    <a:pt x="52644" y="12015"/>
                    <a:pt x="52560" y="11943"/>
                    <a:pt x="52501" y="11943"/>
                  </a:cubicBezTo>
                  <a:cubicBezTo>
                    <a:pt x="52380" y="11943"/>
                    <a:pt x="52356" y="12236"/>
                    <a:pt x="52153" y="12236"/>
                  </a:cubicBezTo>
                  <a:cubicBezTo>
                    <a:pt x="52136" y="12236"/>
                    <a:pt x="52119" y="12234"/>
                    <a:pt x="52101" y="12230"/>
                  </a:cubicBezTo>
                  <a:lnTo>
                    <a:pt x="52101" y="12230"/>
                  </a:lnTo>
                  <a:cubicBezTo>
                    <a:pt x="52337" y="12414"/>
                    <a:pt x="52706" y="12809"/>
                    <a:pt x="52600" y="12914"/>
                  </a:cubicBezTo>
                  <a:cubicBezTo>
                    <a:pt x="52311" y="12519"/>
                    <a:pt x="52180" y="12651"/>
                    <a:pt x="51732" y="12283"/>
                  </a:cubicBezTo>
                  <a:lnTo>
                    <a:pt x="51732" y="12283"/>
                  </a:lnTo>
                  <a:cubicBezTo>
                    <a:pt x="51798" y="12370"/>
                    <a:pt x="51791" y="12421"/>
                    <a:pt x="51757" y="12421"/>
                  </a:cubicBezTo>
                  <a:cubicBezTo>
                    <a:pt x="51750" y="12421"/>
                    <a:pt x="51742" y="12419"/>
                    <a:pt x="51732" y="12414"/>
                  </a:cubicBezTo>
                  <a:lnTo>
                    <a:pt x="51732" y="12414"/>
                  </a:lnTo>
                  <a:cubicBezTo>
                    <a:pt x="52180" y="12730"/>
                    <a:pt x="51969" y="12835"/>
                    <a:pt x="52311" y="13203"/>
                  </a:cubicBezTo>
                  <a:cubicBezTo>
                    <a:pt x="52258" y="13203"/>
                    <a:pt x="52126" y="13178"/>
                    <a:pt x="52001" y="13178"/>
                  </a:cubicBezTo>
                  <a:cubicBezTo>
                    <a:pt x="51813" y="13178"/>
                    <a:pt x="51643" y="13235"/>
                    <a:pt x="51785" y="13519"/>
                  </a:cubicBezTo>
                  <a:cubicBezTo>
                    <a:pt x="51496" y="13440"/>
                    <a:pt x="51391" y="13203"/>
                    <a:pt x="51206" y="13019"/>
                  </a:cubicBezTo>
                  <a:cubicBezTo>
                    <a:pt x="51165" y="13016"/>
                    <a:pt x="51127" y="13015"/>
                    <a:pt x="51091" y="13015"/>
                  </a:cubicBezTo>
                  <a:cubicBezTo>
                    <a:pt x="50947" y="13015"/>
                    <a:pt x="50837" y="13034"/>
                    <a:pt x="50726" y="13034"/>
                  </a:cubicBezTo>
                  <a:cubicBezTo>
                    <a:pt x="50631" y="13034"/>
                    <a:pt x="50535" y="13020"/>
                    <a:pt x="50417" y="12967"/>
                  </a:cubicBezTo>
                  <a:lnTo>
                    <a:pt x="50417" y="12967"/>
                  </a:lnTo>
                  <a:cubicBezTo>
                    <a:pt x="50470" y="13098"/>
                    <a:pt x="50523" y="13203"/>
                    <a:pt x="50602" y="13335"/>
                  </a:cubicBezTo>
                  <a:lnTo>
                    <a:pt x="50996" y="13493"/>
                  </a:lnTo>
                  <a:cubicBezTo>
                    <a:pt x="50846" y="13296"/>
                    <a:pt x="50873" y="13247"/>
                    <a:pt x="50961" y="13247"/>
                  </a:cubicBezTo>
                  <a:cubicBezTo>
                    <a:pt x="51048" y="13247"/>
                    <a:pt x="51193" y="13295"/>
                    <a:pt x="51281" y="13295"/>
                  </a:cubicBezTo>
                  <a:cubicBezTo>
                    <a:pt x="51305" y="13295"/>
                    <a:pt x="51325" y="13292"/>
                    <a:pt x="51338" y="13282"/>
                  </a:cubicBezTo>
                  <a:lnTo>
                    <a:pt x="51338" y="13282"/>
                  </a:lnTo>
                  <a:cubicBezTo>
                    <a:pt x="51522" y="13677"/>
                    <a:pt x="50970" y="13387"/>
                    <a:pt x="51128" y="13729"/>
                  </a:cubicBezTo>
                  <a:cubicBezTo>
                    <a:pt x="50799" y="13449"/>
                    <a:pt x="50623" y="13368"/>
                    <a:pt x="50501" y="13368"/>
                  </a:cubicBezTo>
                  <a:cubicBezTo>
                    <a:pt x="50331" y="13368"/>
                    <a:pt x="50264" y="13524"/>
                    <a:pt x="50036" y="13524"/>
                  </a:cubicBezTo>
                  <a:cubicBezTo>
                    <a:pt x="49981" y="13524"/>
                    <a:pt x="49916" y="13515"/>
                    <a:pt x="49839" y="13493"/>
                  </a:cubicBezTo>
                  <a:cubicBezTo>
                    <a:pt x="49974" y="13493"/>
                    <a:pt x="49897" y="13319"/>
                    <a:pt x="50038" y="13319"/>
                  </a:cubicBezTo>
                  <a:cubicBezTo>
                    <a:pt x="50061" y="13319"/>
                    <a:pt x="50091" y="13323"/>
                    <a:pt x="50128" y="13335"/>
                  </a:cubicBezTo>
                  <a:cubicBezTo>
                    <a:pt x="50019" y="13233"/>
                    <a:pt x="49936" y="13197"/>
                    <a:pt x="49872" y="13197"/>
                  </a:cubicBezTo>
                  <a:cubicBezTo>
                    <a:pt x="49736" y="13197"/>
                    <a:pt x="49682" y="13360"/>
                    <a:pt x="49628" y="13414"/>
                  </a:cubicBezTo>
                  <a:cubicBezTo>
                    <a:pt x="49813" y="13598"/>
                    <a:pt x="49997" y="13756"/>
                    <a:pt x="50154" y="13966"/>
                  </a:cubicBezTo>
                  <a:cubicBezTo>
                    <a:pt x="50150" y="14011"/>
                    <a:pt x="50130" y="14029"/>
                    <a:pt x="50101" y="14029"/>
                  </a:cubicBezTo>
                  <a:cubicBezTo>
                    <a:pt x="49977" y="14029"/>
                    <a:pt x="49672" y="13693"/>
                    <a:pt x="49523" y="13650"/>
                  </a:cubicBezTo>
                  <a:lnTo>
                    <a:pt x="49523" y="13650"/>
                  </a:lnTo>
                  <a:cubicBezTo>
                    <a:pt x="49589" y="13748"/>
                    <a:pt x="49573" y="13775"/>
                    <a:pt x="49526" y="13775"/>
                  </a:cubicBezTo>
                  <a:cubicBezTo>
                    <a:pt x="49498" y="13775"/>
                    <a:pt x="49458" y="13765"/>
                    <a:pt x="49418" y="13756"/>
                  </a:cubicBezTo>
                  <a:lnTo>
                    <a:pt x="49418" y="13756"/>
                  </a:lnTo>
                  <a:cubicBezTo>
                    <a:pt x="49692" y="13997"/>
                    <a:pt x="49759" y="14131"/>
                    <a:pt x="49630" y="14131"/>
                  </a:cubicBezTo>
                  <a:cubicBezTo>
                    <a:pt x="49548" y="14131"/>
                    <a:pt x="49389" y="14078"/>
                    <a:pt x="49155" y="13966"/>
                  </a:cubicBezTo>
                  <a:lnTo>
                    <a:pt x="49155" y="13966"/>
                  </a:lnTo>
                  <a:cubicBezTo>
                    <a:pt x="49707" y="14334"/>
                    <a:pt x="49287" y="14150"/>
                    <a:pt x="49576" y="14623"/>
                  </a:cubicBezTo>
                  <a:cubicBezTo>
                    <a:pt x="49024" y="14413"/>
                    <a:pt x="49418" y="14150"/>
                    <a:pt x="48866" y="13992"/>
                  </a:cubicBezTo>
                  <a:lnTo>
                    <a:pt x="48866" y="13992"/>
                  </a:lnTo>
                  <a:cubicBezTo>
                    <a:pt x="49339" y="14518"/>
                    <a:pt x="49102" y="14466"/>
                    <a:pt x="49365" y="14834"/>
                  </a:cubicBezTo>
                  <a:cubicBezTo>
                    <a:pt x="48892" y="14650"/>
                    <a:pt x="49181" y="14387"/>
                    <a:pt x="48892" y="14229"/>
                  </a:cubicBezTo>
                  <a:lnTo>
                    <a:pt x="48892" y="14229"/>
                  </a:lnTo>
                  <a:cubicBezTo>
                    <a:pt x="48761" y="14334"/>
                    <a:pt x="48734" y="14360"/>
                    <a:pt x="49024" y="14755"/>
                  </a:cubicBezTo>
                  <a:cubicBezTo>
                    <a:pt x="48576" y="14571"/>
                    <a:pt x="48945" y="14518"/>
                    <a:pt x="48629" y="14308"/>
                  </a:cubicBezTo>
                  <a:cubicBezTo>
                    <a:pt x="48514" y="14271"/>
                    <a:pt x="48430" y="14254"/>
                    <a:pt x="48369" y="14254"/>
                  </a:cubicBezTo>
                  <a:cubicBezTo>
                    <a:pt x="48044" y="14254"/>
                    <a:pt x="48415" y="14734"/>
                    <a:pt x="48392" y="15044"/>
                  </a:cubicBezTo>
                  <a:cubicBezTo>
                    <a:pt x="48156" y="14939"/>
                    <a:pt x="48024" y="14781"/>
                    <a:pt x="47761" y="14702"/>
                  </a:cubicBezTo>
                  <a:lnTo>
                    <a:pt x="47761" y="14702"/>
                  </a:lnTo>
                  <a:cubicBezTo>
                    <a:pt x="47972" y="15097"/>
                    <a:pt x="47551" y="14939"/>
                    <a:pt x="47630" y="15202"/>
                  </a:cubicBezTo>
                  <a:cubicBezTo>
                    <a:pt x="47393" y="15071"/>
                    <a:pt x="47261" y="14834"/>
                    <a:pt x="47051" y="14702"/>
                  </a:cubicBezTo>
                  <a:cubicBezTo>
                    <a:pt x="46946" y="14545"/>
                    <a:pt x="47077" y="14571"/>
                    <a:pt x="47025" y="14466"/>
                  </a:cubicBezTo>
                  <a:lnTo>
                    <a:pt x="47025" y="14466"/>
                  </a:lnTo>
                  <a:cubicBezTo>
                    <a:pt x="47261" y="14518"/>
                    <a:pt x="47314" y="14729"/>
                    <a:pt x="47446" y="14860"/>
                  </a:cubicBezTo>
                  <a:cubicBezTo>
                    <a:pt x="47524" y="14650"/>
                    <a:pt x="47340" y="14387"/>
                    <a:pt x="47630" y="14308"/>
                  </a:cubicBezTo>
                  <a:cubicBezTo>
                    <a:pt x="47505" y="14308"/>
                    <a:pt x="47344" y="14271"/>
                    <a:pt x="47227" y="14271"/>
                  </a:cubicBezTo>
                  <a:cubicBezTo>
                    <a:pt x="47122" y="14271"/>
                    <a:pt x="47052" y="14301"/>
                    <a:pt x="47077" y="14413"/>
                  </a:cubicBezTo>
                  <a:cubicBezTo>
                    <a:pt x="46788" y="14334"/>
                    <a:pt x="47183" y="14282"/>
                    <a:pt x="46841" y="14124"/>
                  </a:cubicBezTo>
                  <a:cubicBezTo>
                    <a:pt x="47104" y="14124"/>
                    <a:pt x="47156" y="13966"/>
                    <a:pt x="47367" y="13913"/>
                  </a:cubicBezTo>
                  <a:cubicBezTo>
                    <a:pt x="47288" y="13808"/>
                    <a:pt x="47130" y="13782"/>
                    <a:pt x="47077" y="13677"/>
                  </a:cubicBezTo>
                  <a:cubicBezTo>
                    <a:pt x="47066" y="13627"/>
                    <a:pt x="47073" y="13607"/>
                    <a:pt x="47091" y="13607"/>
                  </a:cubicBezTo>
                  <a:cubicBezTo>
                    <a:pt x="47159" y="13607"/>
                    <a:pt x="47388" y="13862"/>
                    <a:pt x="47535" y="13862"/>
                  </a:cubicBezTo>
                  <a:cubicBezTo>
                    <a:pt x="47540" y="13862"/>
                    <a:pt x="47545" y="13861"/>
                    <a:pt x="47551" y="13861"/>
                  </a:cubicBezTo>
                  <a:cubicBezTo>
                    <a:pt x="47485" y="13751"/>
                    <a:pt x="47511" y="13696"/>
                    <a:pt x="47582" y="13696"/>
                  </a:cubicBezTo>
                  <a:cubicBezTo>
                    <a:pt x="47596" y="13696"/>
                    <a:pt x="47612" y="13699"/>
                    <a:pt x="47630" y="13703"/>
                  </a:cubicBezTo>
                  <a:cubicBezTo>
                    <a:pt x="47241" y="13348"/>
                    <a:pt x="47275" y="13292"/>
                    <a:pt x="47402" y="13292"/>
                  </a:cubicBezTo>
                  <a:cubicBezTo>
                    <a:pt x="47462" y="13292"/>
                    <a:pt x="47542" y="13304"/>
                    <a:pt x="47609" y="13304"/>
                  </a:cubicBezTo>
                  <a:cubicBezTo>
                    <a:pt x="47729" y="13304"/>
                    <a:pt x="47809" y="13265"/>
                    <a:pt x="47656" y="13045"/>
                  </a:cubicBezTo>
                  <a:lnTo>
                    <a:pt x="47656" y="13045"/>
                  </a:lnTo>
                  <a:cubicBezTo>
                    <a:pt x="47905" y="13113"/>
                    <a:pt x="48037" y="13356"/>
                    <a:pt x="48136" y="13356"/>
                  </a:cubicBezTo>
                  <a:cubicBezTo>
                    <a:pt x="48152" y="13356"/>
                    <a:pt x="48167" y="13349"/>
                    <a:pt x="48182" y="13335"/>
                  </a:cubicBezTo>
                  <a:cubicBezTo>
                    <a:pt x="47972" y="12993"/>
                    <a:pt x="47603" y="12835"/>
                    <a:pt x="47393" y="12519"/>
                  </a:cubicBezTo>
                  <a:cubicBezTo>
                    <a:pt x="47337" y="12494"/>
                    <a:pt x="47299" y="12484"/>
                    <a:pt x="47272" y="12484"/>
                  </a:cubicBezTo>
                  <a:cubicBezTo>
                    <a:pt x="47180" y="12484"/>
                    <a:pt x="47213" y="12596"/>
                    <a:pt x="47120" y="12596"/>
                  </a:cubicBezTo>
                  <a:cubicBezTo>
                    <a:pt x="47097" y="12596"/>
                    <a:pt x="47067" y="12589"/>
                    <a:pt x="47025" y="12572"/>
                  </a:cubicBezTo>
                  <a:lnTo>
                    <a:pt x="47025" y="12572"/>
                  </a:lnTo>
                  <a:cubicBezTo>
                    <a:pt x="47104" y="12677"/>
                    <a:pt x="47235" y="12730"/>
                    <a:pt x="47367" y="12782"/>
                  </a:cubicBezTo>
                  <a:cubicBezTo>
                    <a:pt x="47524" y="13072"/>
                    <a:pt x="47235" y="12993"/>
                    <a:pt x="47104" y="13019"/>
                  </a:cubicBezTo>
                  <a:cubicBezTo>
                    <a:pt x="46814" y="12782"/>
                    <a:pt x="47051" y="12835"/>
                    <a:pt x="46762" y="12546"/>
                  </a:cubicBezTo>
                  <a:cubicBezTo>
                    <a:pt x="46814" y="12388"/>
                    <a:pt x="47051" y="12414"/>
                    <a:pt x="46946" y="12125"/>
                  </a:cubicBezTo>
                  <a:lnTo>
                    <a:pt x="46946" y="12125"/>
                  </a:lnTo>
                  <a:cubicBezTo>
                    <a:pt x="47189" y="12191"/>
                    <a:pt x="47321" y="12444"/>
                    <a:pt x="47419" y="12444"/>
                  </a:cubicBezTo>
                  <a:cubicBezTo>
                    <a:pt x="47438" y="12444"/>
                    <a:pt x="47455" y="12435"/>
                    <a:pt x="47472" y="12414"/>
                  </a:cubicBezTo>
                  <a:cubicBezTo>
                    <a:pt x="46578" y="11336"/>
                    <a:pt x="47893" y="11494"/>
                    <a:pt x="48182" y="11126"/>
                  </a:cubicBezTo>
                  <a:cubicBezTo>
                    <a:pt x="48351" y="11252"/>
                    <a:pt x="48435" y="11463"/>
                    <a:pt x="48584" y="11596"/>
                  </a:cubicBezTo>
                  <a:lnTo>
                    <a:pt x="48584" y="11596"/>
                  </a:lnTo>
                  <a:cubicBezTo>
                    <a:pt x="48491" y="11451"/>
                    <a:pt x="48440" y="11326"/>
                    <a:pt x="48366" y="11178"/>
                  </a:cubicBezTo>
                  <a:lnTo>
                    <a:pt x="48366" y="11178"/>
                  </a:lnTo>
                  <a:cubicBezTo>
                    <a:pt x="48471" y="11257"/>
                    <a:pt x="48629" y="11283"/>
                    <a:pt x="48682" y="11389"/>
                  </a:cubicBezTo>
                  <a:cubicBezTo>
                    <a:pt x="48657" y="11376"/>
                    <a:pt x="48641" y="11371"/>
                    <a:pt x="48630" y="11371"/>
                  </a:cubicBezTo>
                  <a:cubicBezTo>
                    <a:pt x="48548" y="11371"/>
                    <a:pt x="48837" y="11700"/>
                    <a:pt x="48752" y="11700"/>
                  </a:cubicBezTo>
                  <a:cubicBezTo>
                    <a:pt x="48741" y="11700"/>
                    <a:pt x="48724" y="11694"/>
                    <a:pt x="48700" y="11682"/>
                  </a:cubicBezTo>
                  <a:lnTo>
                    <a:pt x="48700" y="11682"/>
                  </a:lnTo>
                  <a:cubicBezTo>
                    <a:pt x="48280" y="11889"/>
                    <a:pt x="47707" y="11943"/>
                    <a:pt x="47472" y="12283"/>
                  </a:cubicBezTo>
                  <a:cubicBezTo>
                    <a:pt x="47552" y="12383"/>
                    <a:pt x="47629" y="12426"/>
                    <a:pt x="47679" y="12426"/>
                  </a:cubicBezTo>
                  <a:cubicBezTo>
                    <a:pt x="47762" y="12426"/>
                    <a:pt x="47776" y="12314"/>
                    <a:pt x="47630" y="12151"/>
                  </a:cubicBezTo>
                  <a:lnTo>
                    <a:pt x="47630" y="12151"/>
                  </a:lnTo>
                  <a:cubicBezTo>
                    <a:pt x="47972" y="12283"/>
                    <a:pt x="47998" y="12151"/>
                    <a:pt x="48208" y="12519"/>
                  </a:cubicBezTo>
                  <a:cubicBezTo>
                    <a:pt x="48235" y="12388"/>
                    <a:pt x="48261" y="12256"/>
                    <a:pt x="48340" y="12151"/>
                  </a:cubicBezTo>
                  <a:cubicBezTo>
                    <a:pt x="48550" y="12309"/>
                    <a:pt x="48655" y="12546"/>
                    <a:pt x="48971" y="12625"/>
                  </a:cubicBezTo>
                  <a:cubicBezTo>
                    <a:pt x="48629" y="12178"/>
                    <a:pt x="48787" y="12283"/>
                    <a:pt x="48971" y="12204"/>
                  </a:cubicBezTo>
                  <a:cubicBezTo>
                    <a:pt x="49260" y="12256"/>
                    <a:pt x="49313" y="12546"/>
                    <a:pt x="49550" y="12572"/>
                  </a:cubicBezTo>
                  <a:cubicBezTo>
                    <a:pt x="49865" y="12519"/>
                    <a:pt x="49813" y="12072"/>
                    <a:pt x="49655" y="11730"/>
                  </a:cubicBezTo>
                  <a:lnTo>
                    <a:pt x="49655" y="11730"/>
                  </a:lnTo>
                  <a:cubicBezTo>
                    <a:pt x="49760" y="11836"/>
                    <a:pt x="49944" y="11888"/>
                    <a:pt x="50049" y="12020"/>
                  </a:cubicBezTo>
                  <a:cubicBezTo>
                    <a:pt x="50069" y="12065"/>
                    <a:pt x="50067" y="12081"/>
                    <a:pt x="50053" y="12081"/>
                  </a:cubicBezTo>
                  <a:cubicBezTo>
                    <a:pt x="50015" y="12081"/>
                    <a:pt x="49887" y="11961"/>
                    <a:pt x="49858" y="11961"/>
                  </a:cubicBezTo>
                  <a:cubicBezTo>
                    <a:pt x="49842" y="11961"/>
                    <a:pt x="49859" y="12001"/>
                    <a:pt x="49944" y="12125"/>
                  </a:cubicBezTo>
                  <a:cubicBezTo>
                    <a:pt x="49997" y="12138"/>
                    <a:pt x="50042" y="12144"/>
                    <a:pt x="50081" y="12144"/>
                  </a:cubicBezTo>
                  <a:cubicBezTo>
                    <a:pt x="50317" y="12144"/>
                    <a:pt x="50317" y="11930"/>
                    <a:pt x="50571" y="11930"/>
                  </a:cubicBezTo>
                  <a:cubicBezTo>
                    <a:pt x="50603" y="11930"/>
                    <a:pt x="50639" y="11933"/>
                    <a:pt x="50680" y="11941"/>
                  </a:cubicBezTo>
                  <a:lnTo>
                    <a:pt x="50365" y="11336"/>
                  </a:lnTo>
                  <a:lnTo>
                    <a:pt x="50365" y="11336"/>
                  </a:lnTo>
                  <a:cubicBezTo>
                    <a:pt x="50602" y="11467"/>
                    <a:pt x="50838" y="11599"/>
                    <a:pt x="51101" y="11704"/>
                  </a:cubicBezTo>
                  <a:cubicBezTo>
                    <a:pt x="50707" y="11178"/>
                    <a:pt x="50549" y="11336"/>
                    <a:pt x="50260" y="11152"/>
                  </a:cubicBezTo>
                  <a:cubicBezTo>
                    <a:pt x="50222" y="11077"/>
                    <a:pt x="50242" y="11053"/>
                    <a:pt x="50290" y="11053"/>
                  </a:cubicBezTo>
                  <a:cubicBezTo>
                    <a:pt x="50383" y="11053"/>
                    <a:pt x="50580" y="11145"/>
                    <a:pt x="50667" y="11145"/>
                  </a:cubicBezTo>
                  <a:cubicBezTo>
                    <a:pt x="50724" y="11145"/>
                    <a:pt x="50732" y="11104"/>
                    <a:pt x="50628" y="10968"/>
                  </a:cubicBezTo>
                  <a:lnTo>
                    <a:pt x="50628" y="10968"/>
                  </a:lnTo>
                  <a:cubicBezTo>
                    <a:pt x="51049" y="11099"/>
                    <a:pt x="51101" y="11573"/>
                    <a:pt x="51548" y="11678"/>
                  </a:cubicBezTo>
                  <a:cubicBezTo>
                    <a:pt x="51496" y="11573"/>
                    <a:pt x="51391" y="11546"/>
                    <a:pt x="51312" y="11494"/>
                  </a:cubicBezTo>
                  <a:cubicBezTo>
                    <a:pt x="51259" y="11099"/>
                    <a:pt x="51680" y="11126"/>
                    <a:pt x="51969" y="11020"/>
                  </a:cubicBezTo>
                  <a:cubicBezTo>
                    <a:pt x="51832" y="10745"/>
                    <a:pt x="51518" y="10602"/>
                    <a:pt x="51346" y="10602"/>
                  </a:cubicBezTo>
                  <a:cubicBezTo>
                    <a:pt x="51288" y="10602"/>
                    <a:pt x="51246" y="10619"/>
                    <a:pt x="51233" y="10652"/>
                  </a:cubicBezTo>
                  <a:cubicBezTo>
                    <a:pt x="51210" y="10469"/>
                    <a:pt x="50750" y="9929"/>
                    <a:pt x="50906" y="9929"/>
                  </a:cubicBezTo>
                  <a:cubicBezTo>
                    <a:pt x="50930" y="9929"/>
                    <a:pt x="50967" y="9941"/>
                    <a:pt x="51022" y="9968"/>
                  </a:cubicBezTo>
                  <a:cubicBezTo>
                    <a:pt x="51338" y="10152"/>
                    <a:pt x="50996" y="10126"/>
                    <a:pt x="51312" y="10337"/>
                  </a:cubicBezTo>
                  <a:cubicBezTo>
                    <a:pt x="51390" y="10387"/>
                    <a:pt x="51431" y="10405"/>
                    <a:pt x="51451" y="10405"/>
                  </a:cubicBezTo>
                  <a:cubicBezTo>
                    <a:pt x="51507" y="10405"/>
                    <a:pt x="51406" y="10268"/>
                    <a:pt x="51461" y="10268"/>
                  </a:cubicBezTo>
                  <a:cubicBezTo>
                    <a:pt x="51482" y="10268"/>
                    <a:pt x="51523" y="10286"/>
                    <a:pt x="51601" y="10337"/>
                  </a:cubicBezTo>
                  <a:cubicBezTo>
                    <a:pt x="51391" y="10047"/>
                    <a:pt x="51233" y="10021"/>
                    <a:pt x="51233" y="9784"/>
                  </a:cubicBezTo>
                  <a:lnTo>
                    <a:pt x="51233" y="9784"/>
                  </a:lnTo>
                  <a:cubicBezTo>
                    <a:pt x="51417" y="9837"/>
                    <a:pt x="51575" y="9968"/>
                    <a:pt x="51680" y="10152"/>
                  </a:cubicBezTo>
                  <a:cubicBezTo>
                    <a:pt x="51715" y="10163"/>
                    <a:pt x="51740" y="10168"/>
                    <a:pt x="51759" y="10168"/>
                  </a:cubicBezTo>
                  <a:cubicBezTo>
                    <a:pt x="51944" y="10168"/>
                    <a:pt x="51364" y="9663"/>
                    <a:pt x="51548" y="9663"/>
                  </a:cubicBezTo>
                  <a:cubicBezTo>
                    <a:pt x="51567" y="9663"/>
                    <a:pt x="51593" y="9668"/>
                    <a:pt x="51627" y="9679"/>
                  </a:cubicBezTo>
                  <a:cubicBezTo>
                    <a:pt x="51890" y="9811"/>
                    <a:pt x="51943" y="10179"/>
                    <a:pt x="52258" y="10258"/>
                  </a:cubicBezTo>
                  <a:cubicBezTo>
                    <a:pt x="52180" y="10021"/>
                    <a:pt x="51995" y="9889"/>
                    <a:pt x="51890" y="9705"/>
                  </a:cubicBezTo>
                  <a:cubicBezTo>
                    <a:pt x="51890" y="9660"/>
                    <a:pt x="51890" y="9595"/>
                    <a:pt x="51958" y="9595"/>
                  </a:cubicBezTo>
                  <a:cubicBezTo>
                    <a:pt x="51969" y="9595"/>
                    <a:pt x="51981" y="9597"/>
                    <a:pt x="51995" y="9600"/>
                  </a:cubicBezTo>
                  <a:cubicBezTo>
                    <a:pt x="52232" y="9811"/>
                    <a:pt x="52101" y="9942"/>
                    <a:pt x="52469" y="10205"/>
                  </a:cubicBezTo>
                  <a:cubicBezTo>
                    <a:pt x="52494" y="10168"/>
                    <a:pt x="52523" y="10153"/>
                    <a:pt x="52559" y="10153"/>
                  </a:cubicBezTo>
                  <a:cubicBezTo>
                    <a:pt x="52675" y="10153"/>
                    <a:pt x="52863" y="10315"/>
                    <a:pt x="53205" y="10415"/>
                  </a:cubicBezTo>
                  <a:cubicBezTo>
                    <a:pt x="53731" y="10415"/>
                    <a:pt x="53600" y="9863"/>
                    <a:pt x="53758" y="9679"/>
                  </a:cubicBezTo>
                  <a:cubicBezTo>
                    <a:pt x="53865" y="9847"/>
                    <a:pt x="53970" y="9907"/>
                    <a:pt x="54074" y="9907"/>
                  </a:cubicBezTo>
                  <a:cubicBezTo>
                    <a:pt x="54323" y="9907"/>
                    <a:pt x="54569" y="9573"/>
                    <a:pt x="54841" y="9573"/>
                  </a:cubicBezTo>
                  <a:cubicBezTo>
                    <a:pt x="54848" y="9573"/>
                    <a:pt x="54855" y="9573"/>
                    <a:pt x="54862" y="9574"/>
                  </a:cubicBezTo>
                  <a:cubicBezTo>
                    <a:pt x="55230" y="9889"/>
                    <a:pt x="54547" y="9732"/>
                    <a:pt x="54888" y="10179"/>
                  </a:cubicBezTo>
                  <a:cubicBezTo>
                    <a:pt x="54931" y="10188"/>
                    <a:pt x="54967" y="10193"/>
                    <a:pt x="54998" y="10193"/>
                  </a:cubicBezTo>
                  <a:cubicBezTo>
                    <a:pt x="55326" y="10193"/>
                    <a:pt x="55057" y="9697"/>
                    <a:pt x="55295" y="9697"/>
                  </a:cubicBezTo>
                  <a:cubicBezTo>
                    <a:pt x="55340" y="9697"/>
                    <a:pt x="55404" y="9715"/>
                    <a:pt x="55493" y="9758"/>
                  </a:cubicBezTo>
                  <a:cubicBezTo>
                    <a:pt x="55441" y="9626"/>
                    <a:pt x="55283" y="9600"/>
                    <a:pt x="55178" y="9548"/>
                  </a:cubicBezTo>
                  <a:cubicBezTo>
                    <a:pt x="54888" y="9179"/>
                    <a:pt x="55283" y="9390"/>
                    <a:pt x="55099" y="9100"/>
                  </a:cubicBezTo>
                  <a:lnTo>
                    <a:pt x="55099" y="9100"/>
                  </a:lnTo>
                  <a:cubicBezTo>
                    <a:pt x="55297" y="9191"/>
                    <a:pt x="55431" y="9224"/>
                    <a:pt x="55527" y="9224"/>
                  </a:cubicBezTo>
                  <a:cubicBezTo>
                    <a:pt x="55797" y="9224"/>
                    <a:pt x="55762" y="8962"/>
                    <a:pt x="55966" y="8962"/>
                  </a:cubicBezTo>
                  <a:cubicBezTo>
                    <a:pt x="56027" y="8962"/>
                    <a:pt x="56110" y="8986"/>
                    <a:pt x="56230" y="9048"/>
                  </a:cubicBezTo>
                  <a:cubicBezTo>
                    <a:pt x="56125" y="8548"/>
                    <a:pt x="56677" y="8759"/>
                    <a:pt x="56361" y="8154"/>
                  </a:cubicBezTo>
                  <a:lnTo>
                    <a:pt x="56361" y="8154"/>
                  </a:lnTo>
                  <a:cubicBezTo>
                    <a:pt x="56342" y="8163"/>
                    <a:pt x="56325" y="8168"/>
                    <a:pt x="56309" y="8168"/>
                  </a:cubicBezTo>
                  <a:cubicBezTo>
                    <a:pt x="56238" y="8168"/>
                    <a:pt x="56182" y="8082"/>
                    <a:pt x="55967" y="7996"/>
                  </a:cubicBezTo>
                  <a:cubicBezTo>
                    <a:pt x="55932" y="7873"/>
                    <a:pt x="55936" y="7794"/>
                    <a:pt x="55968" y="7750"/>
                  </a:cubicBezTo>
                  <a:lnTo>
                    <a:pt x="55968" y="7750"/>
                  </a:lnTo>
                  <a:cubicBezTo>
                    <a:pt x="55976" y="7753"/>
                    <a:pt x="55984" y="7756"/>
                    <a:pt x="55993" y="7759"/>
                  </a:cubicBezTo>
                  <a:cubicBezTo>
                    <a:pt x="55988" y="7753"/>
                    <a:pt x="55982" y="7746"/>
                    <a:pt x="55977" y="7740"/>
                  </a:cubicBezTo>
                  <a:lnTo>
                    <a:pt x="55977" y="7740"/>
                  </a:lnTo>
                  <a:cubicBezTo>
                    <a:pt x="55974" y="7743"/>
                    <a:pt x="55971" y="7747"/>
                    <a:pt x="55968" y="7750"/>
                  </a:cubicBezTo>
                  <a:lnTo>
                    <a:pt x="55968" y="7750"/>
                  </a:lnTo>
                  <a:cubicBezTo>
                    <a:pt x="55910" y="7731"/>
                    <a:pt x="55866" y="7722"/>
                    <a:pt x="55831" y="7722"/>
                  </a:cubicBezTo>
                  <a:cubicBezTo>
                    <a:pt x="55637" y="7722"/>
                    <a:pt x="55766" y="7990"/>
                    <a:pt x="55574" y="7990"/>
                  </a:cubicBezTo>
                  <a:cubicBezTo>
                    <a:pt x="55531" y="7990"/>
                    <a:pt x="55471" y="7976"/>
                    <a:pt x="55388" y="7943"/>
                  </a:cubicBezTo>
                  <a:cubicBezTo>
                    <a:pt x="55165" y="7754"/>
                    <a:pt x="55323" y="7532"/>
                    <a:pt x="55569" y="7532"/>
                  </a:cubicBezTo>
                  <a:cubicBezTo>
                    <a:pt x="55695" y="7532"/>
                    <a:pt x="55844" y="7590"/>
                    <a:pt x="55977" y="7740"/>
                  </a:cubicBezTo>
                  <a:lnTo>
                    <a:pt x="55977" y="7740"/>
                  </a:lnTo>
                  <a:cubicBezTo>
                    <a:pt x="55999" y="7718"/>
                    <a:pt x="56031" y="7707"/>
                    <a:pt x="56071" y="7707"/>
                  </a:cubicBezTo>
                  <a:cubicBezTo>
                    <a:pt x="56318" y="7707"/>
                    <a:pt x="56875" y="8100"/>
                    <a:pt x="57308" y="8443"/>
                  </a:cubicBezTo>
                  <a:cubicBezTo>
                    <a:pt x="57071" y="8127"/>
                    <a:pt x="56730" y="7943"/>
                    <a:pt x="56493" y="7654"/>
                  </a:cubicBezTo>
                  <a:cubicBezTo>
                    <a:pt x="56647" y="7610"/>
                    <a:pt x="56728" y="7510"/>
                    <a:pt x="56920" y="7510"/>
                  </a:cubicBezTo>
                  <a:cubicBezTo>
                    <a:pt x="56957" y="7510"/>
                    <a:pt x="56998" y="7514"/>
                    <a:pt x="57045" y="7522"/>
                  </a:cubicBezTo>
                  <a:cubicBezTo>
                    <a:pt x="57256" y="7628"/>
                    <a:pt x="57098" y="7759"/>
                    <a:pt x="57203" y="7943"/>
                  </a:cubicBezTo>
                  <a:cubicBezTo>
                    <a:pt x="57256" y="7864"/>
                    <a:pt x="57887" y="7812"/>
                    <a:pt x="57834" y="7680"/>
                  </a:cubicBezTo>
                  <a:cubicBezTo>
                    <a:pt x="57951" y="7680"/>
                    <a:pt x="58276" y="7930"/>
                    <a:pt x="58180" y="7930"/>
                  </a:cubicBezTo>
                  <a:cubicBezTo>
                    <a:pt x="58168" y="7930"/>
                    <a:pt x="58150" y="7926"/>
                    <a:pt x="58123" y="7917"/>
                  </a:cubicBezTo>
                  <a:lnTo>
                    <a:pt x="58123" y="7917"/>
                  </a:lnTo>
                  <a:cubicBezTo>
                    <a:pt x="58225" y="7997"/>
                    <a:pt x="58279" y="8027"/>
                    <a:pt x="58304" y="8027"/>
                  </a:cubicBezTo>
                  <a:cubicBezTo>
                    <a:pt x="58370" y="8027"/>
                    <a:pt x="58243" y="7823"/>
                    <a:pt x="58281" y="7785"/>
                  </a:cubicBezTo>
                  <a:cubicBezTo>
                    <a:pt x="58202" y="7654"/>
                    <a:pt x="58071" y="7628"/>
                    <a:pt x="57939" y="7575"/>
                  </a:cubicBezTo>
                  <a:cubicBezTo>
                    <a:pt x="57987" y="7513"/>
                    <a:pt x="58105" y="7498"/>
                    <a:pt x="58250" y="7498"/>
                  </a:cubicBezTo>
                  <a:cubicBezTo>
                    <a:pt x="58393" y="7498"/>
                    <a:pt x="58561" y="7513"/>
                    <a:pt x="58718" y="7513"/>
                  </a:cubicBezTo>
                  <a:cubicBezTo>
                    <a:pt x="59014" y="7513"/>
                    <a:pt x="59265" y="7460"/>
                    <a:pt x="59202" y="7154"/>
                  </a:cubicBezTo>
                  <a:lnTo>
                    <a:pt x="59202" y="7154"/>
                  </a:lnTo>
                  <a:lnTo>
                    <a:pt x="59701" y="7338"/>
                  </a:lnTo>
                  <a:cubicBezTo>
                    <a:pt x="59596" y="7181"/>
                    <a:pt x="59912" y="7338"/>
                    <a:pt x="59701" y="7075"/>
                  </a:cubicBezTo>
                  <a:lnTo>
                    <a:pt x="59701" y="7075"/>
                  </a:lnTo>
                  <a:cubicBezTo>
                    <a:pt x="59912" y="7162"/>
                    <a:pt x="60055" y="7194"/>
                    <a:pt x="60158" y="7194"/>
                  </a:cubicBezTo>
                  <a:cubicBezTo>
                    <a:pt x="60452" y="7194"/>
                    <a:pt x="60415" y="6930"/>
                    <a:pt x="60691" y="6930"/>
                  </a:cubicBezTo>
                  <a:cubicBezTo>
                    <a:pt x="60787" y="6930"/>
                    <a:pt x="60922" y="6963"/>
                    <a:pt x="61122" y="7049"/>
                  </a:cubicBezTo>
                  <a:cubicBezTo>
                    <a:pt x="61006" y="6769"/>
                    <a:pt x="61170" y="6664"/>
                    <a:pt x="61477" y="6664"/>
                  </a:cubicBezTo>
                  <a:cubicBezTo>
                    <a:pt x="61660" y="6664"/>
                    <a:pt x="61892" y="6701"/>
                    <a:pt x="62147" y="6760"/>
                  </a:cubicBezTo>
                  <a:cubicBezTo>
                    <a:pt x="62253" y="7075"/>
                    <a:pt x="62410" y="7233"/>
                    <a:pt x="62489" y="7496"/>
                  </a:cubicBezTo>
                  <a:cubicBezTo>
                    <a:pt x="62689" y="7274"/>
                    <a:pt x="62533" y="6753"/>
                    <a:pt x="62842" y="6753"/>
                  </a:cubicBezTo>
                  <a:cubicBezTo>
                    <a:pt x="62900" y="6753"/>
                    <a:pt x="62973" y="6771"/>
                    <a:pt x="63068" y="6812"/>
                  </a:cubicBezTo>
                  <a:cubicBezTo>
                    <a:pt x="62410" y="6313"/>
                    <a:pt x="62305" y="5892"/>
                    <a:pt x="61542" y="5366"/>
                  </a:cubicBezTo>
                  <a:cubicBezTo>
                    <a:pt x="61753" y="5313"/>
                    <a:pt x="62068" y="5340"/>
                    <a:pt x="62279" y="5313"/>
                  </a:cubicBezTo>
                  <a:cubicBezTo>
                    <a:pt x="62082" y="5162"/>
                    <a:pt x="61940" y="5119"/>
                    <a:pt x="61818" y="5119"/>
                  </a:cubicBezTo>
                  <a:cubicBezTo>
                    <a:pt x="61662" y="5119"/>
                    <a:pt x="61540" y="5189"/>
                    <a:pt x="61382" y="5189"/>
                  </a:cubicBezTo>
                  <a:cubicBezTo>
                    <a:pt x="61233" y="5189"/>
                    <a:pt x="61051" y="5128"/>
                    <a:pt x="60780" y="4892"/>
                  </a:cubicBezTo>
                  <a:cubicBezTo>
                    <a:pt x="60748" y="4848"/>
                    <a:pt x="60750" y="4831"/>
                    <a:pt x="60773" y="4831"/>
                  </a:cubicBezTo>
                  <a:cubicBezTo>
                    <a:pt x="60846" y="4831"/>
                    <a:pt x="61127" y="4998"/>
                    <a:pt x="61227" y="4998"/>
                  </a:cubicBezTo>
                  <a:cubicBezTo>
                    <a:pt x="60780" y="4603"/>
                    <a:pt x="61411" y="4761"/>
                    <a:pt x="61095" y="4340"/>
                  </a:cubicBezTo>
                  <a:lnTo>
                    <a:pt x="61095" y="4340"/>
                  </a:lnTo>
                  <a:cubicBezTo>
                    <a:pt x="61306" y="4577"/>
                    <a:pt x="61621" y="4761"/>
                    <a:pt x="61937" y="4840"/>
                  </a:cubicBezTo>
                  <a:cubicBezTo>
                    <a:pt x="61674" y="4682"/>
                    <a:pt x="61516" y="4419"/>
                    <a:pt x="61437" y="4130"/>
                  </a:cubicBezTo>
                  <a:lnTo>
                    <a:pt x="61437" y="4130"/>
                  </a:lnTo>
                  <a:cubicBezTo>
                    <a:pt x="61639" y="4216"/>
                    <a:pt x="61888" y="4303"/>
                    <a:pt x="61998" y="4303"/>
                  </a:cubicBezTo>
                  <a:cubicBezTo>
                    <a:pt x="62090" y="4303"/>
                    <a:pt x="62087" y="4244"/>
                    <a:pt x="61884" y="4077"/>
                  </a:cubicBezTo>
                  <a:lnTo>
                    <a:pt x="61884" y="4077"/>
                  </a:lnTo>
                  <a:cubicBezTo>
                    <a:pt x="62117" y="4141"/>
                    <a:pt x="62299" y="4324"/>
                    <a:pt x="62416" y="4324"/>
                  </a:cubicBezTo>
                  <a:cubicBezTo>
                    <a:pt x="62444" y="4324"/>
                    <a:pt x="62469" y="4313"/>
                    <a:pt x="62489" y="4288"/>
                  </a:cubicBezTo>
                  <a:cubicBezTo>
                    <a:pt x="62831" y="4472"/>
                    <a:pt x="62673" y="4445"/>
                    <a:pt x="62779" y="4682"/>
                  </a:cubicBezTo>
                  <a:cubicBezTo>
                    <a:pt x="62963" y="4603"/>
                    <a:pt x="63147" y="4551"/>
                    <a:pt x="63042" y="4288"/>
                  </a:cubicBezTo>
                  <a:lnTo>
                    <a:pt x="63042" y="4288"/>
                  </a:lnTo>
                  <a:cubicBezTo>
                    <a:pt x="63383" y="4393"/>
                    <a:pt x="63462" y="4787"/>
                    <a:pt x="63804" y="4892"/>
                  </a:cubicBezTo>
                  <a:cubicBezTo>
                    <a:pt x="63736" y="4756"/>
                    <a:pt x="63292" y="4362"/>
                    <a:pt x="63466" y="4362"/>
                  </a:cubicBezTo>
                  <a:cubicBezTo>
                    <a:pt x="63493" y="4362"/>
                    <a:pt x="63534" y="4372"/>
                    <a:pt x="63594" y="4393"/>
                  </a:cubicBezTo>
                  <a:cubicBezTo>
                    <a:pt x="63436" y="4261"/>
                    <a:pt x="63331" y="4051"/>
                    <a:pt x="63042" y="3998"/>
                  </a:cubicBezTo>
                  <a:cubicBezTo>
                    <a:pt x="63015" y="3735"/>
                    <a:pt x="63068" y="3814"/>
                    <a:pt x="62726" y="3420"/>
                  </a:cubicBezTo>
                  <a:cubicBezTo>
                    <a:pt x="62677" y="3358"/>
                    <a:pt x="62678" y="3337"/>
                    <a:pt x="62705" y="3337"/>
                  </a:cubicBezTo>
                  <a:cubicBezTo>
                    <a:pt x="62769" y="3337"/>
                    <a:pt x="62972" y="3450"/>
                    <a:pt x="63036" y="3450"/>
                  </a:cubicBezTo>
                  <a:cubicBezTo>
                    <a:pt x="63063" y="3450"/>
                    <a:pt x="63064" y="3428"/>
                    <a:pt x="63015" y="3367"/>
                  </a:cubicBezTo>
                  <a:cubicBezTo>
                    <a:pt x="62910" y="3157"/>
                    <a:pt x="62781" y="3157"/>
                    <a:pt x="62653" y="3157"/>
                  </a:cubicBezTo>
                  <a:lnTo>
                    <a:pt x="62653" y="3157"/>
                  </a:lnTo>
                  <a:cubicBezTo>
                    <a:pt x="62589" y="3157"/>
                    <a:pt x="62524" y="3157"/>
                    <a:pt x="62463" y="3130"/>
                  </a:cubicBezTo>
                  <a:cubicBezTo>
                    <a:pt x="62463" y="2999"/>
                    <a:pt x="62752" y="3130"/>
                    <a:pt x="62673" y="2920"/>
                  </a:cubicBezTo>
                  <a:lnTo>
                    <a:pt x="62673" y="2920"/>
                  </a:lnTo>
                  <a:cubicBezTo>
                    <a:pt x="62910" y="3025"/>
                    <a:pt x="62963" y="3341"/>
                    <a:pt x="63278" y="3393"/>
                  </a:cubicBezTo>
                  <a:cubicBezTo>
                    <a:pt x="63126" y="3241"/>
                    <a:pt x="63141" y="3169"/>
                    <a:pt x="63212" y="3169"/>
                  </a:cubicBezTo>
                  <a:cubicBezTo>
                    <a:pt x="63277" y="3169"/>
                    <a:pt x="63387" y="3228"/>
                    <a:pt x="63462" y="3341"/>
                  </a:cubicBezTo>
                  <a:cubicBezTo>
                    <a:pt x="63189" y="2930"/>
                    <a:pt x="63316" y="2775"/>
                    <a:pt x="63648" y="2775"/>
                  </a:cubicBezTo>
                  <a:cubicBezTo>
                    <a:pt x="63826" y="2775"/>
                    <a:pt x="64064" y="2820"/>
                    <a:pt x="64330" y="2894"/>
                  </a:cubicBezTo>
                  <a:cubicBezTo>
                    <a:pt x="64172" y="2736"/>
                    <a:pt x="64041" y="2525"/>
                    <a:pt x="63883" y="2394"/>
                  </a:cubicBezTo>
                  <a:cubicBezTo>
                    <a:pt x="63620" y="2394"/>
                    <a:pt x="63646" y="2315"/>
                    <a:pt x="63278" y="2184"/>
                  </a:cubicBezTo>
                  <a:lnTo>
                    <a:pt x="63278" y="2184"/>
                  </a:lnTo>
                  <a:cubicBezTo>
                    <a:pt x="63331" y="2341"/>
                    <a:pt x="63515" y="2394"/>
                    <a:pt x="63673" y="2447"/>
                  </a:cubicBezTo>
                  <a:cubicBezTo>
                    <a:pt x="63629" y="2623"/>
                    <a:pt x="63404" y="2651"/>
                    <a:pt x="63140" y="2651"/>
                  </a:cubicBezTo>
                  <a:cubicBezTo>
                    <a:pt x="63015" y="2651"/>
                    <a:pt x="62881" y="2645"/>
                    <a:pt x="62753" y="2645"/>
                  </a:cubicBezTo>
                  <a:cubicBezTo>
                    <a:pt x="62670" y="2645"/>
                    <a:pt x="62589" y="2648"/>
                    <a:pt x="62516" y="2657"/>
                  </a:cubicBezTo>
                  <a:cubicBezTo>
                    <a:pt x="62437" y="2262"/>
                    <a:pt x="63199" y="2578"/>
                    <a:pt x="63120" y="2184"/>
                  </a:cubicBezTo>
                  <a:lnTo>
                    <a:pt x="63120" y="2184"/>
                  </a:lnTo>
                  <a:cubicBezTo>
                    <a:pt x="63040" y="2204"/>
                    <a:pt x="62956" y="2212"/>
                    <a:pt x="62871" y="2212"/>
                  </a:cubicBezTo>
                  <a:cubicBezTo>
                    <a:pt x="62733" y="2212"/>
                    <a:pt x="62593" y="2190"/>
                    <a:pt x="62463" y="2157"/>
                  </a:cubicBezTo>
                  <a:cubicBezTo>
                    <a:pt x="62384" y="1921"/>
                    <a:pt x="62884" y="2131"/>
                    <a:pt x="62463" y="1631"/>
                  </a:cubicBezTo>
                  <a:lnTo>
                    <a:pt x="62463" y="1631"/>
                  </a:lnTo>
                  <a:cubicBezTo>
                    <a:pt x="62726" y="1736"/>
                    <a:pt x="62831" y="1973"/>
                    <a:pt x="63120" y="2052"/>
                  </a:cubicBezTo>
                  <a:cubicBezTo>
                    <a:pt x="63015" y="1894"/>
                    <a:pt x="63147" y="1921"/>
                    <a:pt x="63042" y="1763"/>
                  </a:cubicBezTo>
                  <a:lnTo>
                    <a:pt x="63042" y="1763"/>
                  </a:lnTo>
                  <a:cubicBezTo>
                    <a:pt x="63226" y="1789"/>
                    <a:pt x="63305" y="1947"/>
                    <a:pt x="63383" y="2078"/>
                  </a:cubicBezTo>
                  <a:cubicBezTo>
                    <a:pt x="63408" y="2089"/>
                    <a:pt x="63427" y="2093"/>
                    <a:pt x="63440" y="2093"/>
                  </a:cubicBezTo>
                  <a:cubicBezTo>
                    <a:pt x="63502" y="2093"/>
                    <a:pt x="63466" y="2001"/>
                    <a:pt x="63535" y="2001"/>
                  </a:cubicBezTo>
                  <a:cubicBezTo>
                    <a:pt x="63561" y="2001"/>
                    <a:pt x="63603" y="2014"/>
                    <a:pt x="63673" y="2052"/>
                  </a:cubicBezTo>
                  <a:cubicBezTo>
                    <a:pt x="63278" y="1684"/>
                    <a:pt x="63699" y="1710"/>
                    <a:pt x="63278" y="1368"/>
                  </a:cubicBezTo>
                  <a:lnTo>
                    <a:pt x="63278" y="1368"/>
                  </a:lnTo>
                  <a:cubicBezTo>
                    <a:pt x="63673" y="1421"/>
                    <a:pt x="63778" y="1763"/>
                    <a:pt x="64146" y="1868"/>
                  </a:cubicBezTo>
                  <a:cubicBezTo>
                    <a:pt x="64073" y="1707"/>
                    <a:pt x="64195" y="1636"/>
                    <a:pt x="64368" y="1636"/>
                  </a:cubicBezTo>
                  <a:cubicBezTo>
                    <a:pt x="64505" y="1636"/>
                    <a:pt x="64675" y="1681"/>
                    <a:pt x="64804" y="1763"/>
                  </a:cubicBezTo>
                  <a:cubicBezTo>
                    <a:pt x="64750" y="1601"/>
                    <a:pt x="64797" y="1572"/>
                    <a:pt x="64868" y="1572"/>
                  </a:cubicBezTo>
                  <a:cubicBezTo>
                    <a:pt x="64909" y="1572"/>
                    <a:pt x="64958" y="1582"/>
                    <a:pt x="65000" y="1582"/>
                  </a:cubicBezTo>
                  <a:cubicBezTo>
                    <a:pt x="65064" y="1582"/>
                    <a:pt x="65112" y="1559"/>
                    <a:pt x="65093" y="1447"/>
                  </a:cubicBezTo>
                  <a:lnTo>
                    <a:pt x="65093" y="1447"/>
                  </a:lnTo>
                  <a:cubicBezTo>
                    <a:pt x="65409" y="1605"/>
                    <a:pt x="65093" y="1579"/>
                    <a:pt x="65277" y="1763"/>
                  </a:cubicBezTo>
                  <a:cubicBezTo>
                    <a:pt x="65342" y="1781"/>
                    <a:pt x="65394" y="1788"/>
                    <a:pt x="65437" y="1788"/>
                  </a:cubicBezTo>
                  <a:cubicBezTo>
                    <a:pt x="65692" y="1788"/>
                    <a:pt x="65628" y="1521"/>
                    <a:pt x="65875" y="1521"/>
                  </a:cubicBezTo>
                  <a:cubicBezTo>
                    <a:pt x="65893" y="1521"/>
                    <a:pt x="65913" y="1523"/>
                    <a:pt x="65935" y="1526"/>
                  </a:cubicBezTo>
                  <a:cubicBezTo>
                    <a:pt x="65777" y="1289"/>
                    <a:pt x="65566" y="1079"/>
                    <a:pt x="65330" y="921"/>
                  </a:cubicBezTo>
                  <a:cubicBezTo>
                    <a:pt x="65487" y="895"/>
                    <a:pt x="65514" y="684"/>
                    <a:pt x="65277" y="448"/>
                  </a:cubicBezTo>
                  <a:lnTo>
                    <a:pt x="61332" y="448"/>
                  </a:lnTo>
                  <a:cubicBezTo>
                    <a:pt x="61671" y="714"/>
                    <a:pt x="61809" y="1114"/>
                    <a:pt x="61583" y="1114"/>
                  </a:cubicBezTo>
                  <a:cubicBezTo>
                    <a:pt x="61563" y="1114"/>
                    <a:pt x="61541" y="1111"/>
                    <a:pt x="61516" y="1105"/>
                  </a:cubicBezTo>
                  <a:cubicBezTo>
                    <a:pt x="61227" y="869"/>
                    <a:pt x="61095" y="632"/>
                    <a:pt x="61095" y="553"/>
                  </a:cubicBezTo>
                  <a:lnTo>
                    <a:pt x="61095" y="553"/>
                  </a:lnTo>
                  <a:cubicBezTo>
                    <a:pt x="61224" y="642"/>
                    <a:pt x="61297" y="679"/>
                    <a:pt x="61329" y="679"/>
                  </a:cubicBezTo>
                  <a:cubicBezTo>
                    <a:pt x="61383" y="679"/>
                    <a:pt x="61325" y="579"/>
                    <a:pt x="61227" y="448"/>
                  </a:cubicBezTo>
                  <a:lnTo>
                    <a:pt x="60412" y="448"/>
                  </a:lnTo>
                  <a:cubicBezTo>
                    <a:pt x="60438" y="527"/>
                    <a:pt x="60517" y="606"/>
                    <a:pt x="60543" y="711"/>
                  </a:cubicBezTo>
                  <a:cubicBezTo>
                    <a:pt x="60543" y="754"/>
                    <a:pt x="60511" y="774"/>
                    <a:pt x="60452" y="774"/>
                  </a:cubicBezTo>
                  <a:cubicBezTo>
                    <a:pt x="60403" y="774"/>
                    <a:pt x="60336" y="761"/>
                    <a:pt x="60254" y="737"/>
                  </a:cubicBezTo>
                  <a:cubicBezTo>
                    <a:pt x="60149" y="553"/>
                    <a:pt x="60254" y="553"/>
                    <a:pt x="60254" y="448"/>
                  </a:cubicBezTo>
                  <a:lnTo>
                    <a:pt x="59701" y="448"/>
                  </a:lnTo>
                  <a:lnTo>
                    <a:pt x="59728" y="474"/>
                  </a:lnTo>
                  <a:cubicBezTo>
                    <a:pt x="59701" y="527"/>
                    <a:pt x="59623" y="527"/>
                    <a:pt x="59517" y="527"/>
                  </a:cubicBezTo>
                  <a:cubicBezTo>
                    <a:pt x="59465" y="500"/>
                    <a:pt x="59412" y="474"/>
                    <a:pt x="59360" y="421"/>
                  </a:cubicBezTo>
                  <a:lnTo>
                    <a:pt x="59228" y="421"/>
                  </a:lnTo>
                  <a:cubicBezTo>
                    <a:pt x="59360" y="579"/>
                    <a:pt x="59438" y="711"/>
                    <a:pt x="59228" y="711"/>
                  </a:cubicBezTo>
                  <a:cubicBezTo>
                    <a:pt x="59333" y="816"/>
                    <a:pt x="59465" y="921"/>
                    <a:pt x="59623" y="974"/>
                  </a:cubicBezTo>
                  <a:cubicBezTo>
                    <a:pt x="59701" y="1132"/>
                    <a:pt x="59728" y="1237"/>
                    <a:pt x="59623" y="1237"/>
                  </a:cubicBezTo>
                  <a:cubicBezTo>
                    <a:pt x="59070" y="632"/>
                    <a:pt x="58492" y="869"/>
                    <a:pt x="58071" y="763"/>
                  </a:cubicBezTo>
                  <a:cubicBezTo>
                    <a:pt x="58071" y="606"/>
                    <a:pt x="58281" y="527"/>
                    <a:pt x="58413" y="448"/>
                  </a:cubicBezTo>
                  <a:lnTo>
                    <a:pt x="57703" y="448"/>
                  </a:lnTo>
                  <a:cubicBezTo>
                    <a:pt x="57703" y="579"/>
                    <a:pt x="57782" y="790"/>
                    <a:pt x="57782" y="947"/>
                  </a:cubicBezTo>
                  <a:cubicBezTo>
                    <a:pt x="57676" y="790"/>
                    <a:pt x="57545" y="684"/>
                    <a:pt x="57361" y="658"/>
                  </a:cubicBezTo>
                  <a:lnTo>
                    <a:pt x="57229" y="421"/>
                  </a:lnTo>
                  <a:lnTo>
                    <a:pt x="56781" y="421"/>
                  </a:lnTo>
                  <a:cubicBezTo>
                    <a:pt x="57071" y="733"/>
                    <a:pt x="57053" y="883"/>
                    <a:pt x="56900" y="883"/>
                  </a:cubicBezTo>
                  <a:cubicBezTo>
                    <a:pt x="56757" y="883"/>
                    <a:pt x="56495" y="751"/>
                    <a:pt x="56256" y="500"/>
                  </a:cubicBezTo>
                  <a:lnTo>
                    <a:pt x="56256" y="500"/>
                  </a:lnTo>
                  <a:cubicBezTo>
                    <a:pt x="56418" y="606"/>
                    <a:pt x="56509" y="644"/>
                    <a:pt x="56560" y="644"/>
                  </a:cubicBezTo>
                  <a:cubicBezTo>
                    <a:pt x="56673" y="644"/>
                    <a:pt x="56598" y="462"/>
                    <a:pt x="56686" y="421"/>
                  </a:cubicBezTo>
                  <a:lnTo>
                    <a:pt x="55756" y="421"/>
                  </a:lnTo>
                  <a:cubicBezTo>
                    <a:pt x="55809" y="500"/>
                    <a:pt x="55862" y="553"/>
                    <a:pt x="55940" y="632"/>
                  </a:cubicBezTo>
                  <a:cubicBezTo>
                    <a:pt x="55932" y="634"/>
                    <a:pt x="55923" y="634"/>
                    <a:pt x="55913" y="634"/>
                  </a:cubicBezTo>
                  <a:cubicBezTo>
                    <a:pt x="55782" y="634"/>
                    <a:pt x="55595" y="471"/>
                    <a:pt x="55546" y="421"/>
                  </a:cubicBezTo>
                  <a:lnTo>
                    <a:pt x="55520" y="421"/>
                  </a:lnTo>
                  <a:lnTo>
                    <a:pt x="55520" y="474"/>
                  </a:lnTo>
                  <a:cubicBezTo>
                    <a:pt x="55651" y="658"/>
                    <a:pt x="55888" y="737"/>
                    <a:pt x="56019" y="921"/>
                  </a:cubicBezTo>
                  <a:lnTo>
                    <a:pt x="55625" y="790"/>
                  </a:lnTo>
                  <a:cubicBezTo>
                    <a:pt x="55520" y="658"/>
                    <a:pt x="55467" y="500"/>
                    <a:pt x="55257" y="448"/>
                  </a:cubicBezTo>
                  <a:lnTo>
                    <a:pt x="55257" y="421"/>
                  </a:lnTo>
                  <a:lnTo>
                    <a:pt x="52022" y="395"/>
                  </a:lnTo>
                  <a:lnTo>
                    <a:pt x="52022" y="395"/>
                  </a:lnTo>
                  <a:cubicBezTo>
                    <a:pt x="52258" y="737"/>
                    <a:pt x="51785" y="500"/>
                    <a:pt x="52074" y="869"/>
                  </a:cubicBezTo>
                  <a:cubicBezTo>
                    <a:pt x="51917" y="816"/>
                    <a:pt x="51759" y="737"/>
                    <a:pt x="51627" y="632"/>
                  </a:cubicBezTo>
                  <a:cubicBezTo>
                    <a:pt x="51627" y="553"/>
                    <a:pt x="51627" y="474"/>
                    <a:pt x="51654" y="395"/>
                  </a:cubicBezTo>
                  <a:lnTo>
                    <a:pt x="50996" y="395"/>
                  </a:lnTo>
                  <a:cubicBezTo>
                    <a:pt x="50891" y="632"/>
                    <a:pt x="50549" y="632"/>
                    <a:pt x="50575" y="974"/>
                  </a:cubicBezTo>
                  <a:cubicBezTo>
                    <a:pt x="50470" y="921"/>
                    <a:pt x="50365" y="842"/>
                    <a:pt x="50286" y="737"/>
                  </a:cubicBezTo>
                  <a:lnTo>
                    <a:pt x="50286" y="737"/>
                  </a:lnTo>
                  <a:cubicBezTo>
                    <a:pt x="50181" y="816"/>
                    <a:pt x="50312" y="1105"/>
                    <a:pt x="50523" y="1421"/>
                  </a:cubicBezTo>
                  <a:cubicBezTo>
                    <a:pt x="50312" y="1368"/>
                    <a:pt x="50128" y="1210"/>
                    <a:pt x="50102" y="1000"/>
                  </a:cubicBezTo>
                  <a:cubicBezTo>
                    <a:pt x="49970" y="1421"/>
                    <a:pt x="48839" y="1026"/>
                    <a:pt x="49339" y="1973"/>
                  </a:cubicBezTo>
                  <a:cubicBezTo>
                    <a:pt x="49076" y="1947"/>
                    <a:pt x="48997" y="1684"/>
                    <a:pt x="48761" y="1631"/>
                  </a:cubicBezTo>
                  <a:cubicBezTo>
                    <a:pt x="48655" y="1447"/>
                    <a:pt x="48945" y="1631"/>
                    <a:pt x="48761" y="1368"/>
                  </a:cubicBezTo>
                  <a:lnTo>
                    <a:pt x="48761" y="1368"/>
                  </a:lnTo>
                  <a:cubicBezTo>
                    <a:pt x="48632" y="1678"/>
                    <a:pt x="48781" y="2316"/>
                    <a:pt x="48167" y="2316"/>
                  </a:cubicBezTo>
                  <a:cubicBezTo>
                    <a:pt x="48155" y="2316"/>
                    <a:pt x="48142" y="2316"/>
                    <a:pt x="48129" y="2315"/>
                  </a:cubicBezTo>
                  <a:lnTo>
                    <a:pt x="48129" y="2315"/>
                  </a:lnTo>
                  <a:cubicBezTo>
                    <a:pt x="48419" y="2631"/>
                    <a:pt x="48576" y="2315"/>
                    <a:pt x="48787" y="2788"/>
                  </a:cubicBezTo>
                  <a:cubicBezTo>
                    <a:pt x="48510" y="2707"/>
                    <a:pt x="48273" y="2625"/>
                    <a:pt x="48133" y="2625"/>
                  </a:cubicBezTo>
                  <a:cubicBezTo>
                    <a:pt x="48047" y="2625"/>
                    <a:pt x="47998" y="2656"/>
                    <a:pt x="47998" y="2736"/>
                  </a:cubicBezTo>
                  <a:cubicBezTo>
                    <a:pt x="48120" y="2882"/>
                    <a:pt x="48179" y="2930"/>
                    <a:pt x="48210" y="2930"/>
                  </a:cubicBezTo>
                  <a:cubicBezTo>
                    <a:pt x="48271" y="2930"/>
                    <a:pt x="48226" y="2748"/>
                    <a:pt x="48333" y="2748"/>
                  </a:cubicBezTo>
                  <a:cubicBezTo>
                    <a:pt x="48349" y="2748"/>
                    <a:pt x="48369" y="2753"/>
                    <a:pt x="48392" y="2762"/>
                  </a:cubicBezTo>
                  <a:cubicBezTo>
                    <a:pt x="48603" y="3104"/>
                    <a:pt x="48340" y="3051"/>
                    <a:pt x="48313" y="3209"/>
                  </a:cubicBezTo>
                  <a:cubicBezTo>
                    <a:pt x="48077" y="2999"/>
                    <a:pt x="47866" y="2788"/>
                    <a:pt x="47656" y="2552"/>
                  </a:cubicBezTo>
                  <a:lnTo>
                    <a:pt x="47656" y="2552"/>
                  </a:lnTo>
                  <a:cubicBezTo>
                    <a:pt x="47498" y="2867"/>
                    <a:pt x="47866" y="3525"/>
                    <a:pt x="47288" y="3525"/>
                  </a:cubicBezTo>
                  <a:cubicBezTo>
                    <a:pt x="47156" y="3472"/>
                    <a:pt x="47104" y="3341"/>
                    <a:pt x="46998" y="3288"/>
                  </a:cubicBezTo>
                  <a:cubicBezTo>
                    <a:pt x="46955" y="3271"/>
                    <a:pt x="46923" y="3268"/>
                    <a:pt x="46891" y="3268"/>
                  </a:cubicBezTo>
                  <a:cubicBezTo>
                    <a:pt x="46876" y="3268"/>
                    <a:pt x="46860" y="3268"/>
                    <a:pt x="46844" y="3268"/>
                  </a:cubicBezTo>
                  <a:cubicBezTo>
                    <a:pt x="46795" y="3268"/>
                    <a:pt x="46735" y="3262"/>
                    <a:pt x="46630" y="3209"/>
                  </a:cubicBezTo>
                  <a:lnTo>
                    <a:pt x="46630" y="3209"/>
                  </a:lnTo>
                  <a:cubicBezTo>
                    <a:pt x="46814" y="3551"/>
                    <a:pt x="46893" y="3499"/>
                    <a:pt x="46920" y="3735"/>
                  </a:cubicBezTo>
                  <a:cubicBezTo>
                    <a:pt x="46762" y="3604"/>
                    <a:pt x="46578" y="3499"/>
                    <a:pt x="46394" y="3446"/>
                  </a:cubicBezTo>
                  <a:lnTo>
                    <a:pt x="46394" y="3446"/>
                  </a:lnTo>
                  <a:cubicBezTo>
                    <a:pt x="46420" y="3683"/>
                    <a:pt x="46183" y="3735"/>
                    <a:pt x="46078" y="3840"/>
                  </a:cubicBezTo>
                  <a:cubicBezTo>
                    <a:pt x="45881" y="3753"/>
                    <a:pt x="45884" y="3611"/>
                    <a:pt x="45967" y="3611"/>
                  </a:cubicBezTo>
                  <a:cubicBezTo>
                    <a:pt x="45978" y="3611"/>
                    <a:pt x="45991" y="3614"/>
                    <a:pt x="46005" y="3620"/>
                  </a:cubicBezTo>
                  <a:lnTo>
                    <a:pt x="46005" y="3620"/>
                  </a:lnTo>
                  <a:cubicBezTo>
                    <a:pt x="45921" y="3577"/>
                    <a:pt x="45858" y="3559"/>
                    <a:pt x="45814" y="3559"/>
                  </a:cubicBezTo>
                  <a:cubicBezTo>
                    <a:pt x="45583" y="3559"/>
                    <a:pt x="45852" y="4070"/>
                    <a:pt x="46157" y="4419"/>
                  </a:cubicBezTo>
                  <a:cubicBezTo>
                    <a:pt x="45841" y="4366"/>
                    <a:pt x="45762" y="4103"/>
                    <a:pt x="45631" y="3867"/>
                  </a:cubicBezTo>
                  <a:lnTo>
                    <a:pt x="45631" y="3867"/>
                  </a:lnTo>
                  <a:cubicBezTo>
                    <a:pt x="45450" y="4022"/>
                    <a:pt x="45852" y="4683"/>
                    <a:pt x="45470" y="4683"/>
                  </a:cubicBezTo>
                  <a:cubicBezTo>
                    <a:pt x="45462" y="4683"/>
                    <a:pt x="45455" y="4682"/>
                    <a:pt x="45447" y="4682"/>
                  </a:cubicBezTo>
                  <a:cubicBezTo>
                    <a:pt x="45322" y="4640"/>
                    <a:pt x="45180" y="4384"/>
                    <a:pt x="45284" y="4384"/>
                  </a:cubicBezTo>
                  <a:cubicBezTo>
                    <a:pt x="45306" y="4384"/>
                    <a:pt x="45338" y="4395"/>
                    <a:pt x="45385" y="4423"/>
                  </a:cubicBezTo>
                  <a:lnTo>
                    <a:pt x="45385" y="4423"/>
                  </a:lnTo>
                  <a:cubicBezTo>
                    <a:pt x="45182" y="4297"/>
                    <a:pt x="45029" y="4246"/>
                    <a:pt x="44911" y="4246"/>
                  </a:cubicBezTo>
                  <a:cubicBezTo>
                    <a:pt x="44828" y="4246"/>
                    <a:pt x="44763" y="4272"/>
                    <a:pt x="44710" y="4314"/>
                  </a:cubicBezTo>
                  <a:cubicBezTo>
                    <a:pt x="44710" y="4261"/>
                    <a:pt x="44763" y="4077"/>
                    <a:pt x="44474" y="4025"/>
                  </a:cubicBezTo>
                  <a:cubicBezTo>
                    <a:pt x="44447" y="3893"/>
                    <a:pt x="44737" y="4077"/>
                    <a:pt x="44474" y="3762"/>
                  </a:cubicBezTo>
                  <a:cubicBezTo>
                    <a:pt x="44404" y="3729"/>
                    <a:pt x="44356" y="3717"/>
                    <a:pt x="44322" y="3717"/>
                  </a:cubicBezTo>
                  <a:cubicBezTo>
                    <a:pt x="44202" y="3717"/>
                    <a:pt x="44254" y="3873"/>
                    <a:pt x="44128" y="3873"/>
                  </a:cubicBezTo>
                  <a:cubicBezTo>
                    <a:pt x="44114" y="3873"/>
                    <a:pt x="44098" y="3871"/>
                    <a:pt x="44079" y="3867"/>
                  </a:cubicBezTo>
                  <a:lnTo>
                    <a:pt x="44079" y="3867"/>
                  </a:lnTo>
                  <a:cubicBezTo>
                    <a:pt x="44293" y="3986"/>
                    <a:pt x="44551" y="4298"/>
                    <a:pt x="44383" y="4298"/>
                  </a:cubicBezTo>
                  <a:cubicBezTo>
                    <a:pt x="44366" y="4298"/>
                    <a:pt x="44343" y="4295"/>
                    <a:pt x="44316" y="4288"/>
                  </a:cubicBezTo>
                  <a:lnTo>
                    <a:pt x="44316" y="4288"/>
                  </a:lnTo>
                  <a:cubicBezTo>
                    <a:pt x="44368" y="4353"/>
                    <a:pt x="44395" y="4360"/>
                    <a:pt x="44431" y="4360"/>
                  </a:cubicBezTo>
                  <a:cubicBezTo>
                    <a:pt x="44440" y="4360"/>
                    <a:pt x="44450" y="4359"/>
                    <a:pt x="44460" y="4359"/>
                  </a:cubicBezTo>
                  <a:cubicBezTo>
                    <a:pt x="44493" y="4359"/>
                    <a:pt x="44536" y="4363"/>
                    <a:pt x="44605" y="4393"/>
                  </a:cubicBezTo>
                  <a:cubicBezTo>
                    <a:pt x="44605" y="4682"/>
                    <a:pt x="44710" y="4971"/>
                    <a:pt x="44894" y="5182"/>
                  </a:cubicBezTo>
                  <a:cubicBezTo>
                    <a:pt x="44553" y="5129"/>
                    <a:pt x="44553" y="4787"/>
                    <a:pt x="44263" y="4735"/>
                  </a:cubicBezTo>
                  <a:lnTo>
                    <a:pt x="44263" y="4735"/>
                  </a:lnTo>
                  <a:cubicBezTo>
                    <a:pt x="44421" y="4998"/>
                    <a:pt x="44290" y="5103"/>
                    <a:pt x="44631" y="5418"/>
                  </a:cubicBezTo>
                  <a:cubicBezTo>
                    <a:pt x="44316" y="5524"/>
                    <a:pt x="43869" y="5576"/>
                    <a:pt x="43869" y="5839"/>
                  </a:cubicBezTo>
                  <a:cubicBezTo>
                    <a:pt x="44053" y="5997"/>
                    <a:pt x="44237" y="6102"/>
                    <a:pt x="44316" y="6365"/>
                  </a:cubicBezTo>
                  <a:cubicBezTo>
                    <a:pt x="43892" y="6120"/>
                    <a:pt x="43771" y="5837"/>
                    <a:pt x="43551" y="5837"/>
                  </a:cubicBezTo>
                  <a:cubicBezTo>
                    <a:pt x="43512" y="5837"/>
                    <a:pt x="43470" y="5846"/>
                    <a:pt x="43422" y="5866"/>
                  </a:cubicBezTo>
                  <a:cubicBezTo>
                    <a:pt x="43211" y="5524"/>
                    <a:pt x="43474" y="5655"/>
                    <a:pt x="43501" y="5524"/>
                  </a:cubicBezTo>
                  <a:cubicBezTo>
                    <a:pt x="43418" y="5458"/>
                    <a:pt x="43362" y="5432"/>
                    <a:pt x="43323" y="5432"/>
                  </a:cubicBezTo>
                  <a:cubicBezTo>
                    <a:pt x="43182" y="5432"/>
                    <a:pt x="43258" y="5764"/>
                    <a:pt x="43107" y="5764"/>
                  </a:cubicBezTo>
                  <a:cubicBezTo>
                    <a:pt x="43099" y="5764"/>
                    <a:pt x="43090" y="5763"/>
                    <a:pt x="43080" y="5760"/>
                  </a:cubicBezTo>
                  <a:lnTo>
                    <a:pt x="43080" y="5760"/>
                  </a:lnTo>
                  <a:cubicBezTo>
                    <a:pt x="43185" y="5892"/>
                    <a:pt x="43369" y="5944"/>
                    <a:pt x="43422" y="6102"/>
                  </a:cubicBezTo>
                  <a:cubicBezTo>
                    <a:pt x="43367" y="6090"/>
                    <a:pt x="43328" y="6088"/>
                    <a:pt x="43295" y="6088"/>
                  </a:cubicBezTo>
                  <a:cubicBezTo>
                    <a:pt x="43273" y="6088"/>
                    <a:pt x="43253" y="6089"/>
                    <a:pt x="43233" y="6089"/>
                  </a:cubicBezTo>
                  <a:cubicBezTo>
                    <a:pt x="43149" y="6089"/>
                    <a:pt x="43058" y="6071"/>
                    <a:pt x="42764" y="5892"/>
                  </a:cubicBezTo>
                  <a:lnTo>
                    <a:pt x="42764" y="5892"/>
                  </a:lnTo>
                  <a:cubicBezTo>
                    <a:pt x="42843" y="6129"/>
                    <a:pt x="43080" y="6234"/>
                    <a:pt x="43159" y="6470"/>
                  </a:cubicBezTo>
                  <a:cubicBezTo>
                    <a:pt x="43156" y="6481"/>
                    <a:pt x="43147" y="6485"/>
                    <a:pt x="43132" y="6485"/>
                  </a:cubicBezTo>
                  <a:cubicBezTo>
                    <a:pt x="43054" y="6485"/>
                    <a:pt x="42823" y="6358"/>
                    <a:pt x="42718" y="6358"/>
                  </a:cubicBezTo>
                  <a:cubicBezTo>
                    <a:pt x="42642" y="6358"/>
                    <a:pt x="42631" y="6425"/>
                    <a:pt x="42790" y="6655"/>
                  </a:cubicBezTo>
                  <a:cubicBezTo>
                    <a:pt x="42580" y="6602"/>
                    <a:pt x="42501" y="6418"/>
                    <a:pt x="42264" y="6365"/>
                  </a:cubicBezTo>
                  <a:cubicBezTo>
                    <a:pt x="42133" y="6129"/>
                    <a:pt x="42264" y="6155"/>
                    <a:pt x="42370" y="6129"/>
                  </a:cubicBezTo>
                  <a:cubicBezTo>
                    <a:pt x="42251" y="6097"/>
                    <a:pt x="42146" y="6083"/>
                    <a:pt x="42053" y="6083"/>
                  </a:cubicBezTo>
                  <a:cubicBezTo>
                    <a:pt x="41284" y="6083"/>
                    <a:pt x="41323" y="7048"/>
                    <a:pt x="40713" y="7259"/>
                  </a:cubicBezTo>
                  <a:cubicBezTo>
                    <a:pt x="40502" y="7102"/>
                    <a:pt x="40345" y="6891"/>
                    <a:pt x="40239" y="6681"/>
                  </a:cubicBezTo>
                  <a:cubicBezTo>
                    <a:pt x="40084" y="6681"/>
                    <a:pt x="40154" y="6888"/>
                    <a:pt x="39988" y="6888"/>
                  </a:cubicBezTo>
                  <a:cubicBezTo>
                    <a:pt x="39958" y="6888"/>
                    <a:pt x="39920" y="6881"/>
                    <a:pt x="39871" y="6865"/>
                  </a:cubicBezTo>
                  <a:lnTo>
                    <a:pt x="39871" y="6865"/>
                  </a:lnTo>
                  <a:cubicBezTo>
                    <a:pt x="40003" y="7049"/>
                    <a:pt x="40160" y="7207"/>
                    <a:pt x="40345" y="7338"/>
                  </a:cubicBezTo>
                  <a:cubicBezTo>
                    <a:pt x="40134" y="7549"/>
                    <a:pt x="39030" y="7286"/>
                    <a:pt x="39766" y="8338"/>
                  </a:cubicBezTo>
                  <a:cubicBezTo>
                    <a:pt x="39345" y="8127"/>
                    <a:pt x="39582" y="8048"/>
                    <a:pt x="39345" y="7838"/>
                  </a:cubicBezTo>
                  <a:cubicBezTo>
                    <a:pt x="39161" y="7970"/>
                    <a:pt x="39135" y="8022"/>
                    <a:pt x="38924" y="8048"/>
                  </a:cubicBezTo>
                  <a:cubicBezTo>
                    <a:pt x="39030" y="8180"/>
                    <a:pt x="39161" y="8259"/>
                    <a:pt x="39266" y="8390"/>
                  </a:cubicBezTo>
                  <a:cubicBezTo>
                    <a:pt x="39252" y="8460"/>
                    <a:pt x="39164" y="8478"/>
                    <a:pt x="39052" y="8478"/>
                  </a:cubicBezTo>
                  <a:cubicBezTo>
                    <a:pt x="38934" y="8478"/>
                    <a:pt x="38788" y="8458"/>
                    <a:pt x="38676" y="8458"/>
                  </a:cubicBezTo>
                  <a:cubicBezTo>
                    <a:pt x="38493" y="8458"/>
                    <a:pt x="38396" y="8510"/>
                    <a:pt x="38635" y="8785"/>
                  </a:cubicBezTo>
                  <a:cubicBezTo>
                    <a:pt x="38425" y="8706"/>
                    <a:pt x="38267" y="8522"/>
                    <a:pt x="38004" y="8469"/>
                  </a:cubicBezTo>
                  <a:lnTo>
                    <a:pt x="38004" y="8469"/>
                  </a:lnTo>
                  <a:cubicBezTo>
                    <a:pt x="38004" y="8569"/>
                    <a:pt x="38171" y="8821"/>
                    <a:pt x="38055" y="8821"/>
                  </a:cubicBezTo>
                  <a:cubicBezTo>
                    <a:pt x="38019" y="8821"/>
                    <a:pt x="37954" y="8795"/>
                    <a:pt x="37846" y="8732"/>
                  </a:cubicBezTo>
                  <a:lnTo>
                    <a:pt x="37846" y="8732"/>
                  </a:lnTo>
                  <a:cubicBezTo>
                    <a:pt x="38477" y="9521"/>
                    <a:pt x="37241" y="8969"/>
                    <a:pt x="37557" y="9626"/>
                  </a:cubicBezTo>
                  <a:cubicBezTo>
                    <a:pt x="37452" y="9469"/>
                    <a:pt x="37189" y="9442"/>
                    <a:pt x="37083" y="9285"/>
                  </a:cubicBezTo>
                  <a:lnTo>
                    <a:pt x="37083" y="9285"/>
                  </a:lnTo>
                  <a:cubicBezTo>
                    <a:pt x="37102" y="9469"/>
                    <a:pt x="37172" y="9691"/>
                    <a:pt x="37005" y="9691"/>
                  </a:cubicBezTo>
                  <a:cubicBezTo>
                    <a:pt x="36933" y="9691"/>
                    <a:pt x="36818" y="9650"/>
                    <a:pt x="36636" y="9548"/>
                  </a:cubicBezTo>
                  <a:lnTo>
                    <a:pt x="36636" y="9548"/>
                  </a:lnTo>
                  <a:cubicBezTo>
                    <a:pt x="36768" y="9784"/>
                    <a:pt x="36794" y="9889"/>
                    <a:pt x="36768" y="9942"/>
                  </a:cubicBezTo>
                  <a:cubicBezTo>
                    <a:pt x="36663" y="9863"/>
                    <a:pt x="36557" y="9784"/>
                    <a:pt x="36426" y="9732"/>
                  </a:cubicBezTo>
                  <a:lnTo>
                    <a:pt x="36426" y="9732"/>
                  </a:lnTo>
                  <a:cubicBezTo>
                    <a:pt x="36553" y="9875"/>
                    <a:pt x="36555" y="9970"/>
                    <a:pt x="36496" y="9970"/>
                  </a:cubicBezTo>
                  <a:cubicBezTo>
                    <a:pt x="36458" y="9970"/>
                    <a:pt x="36393" y="9930"/>
                    <a:pt x="36321" y="9837"/>
                  </a:cubicBezTo>
                  <a:lnTo>
                    <a:pt x="36321" y="9837"/>
                  </a:lnTo>
                  <a:cubicBezTo>
                    <a:pt x="36452" y="10074"/>
                    <a:pt x="36268" y="10152"/>
                    <a:pt x="35979" y="10152"/>
                  </a:cubicBezTo>
                  <a:cubicBezTo>
                    <a:pt x="36294" y="10415"/>
                    <a:pt x="36268" y="10494"/>
                    <a:pt x="36189" y="10600"/>
                  </a:cubicBezTo>
                  <a:cubicBezTo>
                    <a:pt x="36058" y="10521"/>
                    <a:pt x="36031" y="10389"/>
                    <a:pt x="35952" y="10284"/>
                  </a:cubicBezTo>
                  <a:cubicBezTo>
                    <a:pt x="35716" y="10284"/>
                    <a:pt x="35742" y="10547"/>
                    <a:pt x="35505" y="10547"/>
                  </a:cubicBezTo>
                  <a:cubicBezTo>
                    <a:pt x="35269" y="10152"/>
                    <a:pt x="35716" y="10494"/>
                    <a:pt x="35321" y="10074"/>
                  </a:cubicBezTo>
                  <a:cubicBezTo>
                    <a:pt x="35288" y="10074"/>
                    <a:pt x="35252" y="10072"/>
                    <a:pt x="35217" y="10072"/>
                  </a:cubicBezTo>
                  <a:cubicBezTo>
                    <a:pt x="35111" y="10072"/>
                    <a:pt x="35012" y="10087"/>
                    <a:pt x="35032" y="10205"/>
                  </a:cubicBezTo>
                  <a:cubicBezTo>
                    <a:pt x="34874" y="10126"/>
                    <a:pt x="34848" y="9942"/>
                    <a:pt x="34743" y="9811"/>
                  </a:cubicBezTo>
                  <a:cubicBezTo>
                    <a:pt x="34754" y="9802"/>
                    <a:pt x="34772" y="9798"/>
                    <a:pt x="34793" y="9798"/>
                  </a:cubicBezTo>
                  <a:cubicBezTo>
                    <a:pt x="34885" y="9798"/>
                    <a:pt x="35050" y="9867"/>
                    <a:pt x="35137" y="9867"/>
                  </a:cubicBezTo>
                  <a:cubicBezTo>
                    <a:pt x="35208" y="9867"/>
                    <a:pt x="35227" y="9821"/>
                    <a:pt x="35111" y="9653"/>
                  </a:cubicBezTo>
                  <a:cubicBezTo>
                    <a:pt x="35107" y="9673"/>
                    <a:pt x="35096" y="9681"/>
                    <a:pt x="35078" y="9681"/>
                  </a:cubicBezTo>
                  <a:cubicBezTo>
                    <a:pt x="34981" y="9681"/>
                    <a:pt x="34701" y="9420"/>
                    <a:pt x="34612" y="9420"/>
                  </a:cubicBezTo>
                  <a:cubicBezTo>
                    <a:pt x="34591" y="9420"/>
                    <a:pt x="34581" y="9434"/>
                    <a:pt x="34585" y="9469"/>
                  </a:cubicBezTo>
                  <a:cubicBezTo>
                    <a:pt x="34217" y="9206"/>
                    <a:pt x="34296" y="9100"/>
                    <a:pt x="34296" y="8943"/>
                  </a:cubicBezTo>
                  <a:lnTo>
                    <a:pt x="34296" y="8943"/>
                  </a:lnTo>
                  <a:cubicBezTo>
                    <a:pt x="34506" y="9048"/>
                    <a:pt x="34637" y="9285"/>
                    <a:pt x="34769" y="9416"/>
                  </a:cubicBezTo>
                  <a:cubicBezTo>
                    <a:pt x="34804" y="9429"/>
                    <a:pt x="34830" y="9435"/>
                    <a:pt x="34849" y="9435"/>
                  </a:cubicBezTo>
                  <a:cubicBezTo>
                    <a:pt x="34984" y="9435"/>
                    <a:pt x="34724" y="9128"/>
                    <a:pt x="34585" y="8943"/>
                  </a:cubicBezTo>
                  <a:cubicBezTo>
                    <a:pt x="34657" y="8888"/>
                    <a:pt x="34655" y="8785"/>
                    <a:pt x="34766" y="8785"/>
                  </a:cubicBezTo>
                  <a:cubicBezTo>
                    <a:pt x="34816" y="8785"/>
                    <a:pt x="34890" y="8806"/>
                    <a:pt x="35006" y="8864"/>
                  </a:cubicBezTo>
                  <a:cubicBezTo>
                    <a:pt x="34743" y="8943"/>
                    <a:pt x="35321" y="9390"/>
                    <a:pt x="35058" y="9416"/>
                  </a:cubicBezTo>
                  <a:cubicBezTo>
                    <a:pt x="35269" y="9705"/>
                    <a:pt x="35348" y="9390"/>
                    <a:pt x="35479" y="9811"/>
                  </a:cubicBezTo>
                  <a:cubicBezTo>
                    <a:pt x="35502" y="9861"/>
                    <a:pt x="35504" y="9881"/>
                    <a:pt x="35492" y="9881"/>
                  </a:cubicBezTo>
                  <a:cubicBezTo>
                    <a:pt x="35449" y="9881"/>
                    <a:pt x="35219" y="9608"/>
                    <a:pt x="35176" y="9608"/>
                  </a:cubicBezTo>
                  <a:cubicBezTo>
                    <a:pt x="35165" y="9608"/>
                    <a:pt x="35167" y="9628"/>
                    <a:pt x="35190" y="9679"/>
                  </a:cubicBezTo>
                  <a:cubicBezTo>
                    <a:pt x="35374" y="10074"/>
                    <a:pt x="35348" y="9837"/>
                    <a:pt x="35663" y="10021"/>
                  </a:cubicBezTo>
                  <a:cubicBezTo>
                    <a:pt x="35663" y="10066"/>
                    <a:pt x="35663" y="10131"/>
                    <a:pt x="35612" y="10131"/>
                  </a:cubicBezTo>
                  <a:cubicBezTo>
                    <a:pt x="35604" y="10131"/>
                    <a:pt x="35595" y="10130"/>
                    <a:pt x="35584" y="10126"/>
                  </a:cubicBezTo>
                  <a:lnTo>
                    <a:pt x="35584" y="10126"/>
                  </a:lnTo>
                  <a:cubicBezTo>
                    <a:pt x="35618" y="10138"/>
                    <a:pt x="35648" y="10144"/>
                    <a:pt x="35674" y="10144"/>
                  </a:cubicBezTo>
                  <a:cubicBezTo>
                    <a:pt x="35936" y="10144"/>
                    <a:pt x="35913" y="9626"/>
                    <a:pt x="36270" y="9626"/>
                  </a:cubicBezTo>
                  <a:cubicBezTo>
                    <a:pt x="36278" y="9626"/>
                    <a:pt x="36286" y="9626"/>
                    <a:pt x="36294" y="9626"/>
                  </a:cubicBezTo>
                  <a:cubicBezTo>
                    <a:pt x="35821" y="9285"/>
                    <a:pt x="36294" y="9469"/>
                    <a:pt x="35952" y="9153"/>
                  </a:cubicBezTo>
                  <a:lnTo>
                    <a:pt x="35952" y="9153"/>
                  </a:lnTo>
                  <a:cubicBezTo>
                    <a:pt x="35821" y="9311"/>
                    <a:pt x="35795" y="9521"/>
                    <a:pt x="35874" y="9705"/>
                  </a:cubicBezTo>
                  <a:cubicBezTo>
                    <a:pt x="34874" y="8916"/>
                    <a:pt x="35584" y="8811"/>
                    <a:pt x="35453" y="8443"/>
                  </a:cubicBezTo>
                  <a:lnTo>
                    <a:pt x="35453" y="8443"/>
                  </a:lnTo>
                  <a:cubicBezTo>
                    <a:pt x="35979" y="8601"/>
                    <a:pt x="36163" y="9100"/>
                    <a:pt x="36636" y="9311"/>
                  </a:cubicBezTo>
                  <a:cubicBezTo>
                    <a:pt x="36189" y="8890"/>
                    <a:pt x="36926" y="9285"/>
                    <a:pt x="36610" y="8837"/>
                  </a:cubicBezTo>
                  <a:lnTo>
                    <a:pt x="36610" y="8837"/>
                  </a:lnTo>
                  <a:cubicBezTo>
                    <a:pt x="36610" y="8890"/>
                    <a:pt x="36546" y="8930"/>
                    <a:pt x="36448" y="8930"/>
                  </a:cubicBezTo>
                  <a:cubicBezTo>
                    <a:pt x="36301" y="8930"/>
                    <a:pt x="36078" y="8842"/>
                    <a:pt x="35874" y="8574"/>
                  </a:cubicBezTo>
                  <a:lnTo>
                    <a:pt x="35874" y="8574"/>
                  </a:lnTo>
                  <a:cubicBezTo>
                    <a:pt x="35998" y="8631"/>
                    <a:pt x="36069" y="8654"/>
                    <a:pt x="36107" y="8654"/>
                  </a:cubicBezTo>
                  <a:cubicBezTo>
                    <a:pt x="36248" y="8654"/>
                    <a:pt x="35946" y="8352"/>
                    <a:pt x="36189" y="8352"/>
                  </a:cubicBezTo>
                  <a:cubicBezTo>
                    <a:pt x="36217" y="8352"/>
                    <a:pt x="36251" y="8355"/>
                    <a:pt x="36294" y="8364"/>
                  </a:cubicBezTo>
                  <a:cubicBezTo>
                    <a:pt x="36610" y="8443"/>
                    <a:pt x="36689" y="8759"/>
                    <a:pt x="37004" y="8864"/>
                  </a:cubicBezTo>
                  <a:lnTo>
                    <a:pt x="36768" y="8443"/>
                  </a:lnTo>
                  <a:cubicBezTo>
                    <a:pt x="36663" y="8390"/>
                    <a:pt x="36531" y="8311"/>
                    <a:pt x="36452" y="8206"/>
                  </a:cubicBezTo>
                  <a:cubicBezTo>
                    <a:pt x="36347" y="7680"/>
                    <a:pt x="36715" y="7601"/>
                    <a:pt x="36741" y="7207"/>
                  </a:cubicBezTo>
                  <a:cubicBezTo>
                    <a:pt x="36616" y="7136"/>
                    <a:pt x="36544" y="7112"/>
                    <a:pt x="36500" y="7112"/>
                  </a:cubicBezTo>
                  <a:cubicBezTo>
                    <a:pt x="36408" y="7112"/>
                    <a:pt x="36433" y="7213"/>
                    <a:pt x="36341" y="7213"/>
                  </a:cubicBezTo>
                  <a:cubicBezTo>
                    <a:pt x="36328" y="7213"/>
                    <a:pt x="36313" y="7211"/>
                    <a:pt x="36294" y="7207"/>
                  </a:cubicBezTo>
                  <a:cubicBezTo>
                    <a:pt x="36223" y="6993"/>
                    <a:pt x="36236" y="6731"/>
                    <a:pt x="36448" y="6731"/>
                  </a:cubicBezTo>
                  <a:cubicBezTo>
                    <a:pt x="36549" y="6731"/>
                    <a:pt x="36695" y="6791"/>
                    <a:pt x="36899" y="6944"/>
                  </a:cubicBezTo>
                  <a:cubicBezTo>
                    <a:pt x="36768" y="6944"/>
                    <a:pt x="36768" y="7075"/>
                    <a:pt x="36978" y="7365"/>
                  </a:cubicBezTo>
                  <a:cubicBezTo>
                    <a:pt x="37059" y="7486"/>
                    <a:pt x="37109" y="7510"/>
                    <a:pt x="37154" y="7510"/>
                  </a:cubicBezTo>
                  <a:cubicBezTo>
                    <a:pt x="37182" y="7510"/>
                    <a:pt x="37208" y="7500"/>
                    <a:pt x="37239" y="7500"/>
                  </a:cubicBezTo>
                  <a:cubicBezTo>
                    <a:pt x="37284" y="7500"/>
                    <a:pt x="37339" y="7522"/>
                    <a:pt x="37425" y="7628"/>
                  </a:cubicBezTo>
                  <a:cubicBezTo>
                    <a:pt x="37484" y="7472"/>
                    <a:pt x="37255" y="7087"/>
                    <a:pt x="37439" y="7087"/>
                  </a:cubicBezTo>
                  <a:cubicBezTo>
                    <a:pt x="37504" y="7087"/>
                    <a:pt x="37620" y="7136"/>
                    <a:pt x="37820" y="7259"/>
                  </a:cubicBezTo>
                  <a:cubicBezTo>
                    <a:pt x="37682" y="7076"/>
                    <a:pt x="37705" y="7043"/>
                    <a:pt x="37768" y="7043"/>
                  </a:cubicBezTo>
                  <a:cubicBezTo>
                    <a:pt x="37803" y="7043"/>
                    <a:pt x="37849" y="7053"/>
                    <a:pt x="37889" y="7053"/>
                  </a:cubicBezTo>
                  <a:cubicBezTo>
                    <a:pt x="37902" y="7053"/>
                    <a:pt x="37914" y="7052"/>
                    <a:pt x="37925" y="7049"/>
                  </a:cubicBezTo>
                  <a:cubicBezTo>
                    <a:pt x="37820" y="6944"/>
                    <a:pt x="37741" y="6786"/>
                    <a:pt x="37609" y="6707"/>
                  </a:cubicBezTo>
                  <a:lnTo>
                    <a:pt x="37609" y="6707"/>
                  </a:lnTo>
                  <a:cubicBezTo>
                    <a:pt x="37630" y="6711"/>
                    <a:pt x="37650" y="6713"/>
                    <a:pt x="37668" y="6713"/>
                  </a:cubicBezTo>
                  <a:cubicBezTo>
                    <a:pt x="37934" y="6713"/>
                    <a:pt x="37916" y="6317"/>
                    <a:pt x="38178" y="6317"/>
                  </a:cubicBezTo>
                  <a:cubicBezTo>
                    <a:pt x="38256" y="6317"/>
                    <a:pt x="38360" y="6352"/>
                    <a:pt x="38504" y="6444"/>
                  </a:cubicBezTo>
                  <a:cubicBezTo>
                    <a:pt x="38582" y="6313"/>
                    <a:pt x="38582" y="6102"/>
                    <a:pt x="38635" y="5944"/>
                  </a:cubicBezTo>
                  <a:cubicBezTo>
                    <a:pt x="38740" y="6050"/>
                    <a:pt x="38872" y="6155"/>
                    <a:pt x="38951" y="6286"/>
                  </a:cubicBezTo>
                  <a:cubicBezTo>
                    <a:pt x="38968" y="6290"/>
                    <a:pt x="38982" y="6291"/>
                    <a:pt x="38994" y="6291"/>
                  </a:cubicBezTo>
                  <a:cubicBezTo>
                    <a:pt x="39156" y="6291"/>
                    <a:pt x="38763" y="5964"/>
                    <a:pt x="38714" y="5866"/>
                  </a:cubicBezTo>
                  <a:lnTo>
                    <a:pt x="38714" y="5866"/>
                  </a:lnTo>
                  <a:cubicBezTo>
                    <a:pt x="39030" y="5997"/>
                    <a:pt x="39266" y="6207"/>
                    <a:pt x="39450" y="6497"/>
                  </a:cubicBezTo>
                  <a:cubicBezTo>
                    <a:pt x="39590" y="6497"/>
                    <a:pt x="39647" y="6406"/>
                    <a:pt x="39772" y="6406"/>
                  </a:cubicBezTo>
                  <a:cubicBezTo>
                    <a:pt x="39860" y="6406"/>
                    <a:pt x="39981" y="6450"/>
                    <a:pt x="40187" y="6602"/>
                  </a:cubicBezTo>
                  <a:cubicBezTo>
                    <a:pt x="39924" y="6313"/>
                    <a:pt x="39529" y="6155"/>
                    <a:pt x="39371" y="5787"/>
                  </a:cubicBezTo>
                  <a:cubicBezTo>
                    <a:pt x="39357" y="5785"/>
                    <a:pt x="39345" y="5784"/>
                    <a:pt x="39335" y="5784"/>
                  </a:cubicBezTo>
                  <a:cubicBezTo>
                    <a:pt x="39094" y="5784"/>
                    <a:pt x="39803" y="6298"/>
                    <a:pt x="39497" y="6298"/>
                  </a:cubicBezTo>
                  <a:cubicBezTo>
                    <a:pt x="39472" y="6298"/>
                    <a:pt x="39439" y="6294"/>
                    <a:pt x="39398" y="6286"/>
                  </a:cubicBezTo>
                  <a:cubicBezTo>
                    <a:pt x="39082" y="6050"/>
                    <a:pt x="38951" y="5866"/>
                    <a:pt x="38924" y="5681"/>
                  </a:cubicBezTo>
                  <a:cubicBezTo>
                    <a:pt x="38946" y="5601"/>
                    <a:pt x="39031" y="5578"/>
                    <a:pt x="39141" y="5578"/>
                  </a:cubicBezTo>
                  <a:cubicBezTo>
                    <a:pt x="39298" y="5578"/>
                    <a:pt x="39507" y="5625"/>
                    <a:pt x="39661" y="5625"/>
                  </a:cubicBezTo>
                  <a:cubicBezTo>
                    <a:pt x="39789" y="5625"/>
                    <a:pt x="39880" y="5592"/>
                    <a:pt x="39871" y="5471"/>
                  </a:cubicBezTo>
                  <a:lnTo>
                    <a:pt x="39871" y="5471"/>
                  </a:lnTo>
                  <a:cubicBezTo>
                    <a:pt x="40345" y="5760"/>
                    <a:pt x="40029" y="5760"/>
                    <a:pt x="40160" y="5997"/>
                  </a:cubicBezTo>
                  <a:cubicBezTo>
                    <a:pt x="40203" y="6012"/>
                    <a:pt x="40236" y="6019"/>
                    <a:pt x="40261" y="6019"/>
                  </a:cubicBezTo>
                  <a:cubicBezTo>
                    <a:pt x="40406" y="6019"/>
                    <a:pt x="40288" y="5786"/>
                    <a:pt x="40266" y="5629"/>
                  </a:cubicBezTo>
                  <a:cubicBezTo>
                    <a:pt x="40160" y="5550"/>
                    <a:pt x="40055" y="5471"/>
                    <a:pt x="39950" y="5418"/>
                  </a:cubicBezTo>
                  <a:cubicBezTo>
                    <a:pt x="39942" y="5377"/>
                    <a:pt x="39962" y="5370"/>
                    <a:pt x="39984" y="5370"/>
                  </a:cubicBezTo>
                  <a:cubicBezTo>
                    <a:pt x="39998" y="5370"/>
                    <a:pt x="40013" y="5372"/>
                    <a:pt x="40022" y="5372"/>
                  </a:cubicBezTo>
                  <a:cubicBezTo>
                    <a:pt x="40049" y="5372"/>
                    <a:pt x="40042" y="5353"/>
                    <a:pt x="39897" y="5208"/>
                  </a:cubicBezTo>
                  <a:lnTo>
                    <a:pt x="39897" y="5208"/>
                  </a:lnTo>
                  <a:cubicBezTo>
                    <a:pt x="39933" y="5218"/>
                    <a:pt x="39961" y="5223"/>
                    <a:pt x="39984" y="5223"/>
                  </a:cubicBezTo>
                  <a:cubicBezTo>
                    <a:pt x="40185" y="5223"/>
                    <a:pt x="39974" y="4871"/>
                    <a:pt x="40172" y="4871"/>
                  </a:cubicBezTo>
                  <a:cubicBezTo>
                    <a:pt x="40240" y="4871"/>
                    <a:pt x="40357" y="4912"/>
                    <a:pt x="40555" y="5024"/>
                  </a:cubicBezTo>
                  <a:cubicBezTo>
                    <a:pt x="40345" y="4814"/>
                    <a:pt x="40345" y="4638"/>
                    <a:pt x="40493" y="4638"/>
                  </a:cubicBezTo>
                  <a:cubicBezTo>
                    <a:pt x="40567" y="4638"/>
                    <a:pt x="40678" y="4682"/>
                    <a:pt x="40818" y="4787"/>
                  </a:cubicBezTo>
                  <a:cubicBezTo>
                    <a:pt x="40324" y="4223"/>
                    <a:pt x="40482" y="4016"/>
                    <a:pt x="40803" y="4016"/>
                  </a:cubicBezTo>
                  <a:cubicBezTo>
                    <a:pt x="40841" y="4016"/>
                    <a:pt x="40881" y="4019"/>
                    <a:pt x="40923" y="4025"/>
                  </a:cubicBezTo>
                  <a:cubicBezTo>
                    <a:pt x="40871" y="3893"/>
                    <a:pt x="40765" y="3840"/>
                    <a:pt x="40686" y="3735"/>
                  </a:cubicBezTo>
                  <a:lnTo>
                    <a:pt x="40686" y="3735"/>
                  </a:lnTo>
                  <a:cubicBezTo>
                    <a:pt x="40731" y="3745"/>
                    <a:pt x="40769" y="3749"/>
                    <a:pt x="40803" y="3749"/>
                  </a:cubicBezTo>
                  <a:cubicBezTo>
                    <a:pt x="40931" y="3749"/>
                    <a:pt x="40995" y="3695"/>
                    <a:pt x="41085" y="3695"/>
                  </a:cubicBezTo>
                  <a:cubicBezTo>
                    <a:pt x="41169" y="3695"/>
                    <a:pt x="41275" y="3741"/>
                    <a:pt x="41475" y="3919"/>
                  </a:cubicBezTo>
                  <a:cubicBezTo>
                    <a:pt x="41370" y="3735"/>
                    <a:pt x="41265" y="3525"/>
                    <a:pt x="41134" y="3314"/>
                  </a:cubicBezTo>
                  <a:lnTo>
                    <a:pt x="41134" y="3314"/>
                  </a:lnTo>
                  <a:cubicBezTo>
                    <a:pt x="41554" y="3367"/>
                    <a:pt x="41581" y="3788"/>
                    <a:pt x="41923" y="3919"/>
                  </a:cubicBezTo>
                  <a:cubicBezTo>
                    <a:pt x="41777" y="3627"/>
                    <a:pt x="41846" y="3534"/>
                    <a:pt x="42025" y="3534"/>
                  </a:cubicBezTo>
                  <a:cubicBezTo>
                    <a:pt x="42071" y="3534"/>
                    <a:pt x="42126" y="3540"/>
                    <a:pt x="42186" y="3551"/>
                  </a:cubicBezTo>
                  <a:cubicBezTo>
                    <a:pt x="41949" y="3314"/>
                    <a:pt x="41817" y="3025"/>
                    <a:pt x="41607" y="2788"/>
                  </a:cubicBezTo>
                  <a:lnTo>
                    <a:pt x="41607" y="2788"/>
                  </a:lnTo>
                  <a:cubicBezTo>
                    <a:pt x="41975" y="2973"/>
                    <a:pt x="42054" y="3393"/>
                    <a:pt x="42475" y="3525"/>
                  </a:cubicBezTo>
                  <a:cubicBezTo>
                    <a:pt x="41884" y="3022"/>
                    <a:pt x="42039" y="2755"/>
                    <a:pt x="42365" y="2755"/>
                  </a:cubicBezTo>
                  <a:cubicBezTo>
                    <a:pt x="42432" y="2755"/>
                    <a:pt x="42505" y="2766"/>
                    <a:pt x="42580" y="2788"/>
                  </a:cubicBezTo>
                  <a:cubicBezTo>
                    <a:pt x="42580" y="2552"/>
                    <a:pt x="42133" y="2184"/>
                    <a:pt x="42422" y="2184"/>
                  </a:cubicBezTo>
                  <a:cubicBezTo>
                    <a:pt x="42601" y="2342"/>
                    <a:pt x="42764" y="2590"/>
                    <a:pt x="42845" y="2590"/>
                  </a:cubicBezTo>
                  <a:cubicBezTo>
                    <a:pt x="42872" y="2590"/>
                    <a:pt x="42889" y="2564"/>
                    <a:pt x="42896" y="2499"/>
                  </a:cubicBezTo>
                  <a:cubicBezTo>
                    <a:pt x="43132" y="2683"/>
                    <a:pt x="43316" y="2920"/>
                    <a:pt x="43422" y="3183"/>
                  </a:cubicBezTo>
                  <a:cubicBezTo>
                    <a:pt x="43452" y="3198"/>
                    <a:pt x="43472" y="3205"/>
                    <a:pt x="43484" y="3205"/>
                  </a:cubicBezTo>
                  <a:cubicBezTo>
                    <a:pt x="43511" y="3205"/>
                    <a:pt x="43493" y="3167"/>
                    <a:pt x="43474" y="3130"/>
                  </a:cubicBezTo>
                  <a:lnTo>
                    <a:pt x="43474" y="3130"/>
                  </a:lnTo>
                  <a:lnTo>
                    <a:pt x="43658" y="3209"/>
                  </a:lnTo>
                  <a:cubicBezTo>
                    <a:pt x="43553" y="2973"/>
                    <a:pt x="43316" y="2867"/>
                    <a:pt x="43185" y="2631"/>
                  </a:cubicBezTo>
                  <a:cubicBezTo>
                    <a:pt x="43167" y="2559"/>
                    <a:pt x="43183" y="2530"/>
                    <a:pt x="43223" y="2530"/>
                  </a:cubicBezTo>
                  <a:cubicBezTo>
                    <a:pt x="43358" y="2530"/>
                    <a:pt x="43763" y="2853"/>
                    <a:pt x="44027" y="2894"/>
                  </a:cubicBezTo>
                  <a:cubicBezTo>
                    <a:pt x="43842" y="2578"/>
                    <a:pt x="44342" y="2841"/>
                    <a:pt x="44237" y="2578"/>
                  </a:cubicBezTo>
                  <a:cubicBezTo>
                    <a:pt x="44051" y="2485"/>
                    <a:pt x="43931" y="2448"/>
                    <a:pt x="43857" y="2448"/>
                  </a:cubicBezTo>
                  <a:cubicBezTo>
                    <a:pt x="43721" y="2448"/>
                    <a:pt x="43739" y="2573"/>
                    <a:pt x="43790" y="2710"/>
                  </a:cubicBezTo>
                  <a:cubicBezTo>
                    <a:pt x="43579" y="2578"/>
                    <a:pt x="43369" y="2473"/>
                    <a:pt x="43132" y="2394"/>
                  </a:cubicBezTo>
                  <a:cubicBezTo>
                    <a:pt x="43273" y="2374"/>
                    <a:pt x="43108" y="2201"/>
                    <a:pt x="43230" y="2201"/>
                  </a:cubicBezTo>
                  <a:cubicBezTo>
                    <a:pt x="43268" y="2201"/>
                    <a:pt x="43335" y="2218"/>
                    <a:pt x="43448" y="2262"/>
                  </a:cubicBezTo>
                  <a:cubicBezTo>
                    <a:pt x="43422" y="2026"/>
                    <a:pt x="43080" y="2052"/>
                    <a:pt x="43053" y="1842"/>
                  </a:cubicBezTo>
                  <a:lnTo>
                    <a:pt x="43053" y="1842"/>
                  </a:lnTo>
                  <a:cubicBezTo>
                    <a:pt x="43164" y="1885"/>
                    <a:pt x="43258" y="1902"/>
                    <a:pt x="43339" y="1902"/>
                  </a:cubicBezTo>
                  <a:cubicBezTo>
                    <a:pt x="43606" y="1902"/>
                    <a:pt x="43746" y="1718"/>
                    <a:pt x="43948" y="1658"/>
                  </a:cubicBezTo>
                  <a:cubicBezTo>
                    <a:pt x="43890" y="1591"/>
                    <a:pt x="43826" y="1565"/>
                    <a:pt x="43769" y="1565"/>
                  </a:cubicBezTo>
                  <a:cubicBezTo>
                    <a:pt x="43668" y="1565"/>
                    <a:pt x="43589" y="1643"/>
                    <a:pt x="43606" y="1710"/>
                  </a:cubicBezTo>
                  <a:cubicBezTo>
                    <a:pt x="43001" y="1263"/>
                    <a:pt x="43316" y="1105"/>
                    <a:pt x="43579" y="1105"/>
                  </a:cubicBezTo>
                  <a:cubicBezTo>
                    <a:pt x="44000" y="1342"/>
                    <a:pt x="43422" y="1289"/>
                    <a:pt x="43764" y="1447"/>
                  </a:cubicBezTo>
                  <a:cubicBezTo>
                    <a:pt x="43844" y="1481"/>
                    <a:pt x="43895" y="1495"/>
                    <a:pt x="43924" y="1495"/>
                  </a:cubicBezTo>
                  <a:cubicBezTo>
                    <a:pt x="44064" y="1495"/>
                    <a:pt x="43721" y="1176"/>
                    <a:pt x="43870" y="1176"/>
                  </a:cubicBezTo>
                  <a:cubicBezTo>
                    <a:pt x="43883" y="1176"/>
                    <a:pt x="43900" y="1179"/>
                    <a:pt x="43921" y="1184"/>
                  </a:cubicBezTo>
                  <a:cubicBezTo>
                    <a:pt x="44058" y="1359"/>
                    <a:pt x="44144" y="1421"/>
                    <a:pt x="44210" y="1421"/>
                  </a:cubicBezTo>
                  <a:cubicBezTo>
                    <a:pt x="44366" y="1421"/>
                    <a:pt x="44405" y="1078"/>
                    <a:pt x="44708" y="1078"/>
                  </a:cubicBezTo>
                  <a:cubicBezTo>
                    <a:pt x="44797" y="1078"/>
                    <a:pt x="44908" y="1108"/>
                    <a:pt x="45052" y="1184"/>
                  </a:cubicBezTo>
                  <a:cubicBezTo>
                    <a:pt x="44894" y="895"/>
                    <a:pt x="44763" y="606"/>
                    <a:pt x="44684" y="290"/>
                  </a:cubicBezTo>
                  <a:lnTo>
                    <a:pt x="44237" y="290"/>
                  </a:lnTo>
                  <a:lnTo>
                    <a:pt x="39740" y="264"/>
                  </a:lnTo>
                  <a:lnTo>
                    <a:pt x="39740" y="264"/>
                  </a:lnTo>
                  <a:cubicBezTo>
                    <a:pt x="39766" y="290"/>
                    <a:pt x="39766" y="316"/>
                    <a:pt x="39740" y="343"/>
                  </a:cubicBezTo>
                  <a:cubicBezTo>
                    <a:pt x="39687" y="316"/>
                    <a:pt x="39634" y="290"/>
                    <a:pt x="39582" y="264"/>
                  </a:cubicBezTo>
                  <a:cubicBezTo>
                    <a:pt x="33612" y="237"/>
                    <a:pt x="27642" y="185"/>
                    <a:pt x="21698" y="132"/>
                  </a:cubicBezTo>
                  <a:cubicBezTo>
                    <a:pt x="21356" y="421"/>
                    <a:pt x="21040" y="684"/>
                    <a:pt x="20698" y="1000"/>
                  </a:cubicBezTo>
                  <a:cubicBezTo>
                    <a:pt x="19699" y="1894"/>
                    <a:pt x="18700" y="2815"/>
                    <a:pt x="17753" y="3788"/>
                  </a:cubicBezTo>
                  <a:cubicBezTo>
                    <a:pt x="17253" y="4261"/>
                    <a:pt x="16780" y="4735"/>
                    <a:pt x="16306" y="5208"/>
                  </a:cubicBezTo>
                  <a:cubicBezTo>
                    <a:pt x="15833" y="5708"/>
                    <a:pt x="15360" y="6181"/>
                    <a:pt x="14886" y="6655"/>
                  </a:cubicBezTo>
                  <a:cubicBezTo>
                    <a:pt x="14413" y="7154"/>
                    <a:pt x="13939" y="7654"/>
                    <a:pt x="13492" y="8154"/>
                  </a:cubicBezTo>
                  <a:lnTo>
                    <a:pt x="12782" y="8890"/>
                  </a:lnTo>
                  <a:lnTo>
                    <a:pt x="12072" y="9626"/>
                  </a:lnTo>
                  <a:cubicBezTo>
                    <a:pt x="11152" y="10626"/>
                    <a:pt x="10231" y="11625"/>
                    <a:pt x="9337" y="12625"/>
                  </a:cubicBezTo>
                  <a:cubicBezTo>
                    <a:pt x="8890" y="13124"/>
                    <a:pt x="8443" y="13650"/>
                    <a:pt x="7969" y="14150"/>
                  </a:cubicBezTo>
                  <a:lnTo>
                    <a:pt x="6602" y="15649"/>
                  </a:lnTo>
                  <a:cubicBezTo>
                    <a:pt x="6391" y="15518"/>
                    <a:pt x="6233" y="15334"/>
                    <a:pt x="6155" y="15149"/>
                  </a:cubicBezTo>
                  <a:cubicBezTo>
                    <a:pt x="7207" y="15071"/>
                    <a:pt x="7022" y="13677"/>
                    <a:pt x="8022" y="13545"/>
                  </a:cubicBezTo>
                  <a:cubicBezTo>
                    <a:pt x="7785" y="13230"/>
                    <a:pt x="7838" y="13230"/>
                    <a:pt x="7864" y="13072"/>
                  </a:cubicBezTo>
                  <a:lnTo>
                    <a:pt x="7864" y="13072"/>
                  </a:lnTo>
                  <a:cubicBezTo>
                    <a:pt x="8022" y="13177"/>
                    <a:pt x="7864" y="13177"/>
                    <a:pt x="7996" y="13335"/>
                  </a:cubicBezTo>
                  <a:cubicBezTo>
                    <a:pt x="8011" y="13340"/>
                    <a:pt x="8024" y="13342"/>
                    <a:pt x="8034" y="13342"/>
                  </a:cubicBezTo>
                  <a:cubicBezTo>
                    <a:pt x="8154" y="13342"/>
                    <a:pt x="7975" y="13029"/>
                    <a:pt x="8112" y="13029"/>
                  </a:cubicBezTo>
                  <a:cubicBezTo>
                    <a:pt x="8147" y="13029"/>
                    <a:pt x="8201" y="13049"/>
                    <a:pt x="8285" y="13098"/>
                  </a:cubicBezTo>
                  <a:cubicBezTo>
                    <a:pt x="8180" y="12861"/>
                    <a:pt x="7917" y="12756"/>
                    <a:pt x="7811" y="12519"/>
                  </a:cubicBezTo>
                  <a:lnTo>
                    <a:pt x="7811" y="12519"/>
                  </a:lnTo>
                  <a:cubicBezTo>
                    <a:pt x="8032" y="12627"/>
                    <a:pt x="8211" y="12673"/>
                    <a:pt x="8354" y="12673"/>
                  </a:cubicBezTo>
                  <a:cubicBezTo>
                    <a:pt x="8808" y="12673"/>
                    <a:pt x="8910" y="12204"/>
                    <a:pt x="8890" y="11704"/>
                  </a:cubicBezTo>
                  <a:cubicBezTo>
                    <a:pt x="9258" y="11573"/>
                    <a:pt x="9731" y="11520"/>
                    <a:pt x="9626" y="10915"/>
                  </a:cubicBezTo>
                  <a:lnTo>
                    <a:pt x="9626" y="10915"/>
                  </a:lnTo>
                  <a:cubicBezTo>
                    <a:pt x="9731" y="10941"/>
                    <a:pt x="9810" y="10994"/>
                    <a:pt x="9863" y="11099"/>
                  </a:cubicBezTo>
                  <a:cubicBezTo>
                    <a:pt x="9889" y="10310"/>
                    <a:pt x="10967" y="10284"/>
                    <a:pt x="10704" y="9495"/>
                  </a:cubicBezTo>
                  <a:lnTo>
                    <a:pt x="10704" y="9495"/>
                  </a:lnTo>
                  <a:cubicBezTo>
                    <a:pt x="10920" y="9603"/>
                    <a:pt x="10959" y="9693"/>
                    <a:pt x="11038" y="9693"/>
                  </a:cubicBezTo>
                  <a:cubicBezTo>
                    <a:pt x="11056" y="9693"/>
                    <a:pt x="11075" y="9688"/>
                    <a:pt x="11099" y="9679"/>
                  </a:cubicBezTo>
                  <a:cubicBezTo>
                    <a:pt x="10994" y="9574"/>
                    <a:pt x="10889" y="9495"/>
                    <a:pt x="10757" y="9442"/>
                  </a:cubicBezTo>
                  <a:cubicBezTo>
                    <a:pt x="11746" y="9416"/>
                    <a:pt x="11319" y="8206"/>
                    <a:pt x="12380" y="8206"/>
                  </a:cubicBezTo>
                  <a:cubicBezTo>
                    <a:pt x="12391" y="8206"/>
                    <a:pt x="12402" y="8206"/>
                    <a:pt x="12414" y="8206"/>
                  </a:cubicBezTo>
                  <a:cubicBezTo>
                    <a:pt x="11993" y="7707"/>
                    <a:pt x="12703" y="7864"/>
                    <a:pt x="12808" y="7759"/>
                  </a:cubicBezTo>
                  <a:cubicBezTo>
                    <a:pt x="13001" y="7588"/>
                    <a:pt x="12828" y="7156"/>
                    <a:pt x="13011" y="7156"/>
                  </a:cubicBezTo>
                  <a:cubicBezTo>
                    <a:pt x="13053" y="7156"/>
                    <a:pt x="13114" y="7179"/>
                    <a:pt x="13203" y="7233"/>
                  </a:cubicBezTo>
                  <a:cubicBezTo>
                    <a:pt x="13102" y="6871"/>
                    <a:pt x="13186" y="6678"/>
                    <a:pt x="13479" y="6678"/>
                  </a:cubicBezTo>
                  <a:cubicBezTo>
                    <a:pt x="13569" y="6678"/>
                    <a:pt x="13678" y="6696"/>
                    <a:pt x="13808" y="6733"/>
                  </a:cubicBezTo>
                  <a:cubicBezTo>
                    <a:pt x="13782" y="6523"/>
                    <a:pt x="13466" y="6523"/>
                    <a:pt x="13440" y="6286"/>
                  </a:cubicBezTo>
                  <a:cubicBezTo>
                    <a:pt x="13411" y="6251"/>
                    <a:pt x="13412" y="6237"/>
                    <a:pt x="13433" y="6237"/>
                  </a:cubicBezTo>
                  <a:cubicBezTo>
                    <a:pt x="13493" y="6237"/>
                    <a:pt x="13714" y="6361"/>
                    <a:pt x="13785" y="6450"/>
                  </a:cubicBezTo>
                  <a:lnTo>
                    <a:pt x="13785" y="6450"/>
                  </a:lnTo>
                  <a:cubicBezTo>
                    <a:pt x="13602" y="6037"/>
                    <a:pt x="14015" y="6222"/>
                    <a:pt x="13939" y="5892"/>
                  </a:cubicBezTo>
                  <a:lnTo>
                    <a:pt x="13939" y="5892"/>
                  </a:lnTo>
                  <a:cubicBezTo>
                    <a:pt x="14071" y="5944"/>
                    <a:pt x="14176" y="6050"/>
                    <a:pt x="14229" y="6181"/>
                  </a:cubicBezTo>
                  <a:cubicBezTo>
                    <a:pt x="14018" y="5655"/>
                    <a:pt x="14439" y="5760"/>
                    <a:pt x="14413" y="5418"/>
                  </a:cubicBezTo>
                  <a:lnTo>
                    <a:pt x="14413" y="5418"/>
                  </a:lnTo>
                  <a:cubicBezTo>
                    <a:pt x="14603" y="5590"/>
                    <a:pt x="14663" y="5641"/>
                    <a:pt x="14678" y="5641"/>
                  </a:cubicBezTo>
                  <a:cubicBezTo>
                    <a:pt x="14701" y="5641"/>
                    <a:pt x="14632" y="5533"/>
                    <a:pt x="14739" y="5533"/>
                  </a:cubicBezTo>
                  <a:cubicBezTo>
                    <a:pt x="14762" y="5533"/>
                    <a:pt x="14792" y="5538"/>
                    <a:pt x="14834" y="5550"/>
                  </a:cubicBezTo>
                  <a:cubicBezTo>
                    <a:pt x="14649" y="5392"/>
                    <a:pt x="14544" y="5182"/>
                    <a:pt x="14623" y="5129"/>
                  </a:cubicBezTo>
                  <a:lnTo>
                    <a:pt x="14623" y="5129"/>
                  </a:lnTo>
                  <a:cubicBezTo>
                    <a:pt x="14755" y="5234"/>
                    <a:pt x="14886" y="5340"/>
                    <a:pt x="15044" y="5392"/>
                  </a:cubicBezTo>
                  <a:cubicBezTo>
                    <a:pt x="14623" y="4787"/>
                    <a:pt x="15570" y="5261"/>
                    <a:pt x="15228" y="4524"/>
                  </a:cubicBezTo>
                  <a:lnTo>
                    <a:pt x="15228" y="4524"/>
                  </a:lnTo>
                  <a:cubicBezTo>
                    <a:pt x="15386" y="4603"/>
                    <a:pt x="15517" y="4708"/>
                    <a:pt x="15596" y="4840"/>
                  </a:cubicBezTo>
                  <a:cubicBezTo>
                    <a:pt x="15728" y="4445"/>
                    <a:pt x="16517" y="3998"/>
                    <a:pt x="16254" y="3604"/>
                  </a:cubicBezTo>
                  <a:cubicBezTo>
                    <a:pt x="16333" y="3420"/>
                    <a:pt x="16911" y="3735"/>
                    <a:pt x="16596" y="3104"/>
                  </a:cubicBezTo>
                  <a:lnTo>
                    <a:pt x="16596" y="3104"/>
                  </a:lnTo>
                  <a:cubicBezTo>
                    <a:pt x="16765" y="3184"/>
                    <a:pt x="16934" y="3226"/>
                    <a:pt x="17062" y="3226"/>
                  </a:cubicBezTo>
                  <a:cubicBezTo>
                    <a:pt x="17272" y="3226"/>
                    <a:pt x="17370" y="3112"/>
                    <a:pt x="17174" y="2867"/>
                  </a:cubicBezTo>
                  <a:cubicBezTo>
                    <a:pt x="18305" y="2289"/>
                    <a:pt x="18726" y="1158"/>
                    <a:pt x="19883" y="527"/>
                  </a:cubicBezTo>
                  <a:cubicBezTo>
                    <a:pt x="19831" y="421"/>
                    <a:pt x="19699" y="343"/>
                    <a:pt x="19646" y="237"/>
                  </a:cubicBezTo>
                  <a:lnTo>
                    <a:pt x="19646" y="237"/>
                  </a:lnTo>
                  <a:cubicBezTo>
                    <a:pt x="19936" y="369"/>
                    <a:pt x="19883" y="264"/>
                    <a:pt x="20225" y="369"/>
                  </a:cubicBezTo>
                  <a:cubicBezTo>
                    <a:pt x="20225" y="290"/>
                    <a:pt x="20251" y="211"/>
                    <a:pt x="20278" y="132"/>
                  </a:cubicBezTo>
                  <a:cubicBezTo>
                    <a:pt x="17832" y="106"/>
                    <a:pt x="15360" y="53"/>
                    <a:pt x="12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grpSp>
        <p:nvGrpSpPr>
          <p:cNvPr id="153" name="Google Shape;153;p5"/>
          <p:cNvGrpSpPr/>
          <p:nvPr/>
        </p:nvGrpSpPr>
        <p:grpSpPr>
          <a:xfrm rot="10800000">
            <a:off x="6011612" y="6963312"/>
            <a:ext cx="907667" cy="1408179"/>
            <a:chOff x="4704616" y="273982"/>
            <a:chExt cx="1435274" cy="1476937"/>
          </a:xfrm>
          <a:solidFill>
            <a:schemeClr val="accent1">
              <a:lumMod val="40000"/>
              <a:lumOff val="60000"/>
            </a:schemeClr>
          </a:solidFill>
        </p:grpSpPr>
        <p:sp>
          <p:nvSpPr>
            <p:cNvPr id="154" name="Google Shape;154;p5"/>
            <p:cNvSpPr/>
            <p:nvPr/>
          </p:nvSpPr>
          <p:spPr>
            <a:xfrm>
              <a:off x="5488673" y="962786"/>
              <a:ext cx="446751" cy="279946"/>
            </a:xfrm>
            <a:custGeom>
              <a:avLst/>
              <a:gdLst/>
              <a:ahLst/>
              <a:cxnLst/>
              <a:rect l="l" t="t" r="r" b="b"/>
              <a:pathLst>
                <a:path w="5919" h="3709" extrusionOk="0">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55" name="Google Shape;155;p5"/>
            <p:cNvSpPr/>
            <p:nvPr/>
          </p:nvSpPr>
          <p:spPr>
            <a:xfrm>
              <a:off x="4704616" y="1411421"/>
              <a:ext cx="387124" cy="339498"/>
            </a:xfrm>
            <a:custGeom>
              <a:avLst/>
              <a:gdLst/>
              <a:ahLst/>
              <a:cxnLst/>
              <a:rect l="l" t="t" r="r" b="b"/>
              <a:pathLst>
                <a:path w="5129" h="4498" extrusionOk="0">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56" name="Google Shape;156;p5"/>
            <p:cNvSpPr/>
            <p:nvPr/>
          </p:nvSpPr>
          <p:spPr>
            <a:xfrm>
              <a:off x="5399383" y="273982"/>
              <a:ext cx="420863" cy="299797"/>
            </a:xfrm>
            <a:custGeom>
              <a:avLst/>
              <a:gdLst/>
              <a:ahLst/>
              <a:cxnLst/>
              <a:rect l="l" t="t" r="r" b="b"/>
              <a:pathLst>
                <a:path w="5576" h="3972" extrusionOk="0">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57" name="Google Shape;157;p5"/>
            <p:cNvSpPr/>
            <p:nvPr/>
          </p:nvSpPr>
          <p:spPr>
            <a:xfrm>
              <a:off x="4780018" y="849646"/>
              <a:ext cx="440789" cy="272021"/>
            </a:xfrm>
            <a:custGeom>
              <a:avLst/>
              <a:gdLst/>
              <a:ahLst/>
              <a:cxnLst/>
              <a:rect l="l" t="t" r="r" b="b"/>
              <a:pathLst>
                <a:path w="5840" h="3604" extrusionOk="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58" name="Google Shape;158;p5"/>
            <p:cNvSpPr/>
            <p:nvPr/>
          </p:nvSpPr>
          <p:spPr>
            <a:xfrm>
              <a:off x="5284205" y="1127552"/>
              <a:ext cx="97366" cy="168768"/>
            </a:xfrm>
            <a:custGeom>
              <a:avLst/>
              <a:gdLst/>
              <a:ahLst/>
              <a:cxnLst/>
              <a:rect l="l" t="t" r="r" b="b"/>
              <a:pathLst>
                <a:path w="1290" h="2236" extrusionOk="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59" name="Google Shape;159;p5"/>
            <p:cNvSpPr/>
            <p:nvPr/>
          </p:nvSpPr>
          <p:spPr>
            <a:xfrm>
              <a:off x="6034599" y="418898"/>
              <a:ext cx="105291" cy="146955"/>
            </a:xfrm>
            <a:custGeom>
              <a:avLst/>
              <a:gdLst/>
              <a:ahLst/>
              <a:cxnLst/>
              <a:rect l="l" t="t" r="r" b="b"/>
              <a:pathLst>
                <a:path w="1395" h="1947" extrusionOk="0">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0" name="Google Shape;160;p5"/>
            <p:cNvSpPr/>
            <p:nvPr/>
          </p:nvSpPr>
          <p:spPr>
            <a:xfrm>
              <a:off x="4944785" y="545926"/>
              <a:ext cx="91403" cy="131104"/>
            </a:xfrm>
            <a:custGeom>
              <a:avLst/>
              <a:gdLst/>
              <a:ahLst/>
              <a:cxnLst/>
              <a:rect l="l" t="t" r="r" b="b"/>
              <a:pathLst>
                <a:path w="1211" h="1737" extrusionOk="0">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1" name="Google Shape;161;p5"/>
            <p:cNvSpPr/>
            <p:nvPr/>
          </p:nvSpPr>
          <p:spPr>
            <a:xfrm>
              <a:off x="5548224" y="657103"/>
              <a:ext cx="91403" cy="117141"/>
            </a:xfrm>
            <a:custGeom>
              <a:avLst/>
              <a:gdLst/>
              <a:ahLst/>
              <a:cxnLst/>
              <a:rect l="l" t="t" r="r" b="b"/>
              <a:pathLst>
                <a:path w="1211" h="1552" extrusionOk="0">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63" name="Google Shape;163;p5"/>
          <p:cNvGrpSpPr/>
          <p:nvPr/>
        </p:nvGrpSpPr>
        <p:grpSpPr>
          <a:xfrm rot="12425526">
            <a:off x="6359709" y="6458030"/>
            <a:ext cx="415223" cy="1482508"/>
            <a:chOff x="4258075" y="3580075"/>
            <a:chExt cx="122975" cy="170975"/>
          </a:xfrm>
        </p:grpSpPr>
        <p:sp>
          <p:nvSpPr>
            <p:cNvPr id="164" name="Google Shape;164;p5"/>
            <p:cNvSpPr/>
            <p:nvPr/>
          </p:nvSpPr>
          <p:spPr>
            <a:xfrm>
              <a:off x="4301475" y="3580075"/>
              <a:ext cx="36850" cy="41450"/>
            </a:xfrm>
            <a:custGeom>
              <a:avLst/>
              <a:gdLst/>
              <a:ahLst/>
              <a:cxnLst/>
              <a:rect l="l" t="t" r="r" b="b"/>
              <a:pathLst>
                <a:path w="1474" h="1658" extrusionOk="0">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5" name="Google Shape;165;p5"/>
            <p:cNvSpPr/>
            <p:nvPr/>
          </p:nvSpPr>
          <p:spPr>
            <a:xfrm>
              <a:off x="4340925" y="3669875"/>
              <a:ext cx="40125" cy="38875"/>
            </a:xfrm>
            <a:custGeom>
              <a:avLst/>
              <a:gdLst/>
              <a:ahLst/>
              <a:cxnLst/>
              <a:rect l="l" t="t" r="r" b="b"/>
              <a:pathLst>
                <a:path w="1605" h="1555" extrusionOk="0">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6" name="Google Shape;166;p5"/>
            <p:cNvSpPr/>
            <p:nvPr/>
          </p:nvSpPr>
          <p:spPr>
            <a:xfrm>
              <a:off x="4258075" y="3649950"/>
              <a:ext cx="44075" cy="38650"/>
            </a:xfrm>
            <a:custGeom>
              <a:avLst/>
              <a:gdLst/>
              <a:ahLst/>
              <a:cxnLst/>
              <a:rect l="l" t="t" r="r" b="b"/>
              <a:pathLst>
                <a:path w="1763" h="1546" extrusionOk="0">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7" name="Google Shape;167;p5"/>
            <p:cNvSpPr/>
            <p:nvPr/>
          </p:nvSpPr>
          <p:spPr>
            <a:xfrm>
              <a:off x="4274500" y="3714200"/>
              <a:ext cx="36850" cy="36850"/>
            </a:xfrm>
            <a:custGeom>
              <a:avLst/>
              <a:gdLst/>
              <a:ahLst/>
              <a:cxnLst/>
              <a:rect l="l" t="t" r="r" b="b"/>
              <a:pathLst>
                <a:path w="1474" h="1474" extrusionOk="0">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5">
  <p:cSld name="CUSTOM_14_1_1_1_1">
    <p:bg>
      <p:bgPr>
        <a:solidFill>
          <a:schemeClr val="accent3"/>
        </a:solidFill>
        <a:effectLst/>
      </p:bgPr>
    </p:bg>
    <p:spTree>
      <p:nvGrpSpPr>
        <p:cNvPr id="1" name="Shape 468"/>
        <p:cNvGrpSpPr/>
        <p:nvPr/>
      </p:nvGrpSpPr>
      <p:grpSpPr>
        <a:xfrm>
          <a:off x="0" y="0"/>
          <a:ext cx="0" cy="0"/>
          <a:chOff x="0" y="0"/>
          <a:chExt cx="0" cy="0"/>
        </a:xfrm>
      </p:grpSpPr>
      <p:sp>
        <p:nvSpPr>
          <p:cNvPr id="469" name="Google Shape;469;p18"/>
          <p:cNvSpPr/>
          <p:nvPr/>
        </p:nvSpPr>
        <p:spPr>
          <a:xfrm rot="5400000" flipH="1">
            <a:off x="-1654724" y="1620035"/>
            <a:ext cx="5064729" cy="1824641"/>
          </a:xfrm>
          <a:custGeom>
            <a:avLst/>
            <a:gdLst/>
            <a:ahLst/>
            <a:cxnLst/>
            <a:rect l="l" t="t" r="r" b="b"/>
            <a:pathLst>
              <a:path w="60980" h="56414" extrusionOk="0">
                <a:moveTo>
                  <a:pt x="60266" y="1871"/>
                </a:moveTo>
                <a:cubicBezTo>
                  <a:pt x="60332" y="1871"/>
                  <a:pt x="60427" y="1934"/>
                  <a:pt x="60532" y="2078"/>
                </a:cubicBezTo>
                <a:lnTo>
                  <a:pt x="60532" y="2104"/>
                </a:lnTo>
                <a:cubicBezTo>
                  <a:pt x="60490" y="2077"/>
                  <a:pt x="60460" y="2066"/>
                  <a:pt x="60438" y="2066"/>
                </a:cubicBezTo>
                <a:cubicBezTo>
                  <a:pt x="60322" y="2066"/>
                  <a:pt x="60441" y="2381"/>
                  <a:pt x="60321" y="2381"/>
                </a:cubicBezTo>
                <a:cubicBezTo>
                  <a:pt x="60307" y="2381"/>
                  <a:pt x="60290" y="2376"/>
                  <a:pt x="60269" y="2367"/>
                </a:cubicBezTo>
                <a:cubicBezTo>
                  <a:pt x="60119" y="2066"/>
                  <a:pt x="60149" y="1871"/>
                  <a:pt x="60266" y="1871"/>
                </a:cubicBezTo>
                <a:close/>
                <a:moveTo>
                  <a:pt x="56091" y="6837"/>
                </a:moveTo>
                <a:cubicBezTo>
                  <a:pt x="56144" y="6837"/>
                  <a:pt x="56214" y="6857"/>
                  <a:pt x="56298" y="6891"/>
                </a:cubicBezTo>
                <a:cubicBezTo>
                  <a:pt x="56403" y="7233"/>
                  <a:pt x="56035" y="6970"/>
                  <a:pt x="56035" y="7180"/>
                </a:cubicBezTo>
                <a:cubicBezTo>
                  <a:pt x="55945" y="6929"/>
                  <a:pt x="55978" y="6837"/>
                  <a:pt x="56091" y="6837"/>
                </a:cubicBezTo>
                <a:close/>
                <a:moveTo>
                  <a:pt x="53439" y="9788"/>
                </a:moveTo>
                <a:cubicBezTo>
                  <a:pt x="53480" y="9788"/>
                  <a:pt x="53545" y="9837"/>
                  <a:pt x="53642" y="9968"/>
                </a:cubicBezTo>
                <a:lnTo>
                  <a:pt x="53642" y="9994"/>
                </a:lnTo>
                <a:cubicBezTo>
                  <a:pt x="53628" y="9991"/>
                  <a:pt x="53616" y="9990"/>
                  <a:pt x="53606" y="9990"/>
                </a:cubicBezTo>
                <a:cubicBezTo>
                  <a:pt x="53447" y="9990"/>
                  <a:pt x="53720" y="10307"/>
                  <a:pt x="53612" y="10307"/>
                </a:cubicBezTo>
                <a:cubicBezTo>
                  <a:pt x="53596" y="10307"/>
                  <a:pt x="53572" y="10300"/>
                  <a:pt x="53536" y="10283"/>
                </a:cubicBezTo>
                <a:cubicBezTo>
                  <a:pt x="53400" y="10186"/>
                  <a:pt x="53322" y="9788"/>
                  <a:pt x="53439" y="9788"/>
                </a:cubicBezTo>
                <a:close/>
                <a:moveTo>
                  <a:pt x="53037" y="9915"/>
                </a:moveTo>
                <a:cubicBezTo>
                  <a:pt x="53247" y="10178"/>
                  <a:pt x="53063" y="10178"/>
                  <a:pt x="53273" y="10573"/>
                </a:cubicBezTo>
                <a:cubicBezTo>
                  <a:pt x="53037" y="10494"/>
                  <a:pt x="53010" y="10283"/>
                  <a:pt x="52826" y="10152"/>
                </a:cubicBezTo>
                <a:lnTo>
                  <a:pt x="52826" y="10178"/>
                </a:lnTo>
                <a:cubicBezTo>
                  <a:pt x="52747" y="9915"/>
                  <a:pt x="52931" y="9942"/>
                  <a:pt x="53037" y="9915"/>
                </a:cubicBezTo>
                <a:close/>
                <a:moveTo>
                  <a:pt x="51827" y="10599"/>
                </a:moveTo>
                <a:lnTo>
                  <a:pt x="51827" y="10599"/>
                </a:lnTo>
                <a:cubicBezTo>
                  <a:pt x="51940" y="10697"/>
                  <a:pt x="51995" y="10728"/>
                  <a:pt x="52023" y="10728"/>
                </a:cubicBezTo>
                <a:cubicBezTo>
                  <a:pt x="52071" y="10728"/>
                  <a:pt x="52039" y="10635"/>
                  <a:pt x="52091" y="10635"/>
                </a:cubicBezTo>
                <a:cubicBezTo>
                  <a:pt x="52114" y="10635"/>
                  <a:pt x="52153" y="10653"/>
                  <a:pt x="52221" y="10704"/>
                </a:cubicBezTo>
                <a:cubicBezTo>
                  <a:pt x="52183" y="10782"/>
                  <a:pt x="52244" y="10974"/>
                  <a:pt x="52131" y="10974"/>
                </a:cubicBezTo>
                <a:cubicBezTo>
                  <a:pt x="52090" y="10974"/>
                  <a:pt x="52028" y="10950"/>
                  <a:pt x="51932" y="10888"/>
                </a:cubicBezTo>
                <a:cubicBezTo>
                  <a:pt x="51774" y="10757"/>
                  <a:pt x="51932" y="10783"/>
                  <a:pt x="51827" y="10599"/>
                </a:cubicBezTo>
                <a:close/>
                <a:moveTo>
                  <a:pt x="50309" y="12626"/>
                </a:moveTo>
                <a:cubicBezTo>
                  <a:pt x="50374" y="12626"/>
                  <a:pt x="50451" y="12669"/>
                  <a:pt x="50564" y="12835"/>
                </a:cubicBezTo>
                <a:cubicBezTo>
                  <a:pt x="50496" y="12791"/>
                  <a:pt x="50448" y="12775"/>
                  <a:pt x="50414" y="12775"/>
                </a:cubicBezTo>
                <a:cubicBezTo>
                  <a:pt x="50309" y="12775"/>
                  <a:pt x="50337" y="12932"/>
                  <a:pt x="50282" y="12932"/>
                </a:cubicBezTo>
                <a:cubicBezTo>
                  <a:pt x="50247" y="12932"/>
                  <a:pt x="50176" y="12866"/>
                  <a:pt x="50012" y="12650"/>
                </a:cubicBezTo>
                <a:lnTo>
                  <a:pt x="50012" y="12650"/>
                </a:lnTo>
                <a:cubicBezTo>
                  <a:pt x="50048" y="12672"/>
                  <a:pt x="50078" y="12680"/>
                  <a:pt x="50107" y="12680"/>
                </a:cubicBezTo>
                <a:cubicBezTo>
                  <a:pt x="50181" y="12680"/>
                  <a:pt x="50237" y="12626"/>
                  <a:pt x="50309" y="12626"/>
                </a:cubicBezTo>
                <a:close/>
                <a:moveTo>
                  <a:pt x="49302" y="13124"/>
                </a:moveTo>
                <a:lnTo>
                  <a:pt x="49302" y="13124"/>
                </a:lnTo>
                <a:cubicBezTo>
                  <a:pt x="49334" y="13134"/>
                  <a:pt x="49360" y="13137"/>
                  <a:pt x="49384" y="13137"/>
                </a:cubicBezTo>
                <a:cubicBezTo>
                  <a:pt x="49420" y="13137"/>
                  <a:pt x="49452" y="13130"/>
                  <a:pt x="49489" y="13130"/>
                </a:cubicBezTo>
                <a:cubicBezTo>
                  <a:pt x="49552" y="13130"/>
                  <a:pt x="49631" y="13150"/>
                  <a:pt x="49775" y="13255"/>
                </a:cubicBezTo>
                <a:cubicBezTo>
                  <a:pt x="49960" y="13676"/>
                  <a:pt x="49881" y="13808"/>
                  <a:pt x="49802" y="13939"/>
                </a:cubicBezTo>
                <a:lnTo>
                  <a:pt x="49539" y="13781"/>
                </a:lnTo>
                <a:cubicBezTo>
                  <a:pt x="49565" y="13492"/>
                  <a:pt x="49591" y="13571"/>
                  <a:pt x="49302" y="13124"/>
                </a:cubicBezTo>
                <a:close/>
                <a:moveTo>
                  <a:pt x="47856" y="14439"/>
                </a:moveTo>
                <a:cubicBezTo>
                  <a:pt x="47973" y="14517"/>
                  <a:pt x="48054" y="14535"/>
                  <a:pt x="48116" y="14535"/>
                </a:cubicBezTo>
                <a:cubicBezTo>
                  <a:pt x="48166" y="14535"/>
                  <a:pt x="48205" y="14523"/>
                  <a:pt x="48243" y="14523"/>
                </a:cubicBezTo>
                <a:cubicBezTo>
                  <a:pt x="48314" y="14523"/>
                  <a:pt x="48380" y="14565"/>
                  <a:pt x="48513" y="14807"/>
                </a:cubicBezTo>
                <a:cubicBezTo>
                  <a:pt x="48250" y="14597"/>
                  <a:pt x="48119" y="14807"/>
                  <a:pt x="47856" y="14439"/>
                </a:cubicBezTo>
                <a:close/>
                <a:moveTo>
                  <a:pt x="42101" y="19762"/>
                </a:moveTo>
                <a:cubicBezTo>
                  <a:pt x="42110" y="19773"/>
                  <a:pt x="42119" y="19783"/>
                  <a:pt x="42129" y="19793"/>
                </a:cubicBezTo>
                <a:lnTo>
                  <a:pt x="42129" y="19793"/>
                </a:lnTo>
                <a:cubicBezTo>
                  <a:pt x="42127" y="19788"/>
                  <a:pt x="42125" y="19783"/>
                  <a:pt x="42122" y="19778"/>
                </a:cubicBezTo>
                <a:cubicBezTo>
                  <a:pt x="42115" y="19772"/>
                  <a:pt x="42108" y="19767"/>
                  <a:pt x="42101" y="19762"/>
                </a:cubicBezTo>
                <a:close/>
                <a:moveTo>
                  <a:pt x="38256" y="22585"/>
                </a:moveTo>
                <a:cubicBezTo>
                  <a:pt x="38262" y="22585"/>
                  <a:pt x="38270" y="22587"/>
                  <a:pt x="38282" y="22592"/>
                </a:cubicBezTo>
                <a:cubicBezTo>
                  <a:pt x="38318" y="22673"/>
                  <a:pt x="38342" y="22692"/>
                  <a:pt x="38368" y="22692"/>
                </a:cubicBezTo>
                <a:cubicBezTo>
                  <a:pt x="38392" y="22692"/>
                  <a:pt x="38418" y="22676"/>
                  <a:pt x="38458" y="22676"/>
                </a:cubicBezTo>
                <a:cubicBezTo>
                  <a:pt x="38501" y="22676"/>
                  <a:pt x="38561" y="22695"/>
                  <a:pt x="38651" y="22776"/>
                </a:cubicBezTo>
                <a:cubicBezTo>
                  <a:pt x="38719" y="22891"/>
                  <a:pt x="38683" y="22940"/>
                  <a:pt x="38608" y="22940"/>
                </a:cubicBezTo>
                <a:cubicBezTo>
                  <a:pt x="38510" y="22940"/>
                  <a:pt x="38345" y="22857"/>
                  <a:pt x="38256" y="22723"/>
                </a:cubicBezTo>
                <a:lnTo>
                  <a:pt x="38256" y="22723"/>
                </a:lnTo>
                <a:cubicBezTo>
                  <a:pt x="38280" y="22734"/>
                  <a:pt x="38296" y="22738"/>
                  <a:pt x="38306" y="22738"/>
                </a:cubicBezTo>
                <a:cubicBezTo>
                  <a:pt x="38364" y="22738"/>
                  <a:pt x="38208" y="22585"/>
                  <a:pt x="38256" y="22585"/>
                </a:cubicBezTo>
                <a:close/>
                <a:moveTo>
                  <a:pt x="35917" y="24491"/>
                </a:moveTo>
                <a:cubicBezTo>
                  <a:pt x="35945" y="24491"/>
                  <a:pt x="35979" y="24498"/>
                  <a:pt x="36021" y="24512"/>
                </a:cubicBezTo>
                <a:cubicBezTo>
                  <a:pt x="36415" y="25038"/>
                  <a:pt x="36178" y="25117"/>
                  <a:pt x="35968" y="25143"/>
                </a:cubicBezTo>
                <a:cubicBezTo>
                  <a:pt x="35831" y="24777"/>
                  <a:pt x="35734" y="24491"/>
                  <a:pt x="35917" y="24491"/>
                </a:cubicBezTo>
                <a:close/>
                <a:moveTo>
                  <a:pt x="37599" y="24880"/>
                </a:moveTo>
                <a:cubicBezTo>
                  <a:pt x="37704" y="24985"/>
                  <a:pt x="37862" y="25090"/>
                  <a:pt x="37993" y="25169"/>
                </a:cubicBezTo>
                <a:cubicBezTo>
                  <a:pt x="38088" y="25415"/>
                  <a:pt x="38114" y="25607"/>
                  <a:pt x="37965" y="25607"/>
                </a:cubicBezTo>
                <a:cubicBezTo>
                  <a:pt x="37907" y="25607"/>
                  <a:pt x="37822" y="25578"/>
                  <a:pt x="37704" y="25511"/>
                </a:cubicBezTo>
                <a:cubicBezTo>
                  <a:pt x="37809" y="25301"/>
                  <a:pt x="37756" y="25038"/>
                  <a:pt x="37599" y="24880"/>
                </a:cubicBezTo>
                <a:close/>
                <a:moveTo>
                  <a:pt x="35551" y="25376"/>
                </a:moveTo>
                <a:cubicBezTo>
                  <a:pt x="35630" y="25376"/>
                  <a:pt x="35738" y="25429"/>
                  <a:pt x="35863" y="25564"/>
                </a:cubicBezTo>
                <a:cubicBezTo>
                  <a:pt x="35844" y="25560"/>
                  <a:pt x="35828" y="25558"/>
                  <a:pt x="35814" y="25558"/>
                </a:cubicBezTo>
                <a:cubicBezTo>
                  <a:pt x="35689" y="25558"/>
                  <a:pt x="35720" y="25701"/>
                  <a:pt x="35610" y="25701"/>
                </a:cubicBezTo>
                <a:cubicBezTo>
                  <a:pt x="35573" y="25701"/>
                  <a:pt x="35521" y="25685"/>
                  <a:pt x="35442" y="25643"/>
                </a:cubicBezTo>
                <a:cubicBezTo>
                  <a:pt x="35378" y="25499"/>
                  <a:pt x="35430" y="25376"/>
                  <a:pt x="35551" y="25376"/>
                </a:cubicBezTo>
                <a:close/>
                <a:moveTo>
                  <a:pt x="34845" y="25301"/>
                </a:moveTo>
                <a:cubicBezTo>
                  <a:pt x="34870" y="25301"/>
                  <a:pt x="34901" y="25309"/>
                  <a:pt x="34942" y="25327"/>
                </a:cubicBezTo>
                <a:cubicBezTo>
                  <a:pt x="35179" y="25722"/>
                  <a:pt x="34863" y="25511"/>
                  <a:pt x="34863" y="25643"/>
                </a:cubicBezTo>
                <a:cubicBezTo>
                  <a:pt x="34942" y="25695"/>
                  <a:pt x="35047" y="25722"/>
                  <a:pt x="35074" y="25827"/>
                </a:cubicBezTo>
                <a:cubicBezTo>
                  <a:pt x="34969" y="25748"/>
                  <a:pt x="34837" y="25669"/>
                  <a:pt x="34758" y="25590"/>
                </a:cubicBezTo>
                <a:cubicBezTo>
                  <a:pt x="34780" y="25481"/>
                  <a:pt x="34730" y="25301"/>
                  <a:pt x="34845" y="25301"/>
                </a:cubicBezTo>
                <a:close/>
                <a:moveTo>
                  <a:pt x="36652" y="25327"/>
                </a:moveTo>
                <a:lnTo>
                  <a:pt x="36652" y="25327"/>
                </a:lnTo>
                <a:cubicBezTo>
                  <a:pt x="36804" y="25720"/>
                  <a:pt x="36704" y="25841"/>
                  <a:pt x="36485" y="25841"/>
                </a:cubicBezTo>
                <a:cubicBezTo>
                  <a:pt x="36440" y="25841"/>
                  <a:pt x="36390" y="25836"/>
                  <a:pt x="36336" y="25827"/>
                </a:cubicBezTo>
                <a:cubicBezTo>
                  <a:pt x="36205" y="25380"/>
                  <a:pt x="36652" y="25590"/>
                  <a:pt x="36652" y="25327"/>
                </a:cubicBezTo>
                <a:close/>
                <a:moveTo>
                  <a:pt x="35968" y="25616"/>
                </a:moveTo>
                <a:lnTo>
                  <a:pt x="35968" y="25616"/>
                </a:lnTo>
                <a:cubicBezTo>
                  <a:pt x="36152" y="25695"/>
                  <a:pt x="36310" y="25827"/>
                  <a:pt x="36415" y="26011"/>
                </a:cubicBezTo>
                <a:cubicBezTo>
                  <a:pt x="36384" y="25992"/>
                  <a:pt x="36362" y="25985"/>
                  <a:pt x="36344" y="25985"/>
                </a:cubicBezTo>
                <a:cubicBezTo>
                  <a:pt x="36295" y="25985"/>
                  <a:pt x="36287" y="26041"/>
                  <a:pt x="36231" y="26041"/>
                </a:cubicBezTo>
                <a:cubicBezTo>
                  <a:pt x="36223" y="26041"/>
                  <a:pt x="36215" y="26040"/>
                  <a:pt x="36205" y="26037"/>
                </a:cubicBezTo>
                <a:cubicBezTo>
                  <a:pt x="36152" y="25906"/>
                  <a:pt x="35994" y="25853"/>
                  <a:pt x="35942" y="25748"/>
                </a:cubicBezTo>
                <a:lnTo>
                  <a:pt x="35942" y="25748"/>
                </a:lnTo>
                <a:cubicBezTo>
                  <a:pt x="35953" y="25754"/>
                  <a:pt x="35964" y="25757"/>
                  <a:pt x="35973" y="25757"/>
                </a:cubicBezTo>
                <a:cubicBezTo>
                  <a:pt x="36002" y="25757"/>
                  <a:pt x="36009" y="25718"/>
                  <a:pt x="35968" y="25616"/>
                </a:cubicBezTo>
                <a:close/>
                <a:moveTo>
                  <a:pt x="33738" y="26210"/>
                </a:moveTo>
                <a:cubicBezTo>
                  <a:pt x="33745" y="26222"/>
                  <a:pt x="33752" y="26234"/>
                  <a:pt x="33759" y="26248"/>
                </a:cubicBezTo>
                <a:lnTo>
                  <a:pt x="33759" y="26221"/>
                </a:lnTo>
                <a:cubicBezTo>
                  <a:pt x="33752" y="26218"/>
                  <a:pt x="33745" y="26214"/>
                  <a:pt x="33738" y="26210"/>
                </a:cubicBezTo>
                <a:close/>
                <a:moveTo>
                  <a:pt x="33338" y="25958"/>
                </a:moveTo>
                <a:lnTo>
                  <a:pt x="33338" y="25958"/>
                </a:lnTo>
                <a:cubicBezTo>
                  <a:pt x="33514" y="26008"/>
                  <a:pt x="33594" y="26131"/>
                  <a:pt x="33738" y="26210"/>
                </a:cubicBezTo>
                <a:lnTo>
                  <a:pt x="33738" y="26210"/>
                </a:lnTo>
                <a:cubicBezTo>
                  <a:pt x="33687" y="26129"/>
                  <a:pt x="33621" y="26080"/>
                  <a:pt x="33575" y="26011"/>
                </a:cubicBezTo>
                <a:lnTo>
                  <a:pt x="33575" y="26011"/>
                </a:lnTo>
                <a:cubicBezTo>
                  <a:pt x="33864" y="26063"/>
                  <a:pt x="33943" y="26300"/>
                  <a:pt x="34022" y="26511"/>
                </a:cubicBezTo>
                <a:cubicBezTo>
                  <a:pt x="33944" y="26491"/>
                  <a:pt x="33838" y="26429"/>
                  <a:pt x="33798" y="26429"/>
                </a:cubicBezTo>
                <a:cubicBezTo>
                  <a:pt x="33784" y="26429"/>
                  <a:pt x="33778" y="26437"/>
                  <a:pt x="33785" y="26458"/>
                </a:cubicBezTo>
                <a:cubicBezTo>
                  <a:pt x="33890" y="26537"/>
                  <a:pt x="33969" y="26668"/>
                  <a:pt x="33995" y="26800"/>
                </a:cubicBezTo>
                <a:lnTo>
                  <a:pt x="33706" y="26642"/>
                </a:lnTo>
                <a:cubicBezTo>
                  <a:pt x="33654" y="26405"/>
                  <a:pt x="33522" y="26169"/>
                  <a:pt x="33338" y="25958"/>
                </a:cubicBezTo>
                <a:close/>
                <a:moveTo>
                  <a:pt x="34942" y="26405"/>
                </a:moveTo>
                <a:cubicBezTo>
                  <a:pt x="35088" y="26664"/>
                  <a:pt x="35104" y="26834"/>
                  <a:pt x="34997" y="26834"/>
                </a:cubicBezTo>
                <a:cubicBezTo>
                  <a:pt x="34930" y="26834"/>
                  <a:pt x="34815" y="26767"/>
                  <a:pt x="34653" y="26616"/>
                </a:cubicBezTo>
                <a:cubicBezTo>
                  <a:pt x="34600" y="26353"/>
                  <a:pt x="34863" y="26484"/>
                  <a:pt x="34942" y="26405"/>
                </a:cubicBezTo>
                <a:close/>
                <a:moveTo>
                  <a:pt x="33049" y="26668"/>
                </a:moveTo>
                <a:cubicBezTo>
                  <a:pt x="33101" y="26747"/>
                  <a:pt x="33180" y="26826"/>
                  <a:pt x="33259" y="26852"/>
                </a:cubicBezTo>
                <a:cubicBezTo>
                  <a:pt x="33242" y="26782"/>
                  <a:pt x="33224" y="26712"/>
                  <a:pt x="33269" y="26712"/>
                </a:cubicBezTo>
                <a:cubicBezTo>
                  <a:pt x="33291" y="26712"/>
                  <a:pt x="33329" y="26730"/>
                  <a:pt x="33391" y="26774"/>
                </a:cubicBezTo>
                <a:cubicBezTo>
                  <a:pt x="33322" y="26933"/>
                  <a:pt x="33274" y="27131"/>
                  <a:pt x="33058" y="27131"/>
                </a:cubicBezTo>
                <a:cubicBezTo>
                  <a:pt x="33024" y="27131"/>
                  <a:pt x="32986" y="27126"/>
                  <a:pt x="32943" y="27115"/>
                </a:cubicBezTo>
                <a:cubicBezTo>
                  <a:pt x="33022" y="26905"/>
                  <a:pt x="32943" y="26747"/>
                  <a:pt x="33049" y="26668"/>
                </a:cubicBezTo>
                <a:close/>
                <a:moveTo>
                  <a:pt x="33785" y="26869"/>
                </a:moveTo>
                <a:cubicBezTo>
                  <a:pt x="33808" y="26869"/>
                  <a:pt x="33834" y="26872"/>
                  <a:pt x="33864" y="26879"/>
                </a:cubicBezTo>
                <a:cubicBezTo>
                  <a:pt x="33969" y="27010"/>
                  <a:pt x="34153" y="27063"/>
                  <a:pt x="34232" y="27194"/>
                </a:cubicBezTo>
                <a:cubicBezTo>
                  <a:pt x="34346" y="27559"/>
                  <a:pt x="34203" y="27647"/>
                  <a:pt x="33958" y="27647"/>
                </a:cubicBezTo>
                <a:cubicBezTo>
                  <a:pt x="33920" y="27647"/>
                  <a:pt x="33880" y="27645"/>
                  <a:pt x="33838" y="27641"/>
                </a:cubicBezTo>
                <a:cubicBezTo>
                  <a:pt x="33732" y="27378"/>
                  <a:pt x="33496" y="27247"/>
                  <a:pt x="33417" y="26984"/>
                </a:cubicBezTo>
                <a:lnTo>
                  <a:pt x="33417" y="26984"/>
                </a:lnTo>
                <a:cubicBezTo>
                  <a:pt x="33431" y="26986"/>
                  <a:pt x="33444" y="26986"/>
                  <a:pt x="33457" y="26986"/>
                </a:cubicBezTo>
                <a:cubicBezTo>
                  <a:pt x="33605" y="26986"/>
                  <a:pt x="33636" y="26869"/>
                  <a:pt x="33785" y="26869"/>
                </a:cubicBezTo>
                <a:close/>
                <a:moveTo>
                  <a:pt x="33238" y="27264"/>
                </a:moveTo>
                <a:cubicBezTo>
                  <a:pt x="33619" y="27471"/>
                  <a:pt x="33949" y="27730"/>
                  <a:pt x="34180" y="28089"/>
                </a:cubicBezTo>
                <a:cubicBezTo>
                  <a:pt x="34122" y="28050"/>
                  <a:pt x="34064" y="28026"/>
                  <a:pt x="33996" y="28026"/>
                </a:cubicBezTo>
                <a:cubicBezTo>
                  <a:pt x="33971" y="28026"/>
                  <a:pt x="33945" y="28029"/>
                  <a:pt x="33917" y="28036"/>
                </a:cubicBezTo>
                <a:cubicBezTo>
                  <a:pt x="33761" y="27725"/>
                  <a:pt x="33351" y="27618"/>
                  <a:pt x="33238" y="27264"/>
                </a:cubicBezTo>
                <a:close/>
                <a:moveTo>
                  <a:pt x="32699" y="27138"/>
                </a:moveTo>
                <a:cubicBezTo>
                  <a:pt x="32755" y="27138"/>
                  <a:pt x="32824" y="27167"/>
                  <a:pt x="32917" y="27247"/>
                </a:cubicBezTo>
                <a:cubicBezTo>
                  <a:pt x="32908" y="27246"/>
                  <a:pt x="32899" y="27245"/>
                  <a:pt x="32890" y="27245"/>
                </a:cubicBezTo>
                <a:cubicBezTo>
                  <a:pt x="32741" y="27245"/>
                  <a:pt x="32808" y="27460"/>
                  <a:pt x="32733" y="27510"/>
                </a:cubicBezTo>
                <a:cubicBezTo>
                  <a:pt x="32825" y="27563"/>
                  <a:pt x="32865" y="27563"/>
                  <a:pt x="32901" y="27563"/>
                </a:cubicBezTo>
                <a:cubicBezTo>
                  <a:pt x="32937" y="27563"/>
                  <a:pt x="32970" y="27563"/>
                  <a:pt x="33049" y="27615"/>
                </a:cubicBezTo>
                <a:cubicBezTo>
                  <a:pt x="33075" y="27852"/>
                  <a:pt x="33154" y="28089"/>
                  <a:pt x="33338" y="28246"/>
                </a:cubicBezTo>
                <a:cubicBezTo>
                  <a:pt x="32980" y="27991"/>
                  <a:pt x="32648" y="27686"/>
                  <a:pt x="32315" y="27379"/>
                </a:cubicBezTo>
                <a:lnTo>
                  <a:pt x="32315" y="27379"/>
                </a:lnTo>
                <a:cubicBezTo>
                  <a:pt x="32488" y="27372"/>
                  <a:pt x="32541" y="27138"/>
                  <a:pt x="32699" y="27138"/>
                </a:cubicBezTo>
                <a:close/>
                <a:moveTo>
                  <a:pt x="32212" y="28485"/>
                </a:moveTo>
                <a:cubicBezTo>
                  <a:pt x="32262" y="28485"/>
                  <a:pt x="32336" y="28508"/>
                  <a:pt x="32444" y="28562"/>
                </a:cubicBezTo>
                <a:cubicBezTo>
                  <a:pt x="32537" y="28786"/>
                  <a:pt x="32498" y="28851"/>
                  <a:pt x="32401" y="28851"/>
                </a:cubicBezTo>
                <a:cubicBezTo>
                  <a:pt x="32362" y="28851"/>
                  <a:pt x="32313" y="28840"/>
                  <a:pt x="32260" y="28825"/>
                </a:cubicBezTo>
                <a:cubicBezTo>
                  <a:pt x="32233" y="28772"/>
                  <a:pt x="32181" y="28720"/>
                  <a:pt x="32102" y="28693"/>
                </a:cubicBezTo>
                <a:cubicBezTo>
                  <a:pt x="32102" y="28572"/>
                  <a:pt x="32113" y="28485"/>
                  <a:pt x="32212" y="28485"/>
                </a:cubicBezTo>
                <a:close/>
                <a:moveTo>
                  <a:pt x="28525" y="28588"/>
                </a:moveTo>
                <a:lnTo>
                  <a:pt x="28525" y="28588"/>
                </a:lnTo>
                <a:cubicBezTo>
                  <a:pt x="28735" y="28667"/>
                  <a:pt x="28893" y="28799"/>
                  <a:pt x="28998" y="28956"/>
                </a:cubicBezTo>
                <a:cubicBezTo>
                  <a:pt x="28921" y="28937"/>
                  <a:pt x="28801" y="28875"/>
                  <a:pt x="28764" y="28875"/>
                </a:cubicBezTo>
                <a:cubicBezTo>
                  <a:pt x="28750" y="28875"/>
                  <a:pt x="28748" y="28883"/>
                  <a:pt x="28762" y="28904"/>
                </a:cubicBezTo>
                <a:cubicBezTo>
                  <a:pt x="28782" y="28986"/>
                  <a:pt x="28803" y="29052"/>
                  <a:pt x="28773" y="29052"/>
                </a:cubicBezTo>
                <a:cubicBezTo>
                  <a:pt x="28765" y="29052"/>
                  <a:pt x="28753" y="29047"/>
                  <a:pt x="28735" y="29035"/>
                </a:cubicBezTo>
                <a:cubicBezTo>
                  <a:pt x="28657" y="28878"/>
                  <a:pt x="28604" y="28746"/>
                  <a:pt x="28525" y="28588"/>
                </a:cubicBezTo>
                <a:close/>
                <a:moveTo>
                  <a:pt x="31213" y="28678"/>
                </a:moveTo>
                <a:cubicBezTo>
                  <a:pt x="31377" y="28678"/>
                  <a:pt x="31683" y="28949"/>
                  <a:pt x="31813" y="29272"/>
                </a:cubicBezTo>
                <a:cubicBezTo>
                  <a:pt x="31649" y="29319"/>
                  <a:pt x="31589" y="29491"/>
                  <a:pt x="31355" y="29491"/>
                </a:cubicBezTo>
                <a:cubicBezTo>
                  <a:pt x="31326" y="29491"/>
                  <a:pt x="31295" y="29488"/>
                  <a:pt x="31260" y="29482"/>
                </a:cubicBezTo>
                <a:cubicBezTo>
                  <a:pt x="31208" y="29246"/>
                  <a:pt x="31076" y="29035"/>
                  <a:pt x="31102" y="28983"/>
                </a:cubicBezTo>
                <a:lnTo>
                  <a:pt x="31102" y="28983"/>
                </a:lnTo>
                <a:cubicBezTo>
                  <a:pt x="31168" y="29062"/>
                  <a:pt x="31241" y="29075"/>
                  <a:pt x="31303" y="29075"/>
                </a:cubicBezTo>
                <a:cubicBezTo>
                  <a:pt x="31334" y="29075"/>
                  <a:pt x="31363" y="29071"/>
                  <a:pt x="31387" y="29071"/>
                </a:cubicBezTo>
                <a:cubicBezTo>
                  <a:pt x="31411" y="29071"/>
                  <a:pt x="31431" y="29075"/>
                  <a:pt x="31444" y="29088"/>
                </a:cubicBezTo>
                <a:cubicBezTo>
                  <a:pt x="31365" y="28956"/>
                  <a:pt x="31208" y="28851"/>
                  <a:pt x="31129" y="28720"/>
                </a:cubicBezTo>
                <a:cubicBezTo>
                  <a:pt x="31148" y="28691"/>
                  <a:pt x="31177" y="28678"/>
                  <a:pt x="31213" y="28678"/>
                </a:cubicBezTo>
                <a:close/>
                <a:moveTo>
                  <a:pt x="30456" y="29855"/>
                </a:moveTo>
                <a:cubicBezTo>
                  <a:pt x="30488" y="29855"/>
                  <a:pt x="30546" y="29880"/>
                  <a:pt x="30655" y="29956"/>
                </a:cubicBezTo>
                <a:lnTo>
                  <a:pt x="30629" y="29956"/>
                </a:lnTo>
                <a:cubicBezTo>
                  <a:pt x="30669" y="30063"/>
                  <a:pt x="30613" y="30137"/>
                  <a:pt x="30524" y="30137"/>
                </a:cubicBezTo>
                <a:cubicBezTo>
                  <a:pt x="30439" y="30137"/>
                  <a:pt x="30324" y="30070"/>
                  <a:pt x="30235" y="29903"/>
                </a:cubicBezTo>
                <a:lnTo>
                  <a:pt x="30235" y="29903"/>
                </a:lnTo>
                <a:cubicBezTo>
                  <a:pt x="30304" y="29946"/>
                  <a:pt x="30346" y="29962"/>
                  <a:pt x="30371" y="29962"/>
                </a:cubicBezTo>
                <a:cubicBezTo>
                  <a:pt x="30437" y="29962"/>
                  <a:pt x="30391" y="29855"/>
                  <a:pt x="30456" y="29855"/>
                </a:cubicBezTo>
                <a:close/>
                <a:moveTo>
                  <a:pt x="28972" y="29588"/>
                </a:moveTo>
                <a:lnTo>
                  <a:pt x="28972" y="29588"/>
                </a:lnTo>
                <a:cubicBezTo>
                  <a:pt x="29130" y="29667"/>
                  <a:pt x="29314" y="29719"/>
                  <a:pt x="29393" y="29877"/>
                </a:cubicBezTo>
                <a:cubicBezTo>
                  <a:pt x="29317" y="29852"/>
                  <a:pt x="29260" y="29839"/>
                  <a:pt x="29220" y="29839"/>
                </a:cubicBezTo>
                <a:cubicBezTo>
                  <a:pt x="29092" y="29839"/>
                  <a:pt x="29140" y="29971"/>
                  <a:pt x="29340" y="30271"/>
                </a:cubicBezTo>
                <a:cubicBezTo>
                  <a:pt x="28867" y="29930"/>
                  <a:pt x="28998" y="29798"/>
                  <a:pt x="28972" y="29588"/>
                </a:cubicBezTo>
                <a:close/>
                <a:moveTo>
                  <a:pt x="28608" y="30242"/>
                </a:moveTo>
                <a:cubicBezTo>
                  <a:pt x="28642" y="30242"/>
                  <a:pt x="28684" y="30252"/>
                  <a:pt x="28735" y="30271"/>
                </a:cubicBezTo>
                <a:cubicBezTo>
                  <a:pt x="28841" y="30613"/>
                  <a:pt x="28683" y="30692"/>
                  <a:pt x="28525" y="30797"/>
                </a:cubicBezTo>
                <a:cubicBezTo>
                  <a:pt x="28480" y="30529"/>
                  <a:pt x="28417" y="30242"/>
                  <a:pt x="28608" y="30242"/>
                </a:cubicBezTo>
                <a:close/>
                <a:moveTo>
                  <a:pt x="28762" y="29982"/>
                </a:moveTo>
                <a:lnTo>
                  <a:pt x="28762" y="29982"/>
                </a:lnTo>
                <a:cubicBezTo>
                  <a:pt x="29183" y="30166"/>
                  <a:pt x="29183" y="30719"/>
                  <a:pt x="29630" y="30903"/>
                </a:cubicBezTo>
                <a:cubicBezTo>
                  <a:pt x="29498" y="30771"/>
                  <a:pt x="29419" y="30640"/>
                  <a:pt x="29367" y="30482"/>
                </a:cubicBezTo>
                <a:cubicBezTo>
                  <a:pt x="29577" y="30482"/>
                  <a:pt x="29814" y="30587"/>
                  <a:pt x="29945" y="30771"/>
                </a:cubicBezTo>
                <a:cubicBezTo>
                  <a:pt x="29933" y="30768"/>
                  <a:pt x="29922" y="30766"/>
                  <a:pt x="29912" y="30766"/>
                </a:cubicBezTo>
                <a:cubicBezTo>
                  <a:pt x="29674" y="30766"/>
                  <a:pt x="29951" y="31633"/>
                  <a:pt x="29757" y="31633"/>
                </a:cubicBezTo>
                <a:cubicBezTo>
                  <a:pt x="29689" y="31633"/>
                  <a:pt x="29564" y="31528"/>
                  <a:pt x="29340" y="31245"/>
                </a:cubicBezTo>
                <a:cubicBezTo>
                  <a:pt x="29247" y="31319"/>
                  <a:pt x="29246" y="31595"/>
                  <a:pt x="29092" y="31595"/>
                </a:cubicBezTo>
                <a:cubicBezTo>
                  <a:pt x="29030" y="31595"/>
                  <a:pt x="28943" y="31550"/>
                  <a:pt x="28814" y="31429"/>
                </a:cubicBezTo>
                <a:cubicBezTo>
                  <a:pt x="28660" y="31197"/>
                  <a:pt x="28746" y="30951"/>
                  <a:pt x="28959" y="30951"/>
                </a:cubicBezTo>
                <a:cubicBezTo>
                  <a:pt x="29036" y="30951"/>
                  <a:pt x="29130" y="30983"/>
                  <a:pt x="29235" y="31060"/>
                </a:cubicBezTo>
                <a:cubicBezTo>
                  <a:pt x="29062" y="30836"/>
                  <a:pt x="29043" y="30770"/>
                  <a:pt x="29090" y="30770"/>
                </a:cubicBezTo>
                <a:cubicBezTo>
                  <a:pt x="29159" y="30770"/>
                  <a:pt x="29366" y="30907"/>
                  <a:pt x="29451" y="30907"/>
                </a:cubicBezTo>
                <a:cubicBezTo>
                  <a:pt x="29459" y="30907"/>
                  <a:pt x="29466" y="30905"/>
                  <a:pt x="29472" y="30903"/>
                </a:cubicBezTo>
                <a:cubicBezTo>
                  <a:pt x="29156" y="30640"/>
                  <a:pt x="28920" y="30350"/>
                  <a:pt x="28762" y="29982"/>
                </a:cubicBezTo>
                <a:close/>
                <a:moveTo>
                  <a:pt x="28889" y="31811"/>
                </a:moveTo>
                <a:cubicBezTo>
                  <a:pt x="28959" y="31811"/>
                  <a:pt x="29060" y="31843"/>
                  <a:pt x="29156" y="31876"/>
                </a:cubicBezTo>
                <a:cubicBezTo>
                  <a:pt x="29215" y="32053"/>
                  <a:pt x="29186" y="32142"/>
                  <a:pt x="29056" y="32142"/>
                </a:cubicBezTo>
                <a:cubicBezTo>
                  <a:pt x="29013" y="32142"/>
                  <a:pt x="28959" y="32132"/>
                  <a:pt x="28893" y="32112"/>
                </a:cubicBezTo>
                <a:cubicBezTo>
                  <a:pt x="28753" y="31879"/>
                  <a:pt x="28788" y="31811"/>
                  <a:pt x="28889" y="31811"/>
                </a:cubicBezTo>
                <a:close/>
                <a:moveTo>
                  <a:pt x="27483" y="32024"/>
                </a:moveTo>
                <a:cubicBezTo>
                  <a:pt x="27586" y="32060"/>
                  <a:pt x="27674" y="32130"/>
                  <a:pt x="27762" y="32218"/>
                </a:cubicBezTo>
                <a:cubicBezTo>
                  <a:pt x="27801" y="32241"/>
                  <a:pt x="27826" y="32251"/>
                  <a:pt x="27842" y="32251"/>
                </a:cubicBezTo>
                <a:cubicBezTo>
                  <a:pt x="27910" y="32251"/>
                  <a:pt x="27801" y="32071"/>
                  <a:pt x="27879" y="32071"/>
                </a:cubicBezTo>
                <a:cubicBezTo>
                  <a:pt x="27904" y="32071"/>
                  <a:pt x="27949" y="32090"/>
                  <a:pt x="28025" y="32139"/>
                </a:cubicBezTo>
                <a:cubicBezTo>
                  <a:pt x="28188" y="32281"/>
                  <a:pt x="28241" y="32565"/>
                  <a:pt x="28074" y="32565"/>
                </a:cubicBezTo>
                <a:cubicBezTo>
                  <a:pt x="28025" y="32565"/>
                  <a:pt x="27957" y="32540"/>
                  <a:pt x="27868" y="32481"/>
                </a:cubicBezTo>
                <a:lnTo>
                  <a:pt x="27868" y="32481"/>
                </a:lnTo>
                <a:cubicBezTo>
                  <a:pt x="28194" y="32720"/>
                  <a:pt x="28395" y="33177"/>
                  <a:pt x="28185" y="33177"/>
                </a:cubicBezTo>
                <a:cubicBezTo>
                  <a:pt x="28141" y="33177"/>
                  <a:pt x="28080" y="33157"/>
                  <a:pt x="27999" y="33112"/>
                </a:cubicBezTo>
                <a:cubicBezTo>
                  <a:pt x="27906" y="33089"/>
                  <a:pt x="27875" y="32778"/>
                  <a:pt x="28032" y="32778"/>
                </a:cubicBezTo>
                <a:cubicBezTo>
                  <a:pt x="28052" y="32778"/>
                  <a:pt x="28077" y="32784"/>
                  <a:pt x="28104" y="32796"/>
                </a:cubicBezTo>
                <a:cubicBezTo>
                  <a:pt x="27675" y="32443"/>
                  <a:pt x="27755" y="32356"/>
                  <a:pt x="27483" y="32024"/>
                </a:cubicBezTo>
                <a:close/>
                <a:moveTo>
                  <a:pt x="24233" y="36436"/>
                </a:moveTo>
                <a:cubicBezTo>
                  <a:pt x="24265" y="36436"/>
                  <a:pt x="24318" y="36458"/>
                  <a:pt x="24396" y="36505"/>
                </a:cubicBezTo>
                <a:lnTo>
                  <a:pt x="24396" y="36531"/>
                </a:lnTo>
                <a:cubicBezTo>
                  <a:pt x="24488" y="36696"/>
                  <a:pt x="24528" y="36810"/>
                  <a:pt x="24455" y="36810"/>
                </a:cubicBezTo>
                <a:cubicBezTo>
                  <a:pt x="24423" y="36810"/>
                  <a:pt x="24370" y="36789"/>
                  <a:pt x="24291" y="36741"/>
                </a:cubicBezTo>
                <a:cubicBezTo>
                  <a:pt x="24198" y="36556"/>
                  <a:pt x="24158" y="36436"/>
                  <a:pt x="24233" y="36436"/>
                </a:cubicBezTo>
                <a:close/>
                <a:moveTo>
                  <a:pt x="23055" y="36747"/>
                </a:moveTo>
                <a:cubicBezTo>
                  <a:pt x="23090" y="36747"/>
                  <a:pt x="23152" y="36774"/>
                  <a:pt x="23265" y="36846"/>
                </a:cubicBezTo>
                <a:cubicBezTo>
                  <a:pt x="23351" y="36990"/>
                  <a:pt x="23312" y="37078"/>
                  <a:pt x="23221" y="37078"/>
                </a:cubicBezTo>
                <a:cubicBezTo>
                  <a:pt x="23152" y="37078"/>
                  <a:pt x="23054" y="37029"/>
                  <a:pt x="22957" y="36915"/>
                </a:cubicBezTo>
                <a:lnTo>
                  <a:pt x="22957" y="36915"/>
                </a:lnTo>
                <a:cubicBezTo>
                  <a:pt x="22959" y="36915"/>
                  <a:pt x="22961" y="36915"/>
                  <a:pt x="22963" y="36915"/>
                </a:cubicBezTo>
                <a:cubicBezTo>
                  <a:pt x="23057" y="36915"/>
                  <a:pt x="22967" y="36747"/>
                  <a:pt x="23055" y="36747"/>
                </a:cubicBezTo>
                <a:close/>
                <a:moveTo>
                  <a:pt x="22900" y="35839"/>
                </a:moveTo>
                <a:cubicBezTo>
                  <a:pt x="22921" y="35839"/>
                  <a:pt x="22946" y="35842"/>
                  <a:pt x="22976" y="35847"/>
                </a:cubicBezTo>
                <a:cubicBezTo>
                  <a:pt x="23107" y="36084"/>
                  <a:pt x="23291" y="36320"/>
                  <a:pt x="23502" y="36505"/>
                </a:cubicBezTo>
                <a:cubicBezTo>
                  <a:pt x="23470" y="36431"/>
                  <a:pt x="23489" y="36404"/>
                  <a:pt x="23539" y="36404"/>
                </a:cubicBezTo>
                <a:cubicBezTo>
                  <a:pt x="23615" y="36404"/>
                  <a:pt x="23764" y="36467"/>
                  <a:pt x="23923" y="36531"/>
                </a:cubicBezTo>
                <a:cubicBezTo>
                  <a:pt x="23969" y="36811"/>
                  <a:pt x="24182" y="37236"/>
                  <a:pt x="23953" y="37236"/>
                </a:cubicBezTo>
                <a:cubicBezTo>
                  <a:pt x="23924" y="37236"/>
                  <a:pt x="23888" y="37229"/>
                  <a:pt x="23844" y="37215"/>
                </a:cubicBezTo>
                <a:cubicBezTo>
                  <a:pt x="23719" y="36765"/>
                  <a:pt x="22500" y="35839"/>
                  <a:pt x="22900" y="35839"/>
                </a:cubicBezTo>
                <a:close/>
                <a:moveTo>
                  <a:pt x="23531" y="37043"/>
                </a:moveTo>
                <a:cubicBezTo>
                  <a:pt x="23551" y="37043"/>
                  <a:pt x="23576" y="37048"/>
                  <a:pt x="23607" y="37057"/>
                </a:cubicBezTo>
                <a:cubicBezTo>
                  <a:pt x="23870" y="37504"/>
                  <a:pt x="23581" y="37372"/>
                  <a:pt x="23475" y="37425"/>
                </a:cubicBezTo>
                <a:cubicBezTo>
                  <a:pt x="23499" y="37286"/>
                  <a:pt x="23378" y="37043"/>
                  <a:pt x="23531" y="37043"/>
                </a:cubicBezTo>
                <a:close/>
                <a:moveTo>
                  <a:pt x="24422" y="37241"/>
                </a:moveTo>
                <a:cubicBezTo>
                  <a:pt x="24527" y="37399"/>
                  <a:pt x="24790" y="37425"/>
                  <a:pt x="24922" y="37557"/>
                </a:cubicBezTo>
                <a:lnTo>
                  <a:pt x="24896" y="37583"/>
                </a:lnTo>
                <a:cubicBezTo>
                  <a:pt x="25007" y="37769"/>
                  <a:pt x="25040" y="37876"/>
                  <a:pt x="24956" y="37876"/>
                </a:cubicBezTo>
                <a:cubicBezTo>
                  <a:pt x="24922" y="37876"/>
                  <a:pt x="24867" y="37858"/>
                  <a:pt x="24790" y="37820"/>
                </a:cubicBezTo>
                <a:cubicBezTo>
                  <a:pt x="24738" y="37635"/>
                  <a:pt x="24186" y="37267"/>
                  <a:pt x="24422" y="37241"/>
                </a:cubicBezTo>
                <a:close/>
                <a:moveTo>
                  <a:pt x="34784" y="37320"/>
                </a:moveTo>
                <a:cubicBezTo>
                  <a:pt x="35201" y="37518"/>
                  <a:pt x="35363" y="38045"/>
                  <a:pt x="35170" y="38045"/>
                </a:cubicBezTo>
                <a:cubicBezTo>
                  <a:pt x="35107" y="38045"/>
                  <a:pt x="35006" y="37988"/>
                  <a:pt x="34863" y="37846"/>
                </a:cubicBezTo>
                <a:lnTo>
                  <a:pt x="34890" y="37846"/>
                </a:lnTo>
                <a:cubicBezTo>
                  <a:pt x="34913" y="37852"/>
                  <a:pt x="34931" y="37855"/>
                  <a:pt x="34945" y="37855"/>
                </a:cubicBezTo>
                <a:cubicBezTo>
                  <a:pt x="35103" y="37855"/>
                  <a:pt x="34688" y="37465"/>
                  <a:pt x="34784" y="37320"/>
                </a:cubicBezTo>
                <a:close/>
                <a:moveTo>
                  <a:pt x="18711" y="38287"/>
                </a:moveTo>
                <a:cubicBezTo>
                  <a:pt x="18770" y="38287"/>
                  <a:pt x="18847" y="38304"/>
                  <a:pt x="18952" y="38346"/>
                </a:cubicBezTo>
                <a:cubicBezTo>
                  <a:pt x="18873" y="38530"/>
                  <a:pt x="19373" y="38924"/>
                  <a:pt x="19294" y="39056"/>
                </a:cubicBezTo>
                <a:cubicBezTo>
                  <a:pt x="19043" y="39056"/>
                  <a:pt x="18732" y="38600"/>
                  <a:pt x="18637" y="38600"/>
                </a:cubicBezTo>
                <a:cubicBezTo>
                  <a:pt x="18623" y="38600"/>
                  <a:pt x="18613" y="38610"/>
                  <a:pt x="18610" y="38635"/>
                </a:cubicBezTo>
                <a:cubicBezTo>
                  <a:pt x="18741" y="38819"/>
                  <a:pt x="18978" y="38924"/>
                  <a:pt x="19031" y="39161"/>
                </a:cubicBezTo>
                <a:cubicBezTo>
                  <a:pt x="18768" y="39029"/>
                  <a:pt x="18531" y="38819"/>
                  <a:pt x="18373" y="38582"/>
                </a:cubicBezTo>
                <a:cubicBezTo>
                  <a:pt x="18542" y="38561"/>
                  <a:pt x="18474" y="38287"/>
                  <a:pt x="18711" y="38287"/>
                </a:cubicBezTo>
                <a:close/>
                <a:moveTo>
                  <a:pt x="32154" y="38556"/>
                </a:moveTo>
                <a:lnTo>
                  <a:pt x="32154" y="38556"/>
                </a:lnTo>
                <a:cubicBezTo>
                  <a:pt x="32549" y="38687"/>
                  <a:pt x="32654" y="39056"/>
                  <a:pt x="32838" y="39345"/>
                </a:cubicBezTo>
                <a:lnTo>
                  <a:pt x="32812" y="39345"/>
                </a:lnTo>
                <a:cubicBezTo>
                  <a:pt x="32800" y="39340"/>
                  <a:pt x="32790" y="39338"/>
                  <a:pt x="32782" y="39338"/>
                </a:cubicBezTo>
                <a:cubicBezTo>
                  <a:pt x="32726" y="39338"/>
                  <a:pt x="32772" y="39449"/>
                  <a:pt x="32712" y="39449"/>
                </a:cubicBezTo>
                <a:cubicBezTo>
                  <a:pt x="32691" y="39449"/>
                  <a:pt x="32658" y="39435"/>
                  <a:pt x="32602" y="39398"/>
                </a:cubicBezTo>
                <a:cubicBezTo>
                  <a:pt x="32260" y="38872"/>
                  <a:pt x="32575" y="39082"/>
                  <a:pt x="32154" y="38556"/>
                </a:cubicBezTo>
                <a:close/>
                <a:moveTo>
                  <a:pt x="20004" y="38950"/>
                </a:moveTo>
                <a:cubicBezTo>
                  <a:pt x="20162" y="39082"/>
                  <a:pt x="20267" y="39266"/>
                  <a:pt x="20346" y="39450"/>
                </a:cubicBezTo>
                <a:cubicBezTo>
                  <a:pt x="20220" y="39371"/>
                  <a:pt x="20153" y="39347"/>
                  <a:pt x="20112" y="39347"/>
                </a:cubicBezTo>
                <a:cubicBezTo>
                  <a:pt x="20045" y="39347"/>
                  <a:pt x="20050" y="39415"/>
                  <a:pt x="19980" y="39415"/>
                </a:cubicBezTo>
                <a:cubicBezTo>
                  <a:pt x="19952" y="39415"/>
                  <a:pt x="19910" y="39403"/>
                  <a:pt x="19846" y="39371"/>
                </a:cubicBezTo>
                <a:lnTo>
                  <a:pt x="19767" y="39187"/>
                </a:lnTo>
                <a:lnTo>
                  <a:pt x="19767" y="39187"/>
                </a:lnTo>
                <a:cubicBezTo>
                  <a:pt x="19829" y="39223"/>
                  <a:pt x="19868" y="39238"/>
                  <a:pt x="19892" y="39238"/>
                </a:cubicBezTo>
                <a:cubicBezTo>
                  <a:pt x="19988" y="39238"/>
                  <a:pt x="19835" y="38993"/>
                  <a:pt x="20004" y="38950"/>
                </a:cubicBezTo>
                <a:close/>
                <a:moveTo>
                  <a:pt x="31539" y="39500"/>
                </a:moveTo>
                <a:cubicBezTo>
                  <a:pt x="31542" y="39509"/>
                  <a:pt x="31545" y="39519"/>
                  <a:pt x="31550" y="39529"/>
                </a:cubicBezTo>
                <a:lnTo>
                  <a:pt x="31576" y="39529"/>
                </a:lnTo>
                <a:cubicBezTo>
                  <a:pt x="31563" y="39519"/>
                  <a:pt x="31551" y="39509"/>
                  <a:pt x="31539" y="39500"/>
                </a:cubicBezTo>
                <a:close/>
                <a:moveTo>
                  <a:pt x="19559" y="39279"/>
                </a:moveTo>
                <a:cubicBezTo>
                  <a:pt x="19580" y="39279"/>
                  <a:pt x="19605" y="39283"/>
                  <a:pt x="19636" y="39292"/>
                </a:cubicBezTo>
                <a:cubicBezTo>
                  <a:pt x="19798" y="39571"/>
                  <a:pt x="19735" y="39665"/>
                  <a:pt x="19573" y="39665"/>
                </a:cubicBezTo>
                <a:cubicBezTo>
                  <a:pt x="19552" y="39665"/>
                  <a:pt x="19529" y="39664"/>
                  <a:pt x="19504" y="39661"/>
                </a:cubicBezTo>
                <a:cubicBezTo>
                  <a:pt x="19504" y="39521"/>
                  <a:pt x="19401" y="39279"/>
                  <a:pt x="19559" y="39279"/>
                </a:cubicBezTo>
                <a:close/>
                <a:moveTo>
                  <a:pt x="34229" y="39506"/>
                </a:moveTo>
                <a:cubicBezTo>
                  <a:pt x="34274" y="39506"/>
                  <a:pt x="34337" y="39523"/>
                  <a:pt x="34416" y="39555"/>
                </a:cubicBezTo>
                <a:cubicBezTo>
                  <a:pt x="34437" y="39697"/>
                  <a:pt x="34504" y="39870"/>
                  <a:pt x="34389" y="39870"/>
                </a:cubicBezTo>
                <a:cubicBezTo>
                  <a:pt x="34355" y="39870"/>
                  <a:pt x="34305" y="39855"/>
                  <a:pt x="34232" y="39818"/>
                </a:cubicBezTo>
                <a:cubicBezTo>
                  <a:pt x="34122" y="39598"/>
                  <a:pt x="34127" y="39506"/>
                  <a:pt x="34229" y="39506"/>
                </a:cubicBezTo>
                <a:close/>
                <a:moveTo>
                  <a:pt x="32352" y="39285"/>
                </a:moveTo>
                <a:cubicBezTo>
                  <a:pt x="32804" y="39512"/>
                  <a:pt x="32852" y="39918"/>
                  <a:pt x="32626" y="39918"/>
                </a:cubicBezTo>
                <a:cubicBezTo>
                  <a:pt x="32583" y="39918"/>
                  <a:pt x="32531" y="39903"/>
                  <a:pt x="32470" y="39871"/>
                </a:cubicBezTo>
                <a:cubicBezTo>
                  <a:pt x="32391" y="39739"/>
                  <a:pt x="32233" y="39661"/>
                  <a:pt x="32128" y="39529"/>
                </a:cubicBezTo>
                <a:cubicBezTo>
                  <a:pt x="32153" y="39500"/>
                  <a:pt x="32186" y="39489"/>
                  <a:pt x="32223" y="39489"/>
                </a:cubicBezTo>
                <a:cubicBezTo>
                  <a:pt x="32329" y="39489"/>
                  <a:pt x="32463" y="39578"/>
                  <a:pt x="32506" y="39578"/>
                </a:cubicBezTo>
                <a:cubicBezTo>
                  <a:pt x="32542" y="39578"/>
                  <a:pt x="32515" y="39516"/>
                  <a:pt x="32352" y="39285"/>
                </a:cubicBezTo>
                <a:close/>
                <a:moveTo>
                  <a:pt x="18826" y="39512"/>
                </a:moveTo>
                <a:cubicBezTo>
                  <a:pt x="18844" y="39512"/>
                  <a:pt x="18868" y="39517"/>
                  <a:pt x="18899" y="39529"/>
                </a:cubicBezTo>
                <a:cubicBezTo>
                  <a:pt x="18952" y="39687"/>
                  <a:pt x="19189" y="39713"/>
                  <a:pt x="19267" y="39845"/>
                </a:cubicBezTo>
                <a:cubicBezTo>
                  <a:pt x="19241" y="39835"/>
                  <a:pt x="19221" y="39831"/>
                  <a:pt x="19206" y="39831"/>
                </a:cubicBezTo>
                <a:cubicBezTo>
                  <a:pt x="19123" y="39831"/>
                  <a:pt x="19160" y="39945"/>
                  <a:pt x="19059" y="39945"/>
                </a:cubicBezTo>
                <a:cubicBezTo>
                  <a:pt x="19025" y="39945"/>
                  <a:pt x="18975" y="39932"/>
                  <a:pt x="18899" y="39897"/>
                </a:cubicBezTo>
                <a:cubicBezTo>
                  <a:pt x="18809" y="39695"/>
                  <a:pt x="18720" y="39512"/>
                  <a:pt x="18826" y="39512"/>
                </a:cubicBezTo>
                <a:close/>
                <a:moveTo>
                  <a:pt x="31497" y="38950"/>
                </a:moveTo>
                <a:lnTo>
                  <a:pt x="31891" y="39108"/>
                </a:lnTo>
                <a:cubicBezTo>
                  <a:pt x="32076" y="39450"/>
                  <a:pt x="31839" y="39319"/>
                  <a:pt x="32102" y="39555"/>
                </a:cubicBezTo>
                <a:cubicBezTo>
                  <a:pt x="32049" y="39551"/>
                  <a:pt x="32002" y="39548"/>
                  <a:pt x="31963" y="39548"/>
                </a:cubicBezTo>
                <a:cubicBezTo>
                  <a:pt x="31747" y="39548"/>
                  <a:pt x="31746" y="39633"/>
                  <a:pt x="32102" y="40055"/>
                </a:cubicBezTo>
                <a:cubicBezTo>
                  <a:pt x="31839" y="40002"/>
                  <a:pt x="31786" y="39792"/>
                  <a:pt x="31628" y="39687"/>
                </a:cubicBezTo>
                <a:lnTo>
                  <a:pt x="31628" y="39687"/>
                </a:lnTo>
                <a:lnTo>
                  <a:pt x="31839" y="40134"/>
                </a:lnTo>
                <a:cubicBezTo>
                  <a:pt x="31369" y="39899"/>
                  <a:pt x="31256" y="39622"/>
                  <a:pt x="31031" y="39622"/>
                </a:cubicBezTo>
                <a:cubicBezTo>
                  <a:pt x="31004" y="39622"/>
                  <a:pt x="30975" y="39626"/>
                  <a:pt x="30945" y="39634"/>
                </a:cubicBezTo>
                <a:cubicBezTo>
                  <a:pt x="30979" y="39530"/>
                  <a:pt x="31060" y="39369"/>
                  <a:pt x="31231" y="39369"/>
                </a:cubicBezTo>
                <a:cubicBezTo>
                  <a:pt x="31312" y="39369"/>
                  <a:pt x="31413" y="39405"/>
                  <a:pt x="31539" y="39500"/>
                </a:cubicBezTo>
                <a:lnTo>
                  <a:pt x="31539" y="39500"/>
                </a:lnTo>
                <a:cubicBezTo>
                  <a:pt x="31453" y="39226"/>
                  <a:pt x="31955" y="39409"/>
                  <a:pt x="31497" y="38950"/>
                </a:cubicBezTo>
                <a:close/>
                <a:moveTo>
                  <a:pt x="18742" y="39838"/>
                </a:moveTo>
                <a:cubicBezTo>
                  <a:pt x="18765" y="39838"/>
                  <a:pt x="18791" y="39840"/>
                  <a:pt x="18820" y="39845"/>
                </a:cubicBezTo>
                <a:cubicBezTo>
                  <a:pt x="18820" y="40134"/>
                  <a:pt x="18478" y="40108"/>
                  <a:pt x="18347" y="40265"/>
                </a:cubicBezTo>
                <a:cubicBezTo>
                  <a:pt x="18294" y="40160"/>
                  <a:pt x="18242" y="40081"/>
                  <a:pt x="18215" y="40002"/>
                </a:cubicBezTo>
                <a:lnTo>
                  <a:pt x="18215" y="40002"/>
                </a:lnTo>
                <a:cubicBezTo>
                  <a:pt x="18244" y="40007"/>
                  <a:pt x="18270" y="40009"/>
                  <a:pt x="18294" y="40009"/>
                </a:cubicBezTo>
                <a:cubicBezTo>
                  <a:pt x="18505" y="40009"/>
                  <a:pt x="18530" y="39838"/>
                  <a:pt x="18742" y="39838"/>
                </a:cubicBezTo>
                <a:close/>
                <a:moveTo>
                  <a:pt x="17988" y="40134"/>
                </a:moveTo>
                <a:cubicBezTo>
                  <a:pt x="18020" y="40134"/>
                  <a:pt x="18067" y="40149"/>
                  <a:pt x="18137" y="40187"/>
                </a:cubicBezTo>
                <a:lnTo>
                  <a:pt x="18137" y="40160"/>
                </a:lnTo>
                <a:cubicBezTo>
                  <a:pt x="18189" y="40292"/>
                  <a:pt x="18268" y="40397"/>
                  <a:pt x="18373" y="40476"/>
                </a:cubicBezTo>
                <a:cubicBezTo>
                  <a:pt x="18343" y="40465"/>
                  <a:pt x="18315" y="40460"/>
                  <a:pt x="18288" y="40460"/>
                </a:cubicBezTo>
                <a:cubicBezTo>
                  <a:pt x="18195" y="40460"/>
                  <a:pt x="18114" y="40510"/>
                  <a:pt x="18021" y="40510"/>
                </a:cubicBezTo>
                <a:cubicBezTo>
                  <a:pt x="17948" y="40510"/>
                  <a:pt x="17867" y="40480"/>
                  <a:pt x="17768" y="40371"/>
                </a:cubicBezTo>
                <a:lnTo>
                  <a:pt x="17768" y="40371"/>
                </a:lnTo>
                <a:cubicBezTo>
                  <a:pt x="17799" y="40381"/>
                  <a:pt x="17823" y="40385"/>
                  <a:pt x="17843" y="40385"/>
                </a:cubicBezTo>
                <a:cubicBezTo>
                  <a:pt x="17989" y="40385"/>
                  <a:pt x="17860" y="40134"/>
                  <a:pt x="17988" y="40134"/>
                </a:cubicBezTo>
                <a:close/>
                <a:moveTo>
                  <a:pt x="17237" y="39888"/>
                </a:moveTo>
                <a:cubicBezTo>
                  <a:pt x="17259" y="39888"/>
                  <a:pt x="17283" y="39891"/>
                  <a:pt x="17311" y="39895"/>
                </a:cubicBezTo>
                <a:lnTo>
                  <a:pt x="17311" y="39895"/>
                </a:lnTo>
                <a:cubicBezTo>
                  <a:pt x="17493" y="40181"/>
                  <a:pt x="17274" y="40089"/>
                  <a:pt x="17479" y="40371"/>
                </a:cubicBezTo>
                <a:cubicBezTo>
                  <a:pt x="17716" y="40476"/>
                  <a:pt x="17689" y="40344"/>
                  <a:pt x="17900" y="40634"/>
                </a:cubicBezTo>
                <a:cubicBezTo>
                  <a:pt x="17803" y="40634"/>
                  <a:pt x="17735" y="40753"/>
                  <a:pt x="17600" y="40753"/>
                </a:cubicBezTo>
                <a:cubicBezTo>
                  <a:pt x="17515" y="40753"/>
                  <a:pt x="17404" y="40706"/>
                  <a:pt x="17242" y="40555"/>
                </a:cubicBezTo>
                <a:cubicBezTo>
                  <a:pt x="17169" y="40312"/>
                  <a:pt x="16939" y="39888"/>
                  <a:pt x="17237" y="39888"/>
                </a:cubicBezTo>
                <a:close/>
                <a:moveTo>
                  <a:pt x="30388" y="40445"/>
                </a:moveTo>
                <a:cubicBezTo>
                  <a:pt x="30433" y="40445"/>
                  <a:pt x="30502" y="40469"/>
                  <a:pt x="30603" y="40528"/>
                </a:cubicBezTo>
                <a:cubicBezTo>
                  <a:pt x="30789" y="40831"/>
                  <a:pt x="30769" y="40928"/>
                  <a:pt x="30635" y="40928"/>
                </a:cubicBezTo>
                <a:cubicBezTo>
                  <a:pt x="30617" y="40928"/>
                  <a:pt x="30598" y="40926"/>
                  <a:pt x="30576" y="40923"/>
                </a:cubicBezTo>
                <a:cubicBezTo>
                  <a:pt x="30372" y="40739"/>
                  <a:pt x="30232" y="40445"/>
                  <a:pt x="30388" y="40445"/>
                </a:cubicBezTo>
                <a:close/>
                <a:moveTo>
                  <a:pt x="32627" y="40775"/>
                </a:moveTo>
                <a:cubicBezTo>
                  <a:pt x="32656" y="40775"/>
                  <a:pt x="32704" y="40794"/>
                  <a:pt x="32786" y="40844"/>
                </a:cubicBezTo>
                <a:cubicBezTo>
                  <a:pt x="32928" y="41029"/>
                  <a:pt x="32909" y="41122"/>
                  <a:pt x="32823" y="41122"/>
                </a:cubicBezTo>
                <a:cubicBezTo>
                  <a:pt x="32756" y="41122"/>
                  <a:pt x="32648" y="41065"/>
                  <a:pt x="32546" y="40950"/>
                </a:cubicBezTo>
                <a:lnTo>
                  <a:pt x="32546" y="40950"/>
                </a:lnTo>
                <a:cubicBezTo>
                  <a:pt x="32628" y="40941"/>
                  <a:pt x="32541" y="40775"/>
                  <a:pt x="32627" y="40775"/>
                </a:cubicBezTo>
                <a:close/>
                <a:moveTo>
                  <a:pt x="16690" y="40187"/>
                </a:moveTo>
                <a:lnTo>
                  <a:pt x="16690" y="40187"/>
                </a:lnTo>
                <a:cubicBezTo>
                  <a:pt x="17163" y="40423"/>
                  <a:pt x="16953" y="40528"/>
                  <a:pt x="17269" y="40949"/>
                </a:cubicBezTo>
                <a:cubicBezTo>
                  <a:pt x="17192" y="40892"/>
                  <a:pt x="17149" y="40868"/>
                  <a:pt x="17130" y="40868"/>
                </a:cubicBezTo>
                <a:cubicBezTo>
                  <a:pt x="17073" y="40868"/>
                  <a:pt x="17207" y="41061"/>
                  <a:pt x="17258" y="41185"/>
                </a:cubicBezTo>
                <a:lnTo>
                  <a:pt x="17258" y="41185"/>
                </a:lnTo>
                <a:cubicBezTo>
                  <a:pt x="17053" y="41155"/>
                  <a:pt x="16899" y="41025"/>
                  <a:pt x="16795" y="40870"/>
                </a:cubicBezTo>
                <a:lnTo>
                  <a:pt x="16795" y="40870"/>
                </a:lnTo>
                <a:cubicBezTo>
                  <a:pt x="16836" y="40885"/>
                  <a:pt x="16867" y="40892"/>
                  <a:pt x="16890" y="40892"/>
                </a:cubicBezTo>
                <a:cubicBezTo>
                  <a:pt x="17111" y="40892"/>
                  <a:pt x="16642" y="40282"/>
                  <a:pt x="16690" y="40187"/>
                </a:cubicBezTo>
                <a:close/>
                <a:moveTo>
                  <a:pt x="29590" y="40641"/>
                </a:moveTo>
                <a:cubicBezTo>
                  <a:pt x="29612" y="40641"/>
                  <a:pt x="29642" y="40647"/>
                  <a:pt x="29682" y="40660"/>
                </a:cubicBezTo>
                <a:cubicBezTo>
                  <a:pt x="29787" y="41002"/>
                  <a:pt x="29787" y="40870"/>
                  <a:pt x="30050" y="41239"/>
                </a:cubicBezTo>
                <a:cubicBezTo>
                  <a:pt x="30020" y="41284"/>
                  <a:pt x="29963" y="41392"/>
                  <a:pt x="29864" y="41392"/>
                </a:cubicBezTo>
                <a:cubicBezTo>
                  <a:pt x="29794" y="41392"/>
                  <a:pt x="29703" y="41339"/>
                  <a:pt x="29586" y="41173"/>
                </a:cubicBezTo>
                <a:lnTo>
                  <a:pt x="29586" y="41173"/>
                </a:lnTo>
                <a:cubicBezTo>
                  <a:pt x="29626" y="41187"/>
                  <a:pt x="29655" y="41193"/>
                  <a:pt x="29677" y="41193"/>
                </a:cubicBezTo>
                <a:cubicBezTo>
                  <a:pt x="29882" y="41193"/>
                  <a:pt x="29374" y="40641"/>
                  <a:pt x="29590" y="40641"/>
                </a:cubicBezTo>
                <a:close/>
                <a:moveTo>
                  <a:pt x="18833" y="41045"/>
                </a:moveTo>
                <a:cubicBezTo>
                  <a:pt x="18843" y="41045"/>
                  <a:pt x="18856" y="41048"/>
                  <a:pt x="18873" y="41054"/>
                </a:cubicBezTo>
                <a:cubicBezTo>
                  <a:pt x="19062" y="41196"/>
                  <a:pt x="19271" y="41570"/>
                  <a:pt x="19123" y="41570"/>
                </a:cubicBezTo>
                <a:cubicBezTo>
                  <a:pt x="19106" y="41570"/>
                  <a:pt x="19084" y="41565"/>
                  <a:pt x="19057" y="41554"/>
                </a:cubicBezTo>
                <a:lnTo>
                  <a:pt x="19031" y="41554"/>
                </a:lnTo>
                <a:cubicBezTo>
                  <a:pt x="19031" y="41433"/>
                  <a:pt x="18719" y="41045"/>
                  <a:pt x="18833" y="41045"/>
                </a:cubicBezTo>
                <a:close/>
                <a:moveTo>
                  <a:pt x="28117" y="41336"/>
                </a:moveTo>
                <a:cubicBezTo>
                  <a:pt x="28175" y="41336"/>
                  <a:pt x="28247" y="41360"/>
                  <a:pt x="28341" y="41423"/>
                </a:cubicBezTo>
                <a:lnTo>
                  <a:pt x="28341" y="41449"/>
                </a:lnTo>
                <a:cubicBezTo>
                  <a:pt x="28100" y="41449"/>
                  <a:pt x="28107" y="41865"/>
                  <a:pt x="27876" y="41865"/>
                </a:cubicBezTo>
                <a:cubicBezTo>
                  <a:pt x="27779" y="41865"/>
                  <a:pt x="27639" y="41791"/>
                  <a:pt x="27420" y="41580"/>
                </a:cubicBezTo>
                <a:lnTo>
                  <a:pt x="27420" y="41580"/>
                </a:lnTo>
                <a:cubicBezTo>
                  <a:pt x="27490" y="41604"/>
                  <a:pt x="27550" y="41614"/>
                  <a:pt x="27601" y="41614"/>
                </a:cubicBezTo>
                <a:cubicBezTo>
                  <a:pt x="27875" y="41614"/>
                  <a:pt x="27920" y="41336"/>
                  <a:pt x="28117" y="41336"/>
                </a:cubicBezTo>
                <a:close/>
                <a:moveTo>
                  <a:pt x="30519" y="41384"/>
                </a:moveTo>
                <a:cubicBezTo>
                  <a:pt x="30542" y="41384"/>
                  <a:pt x="30570" y="41388"/>
                  <a:pt x="30603" y="41396"/>
                </a:cubicBezTo>
                <a:lnTo>
                  <a:pt x="30576" y="41396"/>
                </a:lnTo>
                <a:cubicBezTo>
                  <a:pt x="30918" y="41896"/>
                  <a:pt x="30261" y="41817"/>
                  <a:pt x="30077" y="41949"/>
                </a:cubicBezTo>
                <a:cubicBezTo>
                  <a:pt x="30024" y="41738"/>
                  <a:pt x="29814" y="41659"/>
                  <a:pt x="29787" y="41449"/>
                </a:cubicBezTo>
                <a:lnTo>
                  <a:pt x="29787" y="41449"/>
                </a:lnTo>
                <a:cubicBezTo>
                  <a:pt x="29991" y="41573"/>
                  <a:pt x="30114" y="41616"/>
                  <a:pt x="30194" y="41616"/>
                </a:cubicBezTo>
                <a:cubicBezTo>
                  <a:pt x="30380" y="41616"/>
                  <a:pt x="30333" y="41384"/>
                  <a:pt x="30519" y="41384"/>
                </a:cubicBezTo>
                <a:close/>
                <a:moveTo>
                  <a:pt x="21558" y="41640"/>
                </a:moveTo>
                <a:cubicBezTo>
                  <a:pt x="21603" y="41640"/>
                  <a:pt x="21664" y="41668"/>
                  <a:pt x="21740" y="41738"/>
                </a:cubicBezTo>
                <a:lnTo>
                  <a:pt x="21766" y="41738"/>
                </a:lnTo>
                <a:cubicBezTo>
                  <a:pt x="21766" y="41922"/>
                  <a:pt x="21608" y="41975"/>
                  <a:pt x="21582" y="42133"/>
                </a:cubicBezTo>
                <a:cubicBezTo>
                  <a:pt x="21418" y="41990"/>
                  <a:pt x="21398" y="41640"/>
                  <a:pt x="21558" y="41640"/>
                </a:cubicBezTo>
                <a:close/>
                <a:moveTo>
                  <a:pt x="27020" y="41753"/>
                </a:moveTo>
                <a:cubicBezTo>
                  <a:pt x="27053" y="41753"/>
                  <a:pt x="27097" y="41764"/>
                  <a:pt x="27157" y="41791"/>
                </a:cubicBezTo>
                <a:lnTo>
                  <a:pt x="27157" y="41817"/>
                </a:lnTo>
                <a:cubicBezTo>
                  <a:pt x="27060" y="41875"/>
                  <a:pt x="27208" y="42394"/>
                  <a:pt x="27046" y="42394"/>
                </a:cubicBezTo>
                <a:cubicBezTo>
                  <a:pt x="26989" y="42394"/>
                  <a:pt x="26894" y="42330"/>
                  <a:pt x="26737" y="42159"/>
                </a:cubicBezTo>
                <a:lnTo>
                  <a:pt x="26737" y="42159"/>
                </a:lnTo>
                <a:cubicBezTo>
                  <a:pt x="26781" y="42174"/>
                  <a:pt x="26815" y="42181"/>
                  <a:pt x="26843" y="42181"/>
                </a:cubicBezTo>
                <a:cubicBezTo>
                  <a:pt x="27060" y="42181"/>
                  <a:pt x="26821" y="41753"/>
                  <a:pt x="27020" y="41753"/>
                </a:cubicBezTo>
                <a:close/>
                <a:moveTo>
                  <a:pt x="28936" y="42124"/>
                </a:moveTo>
                <a:cubicBezTo>
                  <a:pt x="28972" y="42124"/>
                  <a:pt x="29019" y="42135"/>
                  <a:pt x="29077" y="42159"/>
                </a:cubicBezTo>
                <a:cubicBezTo>
                  <a:pt x="29150" y="42351"/>
                  <a:pt x="29178" y="42478"/>
                  <a:pt x="29061" y="42478"/>
                </a:cubicBezTo>
                <a:cubicBezTo>
                  <a:pt x="29050" y="42478"/>
                  <a:pt x="29038" y="42477"/>
                  <a:pt x="29025" y="42475"/>
                </a:cubicBezTo>
                <a:lnTo>
                  <a:pt x="28998" y="42501"/>
                </a:lnTo>
                <a:cubicBezTo>
                  <a:pt x="28827" y="42330"/>
                  <a:pt x="28778" y="42124"/>
                  <a:pt x="28936" y="42124"/>
                </a:cubicBezTo>
                <a:close/>
                <a:moveTo>
                  <a:pt x="30923" y="42272"/>
                </a:moveTo>
                <a:cubicBezTo>
                  <a:pt x="30952" y="42272"/>
                  <a:pt x="30985" y="42278"/>
                  <a:pt x="31024" y="42291"/>
                </a:cubicBezTo>
                <a:lnTo>
                  <a:pt x="30997" y="42291"/>
                </a:lnTo>
                <a:cubicBezTo>
                  <a:pt x="31181" y="42606"/>
                  <a:pt x="31050" y="42606"/>
                  <a:pt x="30918" y="42606"/>
                </a:cubicBezTo>
                <a:cubicBezTo>
                  <a:pt x="30764" y="42430"/>
                  <a:pt x="30776" y="42272"/>
                  <a:pt x="30923" y="42272"/>
                </a:cubicBezTo>
                <a:close/>
                <a:moveTo>
                  <a:pt x="26131" y="42201"/>
                </a:moveTo>
                <a:cubicBezTo>
                  <a:pt x="26241" y="42201"/>
                  <a:pt x="26487" y="42371"/>
                  <a:pt x="26763" y="42501"/>
                </a:cubicBezTo>
                <a:lnTo>
                  <a:pt x="26763" y="42527"/>
                </a:lnTo>
                <a:cubicBezTo>
                  <a:pt x="26816" y="42659"/>
                  <a:pt x="26894" y="42790"/>
                  <a:pt x="27026" y="42922"/>
                </a:cubicBezTo>
                <a:lnTo>
                  <a:pt x="26816" y="42843"/>
                </a:lnTo>
                <a:cubicBezTo>
                  <a:pt x="26566" y="42525"/>
                  <a:pt x="26395" y="42443"/>
                  <a:pt x="26201" y="42443"/>
                </a:cubicBezTo>
                <a:cubicBezTo>
                  <a:pt x="26170" y="42443"/>
                  <a:pt x="26138" y="42445"/>
                  <a:pt x="26105" y="42448"/>
                </a:cubicBezTo>
                <a:cubicBezTo>
                  <a:pt x="26045" y="42267"/>
                  <a:pt x="26062" y="42201"/>
                  <a:pt x="26131" y="42201"/>
                </a:cubicBezTo>
                <a:close/>
                <a:moveTo>
                  <a:pt x="27588" y="43167"/>
                </a:moveTo>
                <a:cubicBezTo>
                  <a:pt x="27622" y="43167"/>
                  <a:pt x="27662" y="43172"/>
                  <a:pt x="27710" y="43185"/>
                </a:cubicBezTo>
                <a:lnTo>
                  <a:pt x="27710" y="43211"/>
                </a:lnTo>
                <a:cubicBezTo>
                  <a:pt x="27819" y="43521"/>
                  <a:pt x="27625" y="43654"/>
                  <a:pt x="27409" y="43654"/>
                </a:cubicBezTo>
                <a:cubicBezTo>
                  <a:pt x="27313" y="43654"/>
                  <a:pt x="27212" y="43628"/>
                  <a:pt x="27131" y="43579"/>
                </a:cubicBezTo>
                <a:lnTo>
                  <a:pt x="27131" y="43579"/>
                </a:lnTo>
                <a:cubicBezTo>
                  <a:pt x="27145" y="43585"/>
                  <a:pt x="27156" y="43588"/>
                  <a:pt x="27164" y="43588"/>
                </a:cubicBezTo>
                <a:cubicBezTo>
                  <a:pt x="27229" y="43588"/>
                  <a:pt x="27093" y="43410"/>
                  <a:pt x="27000" y="43316"/>
                </a:cubicBezTo>
                <a:lnTo>
                  <a:pt x="27000" y="43316"/>
                </a:lnTo>
                <a:cubicBezTo>
                  <a:pt x="27076" y="43343"/>
                  <a:pt x="27135" y="43354"/>
                  <a:pt x="27183" y="43354"/>
                </a:cubicBezTo>
                <a:cubicBezTo>
                  <a:pt x="27383" y="43354"/>
                  <a:pt x="27387" y="43167"/>
                  <a:pt x="27588" y="43167"/>
                </a:cubicBezTo>
                <a:close/>
                <a:moveTo>
                  <a:pt x="25829" y="42601"/>
                </a:moveTo>
                <a:cubicBezTo>
                  <a:pt x="25849" y="42601"/>
                  <a:pt x="25871" y="42603"/>
                  <a:pt x="25895" y="42606"/>
                </a:cubicBezTo>
                <a:lnTo>
                  <a:pt x="25895" y="42632"/>
                </a:lnTo>
                <a:cubicBezTo>
                  <a:pt x="25948" y="42948"/>
                  <a:pt x="25685" y="43185"/>
                  <a:pt x="25527" y="43421"/>
                </a:cubicBezTo>
                <a:cubicBezTo>
                  <a:pt x="25737" y="43553"/>
                  <a:pt x="25974" y="43632"/>
                  <a:pt x="26053" y="43869"/>
                </a:cubicBezTo>
                <a:cubicBezTo>
                  <a:pt x="25814" y="43670"/>
                  <a:pt x="25719" y="43614"/>
                  <a:pt x="25669" y="43614"/>
                </a:cubicBezTo>
                <a:cubicBezTo>
                  <a:pt x="25605" y="43614"/>
                  <a:pt x="25618" y="43709"/>
                  <a:pt x="25498" y="43709"/>
                </a:cubicBezTo>
                <a:cubicBezTo>
                  <a:pt x="25466" y="43709"/>
                  <a:pt x="25424" y="43702"/>
                  <a:pt x="25369" y="43684"/>
                </a:cubicBezTo>
                <a:cubicBezTo>
                  <a:pt x="25238" y="43343"/>
                  <a:pt x="25027" y="43053"/>
                  <a:pt x="24712" y="42869"/>
                </a:cubicBezTo>
                <a:lnTo>
                  <a:pt x="24712" y="42869"/>
                </a:lnTo>
                <a:cubicBezTo>
                  <a:pt x="24944" y="43001"/>
                  <a:pt x="25101" y="43050"/>
                  <a:pt x="25213" y="43050"/>
                </a:cubicBezTo>
                <a:cubicBezTo>
                  <a:pt x="25552" y="43050"/>
                  <a:pt x="25484" y="42601"/>
                  <a:pt x="25829" y="42601"/>
                </a:cubicBezTo>
                <a:close/>
                <a:moveTo>
                  <a:pt x="18133" y="43549"/>
                </a:moveTo>
                <a:cubicBezTo>
                  <a:pt x="18165" y="43549"/>
                  <a:pt x="18218" y="43567"/>
                  <a:pt x="18294" y="43606"/>
                </a:cubicBezTo>
                <a:cubicBezTo>
                  <a:pt x="18405" y="43772"/>
                  <a:pt x="18451" y="43873"/>
                  <a:pt x="18368" y="43873"/>
                </a:cubicBezTo>
                <a:cubicBezTo>
                  <a:pt x="18333" y="43873"/>
                  <a:pt x="18275" y="43855"/>
                  <a:pt x="18189" y="43816"/>
                </a:cubicBezTo>
                <a:lnTo>
                  <a:pt x="18189" y="43842"/>
                </a:lnTo>
                <a:cubicBezTo>
                  <a:pt x="18096" y="43656"/>
                  <a:pt x="18056" y="43549"/>
                  <a:pt x="18133" y="43549"/>
                </a:cubicBezTo>
                <a:close/>
                <a:moveTo>
                  <a:pt x="24133" y="43474"/>
                </a:moveTo>
                <a:lnTo>
                  <a:pt x="24133" y="43474"/>
                </a:lnTo>
                <a:cubicBezTo>
                  <a:pt x="24186" y="43684"/>
                  <a:pt x="24186" y="43816"/>
                  <a:pt x="24107" y="43869"/>
                </a:cubicBezTo>
                <a:lnTo>
                  <a:pt x="24080" y="43895"/>
                </a:lnTo>
                <a:cubicBezTo>
                  <a:pt x="24066" y="43850"/>
                  <a:pt x="24038" y="43841"/>
                  <a:pt x="24001" y="43841"/>
                </a:cubicBezTo>
                <a:cubicBezTo>
                  <a:pt x="23975" y="43841"/>
                  <a:pt x="23945" y="43846"/>
                  <a:pt x="23910" y="43846"/>
                </a:cubicBezTo>
                <a:cubicBezTo>
                  <a:pt x="23816" y="43846"/>
                  <a:pt x="23693" y="43814"/>
                  <a:pt x="23554" y="43579"/>
                </a:cubicBezTo>
                <a:cubicBezTo>
                  <a:pt x="23765" y="43579"/>
                  <a:pt x="23949" y="43527"/>
                  <a:pt x="24133" y="43474"/>
                </a:cubicBezTo>
                <a:close/>
                <a:moveTo>
                  <a:pt x="25151" y="43577"/>
                </a:moveTo>
                <a:cubicBezTo>
                  <a:pt x="25176" y="43577"/>
                  <a:pt x="25224" y="43611"/>
                  <a:pt x="25316" y="43711"/>
                </a:cubicBezTo>
                <a:cubicBezTo>
                  <a:pt x="25316" y="43789"/>
                  <a:pt x="25298" y="43925"/>
                  <a:pt x="25209" y="43925"/>
                </a:cubicBezTo>
                <a:cubicBezTo>
                  <a:pt x="25150" y="43925"/>
                  <a:pt x="25059" y="43864"/>
                  <a:pt x="24922" y="43684"/>
                </a:cubicBezTo>
                <a:lnTo>
                  <a:pt x="24922" y="43684"/>
                </a:lnTo>
                <a:cubicBezTo>
                  <a:pt x="24989" y="43733"/>
                  <a:pt x="25033" y="43751"/>
                  <a:pt x="25061" y="43751"/>
                </a:cubicBezTo>
                <a:cubicBezTo>
                  <a:pt x="25150" y="43751"/>
                  <a:pt x="25094" y="43577"/>
                  <a:pt x="25151" y="43577"/>
                </a:cubicBezTo>
                <a:close/>
                <a:moveTo>
                  <a:pt x="24459" y="44375"/>
                </a:moveTo>
                <a:cubicBezTo>
                  <a:pt x="24473" y="44390"/>
                  <a:pt x="24487" y="44405"/>
                  <a:pt x="24501" y="44421"/>
                </a:cubicBezTo>
                <a:lnTo>
                  <a:pt x="24501" y="44395"/>
                </a:lnTo>
                <a:cubicBezTo>
                  <a:pt x="24487" y="44388"/>
                  <a:pt x="24473" y="44382"/>
                  <a:pt x="24459" y="44375"/>
                </a:cubicBezTo>
                <a:close/>
                <a:moveTo>
                  <a:pt x="16559" y="44105"/>
                </a:moveTo>
                <a:cubicBezTo>
                  <a:pt x="16729" y="44255"/>
                  <a:pt x="16779" y="44456"/>
                  <a:pt x="16622" y="44456"/>
                </a:cubicBezTo>
                <a:cubicBezTo>
                  <a:pt x="16586" y="44456"/>
                  <a:pt x="16539" y="44446"/>
                  <a:pt x="16480" y="44421"/>
                </a:cubicBezTo>
                <a:cubicBezTo>
                  <a:pt x="16296" y="44132"/>
                  <a:pt x="16427" y="44132"/>
                  <a:pt x="16559" y="44105"/>
                </a:cubicBezTo>
                <a:close/>
                <a:moveTo>
                  <a:pt x="28354" y="44219"/>
                </a:moveTo>
                <a:cubicBezTo>
                  <a:pt x="28418" y="44219"/>
                  <a:pt x="28511" y="44264"/>
                  <a:pt x="28657" y="44395"/>
                </a:cubicBezTo>
                <a:cubicBezTo>
                  <a:pt x="28587" y="44447"/>
                  <a:pt x="28506" y="44603"/>
                  <a:pt x="28336" y="44603"/>
                </a:cubicBezTo>
                <a:cubicBezTo>
                  <a:pt x="28250" y="44603"/>
                  <a:pt x="28141" y="44562"/>
                  <a:pt x="27999" y="44447"/>
                </a:cubicBezTo>
                <a:lnTo>
                  <a:pt x="27999" y="44447"/>
                </a:lnTo>
                <a:cubicBezTo>
                  <a:pt x="28012" y="44450"/>
                  <a:pt x="28025" y="44451"/>
                  <a:pt x="28037" y="44451"/>
                </a:cubicBezTo>
                <a:cubicBezTo>
                  <a:pt x="28204" y="44451"/>
                  <a:pt x="28208" y="44219"/>
                  <a:pt x="28354" y="44219"/>
                </a:cubicBezTo>
                <a:close/>
                <a:moveTo>
                  <a:pt x="22502" y="44132"/>
                </a:moveTo>
                <a:cubicBezTo>
                  <a:pt x="22634" y="44210"/>
                  <a:pt x="22818" y="44263"/>
                  <a:pt x="22923" y="44395"/>
                </a:cubicBezTo>
                <a:cubicBezTo>
                  <a:pt x="22722" y="44395"/>
                  <a:pt x="22844" y="44672"/>
                  <a:pt x="22676" y="44672"/>
                </a:cubicBezTo>
                <a:cubicBezTo>
                  <a:pt x="22625" y="44672"/>
                  <a:pt x="22547" y="44646"/>
                  <a:pt x="22423" y="44579"/>
                </a:cubicBezTo>
                <a:cubicBezTo>
                  <a:pt x="22318" y="44263"/>
                  <a:pt x="22713" y="44473"/>
                  <a:pt x="22476" y="44132"/>
                </a:cubicBezTo>
                <a:close/>
                <a:moveTo>
                  <a:pt x="16401" y="44395"/>
                </a:moveTo>
                <a:cubicBezTo>
                  <a:pt x="16399" y="44577"/>
                  <a:pt x="16380" y="44796"/>
                  <a:pt x="16219" y="44796"/>
                </a:cubicBezTo>
                <a:cubicBezTo>
                  <a:pt x="16150" y="44796"/>
                  <a:pt x="16056" y="44756"/>
                  <a:pt x="15927" y="44658"/>
                </a:cubicBezTo>
                <a:cubicBezTo>
                  <a:pt x="15954" y="44473"/>
                  <a:pt x="16138" y="44395"/>
                  <a:pt x="16401" y="44395"/>
                </a:cubicBezTo>
                <a:close/>
                <a:moveTo>
                  <a:pt x="24543" y="43693"/>
                </a:moveTo>
                <a:cubicBezTo>
                  <a:pt x="24587" y="43693"/>
                  <a:pt x="24644" y="43706"/>
                  <a:pt x="24712" y="43737"/>
                </a:cubicBezTo>
                <a:cubicBezTo>
                  <a:pt x="24948" y="43974"/>
                  <a:pt x="24764" y="44000"/>
                  <a:pt x="25001" y="44368"/>
                </a:cubicBezTo>
                <a:cubicBezTo>
                  <a:pt x="24738" y="44447"/>
                  <a:pt x="24527" y="44263"/>
                  <a:pt x="24869" y="44710"/>
                </a:cubicBezTo>
                <a:cubicBezTo>
                  <a:pt x="24855" y="44730"/>
                  <a:pt x="24834" y="44738"/>
                  <a:pt x="24808" y="44738"/>
                </a:cubicBezTo>
                <a:cubicBezTo>
                  <a:pt x="24696" y="44738"/>
                  <a:pt x="24493" y="44571"/>
                  <a:pt x="24343" y="44421"/>
                </a:cubicBezTo>
                <a:lnTo>
                  <a:pt x="24343" y="44421"/>
                </a:lnTo>
                <a:cubicBezTo>
                  <a:pt x="24437" y="44687"/>
                  <a:pt x="24307" y="44851"/>
                  <a:pt x="24054" y="44851"/>
                </a:cubicBezTo>
                <a:cubicBezTo>
                  <a:pt x="23881" y="44851"/>
                  <a:pt x="23652" y="44775"/>
                  <a:pt x="23397" y="44605"/>
                </a:cubicBezTo>
                <a:lnTo>
                  <a:pt x="23397" y="44605"/>
                </a:lnTo>
                <a:cubicBezTo>
                  <a:pt x="23452" y="44616"/>
                  <a:pt x="23503" y="44621"/>
                  <a:pt x="23549" y="44621"/>
                </a:cubicBezTo>
                <a:cubicBezTo>
                  <a:pt x="23937" y="44621"/>
                  <a:pt x="23990" y="44250"/>
                  <a:pt x="23896" y="43921"/>
                </a:cubicBezTo>
                <a:lnTo>
                  <a:pt x="23896" y="43921"/>
                </a:lnTo>
                <a:cubicBezTo>
                  <a:pt x="24045" y="44119"/>
                  <a:pt x="24240" y="44270"/>
                  <a:pt x="24459" y="44375"/>
                </a:cubicBezTo>
                <a:lnTo>
                  <a:pt x="24459" y="44375"/>
                </a:lnTo>
                <a:cubicBezTo>
                  <a:pt x="24210" y="44102"/>
                  <a:pt x="24191" y="44074"/>
                  <a:pt x="24291" y="43974"/>
                </a:cubicBezTo>
                <a:lnTo>
                  <a:pt x="24291" y="43974"/>
                </a:lnTo>
                <a:cubicBezTo>
                  <a:pt x="24475" y="44026"/>
                  <a:pt x="24527" y="44184"/>
                  <a:pt x="24659" y="44263"/>
                </a:cubicBezTo>
                <a:cubicBezTo>
                  <a:pt x="24493" y="44056"/>
                  <a:pt x="24487" y="44023"/>
                  <a:pt x="24530" y="44023"/>
                </a:cubicBezTo>
                <a:cubicBezTo>
                  <a:pt x="24550" y="44023"/>
                  <a:pt x="24581" y="44030"/>
                  <a:pt x="24612" y="44030"/>
                </a:cubicBezTo>
                <a:cubicBezTo>
                  <a:pt x="24640" y="44030"/>
                  <a:pt x="24667" y="44024"/>
                  <a:pt x="24685" y="44000"/>
                </a:cubicBezTo>
                <a:cubicBezTo>
                  <a:pt x="24403" y="43839"/>
                  <a:pt x="24399" y="43693"/>
                  <a:pt x="24543" y="43693"/>
                </a:cubicBezTo>
                <a:close/>
                <a:moveTo>
                  <a:pt x="21871" y="44552"/>
                </a:moveTo>
                <a:cubicBezTo>
                  <a:pt x="21930" y="44628"/>
                  <a:pt x="21970" y="44650"/>
                  <a:pt x="22006" y="44650"/>
                </a:cubicBezTo>
                <a:cubicBezTo>
                  <a:pt x="22055" y="44650"/>
                  <a:pt x="22097" y="44608"/>
                  <a:pt x="22169" y="44608"/>
                </a:cubicBezTo>
                <a:cubicBezTo>
                  <a:pt x="22208" y="44608"/>
                  <a:pt x="22256" y="44620"/>
                  <a:pt x="22318" y="44658"/>
                </a:cubicBezTo>
                <a:cubicBezTo>
                  <a:pt x="22450" y="44999"/>
                  <a:pt x="22187" y="44999"/>
                  <a:pt x="22029" y="45026"/>
                </a:cubicBezTo>
                <a:cubicBezTo>
                  <a:pt x="21871" y="44894"/>
                  <a:pt x="21792" y="44605"/>
                  <a:pt x="21845" y="44552"/>
                </a:cubicBezTo>
                <a:close/>
                <a:moveTo>
                  <a:pt x="15679" y="44528"/>
                </a:moveTo>
                <a:cubicBezTo>
                  <a:pt x="15700" y="44528"/>
                  <a:pt x="15730" y="44536"/>
                  <a:pt x="15770" y="44552"/>
                </a:cubicBezTo>
                <a:cubicBezTo>
                  <a:pt x="15900" y="44791"/>
                  <a:pt x="16066" y="45066"/>
                  <a:pt x="15928" y="45066"/>
                </a:cubicBezTo>
                <a:cubicBezTo>
                  <a:pt x="15898" y="45066"/>
                  <a:pt x="15856" y="45053"/>
                  <a:pt x="15796" y="45026"/>
                </a:cubicBezTo>
                <a:cubicBezTo>
                  <a:pt x="15773" y="44888"/>
                  <a:pt x="15529" y="44528"/>
                  <a:pt x="15679" y="44528"/>
                </a:cubicBezTo>
                <a:close/>
                <a:moveTo>
                  <a:pt x="23081" y="44736"/>
                </a:moveTo>
                <a:cubicBezTo>
                  <a:pt x="23239" y="45026"/>
                  <a:pt x="23528" y="45289"/>
                  <a:pt x="23291" y="45315"/>
                </a:cubicBezTo>
                <a:cubicBezTo>
                  <a:pt x="23212" y="45157"/>
                  <a:pt x="22949" y="45105"/>
                  <a:pt x="22871" y="44921"/>
                </a:cubicBezTo>
                <a:cubicBezTo>
                  <a:pt x="22976" y="44894"/>
                  <a:pt x="22976" y="44763"/>
                  <a:pt x="23081" y="44736"/>
                </a:cubicBezTo>
                <a:close/>
                <a:moveTo>
                  <a:pt x="15250" y="44817"/>
                </a:moveTo>
                <a:cubicBezTo>
                  <a:pt x="15281" y="44817"/>
                  <a:pt x="15328" y="44831"/>
                  <a:pt x="15401" y="44868"/>
                </a:cubicBezTo>
                <a:cubicBezTo>
                  <a:pt x="15480" y="45078"/>
                  <a:pt x="15401" y="45315"/>
                  <a:pt x="15217" y="45420"/>
                </a:cubicBezTo>
                <a:lnTo>
                  <a:pt x="14954" y="44894"/>
                </a:lnTo>
                <a:lnTo>
                  <a:pt x="14954" y="44894"/>
                </a:lnTo>
                <a:cubicBezTo>
                  <a:pt x="15061" y="44960"/>
                  <a:pt x="15121" y="44983"/>
                  <a:pt x="15155" y="44983"/>
                </a:cubicBezTo>
                <a:cubicBezTo>
                  <a:pt x="15244" y="44983"/>
                  <a:pt x="15148" y="44817"/>
                  <a:pt x="15250" y="44817"/>
                </a:cubicBezTo>
                <a:close/>
                <a:moveTo>
                  <a:pt x="20916" y="45132"/>
                </a:moveTo>
                <a:cubicBezTo>
                  <a:pt x="20944" y="45132"/>
                  <a:pt x="20981" y="45140"/>
                  <a:pt x="21030" y="45157"/>
                </a:cubicBezTo>
                <a:cubicBezTo>
                  <a:pt x="21030" y="45230"/>
                  <a:pt x="21055" y="45454"/>
                  <a:pt x="20948" y="45454"/>
                </a:cubicBezTo>
                <a:cubicBezTo>
                  <a:pt x="20901" y="45454"/>
                  <a:pt x="20827" y="45410"/>
                  <a:pt x="20714" y="45289"/>
                </a:cubicBezTo>
                <a:lnTo>
                  <a:pt x="20714" y="45289"/>
                </a:lnTo>
                <a:cubicBezTo>
                  <a:pt x="20722" y="45290"/>
                  <a:pt x="20728" y="45291"/>
                  <a:pt x="20735" y="45291"/>
                </a:cubicBezTo>
                <a:cubicBezTo>
                  <a:pt x="20838" y="45291"/>
                  <a:pt x="20784" y="45132"/>
                  <a:pt x="20916" y="45132"/>
                </a:cubicBezTo>
                <a:close/>
                <a:moveTo>
                  <a:pt x="24054" y="45026"/>
                </a:moveTo>
                <a:lnTo>
                  <a:pt x="24054" y="45026"/>
                </a:lnTo>
                <a:cubicBezTo>
                  <a:pt x="24192" y="45085"/>
                  <a:pt x="24286" y="45114"/>
                  <a:pt x="24346" y="45114"/>
                </a:cubicBezTo>
                <a:cubicBezTo>
                  <a:pt x="24366" y="45114"/>
                  <a:pt x="24383" y="45111"/>
                  <a:pt x="24396" y="45105"/>
                </a:cubicBezTo>
                <a:cubicBezTo>
                  <a:pt x="24422" y="45157"/>
                  <a:pt x="24449" y="45236"/>
                  <a:pt x="24475" y="45289"/>
                </a:cubicBezTo>
                <a:cubicBezTo>
                  <a:pt x="24501" y="45341"/>
                  <a:pt x="24606" y="45341"/>
                  <a:pt x="24633" y="45420"/>
                </a:cubicBezTo>
                <a:cubicBezTo>
                  <a:pt x="24561" y="45392"/>
                  <a:pt x="24517" y="45380"/>
                  <a:pt x="24494" y="45380"/>
                </a:cubicBezTo>
                <a:cubicBezTo>
                  <a:pt x="24367" y="45380"/>
                  <a:pt x="24904" y="45760"/>
                  <a:pt x="24948" y="45894"/>
                </a:cubicBezTo>
                <a:cubicBezTo>
                  <a:pt x="24932" y="45888"/>
                  <a:pt x="24918" y="45886"/>
                  <a:pt x="24907" y="45886"/>
                </a:cubicBezTo>
                <a:cubicBezTo>
                  <a:pt x="24846" y="45886"/>
                  <a:pt x="24854" y="45956"/>
                  <a:pt x="24779" y="45956"/>
                </a:cubicBezTo>
                <a:cubicBezTo>
                  <a:pt x="24738" y="45956"/>
                  <a:pt x="24671" y="45934"/>
                  <a:pt x="24554" y="45867"/>
                </a:cubicBezTo>
                <a:cubicBezTo>
                  <a:pt x="24422" y="45578"/>
                  <a:pt x="24238" y="45289"/>
                  <a:pt x="24054" y="45026"/>
                </a:cubicBezTo>
                <a:close/>
                <a:moveTo>
                  <a:pt x="20206" y="45707"/>
                </a:moveTo>
                <a:cubicBezTo>
                  <a:pt x="20217" y="45707"/>
                  <a:pt x="20228" y="45708"/>
                  <a:pt x="20241" y="45710"/>
                </a:cubicBezTo>
                <a:cubicBezTo>
                  <a:pt x="20327" y="45865"/>
                  <a:pt x="20311" y="46031"/>
                  <a:pt x="20194" y="46031"/>
                </a:cubicBezTo>
                <a:cubicBezTo>
                  <a:pt x="20132" y="46031"/>
                  <a:pt x="20043" y="45985"/>
                  <a:pt x="19925" y="45867"/>
                </a:cubicBezTo>
                <a:lnTo>
                  <a:pt x="19925" y="45867"/>
                </a:lnTo>
                <a:cubicBezTo>
                  <a:pt x="19936" y="45869"/>
                  <a:pt x="19946" y="45870"/>
                  <a:pt x="19955" y="45870"/>
                </a:cubicBezTo>
                <a:cubicBezTo>
                  <a:pt x="20092" y="45870"/>
                  <a:pt x="20049" y="45707"/>
                  <a:pt x="20206" y="45707"/>
                </a:cubicBezTo>
                <a:close/>
                <a:moveTo>
                  <a:pt x="19147" y="45752"/>
                </a:moveTo>
                <a:cubicBezTo>
                  <a:pt x="19238" y="45752"/>
                  <a:pt x="19430" y="45854"/>
                  <a:pt x="19504" y="45973"/>
                </a:cubicBezTo>
                <a:cubicBezTo>
                  <a:pt x="19498" y="45971"/>
                  <a:pt x="19492" y="45971"/>
                  <a:pt x="19487" y="45971"/>
                </a:cubicBezTo>
                <a:cubicBezTo>
                  <a:pt x="19423" y="45971"/>
                  <a:pt x="19480" y="46072"/>
                  <a:pt x="19419" y="46072"/>
                </a:cubicBezTo>
                <a:cubicBezTo>
                  <a:pt x="19390" y="46072"/>
                  <a:pt x="19331" y="46047"/>
                  <a:pt x="19215" y="45973"/>
                </a:cubicBezTo>
                <a:cubicBezTo>
                  <a:pt x="19066" y="45812"/>
                  <a:pt x="19077" y="45752"/>
                  <a:pt x="19147" y="45752"/>
                </a:cubicBezTo>
                <a:close/>
                <a:moveTo>
                  <a:pt x="13540" y="45706"/>
                </a:moveTo>
                <a:cubicBezTo>
                  <a:pt x="13569" y="45706"/>
                  <a:pt x="13615" y="45721"/>
                  <a:pt x="13692" y="45762"/>
                </a:cubicBezTo>
                <a:cubicBezTo>
                  <a:pt x="13744" y="45946"/>
                  <a:pt x="13771" y="46078"/>
                  <a:pt x="13613" y="46078"/>
                </a:cubicBezTo>
                <a:cubicBezTo>
                  <a:pt x="13534" y="45946"/>
                  <a:pt x="13376" y="45867"/>
                  <a:pt x="13297" y="45762"/>
                </a:cubicBezTo>
                <a:lnTo>
                  <a:pt x="13297" y="45762"/>
                </a:lnTo>
                <a:cubicBezTo>
                  <a:pt x="13360" y="45793"/>
                  <a:pt x="13400" y="45805"/>
                  <a:pt x="13426" y="45805"/>
                </a:cubicBezTo>
                <a:cubicBezTo>
                  <a:pt x="13503" y="45805"/>
                  <a:pt x="13465" y="45706"/>
                  <a:pt x="13540" y="45706"/>
                </a:cubicBezTo>
                <a:close/>
                <a:moveTo>
                  <a:pt x="9790" y="46118"/>
                </a:moveTo>
                <a:cubicBezTo>
                  <a:pt x="9802" y="46122"/>
                  <a:pt x="9814" y="46126"/>
                  <a:pt x="9826" y="46130"/>
                </a:cubicBezTo>
                <a:cubicBezTo>
                  <a:pt x="9810" y="46122"/>
                  <a:pt x="9798" y="46119"/>
                  <a:pt x="9790" y="46118"/>
                </a:cubicBezTo>
                <a:close/>
                <a:moveTo>
                  <a:pt x="59983" y="45941"/>
                </a:moveTo>
                <a:cubicBezTo>
                  <a:pt x="60027" y="45941"/>
                  <a:pt x="60098" y="45985"/>
                  <a:pt x="60217" y="46104"/>
                </a:cubicBezTo>
                <a:lnTo>
                  <a:pt x="60217" y="46130"/>
                </a:lnTo>
                <a:cubicBezTo>
                  <a:pt x="60102" y="46169"/>
                  <a:pt x="60196" y="46527"/>
                  <a:pt x="60043" y="46527"/>
                </a:cubicBezTo>
                <a:cubicBezTo>
                  <a:pt x="59986" y="46527"/>
                  <a:pt x="59894" y="46477"/>
                  <a:pt x="59743" y="46341"/>
                </a:cubicBezTo>
                <a:lnTo>
                  <a:pt x="59743" y="46341"/>
                </a:lnTo>
                <a:cubicBezTo>
                  <a:pt x="59758" y="46344"/>
                  <a:pt x="59771" y="46346"/>
                  <a:pt x="59783" y="46346"/>
                </a:cubicBezTo>
                <a:cubicBezTo>
                  <a:pt x="59968" y="46346"/>
                  <a:pt x="59851" y="45941"/>
                  <a:pt x="59983" y="45941"/>
                </a:cubicBezTo>
                <a:close/>
                <a:moveTo>
                  <a:pt x="18672" y="46442"/>
                </a:moveTo>
                <a:cubicBezTo>
                  <a:pt x="18705" y="46442"/>
                  <a:pt x="18747" y="46450"/>
                  <a:pt x="18783" y="46450"/>
                </a:cubicBezTo>
                <a:cubicBezTo>
                  <a:pt x="18797" y="46450"/>
                  <a:pt x="18809" y="46449"/>
                  <a:pt x="18820" y="46446"/>
                </a:cubicBezTo>
                <a:lnTo>
                  <a:pt x="19004" y="46788"/>
                </a:lnTo>
                <a:lnTo>
                  <a:pt x="19004" y="46788"/>
                </a:lnTo>
                <a:lnTo>
                  <a:pt x="18715" y="46683"/>
                </a:lnTo>
                <a:cubicBezTo>
                  <a:pt x="18572" y="46476"/>
                  <a:pt x="18602" y="46442"/>
                  <a:pt x="18672" y="46442"/>
                </a:cubicBezTo>
                <a:close/>
                <a:moveTo>
                  <a:pt x="12241" y="46337"/>
                </a:moveTo>
                <a:cubicBezTo>
                  <a:pt x="12355" y="46337"/>
                  <a:pt x="12514" y="46415"/>
                  <a:pt x="12745" y="46630"/>
                </a:cubicBezTo>
                <a:cubicBezTo>
                  <a:pt x="12656" y="46594"/>
                  <a:pt x="12585" y="46579"/>
                  <a:pt x="12528" y="46579"/>
                </a:cubicBezTo>
                <a:cubicBezTo>
                  <a:pt x="12243" y="46579"/>
                  <a:pt x="12293" y="46945"/>
                  <a:pt x="12081" y="46945"/>
                </a:cubicBezTo>
                <a:cubicBezTo>
                  <a:pt x="12021" y="46945"/>
                  <a:pt x="11940" y="46916"/>
                  <a:pt x="11825" y="46840"/>
                </a:cubicBezTo>
                <a:cubicBezTo>
                  <a:pt x="11953" y="46749"/>
                  <a:pt x="11979" y="46337"/>
                  <a:pt x="12241" y="46337"/>
                </a:cubicBezTo>
                <a:close/>
                <a:moveTo>
                  <a:pt x="20300" y="46323"/>
                </a:moveTo>
                <a:cubicBezTo>
                  <a:pt x="20327" y="46323"/>
                  <a:pt x="20359" y="46329"/>
                  <a:pt x="20398" y="46341"/>
                </a:cubicBezTo>
                <a:cubicBezTo>
                  <a:pt x="20607" y="46654"/>
                  <a:pt x="20946" y="46786"/>
                  <a:pt x="20899" y="47020"/>
                </a:cubicBezTo>
                <a:lnTo>
                  <a:pt x="20899" y="47020"/>
                </a:lnTo>
                <a:cubicBezTo>
                  <a:pt x="20578" y="46959"/>
                  <a:pt x="20498" y="46705"/>
                  <a:pt x="20293" y="46551"/>
                </a:cubicBezTo>
                <a:cubicBezTo>
                  <a:pt x="20293" y="46709"/>
                  <a:pt x="20135" y="46709"/>
                  <a:pt x="20267" y="46972"/>
                </a:cubicBezTo>
                <a:cubicBezTo>
                  <a:pt x="20004" y="46867"/>
                  <a:pt x="19820" y="46656"/>
                  <a:pt x="19741" y="46393"/>
                </a:cubicBezTo>
                <a:lnTo>
                  <a:pt x="19741" y="46393"/>
                </a:lnTo>
                <a:cubicBezTo>
                  <a:pt x="19870" y="46458"/>
                  <a:pt x="19955" y="46481"/>
                  <a:pt x="20014" y="46481"/>
                </a:cubicBezTo>
                <a:cubicBezTo>
                  <a:pt x="20169" y="46481"/>
                  <a:pt x="20152" y="46323"/>
                  <a:pt x="20300" y="46323"/>
                </a:cubicBezTo>
                <a:close/>
                <a:moveTo>
                  <a:pt x="21591" y="44605"/>
                </a:moveTo>
                <a:cubicBezTo>
                  <a:pt x="21639" y="44605"/>
                  <a:pt x="21709" y="44640"/>
                  <a:pt x="21819" y="44736"/>
                </a:cubicBezTo>
                <a:cubicBezTo>
                  <a:pt x="21800" y="44732"/>
                  <a:pt x="21784" y="44730"/>
                  <a:pt x="21769" y="44730"/>
                </a:cubicBezTo>
                <a:cubicBezTo>
                  <a:pt x="21517" y="44730"/>
                  <a:pt x="21870" y="45353"/>
                  <a:pt x="22318" y="45552"/>
                </a:cubicBezTo>
                <a:cubicBezTo>
                  <a:pt x="21999" y="45249"/>
                  <a:pt x="22141" y="45118"/>
                  <a:pt x="22348" y="45118"/>
                </a:cubicBezTo>
                <a:cubicBezTo>
                  <a:pt x="22464" y="45118"/>
                  <a:pt x="22601" y="45160"/>
                  <a:pt x="22686" y="45236"/>
                </a:cubicBezTo>
                <a:cubicBezTo>
                  <a:pt x="22555" y="45315"/>
                  <a:pt x="22082" y="45368"/>
                  <a:pt x="22634" y="45762"/>
                </a:cubicBezTo>
                <a:cubicBezTo>
                  <a:pt x="22634" y="45711"/>
                  <a:pt x="22656" y="45682"/>
                  <a:pt x="22714" y="45682"/>
                </a:cubicBezTo>
                <a:cubicBezTo>
                  <a:pt x="22746" y="45682"/>
                  <a:pt x="22788" y="45691"/>
                  <a:pt x="22844" y="45710"/>
                </a:cubicBezTo>
                <a:cubicBezTo>
                  <a:pt x="22892" y="45847"/>
                  <a:pt x="22859" y="45898"/>
                  <a:pt x="22781" y="45898"/>
                </a:cubicBezTo>
                <a:cubicBezTo>
                  <a:pt x="22559" y="45898"/>
                  <a:pt x="21974" y="45492"/>
                  <a:pt x="21819" y="45473"/>
                </a:cubicBezTo>
                <a:lnTo>
                  <a:pt x="21819" y="45473"/>
                </a:lnTo>
                <a:lnTo>
                  <a:pt x="22029" y="45920"/>
                </a:lnTo>
                <a:cubicBezTo>
                  <a:pt x="21870" y="45867"/>
                  <a:pt x="21744" y="45844"/>
                  <a:pt x="21644" y="45844"/>
                </a:cubicBezTo>
                <a:cubicBezTo>
                  <a:pt x="21346" y="45844"/>
                  <a:pt x="21273" y="46045"/>
                  <a:pt x="21214" y="46262"/>
                </a:cubicBezTo>
                <a:cubicBezTo>
                  <a:pt x="21450" y="46472"/>
                  <a:pt x="21634" y="46735"/>
                  <a:pt x="21766" y="47025"/>
                </a:cubicBezTo>
                <a:cubicBezTo>
                  <a:pt x="21627" y="46906"/>
                  <a:pt x="21565" y="46863"/>
                  <a:pt x="21542" y="46863"/>
                </a:cubicBezTo>
                <a:cubicBezTo>
                  <a:pt x="21485" y="46863"/>
                  <a:pt x="21679" y="47134"/>
                  <a:pt x="21538" y="47134"/>
                </a:cubicBezTo>
                <a:cubicBezTo>
                  <a:pt x="21513" y="47134"/>
                  <a:pt x="21476" y="47125"/>
                  <a:pt x="21424" y="47103"/>
                </a:cubicBezTo>
                <a:cubicBezTo>
                  <a:pt x="21266" y="46630"/>
                  <a:pt x="21030" y="46183"/>
                  <a:pt x="20767" y="45788"/>
                </a:cubicBezTo>
                <a:lnTo>
                  <a:pt x="20767" y="45788"/>
                </a:lnTo>
                <a:cubicBezTo>
                  <a:pt x="20908" y="45866"/>
                  <a:pt x="21010" y="45899"/>
                  <a:pt x="21082" y="45899"/>
                </a:cubicBezTo>
                <a:cubicBezTo>
                  <a:pt x="21401" y="45899"/>
                  <a:pt x="21159" y="45266"/>
                  <a:pt x="21266" y="45052"/>
                </a:cubicBezTo>
                <a:lnTo>
                  <a:pt x="21293" y="45052"/>
                </a:lnTo>
                <a:cubicBezTo>
                  <a:pt x="21398" y="45210"/>
                  <a:pt x="21398" y="45473"/>
                  <a:pt x="21608" y="45525"/>
                </a:cubicBezTo>
                <a:cubicBezTo>
                  <a:pt x="21503" y="45262"/>
                  <a:pt x="21687" y="45262"/>
                  <a:pt x="21556" y="44947"/>
                </a:cubicBezTo>
                <a:cubicBezTo>
                  <a:pt x="21542" y="44944"/>
                  <a:pt x="21530" y="44942"/>
                  <a:pt x="21518" y="44942"/>
                </a:cubicBezTo>
                <a:cubicBezTo>
                  <a:pt x="21483" y="44942"/>
                  <a:pt x="21453" y="44953"/>
                  <a:pt x="21421" y="44953"/>
                </a:cubicBezTo>
                <a:cubicBezTo>
                  <a:pt x="21378" y="44953"/>
                  <a:pt x="21332" y="44934"/>
                  <a:pt x="21266" y="44842"/>
                </a:cubicBezTo>
                <a:lnTo>
                  <a:pt x="21266" y="44842"/>
                </a:lnTo>
                <a:cubicBezTo>
                  <a:pt x="21297" y="44854"/>
                  <a:pt x="21323" y="44860"/>
                  <a:pt x="21345" y="44860"/>
                </a:cubicBezTo>
                <a:cubicBezTo>
                  <a:pt x="21492" y="44860"/>
                  <a:pt x="21462" y="44605"/>
                  <a:pt x="21591" y="44605"/>
                </a:cubicBezTo>
                <a:close/>
                <a:moveTo>
                  <a:pt x="12543" y="46785"/>
                </a:moveTo>
                <a:cubicBezTo>
                  <a:pt x="12556" y="46785"/>
                  <a:pt x="12570" y="46786"/>
                  <a:pt x="12587" y="46788"/>
                </a:cubicBezTo>
                <a:cubicBezTo>
                  <a:pt x="12666" y="46972"/>
                  <a:pt x="12903" y="46998"/>
                  <a:pt x="12955" y="47209"/>
                </a:cubicBezTo>
                <a:cubicBezTo>
                  <a:pt x="12939" y="47204"/>
                  <a:pt x="12924" y="47203"/>
                  <a:pt x="12910" y="47203"/>
                </a:cubicBezTo>
                <a:cubicBezTo>
                  <a:pt x="12875" y="47203"/>
                  <a:pt x="12845" y="47213"/>
                  <a:pt x="12805" y="47213"/>
                </a:cubicBezTo>
                <a:cubicBezTo>
                  <a:pt x="12761" y="47213"/>
                  <a:pt x="12705" y="47202"/>
                  <a:pt x="12614" y="47156"/>
                </a:cubicBezTo>
                <a:cubicBezTo>
                  <a:pt x="12614" y="46959"/>
                  <a:pt x="12360" y="46785"/>
                  <a:pt x="12543" y="46785"/>
                </a:cubicBezTo>
                <a:close/>
                <a:moveTo>
                  <a:pt x="11272" y="46683"/>
                </a:moveTo>
                <a:lnTo>
                  <a:pt x="11272" y="46683"/>
                </a:lnTo>
                <a:cubicBezTo>
                  <a:pt x="11410" y="46742"/>
                  <a:pt x="11504" y="46771"/>
                  <a:pt x="11564" y="46771"/>
                </a:cubicBezTo>
                <a:cubicBezTo>
                  <a:pt x="11585" y="46771"/>
                  <a:pt x="11601" y="46768"/>
                  <a:pt x="11614" y="46762"/>
                </a:cubicBezTo>
                <a:lnTo>
                  <a:pt x="11614" y="46762"/>
                </a:lnTo>
                <a:cubicBezTo>
                  <a:pt x="11667" y="47025"/>
                  <a:pt x="11351" y="46788"/>
                  <a:pt x="11746" y="47288"/>
                </a:cubicBezTo>
                <a:cubicBezTo>
                  <a:pt x="11583" y="47168"/>
                  <a:pt x="11504" y="47132"/>
                  <a:pt x="11458" y="47132"/>
                </a:cubicBezTo>
                <a:cubicBezTo>
                  <a:pt x="11386" y="47132"/>
                  <a:pt x="11393" y="47219"/>
                  <a:pt x="11290" y="47219"/>
                </a:cubicBezTo>
                <a:cubicBezTo>
                  <a:pt x="11256" y="47219"/>
                  <a:pt x="11208" y="47209"/>
                  <a:pt x="11141" y="47182"/>
                </a:cubicBezTo>
                <a:cubicBezTo>
                  <a:pt x="10983" y="46840"/>
                  <a:pt x="11456" y="47051"/>
                  <a:pt x="11272" y="46683"/>
                </a:cubicBezTo>
                <a:close/>
                <a:moveTo>
                  <a:pt x="20729" y="47137"/>
                </a:moveTo>
                <a:cubicBezTo>
                  <a:pt x="20826" y="47137"/>
                  <a:pt x="21101" y="47348"/>
                  <a:pt x="21249" y="47348"/>
                </a:cubicBezTo>
                <a:cubicBezTo>
                  <a:pt x="21265" y="47348"/>
                  <a:pt x="21280" y="47346"/>
                  <a:pt x="21293" y="47340"/>
                </a:cubicBezTo>
                <a:lnTo>
                  <a:pt x="21293" y="47340"/>
                </a:lnTo>
                <a:cubicBezTo>
                  <a:pt x="21305" y="47429"/>
                  <a:pt x="21244" y="47482"/>
                  <a:pt x="21144" y="47482"/>
                </a:cubicBezTo>
                <a:cubicBezTo>
                  <a:pt x="21038" y="47482"/>
                  <a:pt x="20889" y="47423"/>
                  <a:pt x="20740" y="47288"/>
                </a:cubicBezTo>
                <a:lnTo>
                  <a:pt x="20740" y="47314"/>
                </a:lnTo>
                <a:cubicBezTo>
                  <a:pt x="20678" y="47182"/>
                  <a:pt x="20685" y="47137"/>
                  <a:pt x="20729" y="47137"/>
                </a:cubicBezTo>
                <a:close/>
                <a:moveTo>
                  <a:pt x="19399" y="46946"/>
                </a:moveTo>
                <a:cubicBezTo>
                  <a:pt x="19711" y="47018"/>
                  <a:pt x="20068" y="47485"/>
                  <a:pt x="19886" y="47485"/>
                </a:cubicBezTo>
                <a:cubicBezTo>
                  <a:pt x="19869" y="47485"/>
                  <a:pt x="19847" y="47481"/>
                  <a:pt x="19820" y="47472"/>
                </a:cubicBezTo>
                <a:cubicBezTo>
                  <a:pt x="19662" y="47314"/>
                  <a:pt x="19452" y="47182"/>
                  <a:pt x="19399" y="46972"/>
                </a:cubicBezTo>
                <a:lnTo>
                  <a:pt x="19399" y="46946"/>
                </a:lnTo>
                <a:close/>
                <a:moveTo>
                  <a:pt x="8108" y="47229"/>
                </a:moveTo>
                <a:cubicBezTo>
                  <a:pt x="8171" y="47229"/>
                  <a:pt x="8251" y="47244"/>
                  <a:pt x="8352" y="47278"/>
                </a:cubicBezTo>
                <a:lnTo>
                  <a:pt x="8352" y="47278"/>
                </a:lnTo>
                <a:cubicBezTo>
                  <a:pt x="8337" y="47497"/>
                  <a:pt x="8033" y="47474"/>
                  <a:pt x="7880" y="47577"/>
                </a:cubicBezTo>
                <a:cubicBezTo>
                  <a:pt x="7880" y="47381"/>
                  <a:pt x="7909" y="47229"/>
                  <a:pt x="8108" y="47229"/>
                </a:cubicBezTo>
                <a:close/>
                <a:moveTo>
                  <a:pt x="19332" y="47129"/>
                </a:moveTo>
                <a:cubicBezTo>
                  <a:pt x="19336" y="47129"/>
                  <a:pt x="19341" y="47129"/>
                  <a:pt x="19346" y="47130"/>
                </a:cubicBezTo>
                <a:cubicBezTo>
                  <a:pt x="19557" y="47288"/>
                  <a:pt x="19741" y="47445"/>
                  <a:pt x="19978" y="47603"/>
                </a:cubicBezTo>
                <a:cubicBezTo>
                  <a:pt x="20053" y="47716"/>
                  <a:pt x="20038" y="47751"/>
                  <a:pt x="19982" y="47751"/>
                </a:cubicBezTo>
                <a:cubicBezTo>
                  <a:pt x="19921" y="47751"/>
                  <a:pt x="19811" y="47709"/>
                  <a:pt x="19715" y="47682"/>
                </a:cubicBezTo>
                <a:cubicBezTo>
                  <a:pt x="19664" y="47529"/>
                  <a:pt x="19192" y="47129"/>
                  <a:pt x="19332" y="47129"/>
                </a:cubicBezTo>
                <a:close/>
                <a:moveTo>
                  <a:pt x="21450" y="47314"/>
                </a:moveTo>
                <a:lnTo>
                  <a:pt x="21845" y="47498"/>
                </a:lnTo>
                <a:cubicBezTo>
                  <a:pt x="21966" y="47671"/>
                  <a:pt x="21962" y="47845"/>
                  <a:pt x="21854" y="47845"/>
                </a:cubicBezTo>
                <a:cubicBezTo>
                  <a:pt x="21799" y="47845"/>
                  <a:pt x="21716" y="47798"/>
                  <a:pt x="21608" y="47682"/>
                </a:cubicBezTo>
                <a:lnTo>
                  <a:pt x="21634" y="47682"/>
                </a:lnTo>
                <a:cubicBezTo>
                  <a:pt x="21657" y="47690"/>
                  <a:pt x="21674" y="47693"/>
                  <a:pt x="21687" y="47693"/>
                </a:cubicBezTo>
                <a:cubicBezTo>
                  <a:pt x="21803" y="47693"/>
                  <a:pt x="21498" y="47385"/>
                  <a:pt x="21450" y="47314"/>
                </a:cubicBezTo>
                <a:close/>
                <a:moveTo>
                  <a:pt x="10904" y="47156"/>
                </a:moveTo>
                <a:lnTo>
                  <a:pt x="10904" y="47156"/>
                </a:lnTo>
                <a:cubicBezTo>
                  <a:pt x="11220" y="47314"/>
                  <a:pt x="11483" y="47577"/>
                  <a:pt x="11667" y="47866"/>
                </a:cubicBezTo>
                <a:cubicBezTo>
                  <a:pt x="11299" y="47761"/>
                  <a:pt x="10851" y="47288"/>
                  <a:pt x="10904" y="47156"/>
                </a:cubicBezTo>
                <a:close/>
                <a:moveTo>
                  <a:pt x="9484" y="47156"/>
                </a:moveTo>
                <a:cubicBezTo>
                  <a:pt x="9826" y="47156"/>
                  <a:pt x="9721" y="47551"/>
                  <a:pt x="9984" y="47629"/>
                </a:cubicBezTo>
                <a:cubicBezTo>
                  <a:pt x="9995" y="47632"/>
                  <a:pt x="10005" y="47634"/>
                  <a:pt x="10014" y="47634"/>
                </a:cubicBezTo>
                <a:cubicBezTo>
                  <a:pt x="10129" y="47634"/>
                  <a:pt x="9944" y="47374"/>
                  <a:pt x="10062" y="47374"/>
                </a:cubicBezTo>
                <a:cubicBezTo>
                  <a:pt x="10089" y="47374"/>
                  <a:pt x="10130" y="47387"/>
                  <a:pt x="10194" y="47419"/>
                </a:cubicBezTo>
                <a:cubicBezTo>
                  <a:pt x="10378" y="47840"/>
                  <a:pt x="10089" y="47840"/>
                  <a:pt x="9905" y="47945"/>
                </a:cubicBezTo>
                <a:cubicBezTo>
                  <a:pt x="9615" y="47629"/>
                  <a:pt x="9905" y="47603"/>
                  <a:pt x="9484" y="47156"/>
                </a:cubicBezTo>
                <a:close/>
                <a:moveTo>
                  <a:pt x="20270" y="47765"/>
                </a:moveTo>
                <a:cubicBezTo>
                  <a:pt x="20299" y="47765"/>
                  <a:pt x="20338" y="47785"/>
                  <a:pt x="20398" y="47840"/>
                </a:cubicBezTo>
                <a:cubicBezTo>
                  <a:pt x="20363" y="47910"/>
                  <a:pt x="20375" y="48179"/>
                  <a:pt x="20239" y="48179"/>
                </a:cubicBezTo>
                <a:cubicBezTo>
                  <a:pt x="20170" y="48179"/>
                  <a:pt x="20065" y="48112"/>
                  <a:pt x="19899" y="47919"/>
                </a:cubicBezTo>
                <a:lnTo>
                  <a:pt x="19899" y="47919"/>
                </a:lnTo>
                <a:cubicBezTo>
                  <a:pt x="19960" y="47947"/>
                  <a:pt x="20007" y="47959"/>
                  <a:pt x="20044" y="47959"/>
                </a:cubicBezTo>
                <a:cubicBezTo>
                  <a:pt x="20198" y="47959"/>
                  <a:pt x="20182" y="47765"/>
                  <a:pt x="20270" y="47765"/>
                </a:cubicBezTo>
                <a:close/>
                <a:moveTo>
                  <a:pt x="35600" y="47314"/>
                </a:moveTo>
                <a:cubicBezTo>
                  <a:pt x="36089" y="47607"/>
                  <a:pt x="36328" y="48219"/>
                  <a:pt x="36063" y="48219"/>
                </a:cubicBezTo>
                <a:cubicBezTo>
                  <a:pt x="36043" y="48219"/>
                  <a:pt x="36020" y="48215"/>
                  <a:pt x="35994" y="48208"/>
                </a:cubicBezTo>
                <a:lnTo>
                  <a:pt x="35994" y="48234"/>
                </a:lnTo>
                <a:cubicBezTo>
                  <a:pt x="35889" y="47919"/>
                  <a:pt x="35705" y="47629"/>
                  <a:pt x="35442" y="47445"/>
                </a:cubicBezTo>
                <a:lnTo>
                  <a:pt x="35442" y="47445"/>
                </a:lnTo>
                <a:cubicBezTo>
                  <a:pt x="35553" y="47506"/>
                  <a:pt x="35629" y="47536"/>
                  <a:pt x="35671" y="47536"/>
                </a:cubicBezTo>
                <a:cubicBezTo>
                  <a:pt x="35737" y="47536"/>
                  <a:pt x="35713" y="47460"/>
                  <a:pt x="35600" y="47314"/>
                </a:cubicBezTo>
                <a:close/>
                <a:moveTo>
                  <a:pt x="23376" y="47967"/>
                </a:moveTo>
                <a:cubicBezTo>
                  <a:pt x="23412" y="47967"/>
                  <a:pt x="23470" y="47986"/>
                  <a:pt x="23554" y="48024"/>
                </a:cubicBezTo>
                <a:lnTo>
                  <a:pt x="23528" y="48024"/>
                </a:lnTo>
                <a:lnTo>
                  <a:pt x="23712" y="48366"/>
                </a:lnTo>
                <a:lnTo>
                  <a:pt x="23423" y="48261"/>
                </a:lnTo>
                <a:cubicBezTo>
                  <a:pt x="23330" y="48074"/>
                  <a:pt x="23289" y="47967"/>
                  <a:pt x="23376" y="47967"/>
                </a:cubicBezTo>
                <a:close/>
                <a:moveTo>
                  <a:pt x="13008" y="48182"/>
                </a:moveTo>
                <a:lnTo>
                  <a:pt x="13008" y="48182"/>
                </a:lnTo>
                <a:cubicBezTo>
                  <a:pt x="13271" y="48287"/>
                  <a:pt x="13376" y="48471"/>
                  <a:pt x="13508" y="48655"/>
                </a:cubicBezTo>
                <a:lnTo>
                  <a:pt x="13481" y="48655"/>
                </a:lnTo>
                <a:cubicBezTo>
                  <a:pt x="13458" y="48644"/>
                  <a:pt x="13443" y="48640"/>
                  <a:pt x="13431" y="48640"/>
                </a:cubicBezTo>
                <a:cubicBezTo>
                  <a:pt x="13404" y="48640"/>
                  <a:pt x="13394" y="48659"/>
                  <a:pt x="13356" y="48659"/>
                </a:cubicBezTo>
                <a:cubicBezTo>
                  <a:pt x="13333" y="48659"/>
                  <a:pt x="13299" y="48652"/>
                  <a:pt x="13245" y="48629"/>
                </a:cubicBezTo>
                <a:lnTo>
                  <a:pt x="13008" y="48182"/>
                </a:lnTo>
                <a:close/>
                <a:moveTo>
                  <a:pt x="58780" y="48445"/>
                </a:moveTo>
                <a:cubicBezTo>
                  <a:pt x="58863" y="48445"/>
                  <a:pt x="58988" y="48518"/>
                  <a:pt x="59086" y="48681"/>
                </a:cubicBezTo>
                <a:cubicBezTo>
                  <a:pt x="58973" y="48681"/>
                  <a:pt x="59053" y="48855"/>
                  <a:pt x="58946" y="48855"/>
                </a:cubicBezTo>
                <a:cubicBezTo>
                  <a:pt x="58928" y="48855"/>
                  <a:pt x="58905" y="48850"/>
                  <a:pt x="58875" y="48839"/>
                </a:cubicBezTo>
                <a:cubicBezTo>
                  <a:pt x="58628" y="48592"/>
                  <a:pt x="58662" y="48445"/>
                  <a:pt x="58780" y="48445"/>
                </a:cubicBezTo>
                <a:close/>
                <a:moveTo>
                  <a:pt x="11316" y="48414"/>
                </a:moveTo>
                <a:cubicBezTo>
                  <a:pt x="11325" y="48414"/>
                  <a:pt x="11337" y="48415"/>
                  <a:pt x="11351" y="48418"/>
                </a:cubicBezTo>
                <a:cubicBezTo>
                  <a:pt x="11517" y="48584"/>
                  <a:pt x="11810" y="48877"/>
                  <a:pt x="11657" y="48877"/>
                </a:cubicBezTo>
                <a:cubicBezTo>
                  <a:pt x="11640" y="48877"/>
                  <a:pt x="11617" y="48873"/>
                  <a:pt x="11588" y="48866"/>
                </a:cubicBezTo>
                <a:lnTo>
                  <a:pt x="11562" y="48866"/>
                </a:lnTo>
                <a:cubicBezTo>
                  <a:pt x="11487" y="48791"/>
                  <a:pt x="11157" y="48414"/>
                  <a:pt x="11316" y="48414"/>
                </a:cubicBezTo>
                <a:close/>
                <a:moveTo>
                  <a:pt x="9296" y="48699"/>
                </a:moveTo>
                <a:cubicBezTo>
                  <a:pt x="9335" y="48699"/>
                  <a:pt x="9389" y="48711"/>
                  <a:pt x="9458" y="48734"/>
                </a:cubicBezTo>
                <a:cubicBezTo>
                  <a:pt x="9536" y="48839"/>
                  <a:pt x="9615" y="48944"/>
                  <a:pt x="9694" y="49023"/>
                </a:cubicBezTo>
                <a:cubicBezTo>
                  <a:pt x="9676" y="49030"/>
                  <a:pt x="9655" y="49033"/>
                  <a:pt x="9632" y="49033"/>
                </a:cubicBezTo>
                <a:cubicBezTo>
                  <a:pt x="9557" y="49033"/>
                  <a:pt x="9448" y="48998"/>
                  <a:pt x="9247" y="48918"/>
                </a:cubicBezTo>
                <a:cubicBezTo>
                  <a:pt x="9191" y="48769"/>
                  <a:pt x="9201" y="48699"/>
                  <a:pt x="9296" y="48699"/>
                </a:cubicBezTo>
                <a:close/>
                <a:moveTo>
                  <a:pt x="6893" y="48993"/>
                </a:moveTo>
                <a:cubicBezTo>
                  <a:pt x="6905" y="48993"/>
                  <a:pt x="6918" y="48995"/>
                  <a:pt x="6933" y="48997"/>
                </a:cubicBezTo>
                <a:cubicBezTo>
                  <a:pt x="7117" y="49286"/>
                  <a:pt x="6670" y="49050"/>
                  <a:pt x="6775" y="49286"/>
                </a:cubicBezTo>
                <a:cubicBezTo>
                  <a:pt x="6670" y="49234"/>
                  <a:pt x="6617" y="49102"/>
                  <a:pt x="6538" y="48997"/>
                </a:cubicBezTo>
                <a:lnTo>
                  <a:pt x="6538" y="48997"/>
                </a:lnTo>
                <a:cubicBezTo>
                  <a:pt x="6616" y="49028"/>
                  <a:pt x="6668" y="49038"/>
                  <a:pt x="6707" y="49038"/>
                </a:cubicBezTo>
                <a:cubicBezTo>
                  <a:pt x="6789" y="49038"/>
                  <a:pt x="6815" y="48993"/>
                  <a:pt x="6893" y="48993"/>
                </a:cubicBezTo>
                <a:close/>
                <a:moveTo>
                  <a:pt x="10355" y="49075"/>
                </a:moveTo>
                <a:cubicBezTo>
                  <a:pt x="10445" y="49075"/>
                  <a:pt x="10629" y="49155"/>
                  <a:pt x="10694" y="49155"/>
                </a:cubicBezTo>
                <a:cubicBezTo>
                  <a:pt x="10826" y="49320"/>
                  <a:pt x="10833" y="49374"/>
                  <a:pt x="10779" y="49374"/>
                </a:cubicBezTo>
                <a:cubicBezTo>
                  <a:pt x="10702" y="49374"/>
                  <a:pt x="10505" y="49269"/>
                  <a:pt x="10352" y="49207"/>
                </a:cubicBezTo>
                <a:cubicBezTo>
                  <a:pt x="10281" y="49106"/>
                  <a:pt x="10300" y="49075"/>
                  <a:pt x="10355" y="49075"/>
                </a:cubicBezTo>
                <a:close/>
                <a:moveTo>
                  <a:pt x="6993" y="49358"/>
                </a:moveTo>
                <a:cubicBezTo>
                  <a:pt x="7134" y="49358"/>
                  <a:pt x="7397" y="49472"/>
                  <a:pt x="7459" y="49549"/>
                </a:cubicBezTo>
                <a:lnTo>
                  <a:pt x="7432" y="49549"/>
                </a:lnTo>
                <a:cubicBezTo>
                  <a:pt x="7404" y="49606"/>
                  <a:pt x="7353" y="49632"/>
                  <a:pt x="7272" y="49632"/>
                </a:cubicBezTo>
                <a:cubicBezTo>
                  <a:pt x="7201" y="49632"/>
                  <a:pt x="7107" y="49612"/>
                  <a:pt x="6985" y="49576"/>
                </a:cubicBezTo>
                <a:cubicBezTo>
                  <a:pt x="6856" y="49413"/>
                  <a:pt x="6895" y="49358"/>
                  <a:pt x="6993" y="49358"/>
                </a:cubicBezTo>
                <a:close/>
                <a:moveTo>
                  <a:pt x="33767" y="48864"/>
                </a:moveTo>
                <a:cubicBezTo>
                  <a:pt x="33836" y="48864"/>
                  <a:pt x="33931" y="48891"/>
                  <a:pt x="34048" y="48944"/>
                </a:cubicBezTo>
                <a:cubicBezTo>
                  <a:pt x="34208" y="49219"/>
                  <a:pt x="34626" y="49632"/>
                  <a:pt x="34440" y="49632"/>
                </a:cubicBezTo>
                <a:cubicBezTo>
                  <a:pt x="34411" y="49632"/>
                  <a:pt x="34370" y="49623"/>
                  <a:pt x="34311" y="49602"/>
                </a:cubicBezTo>
                <a:cubicBezTo>
                  <a:pt x="34110" y="49301"/>
                  <a:pt x="33958" y="49048"/>
                  <a:pt x="33693" y="49048"/>
                </a:cubicBezTo>
                <a:cubicBezTo>
                  <a:pt x="33680" y="49048"/>
                  <a:pt x="33667" y="49048"/>
                  <a:pt x="33654" y="49050"/>
                </a:cubicBezTo>
                <a:cubicBezTo>
                  <a:pt x="33622" y="48924"/>
                  <a:pt x="33666" y="48864"/>
                  <a:pt x="33767" y="48864"/>
                </a:cubicBezTo>
                <a:close/>
                <a:moveTo>
                  <a:pt x="58551" y="48920"/>
                </a:moveTo>
                <a:cubicBezTo>
                  <a:pt x="58640" y="48920"/>
                  <a:pt x="58769" y="48977"/>
                  <a:pt x="58954" y="49129"/>
                </a:cubicBezTo>
                <a:cubicBezTo>
                  <a:pt x="58934" y="49126"/>
                  <a:pt x="58916" y="49124"/>
                  <a:pt x="58901" y="49124"/>
                </a:cubicBezTo>
                <a:cubicBezTo>
                  <a:pt x="58627" y="49124"/>
                  <a:pt x="59223" y="49562"/>
                  <a:pt x="59322" y="49786"/>
                </a:cubicBezTo>
                <a:cubicBezTo>
                  <a:pt x="59033" y="49602"/>
                  <a:pt x="58744" y="49365"/>
                  <a:pt x="58507" y="49102"/>
                </a:cubicBezTo>
                <a:lnTo>
                  <a:pt x="58507" y="49102"/>
                </a:lnTo>
                <a:cubicBezTo>
                  <a:pt x="58675" y="49354"/>
                  <a:pt x="58725" y="49542"/>
                  <a:pt x="58637" y="49542"/>
                </a:cubicBezTo>
                <a:cubicBezTo>
                  <a:pt x="58586" y="49542"/>
                  <a:pt x="58492" y="49482"/>
                  <a:pt x="58349" y="49339"/>
                </a:cubicBezTo>
                <a:cubicBezTo>
                  <a:pt x="58349" y="49178"/>
                  <a:pt x="58361" y="48920"/>
                  <a:pt x="58551" y="48920"/>
                </a:cubicBezTo>
                <a:close/>
                <a:moveTo>
                  <a:pt x="8696" y="48910"/>
                </a:moveTo>
                <a:cubicBezTo>
                  <a:pt x="8770" y="48910"/>
                  <a:pt x="8866" y="48945"/>
                  <a:pt x="8984" y="49023"/>
                </a:cubicBezTo>
                <a:cubicBezTo>
                  <a:pt x="8974" y="49021"/>
                  <a:pt x="8967" y="49020"/>
                  <a:pt x="8961" y="49020"/>
                </a:cubicBezTo>
                <a:cubicBezTo>
                  <a:pt x="8887" y="49020"/>
                  <a:pt x="9093" y="49165"/>
                  <a:pt x="9142" y="49286"/>
                </a:cubicBezTo>
                <a:cubicBezTo>
                  <a:pt x="9129" y="49290"/>
                  <a:pt x="9115" y="49292"/>
                  <a:pt x="9100" y="49292"/>
                </a:cubicBezTo>
                <a:cubicBezTo>
                  <a:pt x="8983" y="49292"/>
                  <a:pt x="8807" y="49193"/>
                  <a:pt x="8720" y="49193"/>
                </a:cubicBezTo>
                <a:cubicBezTo>
                  <a:pt x="8657" y="49193"/>
                  <a:pt x="8639" y="49244"/>
                  <a:pt x="8721" y="49418"/>
                </a:cubicBezTo>
                <a:cubicBezTo>
                  <a:pt x="8958" y="49628"/>
                  <a:pt x="9063" y="49418"/>
                  <a:pt x="9326" y="49760"/>
                </a:cubicBezTo>
                <a:cubicBezTo>
                  <a:pt x="9291" y="49795"/>
                  <a:pt x="9244" y="49812"/>
                  <a:pt x="9185" y="49812"/>
                </a:cubicBezTo>
                <a:cubicBezTo>
                  <a:pt x="9066" y="49812"/>
                  <a:pt x="8896" y="49742"/>
                  <a:pt x="8669" y="49602"/>
                </a:cubicBezTo>
                <a:cubicBezTo>
                  <a:pt x="8451" y="49226"/>
                  <a:pt x="8471" y="48910"/>
                  <a:pt x="8696" y="48910"/>
                </a:cubicBezTo>
                <a:close/>
                <a:moveTo>
                  <a:pt x="6144" y="49207"/>
                </a:moveTo>
                <a:cubicBezTo>
                  <a:pt x="6459" y="49260"/>
                  <a:pt x="6617" y="49470"/>
                  <a:pt x="6906" y="49549"/>
                </a:cubicBezTo>
                <a:lnTo>
                  <a:pt x="6880" y="49549"/>
                </a:lnTo>
                <a:cubicBezTo>
                  <a:pt x="6985" y="49760"/>
                  <a:pt x="6880" y="49786"/>
                  <a:pt x="6828" y="49865"/>
                </a:cubicBezTo>
                <a:cubicBezTo>
                  <a:pt x="6617" y="49628"/>
                  <a:pt x="6328" y="49470"/>
                  <a:pt x="6144" y="49207"/>
                </a:cubicBezTo>
                <a:close/>
                <a:moveTo>
                  <a:pt x="16597" y="49513"/>
                </a:moveTo>
                <a:cubicBezTo>
                  <a:pt x="16710" y="49513"/>
                  <a:pt x="16965" y="49646"/>
                  <a:pt x="17111" y="49760"/>
                </a:cubicBezTo>
                <a:cubicBezTo>
                  <a:pt x="17173" y="49901"/>
                  <a:pt x="17172" y="49951"/>
                  <a:pt x="17132" y="49951"/>
                </a:cubicBezTo>
                <a:cubicBezTo>
                  <a:pt x="17053" y="49951"/>
                  <a:pt x="16820" y="49759"/>
                  <a:pt x="16611" y="49707"/>
                </a:cubicBezTo>
                <a:cubicBezTo>
                  <a:pt x="16510" y="49565"/>
                  <a:pt x="16526" y="49513"/>
                  <a:pt x="16597" y="49513"/>
                </a:cubicBezTo>
                <a:close/>
                <a:moveTo>
                  <a:pt x="58134" y="49503"/>
                </a:moveTo>
                <a:cubicBezTo>
                  <a:pt x="58186" y="49503"/>
                  <a:pt x="58265" y="49551"/>
                  <a:pt x="58376" y="49681"/>
                </a:cubicBezTo>
                <a:cubicBezTo>
                  <a:pt x="58345" y="49667"/>
                  <a:pt x="58321" y="49661"/>
                  <a:pt x="58303" y="49661"/>
                </a:cubicBezTo>
                <a:cubicBezTo>
                  <a:pt x="58180" y="49661"/>
                  <a:pt x="58321" y="49938"/>
                  <a:pt x="58481" y="50075"/>
                </a:cubicBezTo>
                <a:cubicBezTo>
                  <a:pt x="58323" y="50023"/>
                  <a:pt x="58191" y="49918"/>
                  <a:pt x="58086" y="49786"/>
                </a:cubicBezTo>
                <a:cubicBezTo>
                  <a:pt x="58035" y="49667"/>
                  <a:pt x="58039" y="49503"/>
                  <a:pt x="58134" y="49503"/>
                </a:cubicBezTo>
                <a:close/>
                <a:moveTo>
                  <a:pt x="5990" y="49259"/>
                </a:moveTo>
                <a:cubicBezTo>
                  <a:pt x="6038" y="49259"/>
                  <a:pt x="6119" y="49290"/>
                  <a:pt x="6249" y="49365"/>
                </a:cubicBezTo>
                <a:cubicBezTo>
                  <a:pt x="6196" y="49602"/>
                  <a:pt x="6538" y="49839"/>
                  <a:pt x="6775" y="50181"/>
                </a:cubicBezTo>
                <a:cubicBezTo>
                  <a:pt x="6591" y="50066"/>
                  <a:pt x="6508" y="50041"/>
                  <a:pt x="6444" y="50041"/>
                </a:cubicBezTo>
                <a:cubicBezTo>
                  <a:pt x="6396" y="50041"/>
                  <a:pt x="6358" y="50055"/>
                  <a:pt x="6298" y="50055"/>
                </a:cubicBezTo>
                <a:cubicBezTo>
                  <a:pt x="6254" y="50055"/>
                  <a:pt x="6198" y="50048"/>
                  <a:pt x="6117" y="50023"/>
                </a:cubicBezTo>
                <a:cubicBezTo>
                  <a:pt x="6203" y="49831"/>
                  <a:pt x="5787" y="49259"/>
                  <a:pt x="5990" y="49259"/>
                </a:cubicBezTo>
                <a:close/>
                <a:moveTo>
                  <a:pt x="7308" y="49865"/>
                </a:moveTo>
                <a:cubicBezTo>
                  <a:pt x="7371" y="49865"/>
                  <a:pt x="7459" y="49886"/>
                  <a:pt x="7590" y="49944"/>
                </a:cubicBezTo>
                <a:lnTo>
                  <a:pt x="7564" y="49944"/>
                </a:lnTo>
                <a:cubicBezTo>
                  <a:pt x="7643" y="50102"/>
                  <a:pt x="7801" y="50207"/>
                  <a:pt x="7958" y="50233"/>
                </a:cubicBezTo>
                <a:cubicBezTo>
                  <a:pt x="8064" y="50470"/>
                  <a:pt x="8037" y="50601"/>
                  <a:pt x="7853" y="50601"/>
                </a:cubicBezTo>
                <a:cubicBezTo>
                  <a:pt x="7748" y="50444"/>
                  <a:pt x="7906" y="50259"/>
                  <a:pt x="7564" y="50075"/>
                </a:cubicBezTo>
                <a:cubicBezTo>
                  <a:pt x="7514" y="50046"/>
                  <a:pt x="7476" y="50035"/>
                  <a:pt x="7447" y="50035"/>
                </a:cubicBezTo>
                <a:cubicBezTo>
                  <a:pt x="7346" y="50035"/>
                  <a:pt x="7346" y="50173"/>
                  <a:pt x="7270" y="50173"/>
                </a:cubicBezTo>
                <a:cubicBezTo>
                  <a:pt x="7230" y="50173"/>
                  <a:pt x="7170" y="50136"/>
                  <a:pt x="7064" y="50023"/>
                </a:cubicBezTo>
                <a:cubicBezTo>
                  <a:pt x="7155" y="49969"/>
                  <a:pt x="7170" y="49865"/>
                  <a:pt x="7308" y="49865"/>
                </a:cubicBezTo>
                <a:close/>
                <a:moveTo>
                  <a:pt x="17372" y="50211"/>
                </a:moveTo>
                <a:cubicBezTo>
                  <a:pt x="17395" y="50211"/>
                  <a:pt x="17444" y="50232"/>
                  <a:pt x="17532" y="50286"/>
                </a:cubicBezTo>
                <a:cubicBezTo>
                  <a:pt x="17611" y="50417"/>
                  <a:pt x="17689" y="50575"/>
                  <a:pt x="17768" y="50707"/>
                </a:cubicBezTo>
                <a:cubicBezTo>
                  <a:pt x="17637" y="50654"/>
                  <a:pt x="17479" y="50628"/>
                  <a:pt x="17426" y="50496"/>
                </a:cubicBezTo>
                <a:lnTo>
                  <a:pt x="17426" y="50496"/>
                </a:lnTo>
                <a:cubicBezTo>
                  <a:pt x="17458" y="50513"/>
                  <a:pt x="17479" y="50521"/>
                  <a:pt x="17490" y="50521"/>
                </a:cubicBezTo>
                <a:cubicBezTo>
                  <a:pt x="17565" y="50521"/>
                  <a:pt x="17282" y="50211"/>
                  <a:pt x="17372" y="50211"/>
                </a:cubicBezTo>
                <a:close/>
                <a:moveTo>
                  <a:pt x="32594" y="50189"/>
                </a:moveTo>
                <a:cubicBezTo>
                  <a:pt x="32616" y="50189"/>
                  <a:pt x="32645" y="50195"/>
                  <a:pt x="32680" y="50207"/>
                </a:cubicBezTo>
                <a:cubicBezTo>
                  <a:pt x="32996" y="50496"/>
                  <a:pt x="32786" y="50522"/>
                  <a:pt x="33049" y="50891"/>
                </a:cubicBezTo>
                <a:lnTo>
                  <a:pt x="33049" y="50917"/>
                </a:lnTo>
                <a:lnTo>
                  <a:pt x="32759" y="50785"/>
                </a:lnTo>
                <a:cubicBezTo>
                  <a:pt x="32619" y="50529"/>
                  <a:pt x="32417" y="50189"/>
                  <a:pt x="32594" y="50189"/>
                </a:cubicBezTo>
                <a:close/>
                <a:moveTo>
                  <a:pt x="15912" y="50025"/>
                </a:moveTo>
                <a:cubicBezTo>
                  <a:pt x="16046" y="50025"/>
                  <a:pt x="16258" y="50117"/>
                  <a:pt x="16480" y="50181"/>
                </a:cubicBezTo>
                <a:cubicBezTo>
                  <a:pt x="16559" y="50312"/>
                  <a:pt x="16716" y="50417"/>
                  <a:pt x="16769" y="50575"/>
                </a:cubicBezTo>
                <a:cubicBezTo>
                  <a:pt x="16480" y="50522"/>
                  <a:pt x="16374" y="50312"/>
                  <a:pt x="16190" y="50207"/>
                </a:cubicBezTo>
                <a:lnTo>
                  <a:pt x="16190" y="50207"/>
                </a:lnTo>
                <a:cubicBezTo>
                  <a:pt x="16269" y="50522"/>
                  <a:pt x="16453" y="50812"/>
                  <a:pt x="16690" y="51022"/>
                </a:cubicBezTo>
                <a:cubicBezTo>
                  <a:pt x="16676" y="51040"/>
                  <a:pt x="16659" y="51048"/>
                  <a:pt x="16638" y="51048"/>
                </a:cubicBezTo>
                <a:cubicBezTo>
                  <a:pt x="16537" y="51048"/>
                  <a:pt x="16360" y="50868"/>
                  <a:pt x="16164" y="50759"/>
                </a:cubicBezTo>
                <a:cubicBezTo>
                  <a:pt x="15954" y="50444"/>
                  <a:pt x="16111" y="50470"/>
                  <a:pt x="16085" y="50312"/>
                </a:cubicBezTo>
                <a:cubicBezTo>
                  <a:pt x="16050" y="50298"/>
                  <a:pt x="16022" y="50295"/>
                  <a:pt x="15997" y="50295"/>
                </a:cubicBezTo>
                <a:cubicBezTo>
                  <a:pt x="15982" y="50295"/>
                  <a:pt x="15968" y="50296"/>
                  <a:pt x="15953" y="50296"/>
                </a:cubicBezTo>
                <a:cubicBezTo>
                  <a:pt x="15906" y="50296"/>
                  <a:pt x="15858" y="50284"/>
                  <a:pt x="15770" y="50181"/>
                </a:cubicBezTo>
                <a:cubicBezTo>
                  <a:pt x="15770" y="50065"/>
                  <a:pt x="15824" y="50025"/>
                  <a:pt x="15912" y="50025"/>
                </a:cubicBezTo>
                <a:close/>
                <a:moveTo>
                  <a:pt x="32404" y="50504"/>
                </a:moveTo>
                <a:cubicBezTo>
                  <a:pt x="32421" y="50504"/>
                  <a:pt x="32443" y="50510"/>
                  <a:pt x="32470" y="50522"/>
                </a:cubicBezTo>
                <a:cubicBezTo>
                  <a:pt x="32759" y="50838"/>
                  <a:pt x="32365" y="50707"/>
                  <a:pt x="32838" y="51075"/>
                </a:cubicBezTo>
                <a:cubicBezTo>
                  <a:pt x="32528" y="51027"/>
                  <a:pt x="32240" y="50504"/>
                  <a:pt x="32404" y="50504"/>
                </a:cubicBezTo>
                <a:close/>
                <a:moveTo>
                  <a:pt x="17182" y="50542"/>
                </a:moveTo>
                <a:cubicBezTo>
                  <a:pt x="17247" y="50542"/>
                  <a:pt x="17313" y="50545"/>
                  <a:pt x="17374" y="50549"/>
                </a:cubicBezTo>
                <a:cubicBezTo>
                  <a:pt x="17479" y="50970"/>
                  <a:pt x="17269" y="51075"/>
                  <a:pt x="16979" y="51154"/>
                </a:cubicBezTo>
                <a:cubicBezTo>
                  <a:pt x="16417" y="50636"/>
                  <a:pt x="16797" y="50542"/>
                  <a:pt x="17182" y="50542"/>
                </a:cubicBezTo>
                <a:close/>
                <a:moveTo>
                  <a:pt x="6835" y="50646"/>
                </a:moveTo>
                <a:cubicBezTo>
                  <a:pt x="6864" y="50646"/>
                  <a:pt x="6904" y="50657"/>
                  <a:pt x="6959" y="50680"/>
                </a:cubicBezTo>
                <a:cubicBezTo>
                  <a:pt x="7117" y="50996"/>
                  <a:pt x="7248" y="51259"/>
                  <a:pt x="7038" y="51259"/>
                </a:cubicBezTo>
                <a:cubicBezTo>
                  <a:pt x="6904" y="50990"/>
                  <a:pt x="6674" y="50646"/>
                  <a:pt x="6835" y="50646"/>
                </a:cubicBezTo>
                <a:close/>
                <a:moveTo>
                  <a:pt x="16251" y="50938"/>
                </a:moveTo>
                <a:cubicBezTo>
                  <a:pt x="16299" y="50938"/>
                  <a:pt x="16367" y="50956"/>
                  <a:pt x="16453" y="50996"/>
                </a:cubicBezTo>
                <a:cubicBezTo>
                  <a:pt x="16664" y="51338"/>
                  <a:pt x="16401" y="51206"/>
                  <a:pt x="16401" y="51311"/>
                </a:cubicBezTo>
                <a:lnTo>
                  <a:pt x="16374" y="51311"/>
                </a:lnTo>
                <a:cubicBezTo>
                  <a:pt x="16139" y="51095"/>
                  <a:pt x="16108" y="50938"/>
                  <a:pt x="16251" y="50938"/>
                </a:cubicBezTo>
                <a:close/>
                <a:moveTo>
                  <a:pt x="18481" y="50889"/>
                </a:moveTo>
                <a:cubicBezTo>
                  <a:pt x="18684" y="50889"/>
                  <a:pt x="19130" y="51166"/>
                  <a:pt x="19373" y="51443"/>
                </a:cubicBezTo>
                <a:cubicBezTo>
                  <a:pt x="19031" y="51259"/>
                  <a:pt x="18873" y="51127"/>
                  <a:pt x="18452" y="51127"/>
                </a:cubicBezTo>
                <a:lnTo>
                  <a:pt x="18426" y="51154"/>
                </a:lnTo>
                <a:cubicBezTo>
                  <a:pt x="18336" y="50964"/>
                  <a:pt x="18375" y="50889"/>
                  <a:pt x="18481" y="50889"/>
                </a:cubicBezTo>
                <a:close/>
                <a:moveTo>
                  <a:pt x="15796" y="51075"/>
                </a:moveTo>
                <a:cubicBezTo>
                  <a:pt x="15751" y="51165"/>
                  <a:pt x="16016" y="51527"/>
                  <a:pt x="15891" y="51527"/>
                </a:cubicBezTo>
                <a:cubicBezTo>
                  <a:pt x="15871" y="51527"/>
                  <a:pt x="15840" y="51518"/>
                  <a:pt x="15796" y="51496"/>
                </a:cubicBezTo>
                <a:cubicBezTo>
                  <a:pt x="15638" y="51233"/>
                  <a:pt x="15638" y="51075"/>
                  <a:pt x="15796" y="51075"/>
                </a:cubicBezTo>
                <a:close/>
                <a:moveTo>
                  <a:pt x="15198" y="51422"/>
                </a:moveTo>
                <a:cubicBezTo>
                  <a:pt x="15269" y="51422"/>
                  <a:pt x="15386" y="51471"/>
                  <a:pt x="15559" y="51548"/>
                </a:cubicBezTo>
                <a:cubicBezTo>
                  <a:pt x="15672" y="51681"/>
                  <a:pt x="15653" y="51735"/>
                  <a:pt x="15580" y="51735"/>
                </a:cubicBezTo>
                <a:cubicBezTo>
                  <a:pt x="15466" y="51735"/>
                  <a:pt x="15219" y="51603"/>
                  <a:pt x="15138" y="51443"/>
                </a:cubicBezTo>
                <a:cubicBezTo>
                  <a:pt x="15152" y="51429"/>
                  <a:pt x="15172" y="51422"/>
                  <a:pt x="15198" y="51422"/>
                </a:cubicBezTo>
                <a:close/>
                <a:moveTo>
                  <a:pt x="3945" y="51729"/>
                </a:moveTo>
                <a:cubicBezTo>
                  <a:pt x="4098" y="51729"/>
                  <a:pt x="4360" y="51816"/>
                  <a:pt x="4513" y="51969"/>
                </a:cubicBezTo>
                <a:lnTo>
                  <a:pt x="4487" y="51969"/>
                </a:lnTo>
                <a:cubicBezTo>
                  <a:pt x="4460" y="51960"/>
                  <a:pt x="4432" y="51957"/>
                  <a:pt x="4402" y="51957"/>
                </a:cubicBezTo>
                <a:cubicBezTo>
                  <a:pt x="4341" y="51957"/>
                  <a:pt x="4272" y="51969"/>
                  <a:pt x="4197" y="51969"/>
                </a:cubicBezTo>
                <a:cubicBezTo>
                  <a:pt x="4086" y="51969"/>
                  <a:pt x="3961" y="51943"/>
                  <a:pt x="3829" y="51811"/>
                </a:cubicBezTo>
                <a:cubicBezTo>
                  <a:pt x="3811" y="51755"/>
                  <a:pt x="3861" y="51729"/>
                  <a:pt x="3945" y="51729"/>
                </a:cubicBezTo>
                <a:close/>
                <a:moveTo>
                  <a:pt x="17507" y="51390"/>
                </a:moveTo>
                <a:cubicBezTo>
                  <a:pt x="17567" y="51390"/>
                  <a:pt x="17654" y="51417"/>
                  <a:pt x="17768" y="51469"/>
                </a:cubicBezTo>
                <a:cubicBezTo>
                  <a:pt x="18031" y="51864"/>
                  <a:pt x="17558" y="51548"/>
                  <a:pt x="17952" y="51943"/>
                </a:cubicBezTo>
                <a:cubicBezTo>
                  <a:pt x="17795" y="51890"/>
                  <a:pt x="17637" y="51811"/>
                  <a:pt x="17505" y="51706"/>
                </a:cubicBezTo>
                <a:lnTo>
                  <a:pt x="17505" y="51706"/>
                </a:lnTo>
                <a:cubicBezTo>
                  <a:pt x="17697" y="51957"/>
                  <a:pt x="17649" y="52075"/>
                  <a:pt x="17505" y="52075"/>
                </a:cubicBezTo>
                <a:cubicBezTo>
                  <a:pt x="17392" y="52075"/>
                  <a:pt x="17220" y="52002"/>
                  <a:pt x="17058" y="51864"/>
                </a:cubicBezTo>
                <a:lnTo>
                  <a:pt x="17058" y="51864"/>
                </a:lnTo>
                <a:cubicBezTo>
                  <a:pt x="17113" y="51888"/>
                  <a:pt x="17153" y="51898"/>
                  <a:pt x="17181" y="51898"/>
                </a:cubicBezTo>
                <a:cubicBezTo>
                  <a:pt x="17325" y="51898"/>
                  <a:pt x="17164" y="51629"/>
                  <a:pt x="17302" y="51629"/>
                </a:cubicBezTo>
                <a:cubicBezTo>
                  <a:pt x="17341" y="51629"/>
                  <a:pt x="17404" y="51650"/>
                  <a:pt x="17505" y="51706"/>
                </a:cubicBezTo>
                <a:cubicBezTo>
                  <a:pt x="17383" y="51496"/>
                  <a:pt x="17388" y="51390"/>
                  <a:pt x="17507" y="51390"/>
                </a:cubicBezTo>
                <a:close/>
                <a:moveTo>
                  <a:pt x="31882" y="50571"/>
                </a:moveTo>
                <a:cubicBezTo>
                  <a:pt x="31911" y="50571"/>
                  <a:pt x="31940" y="50572"/>
                  <a:pt x="31970" y="50575"/>
                </a:cubicBezTo>
                <a:cubicBezTo>
                  <a:pt x="32125" y="50778"/>
                  <a:pt x="32106" y="50825"/>
                  <a:pt x="32032" y="50825"/>
                </a:cubicBezTo>
                <a:cubicBezTo>
                  <a:pt x="31970" y="50825"/>
                  <a:pt x="31868" y="50791"/>
                  <a:pt x="31802" y="50791"/>
                </a:cubicBezTo>
                <a:cubicBezTo>
                  <a:pt x="31734" y="50791"/>
                  <a:pt x="31702" y="50826"/>
                  <a:pt x="31786" y="50970"/>
                </a:cubicBezTo>
                <a:cubicBezTo>
                  <a:pt x="32023" y="51048"/>
                  <a:pt x="32023" y="50917"/>
                  <a:pt x="32233" y="51206"/>
                </a:cubicBezTo>
                <a:cubicBezTo>
                  <a:pt x="32219" y="51221"/>
                  <a:pt x="32201" y="51227"/>
                  <a:pt x="32180" y="51227"/>
                </a:cubicBezTo>
                <a:cubicBezTo>
                  <a:pt x="32053" y="51227"/>
                  <a:pt x="31821" y="50985"/>
                  <a:pt x="31550" y="50917"/>
                </a:cubicBezTo>
                <a:lnTo>
                  <a:pt x="31550" y="50917"/>
                </a:lnTo>
                <a:cubicBezTo>
                  <a:pt x="31786" y="51338"/>
                  <a:pt x="31129" y="50943"/>
                  <a:pt x="31418" y="51390"/>
                </a:cubicBezTo>
                <a:cubicBezTo>
                  <a:pt x="31491" y="51390"/>
                  <a:pt x="31524" y="51350"/>
                  <a:pt x="31601" y="51350"/>
                </a:cubicBezTo>
                <a:cubicBezTo>
                  <a:pt x="31663" y="51350"/>
                  <a:pt x="31754" y="51376"/>
                  <a:pt x="31918" y="51469"/>
                </a:cubicBezTo>
                <a:cubicBezTo>
                  <a:pt x="32049" y="51706"/>
                  <a:pt x="31839" y="51601"/>
                  <a:pt x="32049" y="51864"/>
                </a:cubicBezTo>
                <a:cubicBezTo>
                  <a:pt x="31877" y="51864"/>
                  <a:pt x="31618" y="51513"/>
                  <a:pt x="31543" y="51513"/>
                </a:cubicBezTo>
                <a:cubicBezTo>
                  <a:pt x="31526" y="51513"/>
                  <a:pt x="31518" y="51531"/>
                  <a:pt x="31523" y="51574"/>
                </a:cubicBezTo>
                <a:cubicBezTo>
                  <a:pt x="31602" y="51785"/>
                  <a:pt x="31918" y="51811"/>
                  <a:pt x="31997" y="52048"/>
                </a:cubicBezTo>
                <a:cubicBezTo>
                  <a:pt x="31997" y="52087"/>
                  <a:pt x="31964" y="52107"/>
                  <a:pt x="31908" y="52107"/>
                </a:cubicBezTo>
                <a:cubicBezTo>
                  <a:pt x="31852" y="52107"/>
                  <a:pt x="31773" y="52087"/>
                  <a:pt x="31681" y="52048"/>
                </a:cubicBezTo>
                <a:cubicBezTo>
                  <a:pt x="31471" y="51837"/>
                  <a:pt x="31365" y="51574"/>
                  <a:pt x="31129" y="51390"/>
                </a:cubicBezTo>
                <a:cubicBezTo>
                  <a:pt x="31129" y="51424"/>
                  <a:pt x="31104" y="51436"/>
                  <a:pt x="31066" y="51436"/>
                </a:cubicBezTo>
                <a:cubicBezTo>
                  <a:pt x="30985" y="51436"/>
                  <a:pt x="30841" y="51382"/>
                  <a:pt x="30734" y="51364"/>
                </a:cubicBezTo>
                <a:cubicBezTo>
                  <a:pt x="30866" y="51154"/>
                  <a:pt x="31024" y="50970"/>
                  <a:pt x="31208" y="50812"/>
                </a:cubicBezTo>
                <a:cubicBezTo>
                  <a:pt x="31396" y="50670"/>
                  <a:pt x="31627" y="50571"/>
                  <a:pt x="31882" y="50571"/>
                </a:cubicBezTo>
                <a:close/>
                <a:moveTo>
                  <a:pt x="13351" y="51859"/>
                </a:moveTo>
                <a:cubicBezTo>
                  <a:pt x="13436" y="51859"/>
                  <a:pt x="13554" y="51912"/>
                  <a:pt x="13639" y="52022"/>
                </a:cubicBezTo>
                <a:cubicBezTo>
                  <a:pt x="13613" y="52012"/>
                  <a:pt x="13593" y="52008"/>
                  <a:pt x="13578" y="52008"/>
                </a:cubicBezTo>
                <a:cubicBezTo>
                  <a:pt x="13499" y="52008"/>
                  <a:pt x="13549" y="52122"/>
                  <a:pt x="13454" y="52122"/>
                </a:cubicBezTo>
                <a:cubicBezTo>
                  <a:pt x="13421" y="52122"/>
                  <a:pt x="13373" y="52109"/>
                  <a:pt x="13297" y="52074"/>
                </a:cubicBezTo>
                <a:cubicBezTo>
                  <a:pt x="13198" y="51932"/>
                  <a:pt x="13252" y="51859"/>
                  <a:pt x="13351" y="51859"/>
                </a:cubicBezTo>
                <a:close/>
                <a:moveTo>
                  <a:pt x="3482" y="51922"/>
                </a:moveTo>
                <a:cubicBezTo>
                  <a:pt x="3550" y="51922"/>
                  <a:pt x="3636" y="51956"/>
                  <a:pt x="3750" y="52048"/>
                </a:cubicBezTo>
                <a:cubicBezTo>
                  <a:pt x="3673" y="52126"/>
                  <a:pt x="3609" y="52218"/>
                  <a:pt x="3421" y="52218"/>
                </a:cubicBezTo>
                <a:cubicBezTo>
                  <a:pt x="3355" y="52218"/>
                  <a:pt x="3274" y="52207"/>
                  <a:pt x="3172" y="52179"/>
                </a:cubicBezTo>
                <a:cubicBezTo>
                  <a:pt x="3265" y="52123"/>
                  <a:pt x="3319" y="51922"/>
                  <a:pt x="3482" y="51922"/>
                </a:cubicBezTo>
                <a:close/>
                <a:moveTo>
                  <a:pt x="2725" y="52232"/>
                </a:moveTo>
                <a:lnTo>
                  <a:pt x="2725" y="52232"/>
                </a:lnTo>
                <a:cubicBezTo>
                  <a:pt x="2719" y="52235"/>
                  <a:pt x="2714" y="52238"/>
                  <a:pt x="2710" y="52241"/>
                </a:cubicBezTo>
                <a:lnTo>
                  <a:pt x="2710" y="52241"/>
                </a:lnTo>
                <a:cubicBezTo>
                  <a:pt x="2716" y="52238"/>
                  <a:pt x="2721" y="52236"/>
                  <a:pt x="2725" y="52232"/>
                </a:cubicBezTo>
                <a:close/>
                <a:moveTo>
                  <a:pt x="12850" y="51837"/>
                </a:moveTo>
                <a:cubicBezTo>
                  <a:pt x="13106" y="51837"/>
                  <a:pt x="13536" y="52286"/>
                  <a:pt x="13366" y="52286"/>
                </a:cubicBezTo>
                <a:cubicBezTo>
                  <a:pt x="13361" y="52286"/>
                  <a:pt x="13356" y="52285"/>
                  <a:pt x="13350" y="52285"/>
                </a:cubicBezTo>
                <a:cubicBezTo>
                  <a:pt x="13245" y="52074"/>
                  <a:pt x="12929" y="52074"/>
                  <a:pt x="12850" y="51837"/>
                </a:cubicBezTo>
                <a:close/>
                <a:moveTo>
                  <a:pt x="4329" y="52258"/>
                </a:moveTo>
                <a:cubicBezTo>
                  <a:pt x="4456" y="52334"/>
                  <a:pt x="4558" y="52460"/>
                  <a:pt x="4636" y="52587"/>
                </a:cubicBezTo>
                <a:lnTo>
                  <a:pt x="4636" y="52587"/>
                </a:lnTo>
                <a:cubicBezTo>
                  <a:pt x="4598" y="52573"/>
                  <a:pt x="4570" y="52569"/>
                  <a:pt x="4548" y="52569"/>
                </a:cubicBezTo>
                <a:cubicBezTo>
                  <a:pt x="4512" y="52569"/>
                  <a:pt x="4488" y="52579"/>
                  <a:pt x="4452" y="52579"/>
                </a:cubicBezTo>
                <a:cubicBezTo>
                  <a:pt x="4423" y="52579"/>
                  <a:pt x="4386" y="52572"/>
                  <a:pt x="4329" y="52548"/>
                </a:cubicBezTo>
                <a:cubicBezTo>
                  <a:pt x="4303" y="52442"/>
                  <a:pt x="4355" y="52390"/>
                  <a:pt x="4329" y="52258"/>
                </a:cubicBezTo>
                <a:close/>
                <a:moveTo>
                  <a:pt x="30445" y="52232"/>
                </a:moveTo>
                <a:lnTo>
                  <a:pt x="30445" y="52232"/>
                </a:lnTo>
                <a:cubicBezTo>
                  <a:pt x="30726" y="52302"/>
                  <a:pt x="31007" y="52726"/>
                  <a:pt x="30861" y="52726"/>
                </a:cubicBezTo>
                <a:cubicBezTo>
                  <a:pt x="30843" y="52726"/>
                  <a:pt x="30819" y="52720"/>
                  <a:pt x="30787" y="52705"/>
                </a:cubicBezTo>
                <a:cubicBezTo>
                  <a:pt x="30708" y="52521"/>
                  <a:pt x="30498" y="52442"/>
                  <a:pt x="30445" y="52232"/>
                </a:cubicBezTo>
                <a:close/>
                <a:moveTo>
                  <a:pt x="12377" y="52653"/>
                </a:moveTo>
                <a:lnTo>
                  <a:pt x="12377" y="52653"/>
                </a:lnTo>
                <a:cubicBezTo>
                  <a:pt x="12477" y="52874"/>
                  <a:pt x="12516" y="53049"/>
                  <a:pt x="12365" y="53049"/>
                </a:cubicBezTo>
                <a:cubicBezTo>
                  <a:pt x="12318" y="53049"/>
                  <a:pt x="12253" y="53032"/>
                  <a:pt x="12166" y="52995"/>
                </a:cubicBezTo>
                <a:cubicBezTo>
                  <a:pt x="12035" y="52732"/>
                  <a:pt x="12245" y="52732"/>
                  <a:pt x="12377" y="52653"/>
                </a:cubicBezTo>
                <a:close/>
                <a:moveTo>
                  <a:pt x="15244" y="52495"/>
                </a:moveTo>
                <a:lnTo>
                  <a:pt x="15244" y="52495"/>
                </a:lnTo>
                <a:cubicBezTo>
                  <a:pt x="15401" y="52585"/>
                  <a:pt x="15491" y="52612"/>
                  <a:pt x="15553" y="52612"/>
                </a:cubicBezTo>
                <a:cubicBezTo>
                  <a:pt x="15636" y="52612"/>
                  <a:pt x="15668" y="52563"/>
                  <a:pt x="15743" y="52548"/>
                </a:cubicBezTo>
                <a:cubicBezTo>
                  <a:pt x="15770" y="52784"/>
                  <a:pt x="15822" y="52758"/>
                  <a:pt x="16006" y="53074"/>
                </a:cubicBezTo>
                <a:cubicBezTo>
                  <a:pt x="15856" y="52973"/>
                  <a:pt x="15741" y="52909"/>
                  <a:pt x="15688" y="52909"/>
                </a:cubicBezTo>
                <a:cubicBezTo>
                  <a:pt x="15630" y="52909"/>
                  <a:pt x="15646" y="52986"/>
                  <a:pt x="15770" y="53179"/>
                </a:cubicBezTo>
                <a:cubicBezTo>
                  <a:pt x="15585" y="53126"/>
                  <a:pt x="15454" y="53047"/>
                  <a:pt x="15322" y="52942"/>
                </a:cubicBezTo>
                <a:cubicBezTo>
                  <a:pt x="15112" y="52653"/>
                  <a:pt x="15270" y="52653"/>
                  <a:pt x="15244" y="52495"/>
                </a:cubicBezTo>
                <a:close/>
                <a:moveTo>
                  <a:pt x="910" y="53021"/>
                </a:moveTo>
                <a:cubicBezTo>
                  <a:pt x="1120" y="53100"/>
                  <a:pt x="1304" y="53258"/>
                  <a:pt x="1462" y="53415"/>
                </a:cubicBezTo>
                <a:cubicBezTo>
                  <a:pt x="1278" y="53468"/>
                  <a:pt x="1515" y="53626"/>
                  <a:pt x="1199" y="53678"/>
                </a:cubicBezTo>
                <a:cubicBezTo>
                  <a:pt x="1026" y="53456"/>
                  <a:pt x="900" y="53280"/>
                  <a:pt x="929" y="53172"/>
                </a:cubicBezTo>
                <a:lnTo>
                  <a:pt x="929" y="53172"/>
                </a:lnTo>
                <a:cubicBezTo>
                  <a:pt x="1009" y="53256"/>
                  <a:pt x="1063" y="53288"/>
                  <a:pt x="1091" y="53288"/>
                </a:cubicBezTo>
                <a:cubicBezTo>
                  <a:pt x="1160" y="53288"/>
                  <a:pt x="1091" y="53111"/>
                  <a:pt x="910" y="53021"/>
                </a:cubicBezTo>
                <a:close/>
                <a:moveTo>
                  <a:pt x="14770" y="52784"/>
                </a:moveTo>
                <a:lnTo>
                  <a:pt x="14770" y="52784"/>
                </a:lnTo>
                <a:cubicBezTo>
                  <a:pt x="15217" y="53337"/>
                  <a:pt x="14849" y="53284"/>
                  <a:pt x="14691" y="53521"/>
                </a:cubicBezTo>
                <a:cubicBezTo>
                  <a:pt x="14750" y="53598"/>
                  <a:pt x="14866" y="53691"/>
                  <a:pt x="14815" y="53691"/>
                </a:cubicBezTo>
                <a:cubicBezTo>
                  <a:pt x="14798" y="53691"/>
                  <a:pt x="14760" y="53679"/>
                  <a:pt x="14691" y="53652"/>
                </a:cubicBezTo>
                <a:cubicBezTo>
                  <a:pt x="14560" y="53521"/>
                  <a:pt x="14428" y="53363"/>
                  <a:pt x="14376" y="53179"/>
                </a:cubicBezTo>
                <a:lnTo>
                  <a:pt x="14376" y="53179"/>
                </a:lnTo>
                <a:cubicBezTo>
                  <a:pt x="14418" y="53189"/>
                  <a:pt x="14453" y="53194"/>
                  <a:pt x="14482" y="53194"/>
                </a:cubicBezTo>
                <a:cubicBezTo>
                  <a:pt x="14749" y="53194"/>
                  <a:pt x="14557" y="52808"/>
                  <a:pt x="14770" y="52784"/>
                </a:cubicBezTo>
                <a:close/>
                <a:moveTo>
                  <a:pt x="10799" y="53363"/>
                </a:moveTo>
                <a:lnTo>
                  <a:pt x="10799" y="53363"/>
                </a:lnTo>
                <a:cubicBezTo>
                  <a:pt x="10966" y="53452"/>
                  <a:pt x="11060" y="53474"/>
                  <a:pt x="11128" y="53474"/>
                </a:cubicBezTo>
                <a:cubicBezTo>
                  <a:pt x="11197" y="53474"/>
                  <a:pt x="11240" y="53452"/>
                  <a:pt x="11305" y="53452"/>
                </a:cubicBezTo>
                <a:cubicBezTo>
                  <a:pt x="11349" y="53452"/>
                  <a:pt x="11404" y="53461"/>
                  <a:pt x="11483" y="53494"/>
                </a:cubicBezTo>
                <a:cubicBezTo>
                  <a:pt x="11667" y="53810"/>
                  <a:pt x="11167" y="53547"/>
                  <a:pt x="11588" y="54073"/>
                </a:cubicBezTo>
                <a:cubicBezTo>
                  <a:pt x="11516" y="54037"/>
                  <a:pt x="11474" y="54027"/>
                  <a:pt x="11444" y="54027"/>
                </a:cubicBezTo>
                <a:cubicBezTo>
                  <a:pt x="11401" y="54027"/>
                  <a:pt x="11383" y="54048"/>
                  <a:pt x="11342" y="54048"/>
                </a:cubicBezTo>
                <a:cubicBezTo>
                  <a:pt x="11305" y="54048"/>
                  <a:pt x="11249" y="54031"/>
                  <a:pt x="11141" y="53968"/>
                </a:cubicBezTo>
                <a:lnTo>
                  <a:pt x="11114" y="53968"/>
                </a:lnTo>
                <a:cubicBezTo>
                  <a:pt x="11062" y="53757"/>
                  <a:pt x="10930" y="53547"/>
                  <a:pt x="10799" y="53363"/>
                </a:cubicBezTo>
                <a:close/>
                <a:moveTo>
                  <a:pt x="10534" y="53895"/>
                </a:moveTo>
                <a:cubicBezTo>
                  <a:pt x="10577" y="53895"/>
                  <a:pt x="10637" y="53908"/>
                  <a:pt x="10720" y="53941"/>
                </a:cubicBezTo>
                <a:cubicBezTo>
                  <a:pt x="10926" y="54130"/>
                  <a:pt x="10773" y="54353"/>
                  <a:pt x="10533" y="54353"/>
                </a:cubicBezTo>
                <a:cubicBezTo>
                  <a:pt x="10405" y="54353"/>
                  <a:pt x="10252" y="54290"/>
                  <a:pt x="10115" y="54126"/>
                </a:cubicBezTo>
                <a:lnTo>
                  <a:pt x="10115" y="54126"/>
                </a:lnTo>
                <a:cubicBezTo>
                  <a:pt x="10185" y="54151"/>
                  <a:pt x="10238" y="54162"/>
                  <a:pt x="10277" y="54162"/>
                </a:cubicBezTo>
                <a:cubicBezTo>
                  <a:pt x="10471" y="54162"/>
                  <a:pt x="10342" y="53895"/>
                  <a:pt x="10534" y="53895"/>
                </a:cubicBezTo>
                <a:close/>
                <a:moveTo>
                  <a:pt x="15656" y="54239"/>
                </a:moveTo>
                <a:cubicBezTo>
                  <a:pt x="15712" y="54239"/>
                  <a:pt x="15809" y="54277"/>
                  <a:pt x="15927" y="54336"/>
                </a:cubicBezTo>
                <a:cubicBezTo>
                  <a:pt x="16001" y="54468"/>
                  <a:pt x="15992" y="54518"/>
                  <a:pt x="15924" y="54518"/>
                </a:cubicBezTo>
                <a:cubicBezTo>
                  <a:pt x="15870" y="54518"/>
                  <a:pt x="15780" y="54487"/>
                  <a:pt x="15664" y="54441"/>
                </a:cubicBezTo>
                <a:cubicBezTo>
                  <a:pt x="15577" y="54296"/>
                  <a:pt x="15586" y="54239"/>
                  <a:pt x="15656" y="54239"/>
                </a:cubicBezTo>
                <a:close/>
                <a:moveTo>
                  <a:pt x="52327" y="55441"/>
                </a:moveTo>
                <a:lnTo>
                  <a:pt x="52327" y="55441"/>
                </a:lnTo>
                <a:cubicBezTo>
                  <a:pt x="52327" y="55455"/>
                  <a:pt x="52336" y="55472"/>
                  <a:pt x="52352" y="55491"/>
                </a:cubicBezTo>
                <a:lnTo>
                  <a:pt x="52352" y="55491"/>
                </a:lnTo>
                <a:cubicBezTo>
                  <a:pt x="52344" y="55475"/>
                  <a:pt x="52336" y="55458"/>
                  <a:pt x="52327" y="55441"/>
                </a:cubicBezTo>
                <a:close/>
                <a:moveTo>
                  <a:pt x="23783" y="54917"/>
                </a:moveTo>
                <a:cubicBezTo>
                  <a:pt x="23829" y="54917"/>
                  <a:pt x="23897" y="54939"/>
                  <a:pt x="24001" y="54993"/>
                </a:cubicBezTo>
                <a:cubicBezTo>
                  <a:pt x="24186" y="55309"/>
                  <a:pt x="23975" y="55283"/>
                  <a:pt x="24080" y="55546"/>
                </a:cubicBezTo>
                <a:cubicBezTo>
                  <a:pt x="23870" y="55493"/>
                  <a:pt x="23712" y="55388"/>
                  <a:pt x="23607" y="55230"/>
                </a:cubicBezTo>
                <a:cubicBezTo>
                  <a:pt x="23773" y="55230"/>
                  <a:pt x="23610" y="54917"/>
                  <a:pt x="23783" y="54917"/>
                </a:cubicBezTo>
                <a:close/>
                <a:moveTo>
                  <a:pt x="4092" y="55651"/>
                </a:moveTo>
                <a:lnTo>
                  <a:pt x="4092" y="55651"/>
                </a:lnTo>
                <a:cubicBezTo>
                  <a:pt x="4197" y="55835"/>
                  <a:pt x="4460" y="55835"/>
                  <a:pt x="4539" y="56019"/>
                </a:cubicBezTo>
                <a:cubicBezTo>
                  <a:pt x="4535" y="56053"/>
                  <a:pt x="4515" y="56067"/>
                  <a:pt x="4485" y="56067"/>
                </a:cubicBezTo>
                <a:cubicBezTo>
                  <a:pt x="4326" y="56067"/>
                  <a:pt x="3893" y="55673"/>
                  <a:pt x="4092" y="55651"/>
                </a:cubicBezTo>
                <a:close/>
                <a:moveTo>
                  <a:pt x="21819" y="55677"/>
                </a:moveTo>
                <a:cubicBezTo>
                  <a:pt x="21976" y="56072"/>
                  <a:pt x="21819" y="56151"/>
                  <a:pt x="21661" y="56230"/>
                </a:cubicBezTo>
                <a:cubicBezTo>
                  <a:pt x="21450" y="55809"/>
                  <a:pt x="21661" y="55756"/>
                  <a:pt x="21819" y="55677"/>
                </a:cubicBezTo>
                <a:close/>
                <a:moveTo>
                  <a:pt x="52501" y="55948"/>
                </a:moveTo>
                <a:cubicBezTo>
                  <a:pt x="52543" y="55948"/>
                  <a:pt x="52605" y="55982"/>
                  <a:pt x="52695" y="56072"/>
                </a:cubicBezTo>
                <a:cubicBezTo>
                  <a:pt x="52690" y="56071"/>
                  <a:pt x="52685" y="56071"/>
                  <a:pt x="52681" y="56071"/>
                </a:cubicBezTo>
                <a:cubicBezTo>
                  <a:pt x="52559" y="56071"/>
                  <a:pt x="52715" y="56349"/>
                  <a:pt x="52593" y="56349"/>
                </a:cubicBezTo>
                <a:cubicBezTo>
                  <a:pt x="52562" y="56349"/>
                  <a:pt x="52511" y="56330"/>
                  <a:pt x="52432" y="56282"/>
                </a:cubicBezTo>
                <a:cubicBezTo>
                  <a:pt x="52413" y="56169"/>
                  <a:pt x="52394" y="55948"/>
                  <a:pt x="52501" y="55948"/>
                </a:cubicBezTo>
                <a:close/>
                <a:moveTo>
                  <a:pt x="60559" y="53"/>
                </a:moveTo>
                <a:cubicBezTo>
                  <a:pt x="60480" y="158"/>
                  <a:pt x="60322" y="0"/>
                  <a:pt x="60532" y="395"/>
                </a:cubicBezTo>
                <a:cubicBezTo>
                  <a:pt x="60511" y="391"/>
                  <a:pt x="60491" y="390"/>
                  <a:pt x="60472" y="390"/>
                </a:cubicBezTo>
                <a:cubicBezTo>
                  <a:pt x="59864" y="390"/>
                  <a:pt x="60103" y="1960"/>
                  <a:pt x="59848" y="2393"/>
                </a:cubicBezTo>
                <a:cubicBezTo>
                  <a:pt x="59612" y="2262"/>
                  <a:pt x="59770" y="1867"/>
                  <a:pt x="59428" y="1762"/>
                </a:cubicBezTo>
                <a:lnTo>
                  <a:pt x="59428" y="1762"/>
                </a:lnTo>
                <a:cubicBezTo>
                  <a:pt x="59638" y="1999"/>
                  <a:pt x="59717" y="2341"/>
                  <a:pt x="59638" y="2656"/>
                </a:cubicBezTo>
                <a:cubicBezTo>
                  <a:pt x="59711" y="2656"/>
                  <a:pt x="59789" y="2673"/>
                  <a:pt x="59853" y="2673"/>
                </a:cubicBezTo>
                <a:cubicBezTo>
                  <a:pt x="59927" y="2673"/>
                  <a:pt x="59980" y="2650"/>
                  <a:pt x="59980" y="2551"/>
                </a:cubicBezTo>
                <a:cubicBezTo>
                  <a:pt x="60059" y="2630"/>
                  <a:pt x="60085" y="2709"/>
                  <a:pt x="60190" y="2762"/>
                </a:cubicBezTo>
                <a:cubicBezTo>
                  <a:pt x="60217" y="3156"/>
                  <a:pt x="59612" y="2735"/>
                  <a:pt x="59875" y="3393"/>
                </a:cubicBezTo>
                <a:cubicBezTo>
                  <a:pt x="59717" y="3314"/>
                  <a:pt x="59638" y="3156"/>
                  <a:pt x="59480" y="3077"/>
                </a:cubicBezTo>
                <a:lnTo>
                  <a:pt x="59480" y="3077"/>
                </a:lnTo>
                <a:cubicBezTo>
                  <a:pt x="59638" y="3524"/>
                  <a:pt x="59296" y="3367"/>
                  <a:pt x="59296" y="3630"/>
                </a:cubicBezTo>
                <a:cubicBezTo>
                  <a:pt x="59165" y="3551"/>
                  <a:pt x="59059" y="3419"/>
                  <a:pt x="58981" y="3288"/>
                </a:cubicBezTo>
                <a:cubicBezTo>
                  <a:pt x="58966" y="3280"/>
                  <a:pt x="58954" y="3277"/>
                  <a:pt x="58944" y="3277"/>
                </a:cubicBezTo>
                <a:cubicBezTo>
                  <a:pt x="58879" y="3277"/>
                  <a:pt x="58924" y="3432"/>
                  <a:pt x="58850" y="3432"/>
                </a:cubicBezTo>
                <a:cubicBezTo>
                  <a:pt x="58820" y="3432"/>
                  <a:pt x="58772" y="3408"/>
                  <a:pt x="58691" y="3340"/>
                </a:cubicBezTo>
                <a:lnTo>
                  <a:pt x="58691" y="3340"/>
                </a:lnTo>
                <a:cubicBezTo>
                  <a:pt x="58744" y="3472"/>
                  <a:pt x="58823" y="3577"/>
                  <a:pt x="58954" y="3630"/>
                </a:cubicBezTo>
                <a:cubicBezTo>
                  <a:pt x="58349" y="3971"/>
                  <a:pt x="58113" y="4366"/>
                  <a:pt x="57771" y="4945"/>
                </a:cubicBezTo>
                <a:cubicBezTo>
                  <a:pt x="57613" y="4813"/>
                  <a:pt x="57508" y="4629"/>
                  <a:pt x="57455" y="4445"/>
                </a:cubicBezTo>
                <a:cubicBezTo>
                  <a:pt x="57355" y="4470"/>
                  <a:pt x="57397" y="4684"/>
                  <a:pt x="57268" y="4684"/>
                </a:cubicBezTo>
                <a:cubicBezTo>
                  <a:pt x="57261" y="4684"/>
                  <a:pt x="57253" y="4683"/>
                  <a:pt x="57245" y="4682"/>
                </a:cubicBezTo>
                <a:lnTo>
                  <a:pt x="57245" y="4682"/>
                </a:lnTo>
                <a:cubicBezTo>
                  <a:pt x="57271" y="4971"/>
                  <a:pt x="57639" y="5050"/>
                  <a:pt x="57665" y="5339"/>
                </a:cubicBezTo>
                <a:cubicBezTo>
                  <a:pt x="57566" y="5282"/>
                  <a:pt x="57491" y="5256"/>
                  <a:pt x="57438" y="5256"/>
                </a:cubicBezTo>
                <a:cubicBezTo>
                  <a:pt x="57293" y="5256"/>
                  <a:pt x="57299" y="5446"/>
                  <a:pt x="57376" y="5734"/>
                </a:cubicBezTo>
                <a:cubicBezTo>
                  <a:pt x="57166" y="5655"/>
                  <a:pt x="57113" y="5444"/>
                  <a:pt x="56876" y="5365"/>
                </a:cubicBezTo>
                <a:lnTo>
                  <a:pt x="56876" y="5365"/>
                </a:lnTo>
                <a:cubicBezTo>
                  <a:pt x="56982" y="5576"/>
                  <a:pt x="57192" y="5707"/>
                  <a:pt x="57271" y="5918"/>
                </a:cubicBezTo>
                <a:cubicBezTo>
                  <a:pt x="57148" y="5840"/>
                  <a:pt x="57081" y="5809"/>
                  <a:pt x="57047" y="5809"/>
                </a:cubicBezTo>
                <a:cubicBezTo>
                  <a:pt x="56943" y="5809"/>
                  <a:pt x="57153" y="6107"/>
                  <a:pt x="57034" y="6286"/>
                </a:cubicBezTo>
                <a:cubicBezTo>
                  <a:pt x="56850" y="6207"/>
                  <a:pt x="56798" y="5997"/>
                  <a:pt x="56561" y="5918"/>
                </a:cubicBezTo>
                <a:lnTo>
                  <a:pt x="56561" y="5918"/>
                </a:lnTo>
                <a:cubicBezTo>
                  <a:pt x="56640" y="6075"/>
                  <a:pt x="56745" y="6181"/>
                  <a:pt x="56903" y="6286"/>
                </a:cubicBezTo>
                <a:cubicBezTo>
                  <a:pt x="56903" y="6401"/>
                  <a:pt x="56813" y="6453"/>
                  <a:pt x="56679" y="6453"/>
                </a:cubicBezTo>
                <a:cubicBezTo>
                  <a:pt x="56414" y="6453"/>
                  <a:pt x="55972" y="6249"/>
                  <a:pt x="55693" y="5918"/>
                </a:cubicBezTo>
                <a:lnTo>
                  <a:pt x="55693" y="5918"/>
                </a:lnTo>
                <a:cubicBezTo>
                  <a:pt x="55667" y="6391"/>
                  <a:pt x="56272" y="6207"/>
                  <a:pt x="56482" y="6759"/>
                </a:cubicBezTo>
                <a:cubicBezTo>
                  <a:pt x="56467" y="6770"/>
                  <a:pt x="56452" y="6775"/>
                  <a:pt x="56436" y="6775"/>
                </a:cubicBezTo>
                <a:cubicBezTo>
                  <a:pt x="56338" y="6775"/>
                  <a:pt x="56209" y="6590"/>
                  <a:pt x="55982" y="6523"/>
                </a:cubicBezTo>
                <a:lnTo>
                  <a:pt x="55982" y="6523"/>
                </a:lnTo>
                <a:cubicBezTo>
                  <a:pt x="56087" y="6917"/>
                  <a:pt x="55693" y="6759"/>
                  <a:pt x="56087" y="7364"/>
                </a:cubicBezTo>
                <a:cubicBezTo>
                  <a:pt x="56036" y="7415"/>
                  <a:pt x="55985" y="7473"/>
                  <a:pt x="55898" y="7473"/>
                </a:cubicBezTo>
                <a:cubicBezTo>
                  <a:pt x="55805" y="7473"/>
                  <a:pt x="55672" y="7409"/>
                  <a:pt x="55456" y="7206"/>
                </a:cubicBezTo>
                <a:lnTo>
                  <a:pt x="55456" y="7206"/>
                </a:lnTo>
                <a:lnTo>
                  <a:pt x="55614" y="7680"/>
                </a:lnTo>
                <a:cubicBezTo>
                  <a:pt x="55705" y="7744"/>
                  <a:pt x="55750" y="7768"/>
                  <a:pt x="55768" y="7768"/>
                </a:cubicBezTo>
                <a:cubicBezTo>
                  <a:pt x="55820" y="7768"/>
                  <a:pt x="55640" y="7565"/>
                  <a:pt x="55683" y="7565"/>
                </a:cubicBezTo>
                <a:cubicBezTo>
                  <a:pt x="55698" y="7565"/>
                  <a:pt x="55739" y="7589"/>
                  <a:pt x="55824" y="7653"/>
                </a:cubicBezTo>
                <a:cubicBezTo>
                  <a:pt x="56219" y="8258"/>
                  <a:pt x="55483" y="8179"/>
                  <a:pt x="55561" y="8732"/>
                </a:cubicBezTo>
                <a:cubicBezTo>
                  <a:pt x="55351" y="8416"/>
                  <a:pt x="55114" y="8179"/>
                  <a:pt x="55141" y="7969"/>
                </a:cubicBezTo>
                <a:cubicBezTo>
                  <a:pt x="55080" y="7939"/>
                  <a:pt x="55037" y="7925"/>
                  <a:pt x="55008" y="7925"/>
                </a:cubicBezTo>
                <a:cubicBezTo>
                  <a:pt x="54783" y="7925"/>
                  <a:pt x="55386" y="8733"/>
                  <a:pt x="55246" y="8942"/>
                </a:cubicBezTo>
                <a:cubicBezTo>
                  <a:pt x="55112" y="8841"/>
                  <a:pt x="55025" y="8801"/>
                  <a:pt x="54972" y="8801"/>
                </a:cubicBezTo>
                <a:cubicBezTo>
                  <a:pt x="54815" y="8801"/>
                  <a:pt x="54937" y="9147"/>
                  <a:pt x="54957" y="9363"/>
                </a:cubicBezTo>
                <a:cubicBezTo>
                  <a:pt x="54806" y="9268"/>
                  <a:pt x="54701" y="9230"/>
                  <a:pt x="54626" y="9230"/>
                </a:cubicBezTo>
                <a:cubicBezTo>
                  <a:pt x="54452" y="9230"/>
                  <a:pt x="54441" y="9434"/>
                  <a:pt x="54404" y="9600"/>
                </a:cubicBezTo>
                <a:cubicBezTo>
                  <a:pt x="54089" y="9310"/>
                  <a:pt x="54457" y="9389"/>
                  <a:pt x="54299" y="9100"/>
                </a:cubicBezTo>
                <a:cubicBezTo>
                  <a:pt x="54062" y="8916"/>
                  <a:pt x="54010" y="8600"/>
                  <a:pt x="53773" y="8416"/>
                </a:cubicBezTo>
                <a:lnTo>
                  <a:pt x="53773" y="8416"/>
                </a:lnTo>
                <a:cubicBezTo>
                  <a:pt x="53983" y="8968"/>
                  <a:pt x="53826" y="9205"/>
                  <a:pt x="54115" y="9810"/>
                </a:cubicBezTo>
                <a:cubicBezTo>
                  <a:pt x="54067" y="9782"/>
                  <a:pt x="54035" y="9773"/>
                  <a:pt x="54010" y="9773"/>
                </a:cubicBezTo>
                <a:cubicBezTo>
                  <a:pt x="53953" y="9773"/>
                  <a:pt x="53931" y="9821"/>
                  <a:pt x="53836" y="9821"/>
                </a:cubicBezTo>
                <a:cubicBezTo>
                  <a:pt x="53811" y="9821"/>
                  <a:pt x="53782" y="9818"/>
                  <a:pt x="53747" y="9810"/>
                </a:cubicBezTo>
                <a:cubicBezTo>
                  <a:pt x="53326" y="9416"/>
                  <a:pt x="54010" y="9468"/>
                  <a:pt x="53379" y="9153"/>
                </a:cubicBezTo>
                <a:cubicBezTo>
                  <a:pt x="53194" y="8784"/>
                  <a:pt x="53615" y="9100"/>
                  <a:pt x="53457" y="8758"/>
                </a:cubicBezTo>
                <a:cubicBezTo>
                  <a:pt x="53391" y="8709"/>
                  <a:pt x="53344" y="8690"/>
                  <a:pt x="53310" y="8690"/>
                </a:cubicBezTo>
                <a:cubicBezTo>
                  <a:pt x="53191" y="8690"/>
                  <a:pt x="53225" y="8917"/>
                  <a:pt x="53135" y="8917"/>
                </a:cubicBezTo>
                <a:cubicBezTo>
                  <a:pt x="53097" y="8917"/>
                  <a:pt x="53036" y="8876"/>
                  <a:pt x="52931" y="8758"/>
                </a:cubicBezTo>
                <a:lnTo>
                  <a:pt x="52931" y="8758"/>
                </a:lnTo>
                <a:cubicBezTo>
                  <a:pt x="53063" y="9074"/>
                  <a:pt x="52879" y="9047"/>
                  <a:pt x="52931" y="9416"/>
                </a:cubicBezTo>
                <a:cubicBezTo>
                  <a:pt x="52776" y="9228"/>
                  <a:pt x="52702" y="9169"/>
                  <a:pt x="52660" y="9169"/>
                </a:cubicBezTo>
                <a:cubicBezTo>
                  <a:pt x="52590" y="9169"/>
                  <a:pt x="52605" y="9328"/>
                  <a:pt x="52484" y="9328"/>
                </a:cubicBezTo>
                <a:cubicBezTo>
                  <a:pt x="52443" y="9328"/>
                  <a:pt x="52384" y="9309"/>
                  <a:pt x="52300" y="9258"/>
                </a:cubicBezTo>
                <a:lnTo>
                  <a:pt x="52300" y="9258"/>
                </a:lnTo>
                <a:cubicBezTo>
                  <a:pt x="52484" y="9836"/>
                  <a:pt x="52221" y="9836"/>
                  <a:pt x="52248" y="10205"/>
                </a:cubicBezTo>
                <a:cubicBezTo>
                  <a:pt x="52408" y="10380"/>
                  <a:pt x="52597" y="10498"/>
                  <a:pt x="52697" y="10498"/>
                </a:cubicBezTo>
                <a:cubicBezTo>
                  <a:pt x="52761" y="10498"/>
                  <a:pt x="52789" y="10449"/>
                  <a:pt x="52747" y="10336"/>
                </a:cubicBezTo>
                <a:lnTo>
                  <a:pt x="52747" y="10336"/>
                </a:lnTo>
                <a:cubicBezTo>
                  <a:pt x="53168" y="10862"/>
                  <a:pt x="52668" y="10757"/>
                  <a:pt x="52537" y="10809"/>
                </a:cubicBezTo>
                <a:cubicBezTo>
                  <a:pt x="52379" y="10652"/>
                  <a:pt x="52274" y="10468"/>
                  <a:pt x="52221" y="10257"/>
                </a:cubicBezTo>
                <a:cubicBezTo>
                  <a:pt x="51985" y="10020"/>
                  <a:pt x="51879" y="10073"/>
                  <a:pt x="51590" y="9731"/>
                </a:cubicBezTo>
                <a:lnTo>
                  <a:pt x="51590" y="9731"/>
                </a:lnTo>
                <a:cubicBezTo>
                  <a:pt x="52142" y="10389"/>
                  <a:pt x="51590" y="10047"/>
                  <a:pt x="51827" y="10599"/>
                </a:cubicBezTo>
                <a:cubicBezTo>
                  <a:pt x="51669" y="10494"/>
                  <a:pt x="51643" y="10625"/>
                  <a:pt x="51564" y="10441"/>
                </a:cubicBezTo>
                <a:cubicBezTo>
                  <a:pt x="51533" y="10428"/>
                  <a:pt x="51512" y="10423"/>
                  <a:pt x="51498" y="10423"/>
                </a:cubicBezTo>
                <a:cubicBezTo>
                  <a:pt x="51399" y="10423"/>
                  <a:pt x="51686" y="10715"/>
                  <a:pt x="51622" y="10715"/>
                </a:cubicBezTo>
                <a:cubicBezTo>
                  <a:pt x="51604" y="10715"/>
                  <a:pt x="51555" y="10690"/>
                  <a:pt x="51459" y="10625"/>
                </a:cubicBezTo>
                <a:lnTo>
                  <a:pt x="51459" y="10625"/>
                </a:lnTo>
                <a:cubicBezTo>
                  <a:pt x="51722" y="10809"/>
                  <a:pt x="51932" y="11072"/>
                  <a:pt x="52090" y="11362"/>
                </a:cubicBezTo>
                <a:cubicBezTo>
                  <a:pt x="52073" y="11375"/>
                  <a:pt x="52057" y="11382"/>
                  <a:pt x="52041" y="11382"/>
                </a:cubicBezTo>
                <a:cubicBezTo>
                  <a:pt x="51934" y="11382"/>
                  <a:pt x="51842" y="11108"/>
                  <a:pt x="51590" y="10994"/>
                </a:cubicBezTo>
                <a:lnTo>
                  <a:pt x="51590" y="10994"/>
                </a:lnTo>
                <a:cubicBezTo>
                  <a:pt x="51695" y="11204"/>
                  <a:pt x="51827" y="11388"/>
                  <a:pt x="52011" y="11520"/>
                </a:cubicBezTo>
                <a:cubicBezTo>
                  <a:pt x="51985" y="11598"/>
                  <a:pt x="51827" y="11493"/>
                  <a:pt x="51932" y="11704"/>
                </a:cubicBezTo>
                <a:cubicBezTo>
                  <a:pt x="51485" y="11493"/>
                  <a:pt x="51459" y="10994"/>
                  <a:pt x="51090" y="10757"/>
                </a:cubicBezTo>
                <a:lnTo>
                  <a:pt x="51090" y="10757"/>
                </a:lnTo>
                <a:cubicBezTo>
                  <a:pt x="51196" y="10994"/>
                  <a:pt x="51353" y="11204"/>
                  <a:pt x="51538" y="11388"/>
                </a:cubicBezTo>
                <a:cubicBezTo>
                  <a:pt x="51584" y="11505"/>
                  <a:pt x="51562" y="11536"/>
                  <a:pt x="51514" y="11536"/>
                </a:cubicBezTo>
                <a:cubicBezTo>
                  <a:pt x="51459" y="11536"/>
                  <a:pt x="51371" y="11494"/>
                  <a:pt x="51319" y="11494"/>
                </a:cubicBezTo>
                <a:cubicBezTo>
                  <a:pt x="51264" y="11494"/>
                  <a:pt x="51249" y="11541"/>
                  <a:pt x="51353" y="11730"/>
                </a:cubicBezTo>
                <a:cubicBezTo>
                  <a:pt x="51090" y="11651"/>
                  <a:pt x="50985" y="11441"/>
                  <a:pt x="50775" y="11335"/>
                </a:cubicBezTo>
                <a:lnTo>
                  <a:pt x="50775" y="11335"/>
                </a:lnTo>
                <a:cubicBezTo>
                  <a:pt x="50906" y="11704"/>
                  <a:pt x="50617" y="11625"/>
                  <a:pt x="50459" y="11651"/>
                </a:cubicBezTo>
                <a:cubicBezTo>
                  <a:pt x="50801" y="12203"/>
                  <a:pt x="50486" y="12230"/>
                  <a:pt x="50328" y="12309"/>
                </a:cubicBezTo>
                <a:cubicBezTo>
                  <a:pt x="50117" y="12230"/>
                  <a:pt x="50223" y="11914"/>
                  <a:pt x="49933" y="11861"/>
                </a:cubicBezTo>
                <a:lnTo>
                  <a:pt x="49933" y="11861"/>
                </a:lnTo>
                <a:cubicBezTo>
                  <a:pt x="50196" y="12414"/>
                  <a:pt x="49881" y="12309"/>
                  <a:pt x="49723" y="12493"/>
                </a:cubicBezTo>
                <a:cubicBezTo>
                  <a:pt x="49749" y="12729"/>
                  <a:pt x="50065" y="12782"/>
                  <a:pt x="50144" y="13019"/>
                </a:cubicBezTo>
                <a:cubicBezTo>
                  <a:pt x="50129" y="13048"/>
                  <a:pt x="50110" y="13061"/>
                  <a:pt x="50087" y="13061"/>
                </a:cubicBezTo>
                <a:cubicBezTo>
                  <a:pt x="49950" y="13061"/>
                  <a:pt x="49686" y="12590"/>
                  <a:pt x="49460" y="12545"/>
                </a:cubicBezTo>
                <a:lnTo>
                  <a:pt x="49460" y="12545"/>
                </a:lnTo>
                <a:cubicBezTo>
                  <a:pt x="49407" y="12624"/>
                  <a:pt x="49434" y="12729"/>
                  <a:pt x="49591" y="12913"/>
                </a:cubicBezTo>
                <a:cubicBezTo>
                  <a:pt x="49422" y="12815"/>
                  <a:pt x="49305" y="12776"/>
                  <a:pt x="49224" y="12776"/>
                </a:cubicBezTo>
                <a:cubicBezTo>
                  <a:pt x="48865" y="12776"/>
                  <a:pt x="49202" y="13551"/>
                  <a:pt x="48847" y="13551"/>
                </a:cubicBezTo>
                <a:cubicBezTo>
                  <a:pt x="48807" y="13551"/>
                  <a:pt x="48757" y="13541"/>
                  <a:pt x="48697" y="13518"/>
                </a:cubicBezTo>
                <a:lnTo>
                  <a:pt x="48697" y="13518"/>
                </a:lnTo>
                <a:cubicBezTo>
                  <a:pt x="49039" y="14071"/>
                  <a:pt x="48908" y="14044"/>
                  <a:pt x="48986" y="14491"/>
                </a:cubicBezTo>
                <a:cubicBezTo>
                  <a:pt x="48984" y="14496"/>
                  <a:pt x="48979" y="14498"/>
                  <a:pt x="48973" y="14498"/>
                </a:cubicBezTo>
                <a:cubicBezTo>
                  <a:pt x="48923" y="14498"/>
                  <a:pt x="48765" y="14375"/>
                  <a:pt x="48663" y="14375"/>
                </a:cubicBezTo>
                <a:cubicBezTo>
                  <a:pt x="48633" y="14375"/>
                  <a:pt x="48608" y="14386"/>
                  <a:pt x="48592" y="14413"/>
                </a:cubicBezTo>
                <a:cubicBezTo>
                  <a:pt x="48250" y="14071"/>
                  <a:pt x="48592" y="14071"/>
                  <a:pt x="48460" y="13808"/>
                </a:cubicBezTo>
                <a:cubicBezTo>
                  <a:pt x="48426" y="13801"/>
                  <a:pt x="48396" y="13797"/>
                  <a:pt x="48369" y="13797"/>
                </a:cubicBezTo>
                <a:cubicBezTo>
                  <a:pt x="48093" y="13797"/>
                  <a:pt x="48233" y="14153"/>
                  <a:pt x="48329" y="14465"/>
                </a:cubicBezTo>
                <a:cubicBezTo>
                  <a:pt x="48066" y="14439"/>
                  <a:pt x="47987" y="14228"/>
                  <a:pt x="47645" y="14018"/>
                </a:cubicBezTo>
                <a:cubicBezTo>
                  <a:pt x="47619" y="14202"/>
                  <a:pt x="47382" y="14044"/>
                  <a:pt x="47645" y="14465"/>
                </a:cubicBezTo>
                <a:lnTo>
                  <a:pt x="47277" y="14255"/>
                </a:lnTo>
                <a:lnTo>
                  <a:pt x="47277" y="14255"/>
                </a:lnTo>
                <a:cubicBezTo>
                  <a:pt x="47550" y="14491"/>
                  <a:pt x="47558" y="14752"/>
                  <a:pt x="47356" y="14752"/>
                </a:cubicBezTo>
                <a:cubicBezTo>
                  <a:pt x="47265" y="14752"/>
                  <a:pt x="47132" y="14700"/>
                  <a:pt x="46961" y="14570"/>
                </a:cubicBezTo>
                <a:lnTo>
                  <a:pt x="46961" y="14570"/>
                </a:lnTo>
                <a:cubicBezTo>
                  <a:pt x="47203" y="14968"/>
                  <a:pt x="47161" y="15036"/>
                  <a:pt x="47037" y="15036"/>
                </a:cubicBezTo>
                <a:cubicBezTo>
                  <a:pt x="46972" y="15036"/>
                  <a:pt x="46885" y="15017"/>
                  <a:pt x="46804" y="15017"/>
                </a:cubicBezTo>
                <a:cubicBezTo>
                  <a:pt x="46865" y="15178"/>
                  <a:pt x="46892" y="15205"/>
                  <a:pt x="46928" y="15205"/>
                </a:cubicBezTo>
                <a:cubicBezTo>
                  <a:pt x="46946" y="15205"/>
                  <a:pt x="46967" y="15198"/>
                  <a:pt x="46996" y="15198"/>
                </a:cubicBezTo>
                <a:cubicBezTo>
                  <a:pt x="47030" y="15198"/>
                  <a:pt x="47077" y="15208"/>
                  <a:pt x="47145" y="15254"/>
                </a:cubicBezTo>
                <a:cubicBezTo>
                  <a:pt x="47251" y="15517"/>
                  <a:pt x="47014" y="15359"/>
                  <a:pt x="47014" y="15491"/>
                </a:cubicBezTo>
                <a:cubicBezTo>
                  <a:pt x="46593" y="15228"/>
                  <a:pt x="46672" y="15149"/>
                  <a:pt x="46488" y="14912"/>
                </a:cubicBezTo>
                <a:cubicBezTo>
                  <a:pt x="46454" y="14938"/>
                  <a:pt x="46409" y="14955"/>
                  <a:pt x="46346" y="14955"/>
                </a:cubicBezTo>
                <a:cubicBezTo>
                  <a:pt x="46216" y="14955"/>
                  <a:pt x="46010" y="14880"/>
                  <a:pt x="45673" y="14649"/>
                </a:cubicBezTo>
                <a:cubicBezTo>
                  <a:pt x="45629" y="14562"/>
                  <a:pt x="45622" y="14511"/>
                  <a:pt x="45665" y="14511"/>
                </a:cubicBezTo>
                <a:cubicBezTo>
                  <a:pt x="45674" y="14511"/>
                  <a:pt x="45685" y="14513"/>
                  <a:pt x="45699" y="14518"/>
                </a:cubicBezTo>
                <a:cubicBezTo>
                  <a:pt x="45628" y="14447"/>
                  <a:pt x="45567" y="14420"/>
                  <a:pt x="45512" y="14420"/>
                </a:cubicBezTo>
                <a:cubicBezTo>
                  <a:pt x="45365" y="14420"/>
                  <a:pt x="45269" y="14618"/>
                  <a:pt x="45173" y="14676"/>
                </a:cubicBezTo>
                <a:cubicBezTo>
                  <a:pt x="45185" y="14675"/>
                  <a:pt x="45197" y="14675"/>
                  <a:pt x="45209" y="14675"/>
                </a:cubicBezTo>
                <a:cubicBezTo>
                  <a:pt x="45631" y="14675"/>
                  <a:pt x="45970" y="15078"/>
                  <a:pt x="46323" y="15078"/>
                </a:cubicBezTo>
                <a:cubicBezTo>
                  <a:pt x="46351" y="15078"/>
                  <a:pt x="46380" y="15076"/>
                  <a:pt x="46409" y="15070"/>
                </a:cubicBezTo>
                <a:lnTo>
                  <a:pt x="46409" y="15070"/>
                </a:lnTo>
                <a:cubicBezTo>
                  <a:pt x="46495" y="15312"/>
                  <a:pt x="46470" y="15392"/>
                  <a:pt x="46389" y="15392"/>
                </a:cubicBezTo>
                <a:cubicBezTo>
                  <a:pt x="46232" y="15392"/>
                  <a:pt x="45870" y="15096"/>
                  <a:pt x="45701" y="15096"/>
                </a:cubicBezTo>
                <a:cubicBezTo>
                  <a:pt x="45662" y="15096"/>
                  <a:pt x="45634" y="15111"/>
                  <a:pt x="45620" y="15149"/>
                </a:cubicBezTo>
                <a:cubicBezTo>
                  <a:pt x="45909" y="15465"/>
                  <a:pt x="46409" y="15622"/>
                  <a:pt x="46672" y="15938"/>
                </a:cubicBezTo>
                <a:cubicBezTo>
                  <a:pt x="46330" y="15728"/>
                  <a:pt x="46199" y="15938"/>
                  <a:pt x="45804" y="15622"/>
                </a:cubicBezTo>
                <a:lnTo>
                  <a:pt x="45804" y="15622"/>
                </a:lnTo>
                <a:cubicBezTo>
                  <a:pt x="46015" y="15991"/>
                  <a:pt x="46278" y="16280"/>
                  <a:pt x="46488" y="16648"/>
                </a:cubicBezTo>
                <a:cubicBezTo>
                  <a:pt x="46067" y="16122"/>
                  <a:pt x="45962" y="16254"/>
                  <a:pt x="45620" y="16096"/>
                </a:cubicBezTo>
                <a:cubicBezTo>
                  <a:pt x="45383" y="15938"/>
                  <a:pt x="45410" y="15622"/>
                  <a:pt x="45120" y="15517"/>
                </a:cubicBezTo>
                <a:lnTo>
                  <a:pt x="45120" y="15517"/>
                </a:lnTo>
                <a:cubicBezTo>
                  <a:pt x="45226" y="15754"/>
                  <a:pt x="45383" y="15964"/>
                  <a:pt x="45567" y="16148"/>
                </a:cubicBezTo>
                <a:cubicBezTo>
                  <a:pt x="45560" y="16156"/>
                  <a:pt x="45546" y="16159"/>
                  <a:pt x="45529" y="16159"/>
                </a:cubicBezTo>
                <a:cubicBezTo>
                  <a:pt x="45491" y="16159"/>
                  <a:pt x="45438" y="16145"/>
                  <a:pt x="45406" y="16145"/>
                </a:cubicBezTo>
                <a:cubicBezTo>
                  <a:pt x="45356" y="16145"/>
                  <a:pt x="45361" y="16179"/>
                  <a:pt x="45567" y="16359"/>
                </a:cubicBezTo>
                <a:cubicBezTo>
                  <a:pt x="45551" y="16367"/>
                  <a:pt x="45530" y="16371"/>
                  <a:pt x="45506" y="16371"/>
                </a:cubicBezTo>
                <a:cubicBezTo>
                  <a:pt x="45380" y="16371"/>
                  <a:pt x="45166" y="16267"/>
                  <a:pt x="44989" y="16201"/>
                </a:cubicBezTo>
                <a:cubicBezTo>
                  <a:pt x="44778" y="15964"/>
                  <a:pt x="45226" y="15964"/>
                  <a:pt x="44752" y="15543"/>
                </a:cubicBezTo>
                <a:lnTo>
                  <a:pt x="44752" y="15543"/>
                </a:lnTo>
                <a:cubicBezTo>
                  <a:pt x="44809" y="15810"/>
                  <a:pt x="44770" y="16475"/>
                  <a:pt x="44505" y="16475"/>
                </a:cubicBezTo>
                <a:cubicBezTo>
                  <a:pt x="44404" y="16475"/>
                  <a:pt x="44270" y="16377"/>
                  <a:pt x="44095" y="16122"/>
                </a:cubicBezTo>
                <a:lnTo>
                  <a:pt x="44095" y="16122"/>
                </a:lnTo>
                <a:cubicBezTo>
                  <a:pt x="43987" y="16144"/>
                  <a:pt x="44127" y="16431"/>
                  <a:pt x="44006" y="16431"/>
                </a:cubicBezTo>
                <a:cubicBezTo>
                  <a:pt x="43979" y="16431"/>
                  <a:pt x="43941" y="16418"/>
                  <a:pt x="43884" y="16385"/>
                </a:cubicBezTo>
                <a:lnTo>
                  <a:pt x="43884" y="16385"/>
                </a:lnTo>
                <a:cubicBezTo>
                  <a:pt x="44384" y="17148"/>
                  <a:pt x="43595" y="16858"/>
                  <a:pt x="44016" y="17700"/>
                </a:cubicBezTo>
                <a:cubicBezTo>
                  <a:pt x="43779" y="17476"/>
                  <a:pt x="43687" y="17476"/>
                  <a:pt x="43615" y="17476"/>
                </a:cubicBezTo>
                <a:cubicBezTo>
                  <a:pt x="43542" y="17476"/>
                  <a:pt x="43490" y="17476"/>
                  <a:pt x="43332" y="17253"/>
                </a:cubicBezTo>
                <a:cubicBezTo>
                  <a:pt x="43322" y="17250"/>
                  <a:pt x="43315" y="17249"/>
                  <a:pt x="43308" y="17249"/>
                </a:cubicBezTo>
                <a:cubicBezTo>
                  <a:pt x="43193" y="17249"/>
                  <a:pt x="43594" y="17686"/>
                  <a:pt x="43569" y="17910"/>
                </a:cubicBezTo>
                <a:cubicBezTo>
                  <a:pt x="43332" y="18016"/>
                  <a:pt x="42911" y="17989"/>
                  <a:pt x="43095" y="18594"/>
                </a:cubicBezTo>
                <a:cubicBezTo>
                  <a:pt x="42961" y="18451"/>
                  <a:pt x="42866" y="18394"/>
                  <a:pt x="42810" y="18394"/>
                </a:cubicBezTo>
                <a:cubicBezTo>
                  <a:pt x="42711" y="18394"/>
                  <a:pt x="42734" y="18568"/>
                  <a:pt x="42885" y="18752"/>
                </a:cubicBezTo>
                <a:cubicBezTo>
                  <a:pt x="42720" y="18635"/>
                  <a:pt x="42637" y="18605"/>
                  <a:pt x="42584" y="18605"/>
                </a:cubicBezTo>
                <a:cubicBezTo>
                  <a:pt x="42526" y="18605"/>
                  <a:pt x="42503" y="18641"/>
                  <a:pt x="42446" y="18641"/>
                </a:cubicBezTo>
                <a:cubicBezTo>
                  <a:pt x="42414" y="18641"/>
                  <a:pt x="42372" y="18630"/>
                  <a:pt x="42306" y="18594"/>
                </a:cubicBezTo>
                <a:lnTo>
                  <a:pt x="42306" y="18594"/>
                </a:lnTo>
                <a:cubicBezTo>
                  <a:pt x="42543" y="18805"/>
                  <a:pt x="42569" y="18752"/>
                  <a:pt x="42937" y="19068"/>
                </a:cubicBezTo>
                <a:cubicBezTo>
                  <a:pt x="42919" y="19099"/>
                  <a:pt x="42882" y="19112"/>
                  <a:pt x="42833" y="19112"/>
                </a:cubicBezTo>
                <a:cubicBezTo>
                  <a:pt x="42680" y="19112"/>
                  <a:pt x="42414" y="18977"/>
                  <a:pt x="42254" y="18857"/>
                </a:cubicBezTo>
                <a:lnTo>
                  <a:pt x="42254" y="18857"/>
                </a:lnTo>
                <a:cubicBezTo>
                  <a:pt x="42094" y="18877"/>
                  <a:pt x="42357" y="19138"/>
                  <a:pt x="42232" y="19138"/>
                </a:cubicBezTo>
                <a:cubicBezTo>
                  <a:pt x="42191" y="19138"/>
                  <a:pt x="42111" y="19112"/>
                  <a:pt x="41964" y="19041"/>
                </a:cubicBezTo>
                <a:lnTo>
                  <a:pt x="41964" y="19041"/>
                </a:lnTo>
                <a:cubicBezTo>
                  <a:pt x="42043" y="19173"/>
                  <a:pt x="42201" y="19252"/>
                  <a:pt x="42254" y="19436"/>
                </a:cubicBezTo>
                <a:cubicBezTo>
                  <a:pt x="42268" y="19336"/>
                  <a:pt x="42344" y="19290"/>
                  <a:pt x="42461" y="19290"/>
                </a:cubicBezTo>
                <a:cubicBezTo>
                  <a:pt x="42560" y="19290"/>
                  <a:pt x="42688" y="19323"/>
                  <a:pt x="42832" y="19383"/>
                </a:cubicBezTo>
                <a:cubicBezTo>
                  <a:pt x="42596" y="19488"/>
                  <a:pt x="42385" y="19646"/>
                  <a:pt x="42175" y="19830"/>
                </a:cubicBezTo>
                <a:cubicBezTo>
                  <a:pt x="42158" y="19819"/>
                  <a:pt x="42143" y="19806"/>
                  <a:pt x="42129" y="19793"/>
                </a:cubicBezTo>
                <a:lnTo>
                  <a:pt x="42129" y="19793"/>
                </a:lnTo>
                <a:cubicBezTo>
                  <a:pt x="42191" y="19927"/>
                  <a:pt x="42145" y="20010"/>
                  <a:pt x="42054" y="20010"/>
                </a:cubicBezTo>
                <a:cubicBezTo>
                  <a:pt x="41975" y="20010"/>
                  <a:pt x="41862" y="19948"/>
                  <a:pt x="41754" y="19804"/>
                </a:cubicBezTo>
                <a:cubicBezTo>
                  <a:pt x="41844" y="19804"/>
                  <a:pt x="41798" y="19656"/>
                  <a:pt x="41888" y="19656"/>
                </a:cubicBezTo>
                <a:cubicBezTo>
                  <a:pt x="41926" y="19656"/>
                  <a:pt x="41990" y="19683"/>
                  <a:pt x="42101" y="19762"/>
                </a:cubicBezTo>
                <a:lnTo>
                  <a:pt x="42101" y="19762"/>
                </a:lnTo>
                <a:cubicBezTo>
                  <a:pt x="42065" y="19722"/>
                  <a:pt x="42030" y="19679"/>
                  <a:pt x="41964" y="19646"/>
                </a:cubicBezTo>
                <a:cubicBezTo>
                  <a:pt x="41938" y="19436"/>
                  <a:pt x="42385" y="19594"/>
                  <a:pt x="41991" y="19147"/>
                </a:cubicBezTo>
                <a:cubicBezTo>
                  <a:pt x="41965" y="19139"/>
                  <a:pt x="41943" y="19135"/>
                  <a:pt x="41925" y="19135"/>
                </a:cubicBezTo>
                <a:cubicBezTo>
                  <a:pt x="41743" y="19135"/>
                  <a:pt x="41907" y="19498"/>
                  <a:pt x="41668" y="19498"/>
                </a:cubicBezTo>
                <a:cubicBezTo>
                  <a:pt x="41614" y="19498"/>
                  <a:pt x="41541" y="19480"/>
                  <a:pt x="41438" y="19436"/>
                </a:cubicBezTo>
                <a:lnTo>
                  <a:pt x="41438" y="19436"/>
                </a:lnTo>
                <a:cubicBezTo>
                  <a:pt x="41483" y="19547"/>
                  <a:pt x="41527" y="19658"/>
                  <a:pt x="41476" y="19658"/>
                </a:cubicBezTo>
                <a:cubicBezTo>
                  <a:pt x="41467" y="19658"/>
                  <a:pt x="41455" y="19654"/>
                  <a:pt x="41438" y="19646"/>
                </a:cubicBezTo>
                <a:lnTo>
                  <a:pt x="41438" y="19646"/>
                </a:lnTo>
                <a:cubicBezTo>
                  <a:pt x="41517" y="19778"/>
                  <a:pt x="41649" y="19909"/>
                  <a:pt x="41780" y="19988"/>
                </a:cubicBezTo>
                <a:cubicBezTo>
                  <a:pt x="41885" y="20304"/>
                  <a:pt x="41544" y="20146"/>
                  <a:pt x="41622" y="20462"/>
                </a:cubicBezTo>
                <a:cubicBezTo>
                  <a:pt x="41386" y="20383"/>
                  <a:pt x="41307" y="20199"/>
                  <a:pt x="41096" y="20120"/>
                </a:cubicBezTo>
                <a:lnTo>
                  <a:pt x="41096" y="20120"/>
                </a:lnTo>
                <a:cubicBezTo>
                  <a:pt x="41175" y="20383"/>
                  <a:pt x="41491" y="20435"/>
                  <a:pt x="41333" y="20540"/>
                </a:cubicBezTo>
                <a:cubicBezTo>
                  <a:pt x="41110" y="20451"/>
                  <a:pt x="41095" y="20228"/>
                  <a:pt x="40999" y="20228"/>
                </a:cubicBezTo>
                <a:cubicBezTo>
                  <a:pt x="40982" y="20228"/>
                  <a:pt x="40962" y="20235"/>
                  <a:pt x="40939" y="20251"/>
                </a:cubicBezTo>
                <a:cubicBezTo>
                  <a:pt x="40965" y="20435"/>
                  <a:pt x="41149" y="20488"/>
                  <a:pt x="41228" y="20619"/>
                </a:cubicBezTo>
                <a:cubicBezTo>
                  <a:pt x="41026" y="20536"/>
                  <a:pt x="40866" y="20502"/>
                  <a:pt x="40734" y="20502"/>
                </a:cubicBezTo>
                <a:cubicBezTo>
                  <a:pt x="40118" y="20502"/>
                  <a:pt x="40155" y="21260"/>
                  <a:pt x="39671" y="21260"/>
                </a:cubicBezTo>
                <a:cubicBezTo>
                  <a:pt x="39640" y="21260"/>
                  <a:pt x="39607" y="21257"/>
                  <a:pt x="39571" y="21251"/>
                </a:cubicBezTo>
                <a:cubicBezTo>
                  <a:pt x="39387" y="21145"/>
                  <a:pt x="39387" y="20935"/>
                  <a:pt x="39229" y="20803"/>
                </a:cubicBezTo>
                <a:cubicBezTo>
                  <a:pt x="39007" y="20803"/>
                  <a:pt x="39219" y="21237"/>
                  <a:pt x="39009" y="21237"/>
                </a:cubicBezTo>
                <a:cubicBezTo>
                  <a:pt x="38945" y="21237"/>
                  <a:pt x="38842" y="21197"/>
                  <a:pt x="38677" y="21093"/>
                </a:cubicBezTo>
                <a:lnTo>
                  <a:pt x="38677" y="21093"/>
                </a:lnTo>
                <a:cubicBezTo>
                  <a:pt x="38756" y="21224"/>
                  <a:pt x="38887" y="21329"/>
                  <a:pt x="39045" y="21408"/>
                </a:cubicBezTo>
                <a:cubicBezTo>
                  <a:pt x="39229" y="21724"/>
                  <a:pt x="38992" y="21592"/>
                  <a:pt x="39124" y="21829"/>
                </a:cubicBezTo>
                <a:cubicBezTo>
                  <a:pt x="38940" y="21750"/>
                  <a:pt x="38887" y="21592"/>
                  <a:pt x="38835" y="21461"/>
                </a:cubicBezTo>
                <a:cubicBezTo>
                  <a:pt x="38785" y="21436"/>
                  <a:pt x="38750" y="21426"/>
                  <a:pt x="38723" y="21426"/>
                </a:cubicBezTo>
                <a:cubicBezTo>
                  <a:pt x="38621" y="21426"/>
                  <a:pt x="38654" y="21573"/>
                  <a:pt x="38539" y="21573"/>
                </a:cubicBezTo>
                <a:cubicBezTo>
                  <a:pt x="38526" y="21573"/>
                  <a:pt x="38511" y="21571"/>
                  <a:pt x="38493" y="21566"/>
                </a:cubicBezTo>
                <a:lnTo>
                  <a:pt x="38493" y="21566"/>
                </a:lnTo>
                <a:cubicBezTo>
                  <a:pt x="38545" y="21671"/>
                  <a:pt x="38703" y="21724"/>
                  <a:pt x="38835" y="21803"/>
                </a:cubicBezTo>
                <a:cubicBezTo>
                  <a:pt x="38992" y="22092"/>
                  <a:pt x="38729" y="21882"/>
                  <a:pt x="38782" y="22066"/>
                </a:cubicBezTo>
                <a:cubicBezTo>
                  <a:pt x="38677" y="21961"/>
                  <a:pt x="38598" y="21803"/>
                  <a:pt x="38440" y="21750"/>
                </a:cubicBezTo>
                <a:lnTo>
                  <a:pt x="38440" y="21750"/>
                </a:lnTo>
                <a:lnTo>
                  <a:pt x="38572" y="22118"/>
                </a:lnTo>
                <a:cubicBezTo>
                  <a:pt x="38361" y="22040"/>
                  <a:pt x="38309" y="21829"/>
                  <a:pt x="38072" y="21777"/>
                </a:cubicBezTo>
                <a:cubicBezTo>
                  <a:pt x="37940" y="22118"/>
                  <a:pt x="37730" y="22408"/>
                  <a:pt x="37441" y="22618"/>
                </a:cubicBezTo>
                <a:lnTo>
                  <a:pt x="37730" y="22750"/>
                </a:lnTo>
                <a:cubicBezTo>
                  <a:pt x="37661" y="22796"/>
                  <a:pt x="37814" y="23084"/>
                  <a:pt x="37694" y="23084"/>
                </a:cubicBezTo>
                <a:cubicBezTo>
                  <a:pt x="37677" y="23084"/>
                  <a:pt x="37654" y="23078"/>
                  <a:pt x="37625" y="23065"/>
                </a:cubicBezTo>
                <a:cubicBezTo>
                  <a:pt x="37441" y="23013"/>
                  <a:pt x="37388" y="22829"/>
                  <a:pt x="37336" y="22697"/>
                </a:cubicBezTo>
                <a:cubicBezTo>
                  <a:pt x="37321" y="22695"/>
                  <a:pt x="37308" y="22694"/>
                  <a:pt x="37295" y="22694"/>
                </a:cubicBezTo>
                <a:cubicBezTo>
                  <a:pt x="37000" y="22694"/>
                  <a:pt x="37075" y="23257"/>
                  <a:pt x="37125" y="23433"/>
                </a:cubicBezTo>
                <a:cubicBezTo>
                  <a:pt x="36958" y="23318"/>
                  <a:pt x="36848" y="23252"/>
                  <a:pt x="36788" y="23252"/>
                </a:cubicBezTo>
                <a:cubicBezTo>
                  <a:pt x="36724" y="23252"/>
                  <a:pt x="36717" y="23324"/>
                  <a:pt x="36757" y="23486"/>
                </a:cubicBezTo>
                <a:cubicBezTo>
                  <a:pt x="37151" y="23618"/>
                  <a:pt x="37046" y="23749"/>
                  <a:pt x="37099" y="23933"/>
                </a:cubicBezTo>
                <a:cubicBezTo>
                  <a:pt x="37204" y="23618"/>
                  <a:pt x="37704" y="23907"/>
                  <a:pt x="37809" y="23512"/>
                </a:cubicBezTo>
                <a:cubicBezTo>
                  <a:pt x="37763" y="23443"/>
                  <a:pt x="37742" y="23429"/>
                  <a:pt x="37724" y="23429"/>
                </a:cubicBezTo>
                <a:cubicBezTo>
                  <a:pt x="37713" y="23429"/>
                  <a:pt x="37703" y="23435"/>
                  <a:pt x="37688" y="23435"/>
                </a:cubicBezTo>
                <a:cubicBezTo>
                  <a:pt x="37674" y="23435"/>
                  <a:pt x="37655" y="23429"/>
                  <a:pt x="37625" y="23407"/>
                </a:cubicBezTo>
                <a:cubicBezTo>
                  <a:pt x="37549" y="23297"/>
                  <a:pt x="37549" y="23269"/>
                  <a:pt x="37576" y="23269"/>
                </a:cubicBezTo>
                <a:cubicBezTo>
                  <a:pt x="37605" y="23269"/>
                  <a:pt x="37664" y="23300"/>
                  <a:pt x="37695" y="23300"/>
                </a:cubicBezTo>
                <a:cubicBezTo>
                  <a:pt x="37727" y="23300"/>
                  <a:pt x="37731" y="23269"/>
                  <a:pt x="37651" y="23144"/>
                </a:cubicBezTo>
                <a:lnTo>
                  <a:pt x="37651" y="23144"/>
                </a:lnTo>
                <a:cubicBezTo>
                  <a:pt x="37888" y="23302"/>
                  <a:pt x="38151" y="23433"/>
                  <a:pt x="38414" y="23539"/>
                </a:cubicBezTo>
                <a:cubicBezTo>
                  <a:pt x="38405" y="23538"/>
                  <a:pt x="38397" y="23538"/>
                  <a:pt x="38389" y="23538"/>
                </a:cubicBezTo>
                <a:cubicBezTo>
                  <a:pt x="37886" y="23538"/>
                  <a:pt x="37912" y="24217"/>
                  <a:pt x="37478" y="24217"/>
                </a:cubicBezTo>
                <a:cubicBezTo>
                  <a:pt x="37415" y="24217"/>
                  <a:pt x="37342" y="24203"/>
                  <a:pt x="37257" y="24170"/>
                </a:cubicBezTo>
                <a:lnTo>
                  <a:pt x="37257" y="24170"/>
                </a:lnTo>
                <a:cubicBezTo>
                  <a:pt x="37309" y="24249"/>
                  <a:pt x="37388" y="24301"/>
                  <a:pt x="37441" y="24407"/>
                </a:cubicBezTo>
                <a:cubicBezTo>
                  <a:pt x="37445" y="24443"/>
                  <a:pt x="37441" y="24458"/>
                  <a:pt x="37430" y="24458"/>
                </a:cubicBezTo>
                <a:cubicBezTo>
                  <a:pt x="37378" y="24458"/>
                  <a:pt x="37172" y="24117"/>
                  <a:pt x="37020" y="24117"/>
                </a:cubicBezTo>
                <a:cubicBezTo>
                  <a:pt x="37275" y="24592"/>
                  <a:pt x="37113" y="24636"/>
                  <a:pt x="36902" y="24636"/>
                </a:cubicBezTo>
                <a:cubicBezTo>
                  <a:pt x="36854" y="24636"/>
                  <a:pt x="36803" y="24633"/>
                  <a:pt x="36755" y="24633"/>
                </a:cubicBezTo>
                <a:cubicBezTo>
                  <a:pt x="36709" y="24633"/>
                  <a:pt x="36665" y="24635"/>
                  <a:pt x="36625" y="24643"/>
                </a:cubicBezTo>
                <a:cubicBezTo>
                  <a:pt x="36967" y="25038"/>
                  <a:pt x="36810" y="25117"/>
                  <a:pt x="36625" y="25117"/>
                </a:cubicBezTo>
                <a:cubicBezTo>
                  <a:pt x="36441" y="24775"/>
                  <a:pt x="36178" y="24485"/>
                  <a:pt x="35889" y="24249"/>
                </a:cubicBezTo>
                <a:cubicBezTo>
                  <a:pt x="35889" y="24091"/>
                  <a:pt x="36126" y="24091"/>
                  <a:pt x="35863" y="23802"/>
                </a:cubicBezTo>
                <a:cubicBezTo>
                  <a:pt x="35836" y="23845"/>
                  <a:pt x="35813" y="23866"/>
                  <a:pt x="35782" y="23866"/>
                </a:cubicBezTo>
                <a:cubicBezTo>
                  <a:pt x="35720" y="23866"/>
                  <a:pt x="35626" y="23784"/>
                  <a:pt x="35416" y="23644"/>
                </a:cubicBezTo>
                <a:lnTo>
                  <a:pt x="35416" y="23644"/>
                </a:lnTo>
                <a:cubicBezTo>
                  <a:pt x="35679" y="23986"/>
                  <a:pt x="35547" y="23986"/>
                  <a:pt x="35758" y="24249"/>
                </a:cubicBezTo>
                <a:cubicBezTo>
                  <a:pt x="35758" y="24407"/>
                  <a:pt x="35416" y="24249"/>
                  <a:pt x="35600" y="24591"/>
                </a:cubicBezTo>
                <a:cubicBezTo>
                  <a:pt x="35431" y="24473"/>
                  <a:pt x="35312" y="24426"/>
                  <a:pt x="35227" y="24426"/>
                </a:cubicBezTo>
                <a:cubicBezTo>
                  <a:pt x="35007" y="24426"/>
                  <a:pt x="35021" y="24746"/>
                  <a:pt x="35021" y="25011"/>
                </a:cubicBezTo>
                <a:cubicBezTo>
                  <a:pt x="34854" y="24833"/>
                  <a:pt x="34744" y="24754"/>
                  <a:pt x="34684" y="24754"/>
                </a:cubicBezTo>
                <a:cubicBezTo>
                  <a:pt x="34602" y="24754"/>
                  <a:pt x="34615" y="24900"/>
                  <a:pt x="34706" y="25143"/>
                </a:cubicBezTo>
                <a:cubicBezTo>
                  <a:pt x="34548" y="25038"/>
                  <a:pt x="34443" y="24933"/>
                  <a:pt x="34390" y="24775"/>
                </a:cubicBezTo>
                <a:cubicBezTo>
                  <a:pt x="34375" y="24773"/>
                  <a:pt x="34362" y="24772"/>
                  <a:pt x="34349" y="24772"/>
                </a:cubicBezTo>
                <a:cubicBezTo>
                  <a:pt x="34042" y="24772"/>
                  <a:pt x="34272" y="25353"/>
                  <a:pt x="33969" y="25353"/>
                </a:cubicBezTo>
                <a:cubicBezTo>
                  <a:pt x="34048" y="25511"/>
                  <a:pt x="34285" y="25564"/>
                  <a:pt x="34364" y="25774"/>
                </a:cubicBezTo>
                <a:cubicBezTo>
                  <a:pt x="34390" y="25821"/>
                  <a:pt x="34388" y="25838"/>
                  <a:pt x="34370" y="25838"/>
                </a:cubicBezTo>
                <a:cubicBezTo>
                  <a:pt x="34326" y="25838"/>
                  <a:pt x="34186" y="25736"/>
                  <a:pt x="34139" y="25736"/>
                </a:cubicBezTo>
                <a:cubicBezTo>
                  <a:pt x="34110" y="25736"/>
                  <a:pt x="34117" y="25776"/>
                  <a:pt x="34206" y="25906"/>
                </a:cubicBezTo>
                <a:cubicBezTo>
                  <a:pt x="34048" y="25827"/>
                  <a:pt x="33917" y="25695"/>
                  <a:pt x="33838" y="25564"/>
                </a:cubicBezTo>
                <a:cubicBezTo>
                  <a:pt x="33685" y="25564"/>
                  <a:pt x="34170" y="25907"/>
                  <a:pt x="33920" y="25907"/>
                </a:cubicBezTo>
                <a:cubicBezTo>
                  <a:pt x="33911" y="25907"/>
                  <a:pt x="33901" y="25907"/>
                  <a:pt x="33890" y="25906"/>
                </a:cubicBezTo>
                <a:cubicBezTo>
                  <a:pt x="33706" y="25827"/>
                  <a:pt x="33548" y="25695"/>
                  <a:pt x="33443" y="25537"/>
                </a:cubicBezTo>
                <a:lnTo>
                  <a:pt x="33443" y="25537"/>
                </a:lnTo>
                <a:cubicBezTo>
                  <a:pt x="33496" y="25827"/>
                  <a:pt x="32891" y="25669"/>
                  <a:pt x="33259" y="26142"/>
                </a:cubicBezTo>
                <a:cubicBezTo>
                  <a:pt x="33049" y="26063"/>
                  <a:pt x="32970" y="25879"/>
                  <a:pt x="32733" y="25827"/>
                </a:cubicBezTo>
                <a:lnTo>
                  <a:pt x="32733" y="25827"/>
                </a:lnTo>
                <a:cubicBezTo>
                  <a:pt x="32926" y="26020"/>
                  <a:pt x="32925" y="26075"/>
                  <a:pt x="32868" y="26075"/>
                </a:cubicBezTo>
                <a:cubicBezTo>
                  <a:pt x="32800" y="26075"/>
                  <a:pt x="32654" y="25999"/>
                  <a:pt x="32654" y="25985"/>
                </a:cubicBezTo>
                <a:lnTo>
                  <a:pt x="32654" y="25985"/>
                </a:lnTo>
                <a:cubicBezTo>
                  <a:pt x="32544" y="26182"/>
                  <a:pt x="32857" y="26619"/>
                  <a:pt x="32609" y="26619"/>
                </a:cubicBezTo>
                <a:cubicBezTo>
                  <a:pt x="32561" y="26619"/>
                  <a:pt x="32491" y="26602"/>
                  <a:pt x="32391" y="26563"/>
                </a:cubicBezTo>
                <a:lnTo>
                  <a:pt x="32391" y="26563"/>
                </a:lnTo>
                <a:cubicBezTo>
                  <a:pt x="32759" y="27010"/>
                  <a:pt x="32339" y="27010"/>
                  <a:pt x="32260" y="27168"/>
                </a:cubicBezTo>
                <a:cubicBezTo>
                  <a:pt x="32128" y="27037"/>
                  <a:pt x="32076" y="26905"/>
                  <a:pt x="31891" y="26826"/>
                </a:cubicBezTo>
                <a:lnTo>
                  <a:pt x="31891" y="26826"/>
                </a:lnTo>
                <a:cubicBezTo>
                  <a:pt x="32260" y="27352"/>
                  <a:pt x="31707" y="27010"/>
                  <a:pt x="31997" y="27589"/>
                </a:cubicBezTo>
                <a:cubicBezTo>
                  <a:pt x="32112" y="27756"/>
                  <a:pt x="32234" y="27822"/>
                  <a:pt x="32316" y="27822"/>
                </a:cubicBezTo>
                <a:cubicBezTo>
                  <a:pt x="32402" y="27822"/>
                  <a:pt x="32445" y="27749"/>
                  <a:pt x="32391" y="27641"/>
                </a:cubicBezTo>
                <a:lnTo>
                  <a:pt x="32391" y="27641"/>
                </a:lnTo>
                <a:cubicBezTo>
                  <a:pt x="32496" y="27668"/>
                  <a:pt x="32575" y="28062"/>
                  <a:pt x="32496" y="28062"/>
                </a:cubicBezTo>
                <a:cubicBezTo>
                  <a:pt x="32581" y="28181"/>
                  <a:pt x="32633" y="28220"/>
                  <a:pt x="32668" y="28220"/>
                </a:cubicBezTo>
                <a:cubicBezTo>
                  <a:pt x="32738" y="28220"/>
                  <a:pt x="32741" y="28061"/>
                  <a:pt x="32802" y="28061"/>
                </a:cubicBezTo>
                <a:cubicBezTo>
                  <a:pt x="32805" y="28061"/>
                  <a:pt x="32809" y="28061"/>
                  <a:pt x="32812" y="28062"/>
                </a:cubicBezTo>
                <a:cubicBezTo>
                  <a:pt x="32943" y="28141"/>
                  <a:pt x="32970" y="28325"/>
                  <a:pt x="33049" y="28457"/>
                </a:cubicBezTo>
                <a:cubicBezTo>
                  <a:pt x="33049" y="28465"/>
                  <a:pt x="33042" y="28468"/>
                  <a:pt x="33031" y="28468"/>
                </a:cubicBezTo>
                <a:cubicBezTo>
                  <a:pt x="32982" y="28468"/>
                  <a:pt x="32838" y="28399"/>
                  <a:pt x="32754" y="28399"/>
                </a:cubicBezTo>
                <a:cubicBezTo>
                  <a:pt x="32679" y="28399"/>
                  <a:pt x="32652" y="28455"/>
                  <a:pt x="32786" y="28667"/>
                </a:cubicBezTo>
                <a:cubicBezTo>
                  <a:pt x="32549" y="28615"/>
                  <a:pt x="32339" y="28457"/>
                  <a:pt x="32233" y="28273"/>
                </a:cubicBezTo>
                <a:cubicBezTo>
                  <a:pt x="32172" y="28240"/>
                  <a:pt x="32129" y="28227"/>
                  <a:pt x="32098" y="28227"/>
                </a:cubicBezTo>
                <a:cubicBezTo>
                  <a:pt x="31993" y="28227"/>
                  <a:pt x="32018" y="28370"/>
                  <a:pt x="31902" y="28370"/>
                </a:cubicBezTo>
                <a:cubicBezTo>
                  <a:pt x="31860" y="28370"/>
                  <a:pt x="31800" y="28351"/>
                  <a:pt x="31707" y="28299"/>
                </a:cubicBezTo>
                <a:lnTo>
                  <a:pt x="31707" y="28299"/>
                </a:lnTo>
                <a:cubicBezTo>
                  <a:pt x="31865" y="28509"/>
                  <a:pt x="32128" y="28720"/>
                  <a:pt x="31997" y="28799"/>
                </a:cubicBezTo>
                <a:cubicBezTo>
                  <a:pt x="31655" y="28352"/>
                  <a:pt x="31418" y="27826"/>
                  <a:pt x="31339" y="27247"/>
                </a:cubicBezTo>
                <a:cubicBezTo>
                  <a:pt x="31155" y="27247"/>
                  <a:pt x="30971" y="27221"/>
                  <a:pt x="30787" y="27194"/>
                </a:cubicBezTo>
                <a:lnTo>
                  <a:pt x="30787" y="27194"/>
                </a:lnTo>
                <a:cubicBezTo>
                  <a:pt x="30874" y="27346"/>
                  <a:pt x="31068" y="27569"/>
                  <a:pt x="30971" y="27569"/>
                </a:cubicBezTo>
                <a:cubicBezTo>
                  <a:pt x="30950" y="27569"/>
                  <a:pt x="30917" y="27559"/>
                  <a:pt x="30866" y="27536"/>
                </a:cubicBezTo>
                <a:lnTo>
                  <a:pt x="30866" y="27536"/>
                </a:lnTo>
                <a:cubicBezTo>
                  <a:pt x="30945" y="27668"/>
                  <a:pt x="31076" y="27747"/>
                  <a:pt x="31155" y="27904"/>
                </a:cubicBezTo>
                <a:cubicBezTo>
                  <a:pt x="31175" y="27971"/>
                  <a:pt x="31171" y="27997"/>
                  <a:pt x="31149" y="27997"/>
                </a:cubicBezTo>
                <a:cubicBezTo>
                  <a:pt x="31085" y="27997"/>
                  <a:pt x="30864" y="27772"/>
                  <a:pt x="30629" y="27694"/>
                </a:cubicBezTo>
                <a:lnTo>
                  <a:pt x="30629" y="27694"/>
                </a:lnTo>
                <a:cubicBezTo>
                  <a:pt x="31048" y="28077"/>
                  <a:pt x="30975" y="28434"/>
                  <a:pt x="30672" y="28434"/>
                </a:cubicBezTo>
                <a:cubicBezTo>
                  <a:pt x="30537" y="28434"/>
                  <a:pt x="30358" y="28363"/>
                  <a:pt x="30156" y="28194"/>
                </a:cubicBezTo>
                <a:lnTo>
                  <a:pt x="30156" y="28194"/>
                </a:lnTo>
                <a:cubicBezTo>
                  <a:pt x="30498" y="28509"/>
                  <a:pt x="30050" y="28273"/>
                  <a:pt x="30313" y="28693"/>
                </a:cubicBezTo>
                <a:cubicBezTo>
                  <a:pt x="30365" y="28719"/>
                  <a:pt x="30402" y="28730"/>
                  <a:pt x="30429" y="28730"/>
                </a:cubicBezTo>
                <a:cubicBezTo>
                  <a:pt x="30536" y="28730"/>
                  <a:pt x="30486" y="28567"/>
                  <a:pt x="30582" y="28567"/>
                </a:cubicBezTo>
                <a:cubicBezTo>
                  <a:pt x="30610" y="28567"/>
                  <a:pt x="30649" y="28580"/>
                  <a:pt x="30708" y="28615"/>
                </a:cubicBezTo>
                <a:cubicBezTo>
                  <a:pt x="30971" y="28851"/>
                  <a:pt x="30498" y="28799"/>
                  <a:pt x="30392" y="28878"/>
                </a:cubicBezTo>
                <a:cubicBezTo>
                  <a:pt x="30524" y="29009"/>
                  <a:pt x="30629" y="29167"/>
                  <a:pt x="30682" y="29351"/>
                </a:cubicBezTo>
                <a:cubicBezTo>
                  <a:pt x="30704" y="29396"/>
                  <a:pt x="30705" y="29415"/>
                  <a:pt x="30692" y="29415"/>
                </a:cubicBezTo>
                <a:cubicBezTo>
                  <a:pt x="30645" y="29415"/>
                  <a:pt x="30419" y="29170"/>
                  <a:pt x="30419" y="29088"/>
                </a:cubicBezTo>
                <a:cubicBezTo>
                  <a:pt x="30413" y="29087"/>
                  <a:pt x="30408" y="29087"/>
                  <a:pt x="30403" y="29087"/>
                </a:cubicBezTo>
                <a:cubicBezTo>
                  <a:pt x="30232" y="29087"/>
                  <a:pt x="30661" y="29536"/>
                  <a:pt x="30866" y="29588"/>
                </a:cubicBezTo>
                <a:cubicBezTo>
                  <a:pt x="30813" y="29430"/>
                  <a:pt x="31050" y="29561"/>
                  <a:pt x="30866" y="29219"/>
                </a:cubicBezTo>
                <a:lnTo>
                  <a:pt x="30866" y="29219"/>
                </a:lnTo>
                <a:cubicBezTo>
                  <a:pt x="31024" y="29351"/>
                  <a:pt x="31155" y="29482"/>
                  <a:pt x="31313" y="29588"/>
                </a:cubicBezTo>
                <a:cubicBezTo>
                  <a:pt x="31352" y="29745"/>
                  <a:pt x="31234" y="29745"/>
                  <a:pt x="31116" y="29745"/>
                </a:cubicBezTo>
                <a:cubicBezTo>
                  <a:pt x="30997" y="29745"/>
                  <a:pt x="30879" y="29745"/>
                  <a:pt x="30918" y="29903"/>
                </a:cubicBezTo>
                <a:cubicBezTo>
                  <a:pt x="30649" y="29683"/>
                  <a:pt x="30403" y="29077"/>
                  <a:pt x="30159" y="29077"/>
                </a:cubicBezTo>
                <a:cubicBezTo>
                  <a:pt x="30140" y="29077"/>
                  <a:pt x="30122" y="29080"/>
                  <a:pt x="30103" y="29088"/>
                </a:cubicBezTo>
                <a:cubicBezTo>
                  <a:pt x="30524" y="29404"/>
                  <a:pt x="30261" y="29298"/>
                  <a:pt x="30313" y="29535"/>
                </a:cubicBezTo>
                <a:cubicBezTo>
                  <a:pt x="29893" y="29141"/>
                  <a:pt x="30235" y="29272"/>
                  <a:pt x="29787" y="29193"/>
                </a:cubicBezTo>
                <a:lnTo>
                  <a:pt x="29787" y="29193"/>
                </a:lnTo>
                <a:cubicBezTo>
                  <a:pt x="30050" y="29482"/>
                  <a:pt x="30129" y="29588"/>
                  <a:pt x="30129" y="29798"/>
                </a:cubicBezTo>
                <a:cubicBezTo>
                  <a:pt x="29992" y="29686"/>
                  <a:pt x="29919" y="29646"/>
                  <a:pt x="29878" y="29646"/>
                </a:cubicBezTo>
                <a:cubicBezTo>
                  <a:pt x="29780" y="29646"/>
                  <a:pt x="29882" y="29884"/>
                  <a:pt x="29742" y="29884"/>
                </a:cubicBezTo>
                <a:cubicBezTo>
                  <a:pt x="29698" y="29884"/>
                  <a:pt x="29630" y="29861"/>
                  <a:pt x="29524" y="29798"/>
                </a:cubicBezTo>
                <a:cubicBezTo>
                  <a:pt x="29782" y="29463"/>
                  <a:pt x="29610" y="28824"/>
                  <a:pt x="30248" y="28824"/>
                </a:cubicBezTo>
                <a:cubicBezTo>
                  <a:pt x="30261" y="28824"/>
                  <a:pt x="30274" y="28824"/>
                  <a:pt x="30287" y="28825"/>
                </a:cubicBezTo>
                <a:cubicBezTo>
                  <a:pt x="29709" y="28483"/>
                  <a:pt x="30340" y="28404"/>
                  <a:pt x="29761" y="27931"/>
                </a:cubicBezTo>
                <a:cubicBezTo>
                  <a:pt x="29669" y="27878"/>
                  <a:pt x="29630" y="27878"/>
                  <a:pt x="29590" y="27878"/>
                </a:cubicBezTo>
                <a:cubicBezTo>
                  <a:pt x="29551" y="27878"/>
                  <a:pt x="29511" y="27878"/>
                  <a:pt x="29419" y="27826"/>
                </a:cubicBezTo>
                <a:lnTo>
                  <a:pt x="29419" y="27826"/>
                </a:lnTo>
                <a:cubicBezTo>
                  <a:pt x="29616" y="28062"/>
                  <a:pt x="29577" y="28148"/>
                  <a:pt x="29449" y="28148"/>
                </a:cubicBezTo>
                <a:cubicBezTo>
                  <a:pt x="29321" y="28148"/>
                  <a:pt x="29104" y="28062"/>
                  <a:pt x="28946" y="27957"/>
                </a:cubicBezTo>
                <a:lnTo>
                  <a:pt x="28946" y="27957"/>
                </a:lnTo>
                <a:cubicBezTo>
                  <a:pt x="29419" y="28273"/>
                  <a:pt x="29183" y="28404"/>
                  <a:pt x="29656" y="28720"/>
                </a:cubicBezTo>
                <a:cubicBezTo>
                  <a:pt x="29593" y="28741"/>
                  <a:pt x="29665" y="28948"/>
                  <a:pt x="29560" y="28948"/>
                </a:cubicBezTo>
                <a:cubicBezTo>
                  <a:pt x="29534" y="28948"/>
                  <a:pt x="29498" y="28935"/>
                  <a:pt x="29446" y="28904"/>
                </a:cubicBezTo>
                <a:cubicBezTo>
                  <a:pt x="29156" y="28746"/>
                  <a:pt x="29682" y="28746"/>
                  <a:pt x="29130" y="28536"/>
                </a:cubicBezTo>
                <a:cubicBezTo>
                  <a:pt x="29050" y="28420"/>
                  <a:pt x="29057" y="28391"/>
                  <a:pt x="29092" y="28391"/>
                </a:cubicBezTo>
                <a:cubicBezTo>
                  <a:pt x="29125" y="28391"/>
                  <a:pt x="29182" y="28417"/>
                  <a:pt x="29212" y="28417"/>
                </a:cubicBezTo>
                <a:cubicBezTo>
                  <a:pt x="29244" y="28417"/>
                  <a:pt x="29245" y="28389"/>
                  <a:pt x="29156" y="28273"/>
                </a:cubicBezTo>
                <a:cubicBezTo>
                  <a:pt x="28998" y="28194"/>
                  <a:pt x="28920" y="28062"/>
                  <a:pt x="28735" y="27983"/>
                </a:cubicBezTo>
                <a:lnTo>
                  <a:pt x="28735" y="27983"/>
                </a:lnTo>
                <a:cubicBezTo>
                  <a:pt x="28858" y="28228"/>
                  <a:pt x="28858" y="28317"/>
                  <a:pt x="28791" y="28317"/>
                </a:cubicBezTo>
                <a:cubicBezTo>
                  <a:pt x="28701" y="28317"/>
                  <a:pt x="28486" y="28150"/>
                  <a:pt x="28288" y="27983"/>
                </a:cubicBezTo>
                <a:lnTo>
                  <a:pt x="28288" y="27983"/>
                </a:lnTo>
                <a:cubicBezTo>
                  <a:pt x="28841" y="28562"/>
                  <a:pt x="28131" y="28483"/>
                  <a:pt x="28078" y="28746"/>
                </a:cubicBezTo>
                <a:cubicBezTo>
                  <a:pt x="28288" y="29062"/>
                  <a:pt x="28262" y="28930"/>
                  <a:pt x="28499" y="29035"/>
                </a:cubicBezTo>
                <a:cubicBezTo>
                  <a:pt x="28788" y="29640"/>
                  <a:pt x="28052" y="29456"/>
                  <a:pt x="28394" y="29982"/>
                </a:cubicBezTo>
                <a:cubicBezTo>
                  <a:pt x="28131" y="29903"/>
                  <a:pt x="28104" y="29640"/>
                  <a:pt x="27894" y="29509"/>
                </a:cubicBezTo>
                <a:cubicBezTo>
                  <a:pt x="28025" y="29377"/>
                  <a:pt x="28078" y="29167"/>
                  <a:pt x="28341" y="29167"/>
                </a:cubicBezTo>
                <a:cubicBezTo>
                  <a:pt x="28209" y="28930"/>
                  <a:pt x="28025" y="28746"/>
                  <a:pt x="27789" y="28615"/>
                </a:cubicBezTo>
                <a:lnTo>
                  <a:pt x="27789" y="28615"/>
                </a:lnTo>
                <a:cubicBezTo>
                  <a:pt x="27844" y="28712"/>
                  <a:pt x="27841" y="28743"/>
                  <a:pt x="27810" y="28743"/>
                </a:cubicBezTo>
                <a:cubicBezTo>
                  <a:pt x="27783" y="28743"/>
                  <a:pt x="27733" y="28718"/>
                  <a:pt x="27683" y="28693"/>
                </a:cubicBezTo>
                <a:lnTo>
                  <a:pt x="27683" y="28693"/>
                </a:lnTo>
                <a:cubicBezTo>
                  <a:pt x="27762" y="28799"/>
                  <a:pt x="27841" y="28904"/>
                  <a:pt x="27973" y="28983"/>
                </a:cubicBezTo>
                <a:cubicBezTo>
                  <a:pt x="27885" y="28939"/>
                  <a:pt x="27810" y="28919"/>
                  <a:pt x="27748" y="28919"/>
                </a:cubicBezTo>
                <a:cubicBezTo>
                  <a:pt x="27401" y="28919"/>
                  <a:pt x="27442" y="29528"/>
                  <a:pt x="27710" y="29930"/>
                </a:cubicBezTo>
                <a:cubicBezTo>
                  <a:pt x="27375" y="29539"/>
                  <a:pt x="27240" y="29518"/>
                  <a:pt x="27105" y="29518"/>
                </a:cubicBezTo>
                <a:cubicBezTo>
                  <a:pt x="27089" y="29518"/>
                  <a:pt x="27072" y="29519"/>
                  <a:pt x="27056" y="29519"/>
                </a:cubicBezTo>
                <a:cubicBezTo>
                  <a:pt x="26950" y="29519"/>
                  <a:pt x="26830" y="29506"/>
                  <a:pt x="26605" y="29325"/>
                </a:cubicBezTo>
                <a:lnTo>
                  <a:pt x="26605" y="29325"/>
                </a:lnTo>
                <a:cubicBezTo>
                  <a:pt x="26671" y="29457"/>
                  <a:pt x="26645" y="29515"/>
                  <a:pt x="26573" y="29515"/>
                </a:cubicBezTo>
                <a:cubicBezTo>
                  <a:pt x="26559" y="29515"/>
                  <a:pt x="26543" y="29513"/>
                  <a:pt x="26526" y="29509"/>
                </a:cubicBezTo>
                <a:lnTo>
                  <a:pt x="26526" y="29509"/>
                </a:lnTo>
                <a:cubicBezTo>
                  <a:pt x="26643" y="29652"/>
                  <a:pt x="26704" y="29695"/>
                  <a:pt x="26744" y="29695"/>
                </a:cubicBezTo>
                <a:cubicBezTo>
                  <a:pt x="26802" y="29695"/>
                  <a:pt x="26814" y="29605"/>
                  <a:pt x="26883" y="29605"/>
                </a:cubicBezTo>
                <a:cubicBezTo>
                  <a:pt x="26906" y="29605"/>
                  <a:pt x="26935" y="29615"/>
                  <a:pt x="26973" y="29640"/>
                </a:cubicBezTo>
                <a:cubicBezTo>
                  <a:pt x="27315" y="29903"/>
                  <a:pt x="27342" y="30219"/>
                  <a:pt x="27605" y="30745"/>
                </a:cubicBezTo>
                <a:cubicBezTo>
                  <a:pt x="27105" y="30482"/>
                  <a:pt x="27342" y="30245"/>
                  <a:pt x="27052" y="29956"/>
                </a:cubicBezTo>
                <a:cubicBezTo>
                  <a:pt x="26976" y="29932"/>
                  <a:pt x="26924" y="29921"/>
                  <a:pt x="26892" y="29921"/>
                </a:cubicBezTo>
                <a:cubicBezTo>
                  <a:pt x="26746" y="29921"/>
                  <a:pt x="26978" y="30140"/>
                  <a:pt x="27000" y="30377"/>
                </a:cubicBezTo>
                <a:cubicBezTo>
                  <a:pt x="27184" y="30508"/>
                  <a:pt x="27342" y="30666"/>
                  <a:pt x="27499" y="30824"/>
                </a:cubicBezTo>
                <a:cubicBezTo>
                  <a:pt x="27515" y="30869"/>
                  <a:pt x="27494" y="30880"/>
                  <a:pt x="27463" y="30880"/>
                </a:cubicBezTo>
                <a:cubicBezTo>
                  <a:pt x="27436" y="30880"/>
                  <a:pt x="27402" y="30873"/>
                  <a:pt x="27373" y="30873"/>
                </a:cubicBezTo>
                <a:cubicBezTo>
                  <a:pt x="27317" y="30873"/>
                  <a:pt x="27281" y="30900"/>
                  <a:pt x="27368" y="31060"/>
                </a:cubicBezTo>
                <a:cubicBezTo>
                  <a:pt x="27412" y="31078"/>
                  <a:pt x="27445" y="31085"/>
                  <a:pt x="27471" y="31085"/>
                </a:cubicBezTo>
                <a:cubicBezTo>
                  <a:pt x="27621" y="31085"/>
                  <a:pt x="27505" y="30827"/>
                  <a:pt x="27653" y="30827"/>
                </a:cubicBezTo>
                <a:cubicBezTo>
                  <a:pt x="27707" y="30827"/>
                  <a:pt x="27796" y="30861"/>
                  <a:pt x="27946" y="30955"/>
                </a:cubicBezTo>
                <a:cubicBezTo>
                  <a:pt x="27789" y="30561"/>
                  <a:pt x="27683" y="30219"/>
                  <a:pt x="27868" y="30140"/>
                </a:cubicBezTo>
                <a:lnTo>
                  <a:pt x="27868" y="30140"/>
                </a:lnTo>
                <a:cubicBezTo>
                  <a:pt x="28104" y="30271"/>
                  <a:pt x="27868" y="30377"/>
                  <a:pt x="27841" y="30429"/>
                </a:cubicBezTo>
                <a:cubicBezTo>
                  <a:pt x="27924" y="30536"/>
                  <a:pt x="28002" y="30579"/>
                  <a:pt x="28050" y="30579"/>
                </a:cubicBezTo>
                <a:cubicBezTo>
                  <a:pt x="28109" y="30579"/>
                  <a:pt x="28124" y="30516"/>
                  <a:pt x="28052" y="30429"/>
                </a:cubicBezTo>
                <a:lnTo>
                  <a:pt x="28052" y="30429"/>
                </a:lnTo>
                <a:cubicBezTo>
                  <a:pt x="29219" y="31597"/>
                  <a:pt x="27443" y="31229"/>
                  <a:pt x="27420" y="31976"/>
                </a:cubicBezTo>
                <a:lnTo>
                  <a:pt x="27420" y="31976"/>
                </a:lnTo>
                <a:cubicBezTo>
                  <a:pt x="27154" y="31920"/>
                  <a:pt x="27096" y="31796"/>
                  <a:pt x="26816" y="31771"/>
                </a:cubicBezTo>
                <a:cubicBezTo>
                  <a:pt x="26842" y="31455"/>
                  <a:pt x="27236" y="31613"/>
                  <a:pt x="26947" y="30903"/>
                </a:cubicBezTo>
                <a:cubicBezTo>
                  <a:pt x="26500" y="30692"/>
                  <a:pt x="26631" y="30587"/>
                  <a:pt x="26237" y="30508"/>
                </a:cubicBezTo>
                <a:lnTo>
                  <a:pt x="26237" y="30508"/>
                </a:lnTo>
                <a:cubicBezTo>
                  <a:pt x="26474" y="30719"/>
                  <a:pt x="26789" y="30850"/>
                  <a:pt x="26868" y="31218"/>
                </a:cubicBezTo>
                <a:cubicBezTo>
                  <a:pt x="26684" y="31376"/>
                  <a:pt x="26368" y="31376"/>
                  <a:pt x="26316" y="31665"/>
                </a:cubicBezTo>
                <a:cubicBezTo>
                  <a:pt x="26500" y="31718"/>
                  <a:pt x="26658" y="31849"/>
                  <a:pt x="26763" y="32034"/>
                </a:cubicBezTo>
                <a:cubicBezTo>
                  <a:pt x="26894" y="32034"/>
                  <a:pt x="27026" y="31981"/>
                  <a:pt x="27105" y="31902"/>
                </a:cubicBezTo>
                <a:cubicBezTo>
                  <a:pt x="27236" y="32034"/>
                  <a:pt x="27315" y="32244"/>
                  <a:pt x="27342" y="32428"/>
                </a:cubicBezTo>
                <a:cubicBezTo>
                  <a:pt x="27210" y="32375"/>
                  <a:pt x="27131" y="32297"/>
                  <a:pt x="27079" y="32165"/>
                </a:cubicBezTo>
                <a:cubicBezTo>
                  <a:pt x="27061" y="32162"/>
                  <a:pt x="27045" y="32161"/>
                  <a:pt x="27033" y="32161"/>
                </a:cubicBezTo>
                <a:cubicBezTo>
                  <a:pt x="26806" y="32161"/>
                  <a:pt x="27405" y="32587"/>
                  <a:pt x="27131" y="32612"/>
                </a:cubicBezTo>
                <a:cubicBezTo>
                  <a:pt x="26921" y="32428"/>
                  <a:pt x="26763" y="32165"/>
                  <a:pt x="26526" y="31981"/>
                </a:cubicBezTo>
                <a:lnTo>
                  <a:pt x="26526" y="31981"/>
                </a:lnTo>
                <a:cubicBezTo>
                  <a:pt x="26868" y="32638"/>
                  <a:pt x="25974" y="32454"/>
                  <a:pt x="26316" y="33138"/>
                </a:cubicBezTo>
                <a:cubicBezTo>
                  <a:pt x="26105" y="33033"/>
                  <a:pt x="26027" y="32823"/>
                  <a:pt x="25737" y="32744"/>
                </a:cubicBezTo>
                <a:lnTo>
                  <a:pt x="25737" y="32744"/>
                </a:lnTo>
                <a:cubicBezTo>
                  <a:pt x="25816" y="32980"/>
                  <a:pt x="25527" y="32875"/>
                  <a:pt x="25790" y="33322"/>
                </a:cubicBezTo>
                <a:cubicBezTo>
                  <a:pt x="25974" y="33401"/>
                  <a:pt x="26158" y="33506"/>
                  <a:pt x="26316" y="33638"/>
                </a:cubicBezTo>
                <a:cubicBezTo>
                  <a:pt x="26342" y="33901"/>
                  <a:pt x="26079" y="33875"/>
                  <a:pt x="26184" y="34216"/>
                </a:cubicBezTo>
                <a:cubicBezTo>
                  <a:pt x="25922" y="34041"/>
                  <a:pt x="25623" y="33575"/>
                  <a:pt x="25818" y="33575"/>
                </a:cubicBezTo>
                <a:cubicBezTo>
                  <a:pt x="25857" y="33575"/>
                  <a:pt x="25916" y="33594"/>
                  <a:pt x="26000" y="33638"/>
                </a:cubicBezTo>
                <a:cubicBezTo>
                  <a:pt x="25737" y="33480"/>
                  <a:pt x="25632" y="33217"/>
                  <a:pt x="25343" y="33059"/>
                </a:cubicBezTo>
                <a:lnTo>
                  <a:pt x="25343" y="33059"/>
                </a:lnTo>
                <a:cubicBezTo>
                  <a:pt x="25737" y="33638"/>
                  <a:pt x="25395" y="33533"/>
                  <a:pt x="25501" y="34059"/>
                </a:cubicBezTo>
                <a:cubicBezTo>
                  <a:pt x="25562" y="34100"/>
                  <a:pt x="25600" y="34116"/>
                  <a:pt x="25623" y="34116"/>
                </a:cubicBezTo>
                <a:cubicBezTo>
                  <a:pt x="25699" y="34116"/>
                  <a:pt x="25599" y="33929"/>
                  <a:pt x="25687" y="33929"/>
                </a:cubicBezTo>
                <a:cubicBezTo>
                  <a:pt x="25704" y="33929"/>
                  <a:pt x="25729" y="33936"/>
                  <a:pt x="25764" y="33953"/>
                </a:cubicBezTo>
                <a:cubicBezTo>
                  <a:pt x="26079" y="34295"/>
                  <a:pt x="25658" y="34138"/>
                  <a:pt x="25869" y="34506"/>
                </a:cubicBezTo>
                <a:cubicBezTo>
                  <a:pt x="25685" y="34427"/>
                  <a:pt x="25606" y="34295"/>
                  <a:pt x="25422" y="34216"/>
                </a:cubicBezTo>
                <a:lnTo>
                  <a:pt x="25422" y="34216"/>
                </a:lnTo>
                <a:cubicBezTo>
                  <a:pt x="26132" y="35005"/>
                  <a:pt x="25106" y="34479"/>
                  <a:pt x="25290" y="34953"/>
                </a:cubicBezTo>
                <a:cubicBezTo>
                  <a:pt x="24712" y="34506"/>
                  <a:pt x="25132" y="34401"/>
                  <a:pt x="24843" y="34085"/>
                </a:cubicBezTo>
                <a:cubicBezTo>
                  <a:pt x="24832" y="34082"/>
                  <a:pt x="24822" y="34081"/>
                  <a:pt x="24815" y="34081"/>
                </a:cubicBezTo>
                <a:cubicBezTo>
                  <a:pt x="24754" y="34081"/>
                  <a:pt x="24820" y="34169"/>
                  <a:pt x="24843" y="34216"/>
                </a:cubicBezTo>
                <a:cubicBezTo>
                  <a:pt x="24580" y="34190"/>
                  <a:pt x="24633" y="33901"/>
                  <a:pt x="24370" y="33875"/>
                </a:cubicBezTo>
                <a:lnTo>
                  <a:pt x="24370" y="33875"/>
                </a:lnTo>
                <a:cubicBezTo>
                  <a:pt x="24475" y="34164"/>
                  <a:pt x="24107" y="34059"/>
                  <a:pt x="24527" y="34374"/>
                </a:cubicBezTo>
                <a:cubicBezTo>
                  <a:pt x="24607" y="34513"/>
                  <a:pt x="24578" y="34547"/>
                  <a:pt x="24514" y="34547"/>
                </a:cubicBezTo>
                <a:cubicBezTo>
                  <a:pt x="24451" y="34547"/>
                  <a:pt x="24356" y="34515"/>
                  <a:pt x="24294" y="34515"/>
                </a:cubicBezTo>
                <a:cubicBezTo>
                  <a:pt x="24251" y="34515"/>
                  <a:pt x="24225" y="34531"/>
                  <a:pt x="24238" y="34585"/>
                </a:cubicBezTo>
                <a:cubicBezTo>
                  <a:pt x="24059" y="34450"/>
                  <a:pt x="23880" y="34220"/>
                  <a:pt x="23993" y="34220"/>
                </a:cubicBezTo>
                <a:cubicBezTo>
                  <a:pt x="24013" y="34220"/>
                  <a:pt x="24041" y="34227"/>
                  <a:pt x="24080" y="34243"/>
                </a:cubicBezTo>
                <a:cubicBezTo>
                  <a:pt x="23992" y="34164"/>
                  <a:pt x="23936" y="34133"/>
                  <a:pt x="23899" y="34133"/>
                </a:cubicBezTo>
                <a:cubicBezTo>
                  <a:pt x="23775" y="34133"/>
                  <a:pt x="23877" y="34481"/>
                  <a:pt x="23726" y="34481"/>
                </a:cubicBezTo>
                <a:cubicBezTo>
                  <a:pt x="23670" y="34481"/>
                  <a:pt x="23577" y="34432"/>
                  <a:pt x="23423" y="34295"/>
                </a:cubicBezTo>
                <a:lnTo>
                  <a:pt x="23423" y="34295"/>
                </a:lnTo>
                <a:lnTo>
                  <a:pt x="23633" y="34795"/>
                </a:lnTo>
                <a:cubicBezTo>
                  <a:pt x="23765" y="34874"/>
                  <a:pt x="23923" y="34953"/>
                  <a:pt x="24054" y="35058"/>
                </a:cubicBezTo>
                <a:cubicBezTo>
                  <a:pt x="24070" y="35140"/>
                  <a:pt x="24056" y="35171"/>
                  <a:pt x="24022" y="35171"/>
                </a:cubicBezTo>
                <a:cubicBezTo>
                  <a:pt x="23946" y="35171"/>
                  <a:pt x="23770" y="35017"/>
                  <a:pt x="23607" y="34927"/>
                </a:cubicBezTo>
                <a:lnTo>
                  <a:pt x="23607" y="34927"/>
                </a:lnTo>
                <a:cubicBezTo>
                  <a:pt x="23804" y="35255"/>
                  <a:pt x="23732" y="35334"/>
                  <a:pt x="23541" y="35334"/>
                </a:cubicBezTo>
                <a:cubicBezTo>
                  <a:pt x="23365" y="35334"/>
                  <a:pt x="23088" y="35267"/>
                  <a:pt x="22830" y="35267"/>
                </a:cubicBezTo>
                <a:cubicBezTo>
                  <a:pt x="22808" y="35267"/>
                  <a:pt x="22787" y="35267"/>
                  <a:pt x="22765" y="35268"/>
                </a:cubicBezTo>
                <a:cubicBezTo>
                  <a:pt x="23002" y="35768"/>
                  <a:pt x="22082" y="35531"/>
                  <a:pt x="22160" y="36031"/>
                </a:cubicBezTo>
                <a:cubicBezTo>
                  <a:pt x="22264" y="36144"/>
                  <a:pt x="22320" y="36179"/>
                  <a:pt x="22355" y="36179"/>
                </a:cubicBezTo>
                <a:cubicBezTo>
                  <a:pt x="22416" y="36179"/>
                  <a:pt x="22416" y="36072"/>
                  <a:pt x="22501" y="36072"/>
                </a:cubicBezTo>
                <a:cubicBezTo>
                  <a:pt x="22516" y="36072"/>
                  <a:pt x="22534" y="36076"/>
                  <a:pt x="22555" y="36084"/>
                </a:cubicBezTo>
                <a:cubicBezTo>
                  <a:pt x="22871" y="36452"/>
                  <a:pt x="22555" y="36610"/>
                  <a:pt x="22397" y="36715"/>
                </a:cubicBezTo>
                <a:cubicBezTo>
                  <a:pt x="22003" y="36426"/>
                  <a:pt x="22555" y="36557"/>
                  <a:pt x="22187" y="36268"/>
                </a:cubicBezTo>
                <a:cubicBezTo>
                  <a:pt x="21976" y="36215"/>
                  <a:pt x="21766" y="36136"/>
                  <a:pt x="21608" y="36005"/>
                </a:cubicBezTo>
                <a:lnTo>
                  <a:pt x="21608" y="36005"/>
                </a:lnTo>
                <a:cubicBezTo>
                  <a:pt x="21687" y="36189"/>
                  <a:pt x="21976" y="36689"/>
                  <a:pt x="22160" y="37031"/>
                </a:cubicBezTo>
                <a:cubicBezTo>
                  <a:pt x="22156" y="37068"/>
                  <a:pt x="22138" y="37084"/>
                  <a:pt x="22111" y="37084"/>
                </a:cubicBezTo>
                <a:cubicBezTo>
                  <a:pt x="21989" y="37084"/>
                  <a:pt x="21671" y="36758"/>
                  <a:pt x="21477" y="36715"/>
                </a:cubicBezTo>
                <a:cubicBezTo>
                  <a:pt x="21400" y="36715"/>
                  <a:pt x="21491" y="37037"/>
                  <a:pt x="21382" y="37037"/>
                </a:cubicBezTo>
                <a:cubicBezTo>
                  <a:pt x="21342" y="37037"/>
                  <a:pt x="21275" y="36993"/>
                  <a:pt x="21161" y="36873"/>
                </a:cubicBezTo>
                <a:lnTo>
                  <a:pt x="21161" y="36873"/>
                </a:lnTo>
                <a:cubicBezTo>
                  <a:pt x="21319" y="37399"/>
                  <a:pt x="21030" y="37478"/>
                  <a:pt x="20740" y="37583"/>
                </a:cubicBezTo>
                <a:cubicBezTo>
                  <a:pt x="20398" y="37504"/>
                  <a:pt x="20398" y="37109"/>
                  <a:pt x="20083" y="37031"/>
                </a:cubicBezTo>
                <a:lnTo>
                  <a:pt x="20083" y="37031"/>
                </a:lnTo>
                <a:cubicBezTo>
                  <a:pt x="20135" y="37346"/>
                  <a:pt x="20556" y="37372"/>
                  <a:pt x="20635" y="37688"/>
                </a:cubicBezTo>
                <a:cubicBezTo>
                  <a:pt x="20652" y="37749"/>
                  <a:pt x="20639" y="37774"/>
                  <a:pt x="20606" y="37774"/>
                </a:cubicBezTo>
                <a:cubicBezTo>
                  <a:pt x="20482" y="37774"/>
                  <a:pt x="20074" y="37429"/>
                  <a:pt x="19846" y="37346"/>
                </a:cubicBezTo>
                <a:lnTo>
                  <a:pt x="19846" y="37346"/>
                </a:lnTo>
                <a:cubicBezTo>
                  <a:pt x="19925" y="37557"/>
                  <a:pt x="19636" y="37425"/>
                  <a:pt x="19636" y="37530"/>
                </a:cubicBezTo>
                <a:cubicBezTo>
                  <a:pt x="19452" y="37346"/>
                  <a:pt x="19241" y="37188"/>
                  <a:pt x="18978" y="37109"/>
                </a:cubicBezTo>
                <a:lnTo>
                  <a:pt x="18978" y="37109"/>
                </a:lnTo>
                <a:cubicBezTo>
                  <a:pt x="19072" y="37203"/>
                  <a:pt x="19208" y="37381"/>
                  <a:pt x="19143" y="37381"/>
                </a:cubicBezTo>
                <a:cubicBezTo>
                  <a:pt x="19135" y="37381"/>
                  <a:pt x="19124" y="37378"/>
                  <a:pt x="19110" y="37372"/>
                </a:cubicBezTo>
                <a:lnTo>
                  <a:pt x="19110" y="37372"/>
                </a:lnTo>
                <a:cubicBezTo>
                  <a:pt x="19153" y="37451"/>
                  <a:pt x="19180" y="37472"/>
                  <a:pt x="19205" y="37472"/>
                </a:cubicBezTo>
                <a:cubicBezTo>
                  <a:pt x="19232" y="37472"/>
                  <a:pt x="19259" y="37448"/>
                  <a:pt x="19304" y="37448"/>
                </a:cubicBezTo>
                <a:cubicBezTo>
                  <a:pt x="19343" y="37448"/>
                  <a:pt x="19397" y="37465"/>
                  <a:pt x="19478" y="37530"/>
                </a:cubicBezTo>
                <a:cubicBezTo>
                  <a:pt x="19581" y="37707"/>
                  <a:pt x="19536" y="37735"/>
                  <a:pt x="19458" y="37735"/>
                </a:cubicBezTo>
                <a:cubicBezTo>
                  <a:pt x="19420" y="37735"/>
                  <a:pt x="19376" y="37729"/>
                  <a:pt x="19336" y="37729"/>
                </a:cubicBezTo>
                <a:cubicBezTo>
                  <a:pt x="19310" y="37729"/>
                  <a:pt x="19286" y="37731"/>
                  <a:pt x="19267" y="37741"/>
                </a:cubicBezTo>
                <a:cubicBezTo>
                  <a:pt x="19333" y="37846"/>
                  <a:pt x="19425" y="37879"/>
                  <a:pt x="19498" y="37879"/>
                </a:cubicBezTo>
                <a:cubicBezTo>
                  <a:pt x="19570" y="37879"/>
                  <a:pt x="19622" y="37846"/>
                  <a:pt x="19609" y="37820"/>
                </a:cubicBezTo>
                <a:lnTo>
                  <a:pt x="19609" y="37820"/>
                </a:lnTo>
                <a:cubicBezTo>
                  <a:pt x="19793" y="37951"/>
                  <a:pt x="19925" y="38135"/>
                  <a:pt x="20083" y="38293"/>
                </a:cubicBezTo>
                <a:cubicBezTo>
                  <a:pt x="20065" y="38317"/>
                  <a:pt x="20037" y="38323"/>
                  <a:pt x="20009" y="38323"/>
                </a:cubicBezTo>
                <a:cubicBezTo>
                  <a:pt x="19979" y="38323"/>
                  <a:pt x="19948" y="38316"/>
                  <a:pt x="19927" y="38316"/>
                </a:cubicBezTo>
                <a:cubicBezTo>
                  <a:pt x="19885" y="38316"/>
                  <a:pt x="19891" y="38349"/>
                  <a:pt x="20056" y="38556"/>
                </a:cubicBezTo>
                <a:cubicBezTo>
                  <a:pt x="19609" y="38372"/>
                  <a:pt x="19846" y="38293"/>
                  <a:pt x="19583" y="38083"/>
                </a:cubicBezTo>
                <a:cubicBezTo>
                  <a:pt x="19552" y="38074"/>
                  <a:pt x="19529" y="38070"/>
                  <a:pt x="19512" y="38070"/>
                </a:cubicBezTo>
                <a:cubicBezTo>
                  <a:pt x="19370" y="38070"/>
                  <a:pt x="19679" y="38342"/>
                  <a:pt x="19820" y="38530"/>
                </a:cubicBezTo>
                <a:cubicBezTo>
                  <a:pt x="19820" y="38740"/>
                  <a:pt x="19478" y="38687"/>
                  <a:pt x="19425" y="38845"/>
                </a:cubicBezTo>
                <a:cubicBezTo>
                  <a:pt x="19215" y="38661"/>
                  <a:pt x="19110" y="38398"/>
                  <a:pt x="18873" y="38188"/>
                </a:cubicBezTo>
                <a:cubicBezTo>
                  <a:pt x="18726" y="38188"/>
                  <a:pt x="18349" y="37996"/>
                  <a:pt x="18170" y="37996"/>
                </a:cubicBezTo>
                <a:cubicBezTo>
                  <a:pt x="18092" y="37996"/>
                  <a:pt x="18052" y="38032"/>
                  <a:pt x="18084" y="38135"/>
                </a:cubicBezTo>
                <a:cubicBezTo>
                  <a:pt x="17670" y="37898"/>
                  <a:pt x="17418" y="37736"/>
                  <a:pt x="17196" y="37736"/>
                </a:cubicBezTo>
                <a:cubicBezTo>
                  <a:pt x="17122" y="37736"/>
                  <a:pt x="17052" y="37754"/>
                  <a:pt x="16979" y="37793"/>
                </a:cubicBezTo>
                <a:cubicBezTo>
                  <a:pt x="17190" y="37872"/>
                  <a:pt x="17321" y="37793"/>
                  <a:pt x="17584" y="38056"/>
                </a:cubicBezTo>
                <a:cubicBezTo>
                  <a:pt x="17689" y="38319"/>
                  <a:pt x="17505" y="38293"/>
                  <a:pt x="17400" y="38319"/>
                </a:cubicBezTo>
                <a:cubicBezTo>
                  <a:pt x="17479" y="38503"/>
                  <a:pt x="17716" y="38556"/>
                  <a:pt x="17768" y="38766"/>
                </a:cubicBezTo>
                <a:cubicBezTo>
                  <a:pt x="17847" y="38635"/>
                  <a:pt x="18426" y="38819"/>
                  <a:pt x="18084" y="38477"/>
                </a:cubicBezTo>
                <a:lnTo>
                  <a:pt x="18084" y="38477"/>
                </a:lnTo>
                <a:cubicBezTo>
                  <a:pt x="18294" y="38609"/>
                  <a:pt x="18452" y="38766"/>
                  <a:pt x="18557" y="38977"/>
                </a:cubicBezTo>
                <a:cubicBezTo>
                  <a:pt x="18551" y="38989"/>
                  <a:pt x="18539" y="38994"/>
                  <a:pt x="18524" y="38994"/>
                </a:cubicBezTo>
                <a:cubicBezTo>
                  <a:pt x="18465" y="38994"/>
                  <a:pt x="18354" y="38916"/>
                  <a:pt x="18311" y="38916"/>
                </a:cubicBezTo>
                <a:cubicBezTo>
                  <a:pt x="18274" y="38916"/>
                  <a:pt x="18287" y="38974"/>
                  <a:pt x="18426" y="39187"/>
                </a:cubicBezTo>
                <a:cubicBezTo>
                  <a:pt x="18163" y="39161"/>
                  <a:pt x="18215" y="38872"/>
                  <a:pt x="17952" y="38845"/>
                </a:cubicBezTo>
                <a:lnTo>
                  <a:pt x="17952" y="38845"/>
                </a:lnTo>
                <a:cubicBezTo>
                  <a:pt x="18317" y="39145"/>
                  <a:pt x="18279" y="39288"/>
                  <a:pt x="18083" y="39288"/>
                </a:cubicBezTo>
                <a:cubicBezTo>
                  <a:pt x="18038" y="39288"/>
                  <a:pt x="17985" y="39281"/>
                  <a:pt x="17926" y="39266"/>
                </a:cubicBezTo>
                <a:lnTo>
                  <a:pt x="17926" y="39266"/>
                </a:lnTo>
                <a:cubicBezTo>
                  <a:pt x="18050" y="39436"/>
                  <a:pt x="18155" y="39497"/>
                  <a:pt x="18227" y="39497"/>
                </a:cubicBezTo>
                <a:cubicBezTo>
                  <a:pt x="18277" y="39497"/>
                  <a:pt x="18310" y="39467"/>
                  <a:pt x="18321" y="39424"/>
                </a:cubicBezTo>
                <a:lnTo>
                  <a:pt x="18321" y="39424"/>
                </a:lnTo>
                <a:cubicBezTo>
                  <a:pt x="18400" y="39582"/>
                  <a:pt x="18294" y="39555"/>
                  <a:pt x="18400" y="39739"/>
                </a:cubicBezTo>
                <a:cubicBezTo>
                  <a:pt x="18189" y="39634"/>
                  <a:pt x="17874" y="39608"/>
                  <a:pt x="17768" y="39424"/>
                </a:cubicBezTo>
                <a:cubicBezTo>
                  <a:pt x="17693" y="39424"/>
                  <a:pt x="17805" y="39704"/>
                  <a:pt x="17724" y="39704"/>
                </a:cubicBezTo>
                <a:cubicBezTo>
                  <a:pt x="17691" y="39704"/>
                  <a:pt x="17627" y="39658"/>
                  <a:pt x="17505" y="39529"/>
                </a:cubicBezTo>
                <a:cubicBezTo>
                  <a:pt x="17498" y="39527"/>
                  <a:pt x="17492" y="39526"/>
                  <a:pt x="17487" y="39526"/>
                </a:cubicBezTo>
                <a:cubicBezTo>
                  <a:pt x="17350" y="39526"/>
                  <a:pt x="17927" y="40140"/>
                  <a:pt x="17707" y="40140"/>
                </a:cubicBezTo>
                <a:cubicBezTo>
                  <a:pt x="17695" y="40140"/>
                  <a:pt x="17681" y="40138"/>
                  <a:pt x="17663" y="40134"/>
                </a:cubicBezTo>
                <a:cubicBezTo>
                  <a:pt x="17505" y="40055"/>
                  <a:pt x="17479" y="39897"/>
                  <a:pt x="17374" y="39739"/>
                </a:cubicBezTo>
                <a:cubicBezTo>
                  <a:pt x="17216" y="39818"/>
                  <a:pt x="16559" y="39687"/>
                  <a:pt x="16953" y="40134"/>
                </a:cubicBezTo>
                <a:cubicBezTo>
                  <a:pt x="16964" y="40166"/>
                  <a:pt x="16917" y="40194"/>
                  <a:pt x="16851" y="40194"/>
                </a:cubicBezTo>
                <a:cubicBezTo>
                  <a:pt x="16756" y="40194"/>
                  <a:pt x="16621" y="40136"/>
                  <a:pt x="16559" y="39950"/>
                </a:cubicBezTo>
                <a:lnTo>
                  <a:pt x="16559" y="39950"/>
                </a:lnTo>
                <a:cubicBezTo>
                  <a:pt x="16401" y="40213"/>
                  <a:pt x="16532" y="40897"/>
                  <a:pt x="17295" y="41738"/>
                </a:cubicBezTo>
                <a:cubicBezTo>
                  <a:pt x="17269" y="41817"/>
                  <a:pt x="17111" y="41791"/>
                  <a:pt x="17190" y="41975"/>
                </a:cubicBezTo>
                <a:cubicBezTo>
                  <a:pt x="16848" y="41843"/>
                  <a:pt x="16795" y="41449"/>
                  <a:pt x="16427" y="41370"/>
                </a:cubicBezTo>
                <a:cubicBezTo>
                  <a:pt x="16345" y="41180"/>
                  <a:pt x="16355" y="41130"/>
                  <a:pt x="16409" y="41130"/>
                </a:cubicBezTo>
                <a:cubicBezTo>
                  <a:pt x="16460" y="41130"/>
                  <a:pt x="16549" y="41173"/>
                  <a:pt x="16637" y="41186"/>
                </a:cubicBezTo>
                <a:cubicBezTo>
                  <a:pt x="16532" y="40844"/>
                  <a:pt x="16296" y="40607"/>
                  <a:pt x="15980" y="40476"/>
                </a:cubicBezTo>
                <a:lnTo>
                  <a:pt x="15980" y="40476"/>
                </a:lnTo>
                <a:cubicBezTo>
                  <a:pt x="16033" y="40581"/>
                  <a:pt x="16138" y="40607"/>
                  <a:pt x="16217" y="40660"/>
                </a:cubicBezTo>
                <a:cubicBezTo>
                  <a:pt x="16257" y="40802"/>
                  <a:pt x="16313" y="40975"/>
                  <a:pt x="16193" y="40975"/>
                </a:cubicBezTo>
                <a:cubicBezTo>
                  <a:pt x="16157" y="40975"/>
                  <a:pt x="16105" y="40959"/>
                  <a:pt x="16033" y="40923"/>
                </a:cubicBezTo>
                <a:cubicBezTo>
                  <a:pt x="15796" y="40818"/>
                  <a:pt x="16111" y="40844"/>
                  <a:pt x="15875" y="40581"/>
                </a:cubicBezTo>
                <a:cubicBezTo>
                  <a:pt x="15811" y="40544"/>
                  <a:pt x="15770" y="40530"/>
                  <a:pt x="15745" y="40530"/>
                </a:cubicBezTo>
                <a:cubicBezTo>
                  <a:pt x="15657" y="40530"/>
                  <a:pt x="15762" y="40709"/>
                  <a:pt x="15675" y="40709"/>
                </a:cubicBezTo>
                <a:cubicBezTo>
                  <a:pt x="15646" y="40709"/>
                  <a:pt x="15594" y="40689"/>
                  <a:pt x="15507" y="40634"/>
                </a:cubicBezTo>
                <a:lnTo>
                  <a:pt x="15507" y="40634"/>
                </a:lnTo>
                <a:cubicBezTo>
                  <a:pt x="15875" y="41002"/>
                  <a:pt x="15789" y="41114"/>
                  <a:pt x="15546" y="41114"/>
                </a:cubicBezTo>
                <a:cubicBezTo>
                  <a:pt x="15354" y="41114"/>
                  <a:pt x="15066" y="41045"/>
                  <a:pt x="14823" y="40976"/>
                </a:cubicBezTo>
                <a:lnTo>
                  <a:pt x="14823" y="40976"/>
                </a:lnTo>
                <a:cubicBezTo>
                  <a:pt x="14986" y="41256"/>
                  <a:pt x="15336" y="41681"/>
                  <a:pt x="15560" y="41681"/>
                </a:cubicBezTo>
                <a:cubicBezTo>
                  <a:pt x="15588" y="41681"/>
                  <a:pt x="15614" y="41674"/>
                  <a:pt x="15638" y="41659"/>
                </a:cubicBezTo>
                <a:cubicBezTo>
                  <a:pt x="15282" y="41415"/>
                  <a:pt x="15397" y="41396"/>
                  <a:pt x="15568" y="41396"/>
                </a:cubicBezTo>
                <a:cubicBezTo>
                  <a:pt x="15599" y="41396"/>
                  <a:pt x="15632" y="41396"/>
                  <a:pt x="15664" y="41396"/>
                </a:cubicBezTo>
                <a:cubicBezTo>
                  <a:pt x="15801" y="41465"/>
                  <a:pt x="15760" y="41533"/>
                  <a:pt x="15695" y="41533"/>
                </a:cubicBezTo>
                <a:cubicBezTo>
                  <a:pt x="15685" y="41533"/>
                  <a:pt x="15675" y="41531"/>
                  <a:pt x="15664" y="41528"/>
                </a:cubicBezTo>
                <a:lnTo>
                  <a:pt x="15664" y="41528"/>
                </a:lnTo>
                <a:cubicBezTo>
                  <a:pt x="15744" y="41585"/>
                  <a:pt x="15808" y="41607"/>
                  <a:pt x="15862" y="41607"/>
                </a:cubicBezTo>
                <a:cubicBezTo>
                  <a:pt x="16055" y="41607"/>
                  <a:pt x="16116" y="41317"/>
                  <a:pt x="16322" y="41317"/>
                </a:cubicBezTo>
                <a:cubicBezTo>
                  <a:pt x="16374" y="42159"/>
                  <a:pt x="15349" y="42396"/>
                  <a:pt x="15138" y="43132"/>
                </a:cubicBezTo>
                <a:cubicBezTo>
                  <a:pt x="15007" y="43053"/>
                  <a:pt x="14954" y="42922"/>
                  <a:pt x="14902" y="42817"/>
                </a:cubicBezTo>
                <a:cubicBezTo>
                  <a:pt x="14870" y="42812"/>
                  <a:pt x="14839" y="42809"/>
                  <a:pt x="14812" y="42809"/>
                </a:cubicBezTo>
                <a:cubicBezTo>
                  <a:pt x="14683" y="42809"/>
                  <a:pt x="14627" y="42876"/>
                  <a:pt x="14823" y="43158"/>
                </a:cubicBezTo>
                <a:cubicBezTo>
                  <a:pt x="14656" y="43036"/>
                  <a:pt x="14583" y="42998"/>
                  <a:pt x="14547" y="42998"/>
                </a:cubicBezTo>
                <a:cubicBezTo>
                  <a:pt x="14488" y="42998"/>
                  <a:pt x="14528" y="43098"/>
                  <a:pt x="14422" y="43098"/>
                </a:cubicBezTo>
                <a:cubicBezTo>
                  <a:pt x="14398" y="43098"/>
                  <a:pt x="14366" y="43093"/>
                  <a:pt x="14323" y="43080"/>
                </a:cubicBezTo>
                <a:cubicBezTo>
                  <a:pt x="14086" y="43001"/>
                  <a:pt x="14165" y="42632"/>
                  <a:pt x="13850" y="42606"/>
                </a:cubicBezTo>
                <a:lnTo>
                  <a:pt x="13850" y="42606"/>
                </a:lnTo>
                <a:cubicBezTo>
                  <a:pt x="14090" y="42932"/>
                  <a:pt x="14039" y="42978"/>
                  <a:pt x="13880" y="42978"/>
                </a:cubicBezTo>
                <a:cubicBezTo>
                  <a:pt x="13817" y="42978"/>
                  <a:pt x="13737" y="42971"/>
                  <a:pt x="13651" y="42971"/>
                </a:cubicBezTo>
                <a:cubicBezTo>
                  <a:pt x="13622" y="42971"/>
                  <a:pt x="13591" y="42972"/>
                  <a:pt x="13560" y="42974"/>
                </a:cubicBezTo>
                <a:cubicBezTo>
                  <a:pt x="13771" y="43262"/>
                  <a:pt x="13912" y="43508"/>
                  <a:pt x="13739" y="43508"/>
                </a:cubicBezTo>
                <a:cubicBezTo>
                  <a:pt x="13674" y="43508"/>
                  <a:pt x="13566" y="43474"/>
                  <a:pt x="13403" y="43395"/>
                </a:cubicBezTo>
                <a:lnTo>
                  <a:pt x="13403" y="43395"/>
                </a:lnTo>
                <a:cubicBezTo>
                  <a:pt x="13639" y="43763"/>
                  <a:pt x="13297" y="43632"/>
                  <a:pt x="13560" y="44026"/>
                </a:cubicBezTo>
                <a:cubicBezTo>
                  <a:pt x="13273" y="43888"/>
                  <a:pt x="13066" y="43836"/>
                  <a:pt x="12904" y="43836"/>
                </a:cubicBezTo>
                <a:cubicBezTo>
                  <a:pt x="12696" y="43836"/>
                  <a:pt x="12563" y="43923"/>
                  <a:pt x="12429" y="44026"/>
                </a:cubicBezTo>
                <a:cubicBezTo>
                  <a:pt x="12219" y="44210"/>
                  <a:pt x="12035" y="44500"/>
                  <a:pt x="11562" y="44526"/>
                </a:cubicBezTo>
                <a:cubicBezTo>
                  <a:pt x="11782" y="44710"/>
                  <a:pt x="11926" y="44933"/>
                  <a:pt x="11830" y="44933"/>
                </a:cubicBezTo>
                <a:cubicBezTo>
                  <a:pt x="11789" y="44933"/>
                  <a:pt x="11704" y="44892"/>
                  <a:pt x="11562" y="44789"/>
                </a:cubicBezTo>
                <a:lnTo>
                  <a:pt x="11562" y="44789"/>
                </a:lnTo>
                <a:cubicBezTo>
                  <a:pt x="11614" y="45052"/>
                  <a:pt x="11825" y="45157"/>
                  <a:pt x="11982" y="45315"/>
                </a:cubicBezTo>
                <a:cubicBezTo>
                  <a:pt x="11982" y="45360"/>
                  <a:pt x="11982" y="45425"/>
                  <a:pt x="11915" y="45425"/>
                </a:cubicBezTo>
                <a:cubicBezTo>
                  <a:pt x="11904" y="45425"/>
                  <a:pt x="11891" y="45424"/>
                  <a:pt x="11877" y="45420"/>
                </a:cubicBezTo>
                <a:cubicBezTo>
                  <a:pt x="11640" y="45236"/>
                  <a:pt x="11456" y="44999"/>
                  <a:pt x="11299" y="44763"/>
                </a:cubicBezTo>
                <a:cubicBezTo>
                  <a:pt x="11261" y="44751"/>
                  <a:pt x="11235" y="44746"/>
                  <a:pt x="11218" y="44746"/>
                </a:cubicBezTo>
                <a:cubicBezTo>
                  <a:pt x="11072" y="44746"/>
                  <a:pt x="11591" y="45129"/>
                  <a:pt x="11430" y="45129"/>
                </a:cubicBezTo>
                <a:cubicBezTo>
                  <a:pt x="11398" y="45129"/>
                  <a:pt x="11340" y="45114"/>
                  <a:pt x="11246" y="45078"/>
                </a:cubicBezTo>
                <a:lnTo>
                  <a:pt x="11246" y="45078"/>
                </a:lnTo>
                <a:cubicBezTo>
                  <a:pt x="11719" y="45578"/>
                  <a:pt x="11483" y="45447"/>
                  <a:pt x="11351" y="45604"/>
                </a:cubicBezTo>
                <a:cubicBezTo>
                  <a:pt x="11167" y="45499"/>
                  <a:pt x="11009" y="45315"/>
                  <a:pt x="10930" y="45105"/>
                </a:cubicBezTo>
                <a:lnTo>
                  <a:pt x="10930" y="45105"/>
                </a:lnTo>
                <a:cubicBezTo>
                  <a:pt x="11062" y="45683"/>
                  <a:pt x="10352" y="45736"/>
                  <a:pt x="11062" y="46683"/>
                </a:cubicBezTo>
                <a:cubicBezTo>
                  <a:pt x="11072" y="46770"/>
                  <a:pt x="11045" y="46796"/>
                  <a:pt x="11001" y="46796"/>
                </a:cubicBezTo>
                <a:cubicBezTo>
                  <a:pt x="10932" y="46796"/>
                  <a:pt x="10818" y="46733"/>
                  <a:pt x="10723" y="46733"/>
                </a:cubicBezTo>
                <a:cubicBezTo>
                  <a:pt x="10713" y="46733"/>
                  <a:pt x="10703" y="46734"/>
                  <a:pt x="10694" y="46735"/>
                </a:cubicBezTo>
                <a:cubicBezTo>
                  <a:pt x="10404" y="46630"/>
                  <a:pt x="10325" y="46288"/>
                  <a:pt x="10010" y="46209"/>
                </a:cubicBezTo>
                <a:lnTo>
                  <a:pt x="10010" y="46209"/>
                </a:lnTo>
                <a:cubicBezTo>
                  <a:pt x="10141" y="46446"/>
                  <a:pt x="10325" y="46630"/>
                  <a:pt x="10536" y="46762"/>
                </a:cubicBezTo>
                <a:cubicBezTo>
                  <a:pt x="10325" y="46814"/>
                  <a:pt x="10615" y="46972"/>
                  <a:pt x="10615" y="47209"/>
                </a:cubicBezTo>
                <a:cubicBezTo>
                  <a:pt x="10168" y="46946"/>
                  <a:pt x="9826" y="46341"/>
                  <a:pt x="9957" y="46236"/>
                </a:cubicBezTo>
                <a:cubicBezTo>
                  <a:pt x="9825" y="46214"/>
                  <a:pt x="9749" y="46118"/>
                  <a:pt x="9788" y="46118"/>
                </a:cubicBezTo>
                <a:cubicBezTo>
                  <a:pt x="9789" y="46118"/>
                  <a:pt x="9790" y="46118"/>
                  <a:pt x="9790" y="46118"/>
                </a:cubicBezTo>
                <a:lnTo>
                  <a:pt x="9790" y="46118"/>
                </a:lnTo>
                <a:cubicBezTo>
                  <a:pt x="9559" y="46039"/>
                  <a:pt x="9316" y="45970"/>
                  <a:pt x="9135" y="45970"/>
                </a:cubicBezTo>
                <a:cubicBezTo>
                  <a:pt x="8851" y="45970"/>
                  <a:pt x="8721" y="46141"/>
                  <a:pt x="9037" y="46709"/>
                </a:cubicBezTo>
                <a:cubicBezTo>
                  <a:pt x="8747" y="46630"/>
                  <a:pt x="8774" y="46262"/>
                  <a:pt x="8458" y="46209"/>
                </a:cubicBezTo>
                <a:lnTo>
                  <a:pt x="8458" y="46209"/>
                </a:lnTo>
                <a:cubicBezTo>
                  <a:pt x="8774" y="46656"/>
                  <a:pt x="8037" y="46499"/>
                  <a:pt x="7932" y="46709"/>
                </a:cubicBezTo>
                <a:cubicBezTo>
                  <a:pt x="7985" y="46840"/>
                  <a:pt x="8143" y="46919"/>
                  <a:pt x="8195" y="47077"/>
                </a:cubicBezTo>
                <a:cubicBezTo>
                  <a:pt x="8064" y="46998"/>
                  <a:pt x="7985" y="46840"/>
                  <a:pt x="7801" y="46788"/>
                </a:cubicBezTo>
                <a:lnTo>
                  <a:pt x="7801" y="46788"/>
                </a:lnTo>
                <a:cubicBezTo>
                  <a:pt x="7748" y="46919"/>
                  <a:pt x="7880" y="46919"/>
                  <a:pt x="8011" y="47156"/>
                </a:cubicBezTo>
                <a:cubicBezTo>
                  <a:pt x="7880" y="47077"/>
                  <a:pt x="7827" y="46946"/>
                  <a:pt x="7695" y="46893"/>
                </a:cubicBezTo>
                <a:cubicBezTo>
                  <a:pt x="7626" y="46865"/>
                  <a:pt x="7573" y="46853"/>
                  <a:pt x="7534" y="46853"/>
                </a:cubicBezTo>
                <a:cubicBezTo>
                  <a:pt x="7354" y="46853"/>
                  <a:pt x="7493" y="47123"/>
                  <a:pt x="7774" y="47340"/>
                </a:cubicBezTo>
                <a:cubicBezTo>
                  <a:pt x="7722" y="47314"/>
                  <a:pt x="7682" y="47301"/>
                  <a:pt x="7659" y="47301"/>
                </a:cubicBezTo>
                <a:cubicBezTo>
                  <a:pt x="7636" y="47301"/>
                  <a:pt x="7630" y="47314"/>
                  <a:pt x="7643" y="47340"/>
                </a:cubicBezTo>
                <a:cubicBezTo>
                  <a:pt x="7511" y="47288"/>
                  <a:pt x="7459" y="47156"/>
                  <a:pt x="7406" y="47051"/>
                </a:cubicBezTo>
                <a:cubicBezTo>
                  <a:pt x="7143" y="47261"/>
                  <a:pt x="6196" y="47156"/>
                  <a:pt x="6591" y="47787"/>
                </a:cubicBezTo>
                <a:cubicBezTo>
                  <a:pt x="6499" y="47768"/>
                  <a:pt x="6433" y="47760"/>
                  <a:pt x="6387" y="47760"/>
                </a:cubicBezTo>
                <a:cubicBezTo>
                  <a:pt x="6152" y="47760"/>
                  <a:pt x="6407" y="47963"/>
                  <a:pt x="6255" y="47963"/>
                </a:cubicBezTo>
                <a:cubicBezTo>
                  <a:pt x="6230" y="47963"/>
                  <a:pt x="6194" y="47958"/>
                  <a:pt x="6144" y="47945"/>
                </a:cubicBezTo>
                <a:lnTo>
                  <a:pt x="6144" y="47945"/>
                </a:lnTo>
                <a:cubicBezTo>
                  <a:pt x="6565" y="48550"/>
                  <a:pt x="6380" y="48550"/>
                  <a:pt x="6538" y="48997"/>
                </a:cubicBezTo>
                <a:cubicBezTo>
                  <a:pt x="6354" y="49129"/>
                  <a:pt x="5881" y="49023"/>
                  <a:pt x="5670" y="49155"/>
                </a:cubicBezTo>
                <a:cubicBezTo>
                  <a:pt x="5565" y="49102"/>
                  <a:pt x="5512" y="48971"/>
                  <a:pt x="5434" y="48839"/>
                </a:cubicBezTo>
                <a:cubicBezTo>
                  <a:pt x="5328" y="48892"/>
                  <a:pt x="5144" y="48892"/>
                  <a:pt x="5276" y="49129"/>
                </a:cubicBezTo>
                <a:cubicBezTo>
                  <a:pt x="6012" y="49891"/>
                  <a:pt x="4355" y="49470"/>
                  <a:pt x="4618" y="50154"/>
                </a:cubicBezTo>
                <a:cubicBezTo>
                  <a:pt x="5039" y="49918"/>
                  <a:pt x="5460" y="49733"/>
                  <a:pt x="5907" y="49576"/>
                </a:cubicBezTo>
                <a:lnTo>
                  <a:pt x="5907" y="49576"/>
                </a:lnTo>
                <a:cubicBezTo>
                  <a:pt x="5986" y="49839"/>
                  <a:pt x="5723" y="49812"/>
                  <a:pt x="5591" y="49891"/>
                </a:cubicBezTo>
                <a:cubicBezTo>
                  <a:pt x="5684" y="49984"/>
                  <a:pt x="5741" y="50016"/>
                  <a:pt x="5779" y="50016"/>
                </a:cubicBezTo>
                <a:cubicBezTo>
                  <a:pt x="5858" y="50016"/>
                  <a:pt x="5858" y="49881"/>
                  <a:pt x="5941" y="49881"/>
                </a:cubicBezTo>
                <a:cubicBezTo>
                  <a:pt x="5954" y="49881"/>
                  <a:pt x="5969" y="49884"/>
                  <a:pt x="5986" y="49891"/>
                </a:cubicBezTo>
                <a:lnTo>
                  <a:pt x="6275" y="50417"/>
                </a:lnTo>
                <a:cubicBezTo>
                  <a:pt x="6091" y="50365"/>
                  <a:pt x="6012" y="50233"/>
                  <a:pt x="5828" y="50181"/>
                </a:cubicBezTo>
                <a:lnTo>
                  <a:pt x="5828" y="50181"/>
                </a:lnTo>
                <a:cubicBezTo>
                  <a:pt x="5802" y="50549"/>
                  <a:pt x="6486" y="51101"/>
                  <a:pt x="5960" y="51127"/>
                </a:cubicBezTo>
                <a:cubicBezTo>
                  <a:pt x="5670" y="50917"/>
                  <a:pt x="5802" y="50680"/>
                  <a:pt x="5670" y="50470"/>
                </a:cubicBezTo>
                <a:cubicBezTo>
                  <a:pt x="5486" y="50312"/>
                  <a:pt x="5249" y="50233"/>
                  <a:pt x="5118" y="50049"/>
                </a:cubicBezTo>
                <a:lnTo>
                  <a:pt x="5118" y="50049"/>
                </a:lnTo>
                <a:cubicBezTo>
                  <a:pt x="5193" y="50173"/>
                  <a:pt x="5877" y="50978"/>
                  <a:pt x="5487" y="50978"/>
                </a:cubicBezTo>
                <a:cubicBezTo>
                  <a:pt x="5464" y="50978"/>
                  <a:pt x="5438" y="50975"/>
                  <a:pt x="5407" y="50970"/>
                </a:cubicBezTo>
                <a:cubicBezTo>
                  <a:pt x="5223" y="50891"/>
                  <a:pt x="5092" y="50759"/>
                  <a:pt x="5013" y="50549"/>
                </a:cubicBezTo>
                <a:cubicBezTo>
                  <a:pt x="4991" y="50543"/>
                  <a:pt x="4973" y="50540"/>
                  <a:pt x="4959" y="50540"/>
                </a:cubicBezTo>
                <a:cubicBezTo>
                  <a:pt x="4734" y="50540"/>
                  <a:pt x="5413" y="51285"/>
                  <a:pt x="5092" y="51285"/>
                </a:cubicBezTo>
                <a:cubicBezTo>
                  <a:pt x="4776" y="51206"/>
                  <a:pt x="4750" y="50891"/>
                  <a:pt x="4434" y="50838"/>
                </a:cubicBezTo>
                <a:lnTo>
                  <a:pt x="4434" y="50838"/>
                </a:lnTo>
                <a:cubicBezTo>
                  <a:pt x="4460" y="50891"/>
                  <a:pt x="4513" y="50943"/>
                  <a:pt x="4592" y="50970"/>
                </a:cubicBezTo>
                <a:cubicBezTo>
                  <a:pt x="4776" y="51127"/>
                  <a:pt x="4487" y="51127"/>
                  <a:pt x="4908" y="51417"/>
                </a:cubicBezTo>
                <a:cubicBezTo>
                  <a:pt x="4802" y="51417"/>
                  <a:pt x="4539" y="51496"/>
                  <a:pt x="4960" y="51785"/>
                </a:cubicBezTo>
                <a:cubicBezTo>
                  <a:pt x="4855" y="51785"/>
                  <a:pt x="4918" y="51919"/>
                  <a:pt x="4813" y="51919"/>
                </a:cubicBezTo>
                <a:cubicBezTo>
                  <a:pt x="4787" y="51919"/>
                  <a:pt x="4750" y="51911"/>
                  <a:pt x="4697" y="51890"/>
                </a:cubicBezTo>
                <a:cubicBezTo>
                  <a:pt x="4408" y="51680"/>
                  <a:pt x="4329" y="51285"/>
                  <a:pt x="4013" y="51101"/>
                </a:cubicBezTo>
                <a:lnTo>
                  <a:pt x="4013" y="51101"/>
                </a:lnTo>
                <a:cubicBezTo>
                  <a:pt x="4040" y="51285"/>
                  <a:pt x="4092" y="51469"/>
                  <a:pt x="4145" y="51627"/>
                </a:cubicBezTo>
                <a:cubicBezTo>
                  <a:pt x="3934" y="51574"/>
                  <a:pt x="3856" y="51390"/>
                  <a:pt x="3593" y="51364"/>
                </a:cubicBezTo>
                <a:cubicBezTo>
                  <a:pt x="3540" y="51601"/>
                  <a:pt x="3277" y="51653"/>
                  <a:pt x="3119" y="51811"/>
                </a:cubicBezTo>
                <a:cubicBezTo>
                  <a:pt x="2909" y="51706"/>
                  <a:pt x="3119" y="51653"/>
                  <a:pt x="2882" y="51390"/>
                </a:cubicBezTo>
                <a:cubicBezTo>
                  <a:pt x="2517" y="51390"/>
                  <a:pt x="3203" y="52045"/>
                  <a:pt x="2890" y="52045"/>
                </a:cubicBezTo>
                <a:cubicBezTo>
                  <a:pt x="2843" y="52045"/>
                  <a:pt x="2772" y="52030"/>
                  <a:pt x="2672" y="51995"/>
                </a:cubicBezTo>
                <a:lnTo>
                  <a:pt x="2672" y="51995"/>
                </a:lnTo>
                <a:cubicBezTo>
                  <a:pt x="2696" y="52090"/>
                  <a:pt x="2978" y="52401"/>
                  <a:pt x="2856" y="52401"/>
                </a:cubicBezTo>
                <a:cubicBezTo>
                  <a:pt x="2844" y="52401"/>
                  <a:pt x="2826" y="52397"/>
                  <a:pt x="2804" y="52390"/>
                </a:cubicBezTo>
                <a:lnTo>
                  <a:pt x="2804" y="52390"/>
                </a:lnTo>
                <a:cubicBezTo>
                  <a:pt x="2855" y="52467"/>
                  <a:pt x="2884" y="52488"/>
                  <a:pt x="2910" y="52488"/>
                </a:cubicBezTo>
                <a:cubicBezTo>
                  <a:pt x="2942" y="52488"/>
                  <a:pt x="2969" y="52456"/>
                  <a:pt x="3026" y="52456"/>
                </a:cubicBezTo>
                <a:cubicBezTo>
                  <a:pt x="3066" y="52456"/>
                  <a:pt x="3119" y="52471"/>
                  <a:pt x="3198" y="52521"/>
                </a:cubicBezTo>
                <a:lnTo>
                  <a:pt x="3356" y="52784"/>
                </a:lnTo>
                <a:cubicBezTo>
                  <a:pt x="3315" y="52777"/>
                  <a:pt x="3279" y="52774"/>
                  <a:pt x="3247" y="52774"/>
                </a:cubicBezTo>
                <a:cubicBezTo>
                  <a:pt x="2974" y="52774"/>
                  <a:pt x="3006" y="53013"/>
                  <a:pt x="2738" y="53013"/>
                </a:cubicBezTo>
                <a:cubicBezTo>
                  <a:pt x="2697" y="53013"/>
                  <a:pt x="2650" y="53007"/>
                  <a:pt x="2593" y="52995"/>
                </a:cubicBezTo>
                <a:cubicBezTo>
                  <a:pt x="2303" y="52762"/>
                  <a:pt x="2326" y="52573"/>
                  <a:pt x="2526" y="52573"/>
                </a:cubicBezTo>
                <a:cubicBezTo>
                  <a:pt x="2598" y="52573"/>
                  <a:pt x="2693" y="52597"/>
                  <a:pt x="2804" y="52653"/>
                </a:cubicBezTo>
                <a:cubicBezTo>
                  <a:pt x="2704" y="52453"/>
                  <a:pt x="2628" y="52301"/>
                  <a:pt x="2710" y="52241"/>
                </a:cubicBezTo>
                <a:lnTo>
                  <a:pt x="2710" y="52241"/>
                </a:lnTo>
                <a:cubicBezTo>
                  <a:pt x="2691" y="52248"/>
                  <a:pt x="2661" y="52250"/>
                  <a:pt x="2625" y="52250"/>
                </a:cubicBezTo>
                <a:cubicBezTo>
                  <a:pt x="2572" y="52250"/>
                  <a:pt x="2506" y="52246"/>
                  <a:pt x="2442" y="52246"/>
                </a:cubicBezTo>
                <a:cubicBezTo>
                  <a:pt x="2245" y="52246"/>
                  <a:pt x="2062" y="52288"/>
                  <a:pt x="2304" y="52626"/>
                </a:cubicBezTo>
                <a:cubicBezTo>
                  <a:pt x="1962" y="52548"/>
                  <a:pt x="1883" y="52232"/>
                  <a:pt x="1541" y="52153"/>
                </a:cubicBezTo>
                <a:lnTo>
                  <a:pt x="1541" y="52153"/>
                </a:lnTo>
                <a:cubicBezTo>
                  <a:pt x="1988" y="52679"/>
                  <a:pt x="1620" y="52942"/>
                  <a:pt x="1410" y="53205"/>
                </a:cubicBezTo>
                <a:cubicBezTo>
                  <a:pt x="1094" y="53047"/>
                  <a:pt x="1410" y="53047"/>
                  <a:pt x="1226" y="52863"/>
                </a:cubicBezTo>
                <a:lnTo>
                  <a:pt x="1226" y="52863"/>
                </a:lnTo>
                <a:cubicBezTo>
                  <a:pt x="1205" y="52889"/>
                  <a:pt x="1181" y="52899"/>
                  <a:pt x="1153" y="52899"/>
                </a:cubicBezTo>
                <a:cubicBezTo>
                  <a:pt x="1036" y="52899"/>
                  <a:pt x="854" y="52716"/>
                  <a:pt x="621" y="52653"/>
                </a:cubicBezTo>
                <a:lnTo>
                  <a:pt x="621" y="52653"/>
                </a:lnTo>
                <a:cubicBezTo>
                  <a:pt x="700" y="52995"/>
                  <a:pt x="358" y="52942"/>
                  <a:pt x="489" y="53310"/>
                </a:cubicBezTo>
                <a:cubicBezTo>
                  <a:pt x="388" y="53282"/>
                  <a:pt x="317" y="53269"/>
                  <a:pt x="268" y="53269"/>
                </a:cubicBezTo>
                <a:cubicBezTo>
                  <a:pt x="1" y="53269"/>
                  <a:pt x="447" y="53678"/>
                  <a:pt x="647" y="54257"/>
                </a:cubicBezTo>
                <a:cubicBezTo>
                  <a:pt x="726" y="54073"/>
                  <a:pt x="647" y="53836"/>
                  <a:pt x="910" y="53836"/>
                </a:cubicBezTo>
                <a:cubicBezTo>
                  <a:pt x="857" y="53705"/>
                  <a:pt x="726" y="53652"/>
                  <a:pt x="594" y="53600"/>
                </a:cubicBezTo>
                <a:cubicBezTo>
                  <a:pt x="571" y="53462"/>
                  <a:pt x="629" y="53384"/>
                  <a:pt x="749" y="53384"/>
                </a:cubicBezTo>
                <a:cubicBezTo>
                  <a:pt x="766" y="53384"/>
                  <a:pt x="785" y="53386"/>
                  <a:pt x="805" y="53389"/>
                </a:cubicBezTo>
                <a:cubicBezTo>
                  <a:pt x="989" y="53415"/>
                  <a:pt x="936" y="53626"/>
                  <a:pt x="857" y="53626"/>
                </a:cubicBezTo>
                <a:cubicBezTo>
                  <a:pt x="1025" y="53717"/>
                  <a:pt x="1406" y="53853"/>
                  <a:pt x="1629" y="53853"/>
                </a:cubicBezTo>
                <a:cubicBezTo>
                  <a:pt x="1790" y="53853"/>
                  <a:pt x="1869" y="53783"/>
                  <a:pt x="1725" y="53573"/>
                </a:cubicBezTo>
                <a:lnTo>
                  <a:pt x="1725" y="53573"/>
                </a:lnTo>
                <a:cubicBezTo>
                  <a:pt x="1873" y="53654"/>
                  <a:pt x="1999" y="53688"/>
                  <a:pt x="2105" y="53688"/>
                </a:cubicBezTo>
                <a:cubicBezTo>
                  <a:pt x="2376" y="53688"/>
                  <a:pt x="2507" y="53466"/>
                  <a:pt x="2488" y="53258"/>
                </a:cubicBezTo>
                <a:lnTo>
                  <a:pt x="2488" y="53258"/>
                </a:lnTo>
                <a:cubicBezTo>
                  <a:pt x="2648" y="53316"/>
                  <a:pt x="2767" y="53398"/>
                  <a:pt x="2803" y="53398"/>
                </a:cubicBezTo>
                <a:cubicBezTo>
                  <a:pt x="2831" y="53398"/>
                  <a:pt x="2804" y="53344"/>
                  <a:pt x="2698" y="53179"/>
                </a:cubicBezTo>
                <a:lnTo>
                  <a:pt x="2698" y="53179"/>
                </a:lnTo>
                <a:cubicBezTo>
                  <a:pt x="2879" y="53216"/>
                  <a:pt x="3038" y="53234"/>
                  <a:pt x="3176" y="53234"/>
                </a:cubicBezTo>
                <a:cubicBezTo>
                  <a:pt x="3618" y="53234"/>
                  <a:pt x="3842" y="53046"/>
                  <a:pt x="3882" y="52705"/>
                </a:cubicBezTo>
                <a:cubicBezTo>
                  <a:pt x="4044" y="52835"/>
                  <a:pt x="4143" y="52870"/>
                  <a:pt x="4215" y="52870"/>
                </a:cubicBezTo>
                <a:cubicBezTo>
                  <a:pt x="4299" y="52870"/>
                  <a:pt x="4345" y="52822"/>
                  <a:pt x="4408" y="52822"/>
                </a:cubicBezTo>
                <a:cubicBezTo>
                  <a:pt x="4466" y="52822"/>
                  <a:pt x="4539" y="52863"/>
                  <a:pt x="4671" y="53021"/>
                </a:cubicBezTo>
                <a:cubicBezTo>
                  <a:pt x="4568" y="52840"/>
                  <a:pt x="4667" y="52786"/>
                  <a:pt x="4671" y="52611"/>
                </a:cubicBezTo>
                <a:lnTo>
                  <a:pt x="4671" y="52611"/>
                </a:lnTo>
                <a:cubicBezTo>
                  <a:pt x="4738" y="52637"/>
                  <a:pt x="4785" y="52645"/>
                  <a:pt x="4820" y="52645"/>
                </a:cubicBezTo>
                <a:cubicBezTo>
                  <a:pt x="4893" y="52645"/>
                  <a:pt x="4917" y="52607"/>
                  <a:pt x="4984" y="52607"/>
                </a:cubicBezTo>
                <a:cubicBezTo>
                  <a:pt x="5021" y="52607"/>
                  <a:pt x="5069" y="52619"/>
                  <a:pt x="5144" y="52653"/>
                </a:cubicBezTo>
                <a:cubicBezTo>
                  <a:pt x="5118" y="52521"/>
                  <a:pt x="4986" y="52469"/>
                  <a:pt x="4908" y="52363"/>
                </a:cubicBezTo>
                <a:lnTo>
                  <a:pt x="4908" y="52363"/>
                </a:lnTo>
                <a:cubicBezTo>
                  <a:pt x="5048" y="52414"/>
                  <a:pt x="5176" y="52465"/>
                  <a:pt x="5240" y="52465"/>
                </a:cubicBezTo>
                <a:cubicBezTo>
                  <a:pt x="5309" y="52465"/>
                  <a:pt x="5306" y="52408"/>
                  <a:pt x="5171" y="52232"/>
                </a:cubicBezTo>
                <a:lnTo>
                  <a:pt x="5171" y="52232"/>
                </a:lnTo>
                <a:cubicBezTo>
                  <a:pt x="5286" y="52270"/>
                  <a:pt x="5442" y="52350"/>
                  <a:pt x="5499" y="52350"/>
                </a:cubicBezTo>
                <a:cubicBezTo>
                  <a:pt x="5520" y="52350"/>
                  <a:pt x="5527" y="52339"/>
                  <a:pt x="5512" y="52311"/>
                </a:cubicBezTo>
                <a:lnTo>
                  <a:pt x="5512" y="52311"/>
                </a:lnTo>
                <a:cubicBezTo>
                  <a:pt x="5749" y="52363"/>
                  <a:pt x="5670" y="52679"/>
                  <a:pt x="5960" y="52679"/>
                </a:cubicBezTo>
                <a:cubicBezTo>
                  <a:pt x="5606" y="52247"/>
                  <a:pt x="5912" y="52021"/>
                  <a:pt x="6297" y="52021"/>
                </a:cubicBezTo>
                <a:cubicBezTo>
                  <a:pt x="6429" y="52021"/>
                  <a:pt x="6569" y="52047"/>
                  <a:pt x="6696" y="52100"/>
                </a:cubicBezTo>
                <a:cubicBezTo>
                  <a:pt x="6727" y="52110"/>
                  <a:pt x="6748" y="52114"/>
                  <a:pt x="6760" y="52114"/>
                </a:cubicBezTo>
                <a:cubicBezTo>
                  <a:pt x="6854" y="52114"/>
                  <a:pt x="6486" y="51878"/>
                  <a:pt x="6486" y="51785"/>
                </a:cubicBezTo>
                <a:cubicBezTo>
                  <a:pt x="6486" y="51732"/>
                  <a:pt x="6538" y="51732"/>
                  <a:pt x="6486" y="51653"/>
                </a:cubicBezTo>
                <a:lnTo>
                  <a:pt x="6486" y="51653"/>
                </a:lnTo>
                <a:cubicBezTo>
                  <a:pt x="6775" y="51706"/>
                  <a:pt x="6880" y="51916"/>
                  <a:pt x="7143" y="51943"/>
                </a:cubicBezTo>
                <a:cubicBezTo>
                  <a:pt x="6854" y="51390"/>
                  <a:pt x="7590" y="51417"/>
                  <a:pt x="7985" y="51285"/>
                </a:cubicBezTo>
                <a:cubicBezTo>
                  <a:pt x="7748" y="50996"/>
                  <a:pt x="7906" y="51022"/>
                  <a:pt x="7801" y="50812"/>
                </a:cubicBezTo>
                <a:cubicBezTo>
                  <a:pt x="7736" y="50790"/>
                  <a:pt x="7691" y="50781"/>
                  <a:pt x="7663" y="50781"/>
                </a:cubicBezTo>
                <a:cubicBezTo>
                  <a:pt x="7493" y="50781"/>
                  <a:pt x="7867" y="51105"/>
                  <a:pt x="7684" y="51105"/>
                </a:cubicBezTo>
                <a:cubicBezTo>
                  <a:pt x="7672" y="51105"/>
                  <a:pt x="7659" y="51104"/>
                  <a:pt x="7643" y="51101"/>
                </a:cubicBezTo>
                <a:cubicBezTo>
                  <a:pt x="7459" y="50838"/>
                  <a:pt x="7511" y="50917"/>
                  <a:pt x="7091" y="50680"/>
                </a:cubicBezTo>
                <a:cubicBezTo>
                  <a:pt x="6920" y="50381"/>
                  <a:pt x="6965" y="50267"/>
                  <a:pt x="7104" y="50267"/>
                </a:cubicBezTo>
                <a:cubicBezTo>
                  <a:pt x="7223" y="50267"/>
                  <a:pt x="7409" y="50349"/>
                  <a:pt x="7590" y="50470"/>
                </a:cubicBezTo>
                <a:cubicBezTo>
                  <a:pt x="7648" y="50549"/>
                  <a:pt x="7638" y="50573"/>
                  <a:pt x="7600" y="50573"/>
                </a:cubicBezTo>
                <a:cubicBezTo>
                  <a:pt x="7542" y="50573"/>
                  <a:pt x="7417" y="50518"/>
                  <a:pt x="7362" y="50518"/>
                </a:cubicBezTo>
                <a:cubicBezTo>
                  <a:pt x="7320" y="50518"/>
                  <a:pt x="7317" y="50548"/>
                  <a:pt x="7406" y="50654"/>
                </a:cubicBezTo>
                <a:cubicBezTo>
                  <a:pt x="7420" y="50640"/>
                  <a:pt x="7441" y="50633"/>
                  <a:pt x="7467" y="50633"/>
                </a:cubicBezTo>
                <a:cubicBezTo>
                  <a:pt x="7633" y="50633"/>
                  <a:pt x="8006" y="50903"/>
                  <a:pt x="8143" y="51154"/>
                </a:cubicBezTo>
                <a:cubicBezTo>
                  <a:pt x="8300" y="50996"/>
                  <a:pt x="8669" y="51022"/>
                  <a:pt x="8853" y="50864"/>
                </a:cubicBezTo>
                <a:cubicBezTo>
                  <a:pt x="9071" y="51117"/>
                  <a:pt x="9096" y="51143"/>
                  <a:pt x="9169" y="51143"/>
                </a:cubicBezTo>
                <a:cubicBezTo>
                  <a:pt x="9188" y="51143"/>
                  <a:pt x="9210" y="51141"/>
                  <a:pt x="9240" y="51141"/>
                </a:cubicBezTo>
                <a:cubicBezTo>
                  <a:pt x="9274" y="51141"/>
                  <a:pt x="9318" y="51144"/>
                  <a:pt x="9379" y="51154"/>
                </a:cubicBezTo>
                <a:cubicBezTo>
                  <a:pt x="9379" y="51229"/>
                  <a:pt x="9337" y="51262"/>
                  <a:pt x="9253" y="51262"/>
                </a:cubicBezTo>
                <a:cubicBezTo>
                  <a:pt x="9161" y="51262"/>
                  <a:pt x="9019" y="51222"/>
                  <a:pt x="8826" y="51154"/>
                </a:cubicBezTo>
                <a:lnTo>
                  <a:pt x="8826" y="51154"/>
                </a:lnTo>
                <a:cubicBezTo>
                  <a:pt x="8932" y="51311"/>
                  <a:pt x="9195" y="51338"/>
                  <a:pt x="9273" y="51522"/>
                </a:cubicBezTo>
                <a:cubicBezTo>
                  <a:pt x="9273" y="51338"/>
                  <a:pt x="9563" y="51443"/>
                  <a:pt x="9642" y="51311"/>
                </a:cubicBezTo>
                <a:cubicBezTo>
                  <a:pt x="9510" y="51075"/>
                  <a:pt x="9195" y="50996"/>
                  <a:pt x="8932" y="50917"/>
                </a:cubicBezTo>
                <a:cubicBezTo>
                  <a:pt x="8984" y="50680"/>
                  <a:pt x="9352" y="50733"/>
                  <a:pt x="9168" y="50312"/>
                </a:cubicBezTo>
                <a:cubicBezTo>
                  <a:pt x="8984" y="50128"/>
                  <a:pt x="8747" y="49996"/>
                  <a:pt x="8590" y="49812"/>
                </a:cubicBezTo>
                <a:cubicBezTo>
                  <a:pt x="8599" y="49771"/>
                  <a:pt x="8616" y="49753"/>
                  <a:pt x="8640" y="49753"/>
                </a:cubicBezTo>
                <a:cubicBezTo>
                  <a:pt x="8752" y="49753"/>
                  <a:pt x="9004" y="50128"/>
                  <a:pt x="9221" y="50128"/>
                </a:cubicBezTo>
                <a:cubicBezTo>
                  <a:pt x="9405" y="50233"/>
                  <a:pt x="9247" y="50233"/>
                  <a:pt x="9379" y="50391"/>
                </a:cubicBezTo>
                <a:cubicBezTo>
                  <a:pt x="9513" y="50450"/>
                  <a:pt x="9619" y="50472"/>
                  <a:pt x="9711" y="50472"/>
                </a:cubicBezTo>
                <a:cubicBezTo>
                  <a:pt x="9969" y="50472"/>
                  <a:pt x="10103" y="50297"/>
                  <a:pt x="10381" y="50297"/>
                </a:cubicBezTo>
                <a:cubicBezTo>
                  <a:pt x="10486" y="50297"/>
                  <a:pt x="10612" y="50322"/>
                  <a:pt x="10773" y="50391"/>
                </a:cubicBezTo>
                <a:cubicBezTo>
                  <a:pt x="10510" y="49812"/>
                  <a:pt x="11036" y="49891"/>
                  <a:pt x="11272" y="49681"/>
                </a:cubicBezTo>
                <a:cubicBezTo>
                  <a:pt x="11719" y="49944"/>
                  <a:pt x="11456" y="50102"/>
                  <a:pt x="11825" y="50470"/>
                </a:cubicBezTo>
                <a:cubicBezTo>
                  <a:pt x="11858" y="50477"/>
                  <a:pt x="11886" y="50481"/>
                  <a:pt x="11908" y="50481"/>
                </a:cubicBezTo>
                <a:cubicBezTo>
                  <a:pt x="12105" y="50481"/>
                  <a:pt x="11886" y="50214"/>
                  <a:pt x="11950" y="50214"/>
                </a:cubicBezTo>
                <a:cubicBezTo>
                  <a:pt x="11980" y="50214"/>
                  <a:pt x="12072" y="50272"/>
                  <a:pt x="12298" y="50444"/>
                </a:cubicBezTo>
                <a:cubicBezTo>
                  <a:pt x="12088" y="50181"/>
                  <a:pt x="11851" y="49970"/>
                  <a:pt x="11562" y="49812"/>
                </a:cubicBezTo>
                <a:cubicBezTo>
                  <a:pt x="11562" y="49470"/>
                  <a:pt x="11825" y="49392"/>
                  <a:pt x="12193" y="49365"/>
                </a:cubicBezTo>
                <a:cubicBezTo>
                  <a:pt x="11693" y="48839"/>
                  <a:pt x="12061" y="48839"/>
                  <a:pt x="12272" y="48787"/>
                </a:cubicBezTo>
                <a:cubicBezTo>
                  <a:pt x="12377" y="48839"/>
                  <a:pt x="12429" y="48971"/>
                  <a:pt x="12508" y="49076"/>
                </a:cubicBezTo>
                <a:cubicBezTo>
                  <a:pt x="12523" y="49104"/>
                  <a:pt x="12514" y="49116"/>
                  <a:pt x="12490" y="49116"/>
                </a:cubicBezTo>
                <a:cubicBezTo>
                  <a:pt x="12426" y="49116"/>
                  <a:pt x="12255" y="49035"/>
                  <a:pt x="12140" y="48997"/>
                </a:cubicBezTo>
                <a:lnTo>
                  <a:pt x="12140" y="48997"/>
                </a:lnTo>
                <a:cubicBezTo>
                  <a:pt x="12193" y="49102"/>
                  <a:pt x="12245" y="49181"/>
                  <a:pt x="12351" y="49234"/>
                </a:cubicBezTo>
                <a:lnTo>
                  <a:pt x="12429" y="49392"/>
                </a:lnTo>
                <a:cubicBezTo>
                  <a:pt x="12452" y="49398"/>
                  <a:pt x="12471" y="49401"/>
                  <a:pt x="12487" y="49401"/>
                </a:cubicBezTo>
                <a:cubicBezTo>
                  <a:pt x="12620" y="49401"/>
                  <a:pt x="12527" y="49203"/>
                  <a:pt x="12666" y="49203"/>
                </a:cubicBezTo>
                <a:cubicBezTo>
                  <a:pt x="12720" y="49203"/>
                  <a:pt x="12808" y="49232"/>
                  <a:pt x="12955" y="49313"/>
                </a:cubicBezTo>
                <a:cubicBezTo>
                  <a:pt x="13087" y="49549"/>
                  <a:pt x="12824" y="49444"/>
                  <a:pt x="12824" y="49549"/>
                </a:cubicBezTo>
                <a:cubicBezTo>
                  <a:pt x="12955" y="49680"/>
                  <a:pt x="13036" y="49721"/>
                  <a:pt x="13093" y="49721"/>
                </a:cubicBezTo>
                <a:cubicBezTo>
                  <a:pt x="13191" y="49721"/>
                  <a:pt x="13219" y="49600"/>
                  <a:pt x="13306" y="49600"/>
                </a:cubicBezTo>
                <a:cubicBezTo>
                  <a:pt x="13312" y="49600"/>
                  <a:pt x="13318" y="49601"/>
                  <a:pt x="13324" y="49602"/>
                </a:cubicBezTo>
                <a:cubicBezTo>
                  <a:pt x="13465" y="49826"/>
                  <a:pt x="13551" y="49901"/>
                  <a:pt x="13614" y="49901"/>
                </a:cubicBezTo>
                <a:cubicBezTo>
                  <a:pt x="13742" y="49901"/>
                  <a:pt x="13777" y="49596"/>
                  <a:pt x="13983" y="49596"/>
                </a:cubicBezTo>
                <a:cubicBezTo>
                  <a:pt x="13999" y="49596"/>
                  <a:pt x="14016" y="49598"/>
                  <a:pt x="14034" y="49602"/>
                </a:cubicBezTo>
                <a:cubicBezTo>
                  <a:pt x="13797" y="49418"/>
                  <a:pt x="13403" y="49023"/>
                  <a:pt x="13508" y="48918"/>
                </a:cubicBezTo>
                <a:lnTo>
                  <a:pt x="13508" y="48918"/>
                </a:lnTo>
                <a:cubicBezTo>
                  <a:pt x="13823" y="49313"/>
                  <a:pt x="13955" y="49181"/>
                  <a:pt x="14376" y="49549"/>
                </a:cubicBezTo>
                <a:cubicBezTo>
                  <a:pt x="14332" y="49462"/>
                  <a:pt x="14325" y="49411"/>
                  <a:pt x="14353" y="49411"/>
                </a:cubicBezTo>
                <a:cubicBezTo>
                  <a:pt x="14359" y="49411"/>
                  <a:pt x="14367" y="49413"/>
                  <a:pt x="14376" y="49418"/>
                </a:cubicBezTo>
                <a:cubicBezTo>
                  <a:pt x="13929" y="49102"/>
                  <a:pt x="14165" y="48997"/>
                  <a:pt x="13823" y="48629"/>
                </a:cubicBezTo>
                <a:cubicBezTo>
                  <a:pt x="13874" y="48629"/>
                  <a:pt x="14000" y="48652"/>
                  <a:pt x="14121" y="48652"/>
                </a:cubicBezTo>
                <a:cubicBezTo>
                  <a:pt x="14313" y="48652"/>
                  <a:pt x="14494" y="48593"/>
                  <a:pt x="14349" y="48287"/>
                </a:cubicBezTo>
                <a:lnTo>
                  <a:pt x="14349" y="48287"/>
                </a:lnTo>
                <a:cubicBezTo>
                  <a:pt x="14639" y="48366"/>
                  <a:pt x="14718" y="48629"/>
                  <a:pt x="14928" y="48813"/>
                </a:cubicBezTo>
                <a:cubicBezTo>
                  <a:pt x="14965" y="48816"/>
                  <a:pt x="15000" y="48817"/>
                  <a:pt x="15034" y="48817"/>
                </a:cubicBezTo>
                <a:cubicBezTo>
                  <a:pt x="15184" y="48817"/>
                  <a:pt x="15301" y="48791"/>
                  <a:pt x="15431" y="48791"/>
                </a:cubicBezTo>
                <a:cubicBezTo>
                  <a:pt x="15516" y="48791"/>
                  <a:pt x="15607" y="48803"/>
                  <a:pt x="15717" y="48839"/>
                </a:cubicBezTo>
                <a:cubicBezTo>
                  <a:pt x="15664" y="48734"/>
                  <a:pt x="15585" y="48603"/>
                  <a:pt x="15533" y="48497"/>
                </a:cubicBezTo>
                <a:lnTo>
                  <a:pt x="15138" y="48340"/>
                </a:lnTo>
                <a:lnTo>
                  <a:pt x="15138" y="48340"/>
                </a:lnTo>
                <a:cubicBezTo>
                  <a:pt x="15272" y="48529"/>
                  <a:pt x="15245" y="48577"/>
                  <a:pt x="15161" y="48577"/>
                </a:cubicBezTo>
                <a:cubicBezTo>
                  <a:pt x="15077" y="48577"/>
                  <a:pt x="14935" y="48529"/>
                  <a:pt x="14843" y="48529"/>
                </a:cubicBezTo>
                <a:cubicBezTo>
                  <a:pt x="14812" y="48529"/>
                  <a:pt x="14786" y="48534"/>
                  <a:pt x="14770" y="48550"/>
                </a:cubicBezTo>
                <a:cubicBezTo>
                  <a:pt x="14586" y="48155"/>
                  <a:pt x="15165" y="48445"/>
                  <a:pt x="15007" y="48077"/>
                </a:cubicBezTo>
                <a:lnTo>
                  <a:pt x="15007" y="48077"/>
                </a:lnTo>
                <a:cubicBezTo>
                  <a:pt x="15332" y="48362"/>
                  <a:pt x="15506" y="48445"/>
                  <a:pt x="15629" y="48445"/>
                </a:cubicBezTo>
                <a:cubicBezTo>
                  <a:pt x="15799" y="48445"/>
                  <a:pt x="15873" y="48289"/>
                  <a:pt x="16115" y="48289"/>
                </a:cubicBezTo>
                <a:cubicBezTo>
                  <a:pt x="16167" y="48289"/>
                  <a:pt x="16226" y="48296"/>
                  <a:pt x="16296" y="48313"/>
                </a:cubicBezTo>
                <a:cubicBezTo>
                  <a:pt x="16142" y="48313"/>
                  <a:pt x="16208" y="48496"/>
                  <a:pt x="16082" y="48496"/>
                </a:cubicBezTo>
                <a:cubicBezTo>
                  <a:pt x="16057" y="48496"/>
                  <a:pt x="16024" y="48489"/>
                  <a:pt x="15980" y="48471"/>
                </a:cubicBezTo>
                <a:lnTo>
                  <a:pt x="15980" y="48471"/>
                </a:lnTo>
                <a:cubicBezTo>
                  <a:pt x="16098" y="48581"/>
                  <a:pt x="16184" y="48620"/>
                  <a:pt x="16249" y="48620"/>
                </a:cubicBezTo>
                <a:cubicBezTo>
                  <a:pt x="16385" y="48620"/>
                  <a:pt x="16426" y="48446"/>
                  <a:pt x="16480" y="48392"/>
                </a:cubicBezTo>
                <a:cubicBezTo>
                  <a:pt x="16322" y="48208"/>
                  <a:pt x="16111" y="48050"/>
                  <a:pt x="15954" y="47840"/>
                </a:cubicBezTo>
                <a:cubicBezTo>
                  <a:pt x="15958" y="47802"/>
                  <a:pt x="15976" y="47786"/>
                  <a:pt x="16002" y="47786"/>
                </a:cubicBezTo>
                <a:cubicBezTo>
                  <a:pt x="16123" y="47786"/>
                  <a:pt x="16434" y="48117"/>
                  <a:pt x="16585" y="48182"/>
                </a:cubicBezTo>
                <a:cubicBezTo>
                  <a:pt x="16525" y="48077"/>
                  <a:pt x="16533" y="48049"/>
                  <a:pt x="16571" y="48049"/>
                </a:cubicBezTo>
                <a:cubicBezTo>
                  <a:pt x="16599" y="48049"/>
                  <a:pt x="16645" y="48065"/>
                  <a:pt x="16690" y="48077"/>
                </a:cubicBezTo>
                <a:cubicBezTo>
                  <a:pt x="16408" y="47828"/>
                  <a:pt x="16356" y="47684"/>
                  <a:pt x="16502" y="47684"/>
                </a:cubicBezTo>
                <a:cubicBezTo>
                  <a:pt x="16587" y="47684"/>
                  <a:pt x="16739" y="47733"/>
                  <a:pt x="16953" y="47840"/>
                </a:cubicBezTo>
                <a:cubicBezTo>
                  <a:pt x="16401" y="47498"/>
                  <a:pt x="16848" y="47656"/>
                  <a:pt x="16532" y="47182"/>
                </a:cubicBezTo>
                <a:lnTo>
                  <a:pt x="16532" y="47182"/>
                </a:lnTo>
                <a:cubicBezTo>
                  <a:pt x="17085" y="47393"/>
                  <a:pt x="16690" y="47656"/>
                  <a:pt x="17269" y="47814"/>
                </a:cubicBezTo>
                <a:cubicBezTo>
                  <a:pt x="16769" y="47314"/>
                  <a:pt x="17006" y="47340"/>
                  <a:pt x="16769" y="46998"/>
                </a:cubicBezTo>
                <a:lnTo>
                  <a:pt x="16769" y="46998"/>
                </a:lnTo>
                <a:cubicBezTo>
                  <a:pt x="17216" y="47182"/>
                  <a:pt x="16953" y="47419"/>
                  <a:pt x="17216" y="47603"/>
                </a:cubicBezTo>
                <a:cubicBezTo>
                  <a:pt x="17348" y="47498"/>
                  <a:pt x="17374" y="47445"/>
                  <a:pt x="17111" y="47077"/>
                </a:cubicBezTo>
                <a:lnTo>
                  <a:pt x="17111" y="47077"/>
                </a:lnTo>
                <a:cubicBezTo>
                  <a:pt x="17532" y="47235"/>
                  <a:pt x="17190" y="47288"/>
                  <a:pt x="17479" y="47498"/>
                </a:cubicBezTo>
                <a:cubicBezTo>
                  <a:pt x="17598" y="47536"/>
                  <a:pt x="17683" y="47553"/>
                  <a:pt x="17744" y="47553"/>
                </a:cubicBezTo>
                <a:cubicBezTo>
                  <a:pt x="18060" y="47553"/>
                  <a:pt x="17694" y="47092"/>
                  <a:pt x="17716" y="46762"/>
                </a:cubicBezTo>
                <a:lnTo>
                  <a:pt x="17716" y="46762"/>
                </a:lnTo>
                <a:cubicBezTo>
                  <a:pt x="17952" y="46867"/>
                  <a:pt x="18084" y="47051"/>
                  <a:pt x="18347" y="47103"/>
                </a:cubicBezTo>
                <a:cubicBezTo>
                  <a:pt x="18137" y="46709"/>
                  <a:pt x="18584" y="46893"/>
                  <a:pt x="18478" y="46604"/>
                </a:cubicBezTo>
                <a:lnTo>
                  <a:pt x="18478" y="46604"/>
                </a:lnTo>
                <a:cubicBezTo>
                  <a:pt x="18715" y="46762"/>
                  <a:pt x="18847" y="46972"/>
                  <a:pt x="19057" y="47130"/>
                </a:cubicBezTo>
                <a:cubicBezTo>
                  <a:pt x="19162" y="47288"/>
                  <a:pt x="19057" y="47235"/>
                  <a:pt x="19110" y="47340"/>
                </a:cubicBezTo>
                <a:cubicBezTo>
                  <a:pt x="18873" y="47288"/>
                  <a:pt x="18820" y="47077"/>
                  <a:pt x="18663" y="46946"/>
                </a:cubicBezTo>
                <a:lnTo>
                  <a:pt x="18663" y="46946"/>
                </a:lnTo>
                <a:cubicBezTo>
                  <a:pt x="18584" y="47156"/>
                  <a:pt x="18794" y="47445"/>
                  <a:pt x="18478" y="47498"/>
                </a:cubicBezTo>
                <a:cubicBezTo>
                  <a:pt x="18603" y="47498"/>
                  <a:pt x="18764" y="47534"/>
                  <a:pt x="18885" y="47534"/>
                </a:cubicBezTo>
                <a:cubicBezTo>
                  <a:pt x="18993" y="47534"/>
                  <a:pt x="19069" y="47505"/>
                  <a:pt x="19057" y="47393"/>
                </a:cubicBezTo>
                <a:lnTo>
                  <a:pt x="19057" y="47393"/>
                </a:lnTo>
                <a:cubicBezTo>
                  <a:pt x="19346" y="47498"/>
                  <a:pt x="18926" y="47524"/>
                  <a:pt x="19294" y="47682"/>
                </a:cubicBezTo>
                <a:cubicBezTo>
                  <a:pt x="19031" y="47682"/>
                  <a:pt x="18952" y="47840"/>
                  <a:pt x="18768" y="47892"/>
                </a:cubicBezTo>
                <a:cubicBezTo>
                  <a:pt x="18847" y="47998"/>
                  <a:pt x="19004" y="48024"/>
                  <a:pt x="19057" y="48155"/>
                </a:cubicBezTo>
                <a:cubicBezTo>
                  <a:pt x="19067" y="48196"/>
                  <a:pt x="19062" y="48212"/>
                  <a:pt x="19045" y="48212"/>
                </a:cubicBezTo>
                <a:cubicBezTo>
                  <a:pt x="18978" y="48212"/>
                  <a:pt x="18725" y="47944"/>
                  <a:pt x="18574" y="47944"/>
                </a:cubicBezTo>
                <a:cubicBezTo>
                  <a:pt x="18568" y="47944"/>
                  <a:pt x="18563" y="47944"/>
                  <a:pt x="18557" y="47945"/>
                </a:cubicBezTo>
                <a:cubicBezTo>
                  <a:pt x="18636" y="48103"/>
                  <a:pt x="18610" y="48129"/>
                  <a:pt x="18505" y="48129"/>
                </a:cubicBezTo>
                <a:cubicBezTo>
                  <a:pt x="18888" y="48467"/>
                  <a:pt x="18856" y="48520"/>
                  <a:pt x="18727" y="48520"/>
                </a:cubicBezTo>
                <a:cubicBezTo>
                  <a:pt x="18668" y="48520"/>
                  <a:pt x="18589" y="48509"/>
                  <a:pt x="18520" y="48509"/>
                </a:cubicBezTo>
                <a:cubicBezTo>
                  <a:pt x="18388" y="48509"/>
                  <a:pt x="18294" y="48550"/>
                  <a:pt x="18452" y="48787"/>
                </a:cubicBezTo>
                <a:cubicBezTo>
                  <a:pt x="18233" y="48699"/>
                  <a:pt x="18105" y="48466"/>
                  <a:pt x="17993" y="48466"/>
                </a:cubicBezTo>
                <a:cubicBezTo>
                  <a:pt x="17970" y="48466"/>
                  <a:pt x="17948" y="48475"/>
                  <a:pt x="17926" y="48497"/>
                </a:cubicBezTo>
                <a:cubicBezTo>
                  <a:pt x="18137" y="48813"/>
                  <a:pt x="18531" y="48971"/>
                  <a:pt x="18741" y="49313"/>
                </a:cubicBezTo>
                <a:cubicBezTo>
                  <a:pt x="18787" y="49329"/>
                  <a:pt x="18821" y="49336"/>
                  <a:pt x="18845" y="49336"/>
                </a:cubicBezTo>
                <a:cubicBezTo>
                  <a:pt x="18951" y="49336"/>
                  <a:pt x="18896" y="49210"/>
                  <a:pt x="18990" y="49210"/>
                </a:cubicBezTo>
                <a:cubicBezTo>
                  <a:pt x="19012" y="49210"/>
                  <a:pt x="19042" y="49217"/>
                  <a:pt x="19083" y="49234"/>
                </a:cubicBezTo>
                <a:cubicBezTo>
                  <a:pt x="19031" y="49129"/>
                  <a:pt x="18873" y="49102"/>
                  <a:pt x="18768" y="49023"/>
                </a:cubicBezTo>
                <a:cubicBezTo>
                  <a:pt x="18667" y="48839"/>
                  <a:pt x="18738" y="48815"/>
                  <a:pt x="18843" y="48815"/>
                </a:cubicBezTo>
                <a:cubicBezTo>
                  <a:pt x="18880" y="48815"/>
                  <a:pt x="18921" y="48818"/>
                  <a:pt x="18961" y="48818"/>
                </a:cubicBezTo>
                <a:cubicBezTo>
                  <a:pt x="18985" y="48818"/>
                  <a:pt x="19009" y="48817"/>
                  <a:pt x="19031" y="48813"/>
                </a:cubicBezTo>
                <a:cubicBezTo>
                  <a:pt x="19294" y="49023"/>
                  <a:pt x="19057" y="48997"/>
                  <a:pt x="19346" y="49286"/>
                </a:cubicBezTo>
                <a:cubicBezTo>
                  <a:pt x="19294" y="49418"/>
                  <a:pt x="19083" y="49392"/>
                  <a:pt x="19189" y="49681"/>
                </a:cubicBezTo>
                <a:cubicBezTo>
                  <a:pt x="18940" y="49613"/>
                  <a:pt x="18808" y="49370"/>
                  <a:pt x="18692" y="49370"/>
                </a:cubicBezTo>
                <a:cubicBezTo>
                  <a:pt x="18673" y="49370"/>
                  <a:pt x="18655" y="49377"/>
                  <a:pt x="18636" y="49392"/>
                </a:cubicBezTo>
                <a:cubicBezTo>
                  <a:pt x="19530" y="50470"/>
                  <a:pt x="18215" y="50338"/>
                  <a:pt x="17952" y="50680"/>
                </a:cubicBezTo>
                <a:cubicBezTo>
                  <a:pt x="17742" y="50522"/>
                  <a:pt x="17663" y="50259"/>
                  <a:pt x="17426" y="50128"/>
                </a:cubicBezTo>
                <a:cubicBezTo>
                  <a:pt x="17847" y="49944"/>
                  <a:pt x="18400" y="49865"/>
                  <a:pt x="18636" y="49523"/>
                </a:cubicBezTo>
                <a:cubicBezTo>
                  <a:pt x="18560" y="49428"/>
                  <a:pt x="18491" y="49388"/>
                  <a:pt x="18444" y="49388"/>
                </a:cubicBezTo>
                <a:cubicBezTo>
                  <a:pt x="18360" y="49388"/>
                  <a:pt x="18344" y="49513"/>
                  <a:pt x="18478" y="49681"/>
                </a:cubicBezTo>
                <a:cubicBezTo>
                  <a:pt x="18163" y="49523"/>
                  <a:pt x="18110" y="49681"/>
                  <a:pt x="17900" y="49286"/>
                </a:cubicBezTo>
                <a:cubicBezTo>
                  <a:pt x="17900" y="49418"/>
                  <a:pt x="17847" y="49549"/>
                  <a:pt x="17795" y="49655"/>
                </a:cubicBezTo>
                <a:cubicBezTo>
                  <a:pt x="17584" y="49523"/>
                  <a:pt x="17479" y="49260"/>
                  <a:pt x="17163" y="49207"/>
                </a:cubicBezTo>
                <a:lnTo>
                  <a:pt x="17163" y="49207"/>
                </a:lnTo>
                <a:cubicBezTo>
                  <a:pt x="17479" y="49628"/>
                  <a:pt x="17321" y="49523"/>
                  <a:pt x="17163" y="49602"/>
                </a:cubicBezTo>
                <a:cubicBezTo>
                  <a:pt x="16900" y="49549"/>
                  <a:pt x="16822" y="49260"/>
                  <a:pt x="16585" y="49234"/>
                </a:cubicBezTo>
                <a:cubicBezTo>
                  <a:pt x="16269" y="49286"/>
                  <a:pt x="16322" y="49733"/>
                  <a:pt x="16480" y="50075"/>
                </a:cubicBezTo>
                <a:cubicBezTo>
                  <a:pt x="16374" y="49970"/>
                  <a:pt x="16190" y="49918"/>
                  <a:pt x="16111" y="49786"/>
                </a:cubicBezTo>
                <a:cubicBezTo>
                  <a:pt x="16087" y="49743"/>
                  <a:pt x="16084" y="49727"/>
                  <a:pt x="16094" y="49727"/>
                </a:cubicBezTo>
                <a:cubicBezTo>
                  <a:pt x="16122" y="49727"/>
                  <a:pt x="16257" y="49865"/>
                  <a:pt x="16288" y="49865"/>
                </a:cubicBezTo>
                <a:cubicBezTo>
                  <a:pt x="16304" y="49865"/>
                  <a:pt x="16291" y="49826"/>
                  <a:pt x="16217" y="49707"/>
                </a:cubicBezTo>
                <a:cubicBezTo>
                  <a:pt x="16156" y="49693"/>
                  <a:pt x="16106" y="49687"/>
                  <a:pt x="16063" y="49687"/>
                </a:cubicBezTo>
                <a:cubicBezTo>
                  <a:pt x="15822" y="49687"/>
                  <a:pt x="15815" y="49877"/>
                  <a:pt x="15570" y="49877"/>
                </a:cubicBezTo>
                <a:cubicBezTo>
                  <a:pt x="15537" y="49877"/>
                  <a:pt x="15498" y="49873"/>
                  <a:pt x="15454" y="49865"/>
                </a:cubicBezTo>
                <a:lnTo>
                  <a:pt x="15454" y="49865"/>
                </a:lnTo>
                <a:lnTo>
                  <a:pt x="15770" y="50470"/>
                </a:lnTo>
                <a:cubicBezTo>
                  <a:pt x="15533" y="50338"/>
                  <a:pt x="15296" y="50207"/>
                  <a:pt x="15033" y="50128"/>
                </a:cubicBezTo>
                <a:lnTo>
                  <a:pt x="15033" y="50128"/>
                </a:lnTo>
                <a:cubicBezTo>
                  <a:pt x="15428" y="50654"/>
                  <a:pt x="15585" y="50470"/>
                  <a:pt x="15875" y="50654"/>
                </a:cubicBezTo>
                <a:cubicBezTo>
                  <a:pt x="15912" y="50729"/>
                  <a:pt x="15893" y="50754"/>
                  <a:pt x="15846" y="50754"/>
                </a:cubicBezTo>
                <a:cubicBezTo>
                  <a:pt x="15760" y="50754"/>
                  <a:pt x="15578" y="50669"/>
                  <a:pt x="15488" y="50669"/>
                </a:cubicBezTo>
                <a:cubicBezTo>
                  <a:pt x="15423" y="50669"/>
                  <a:pt x="15406" y="50713"/>
                  <a:pt x="15507" y="50864"/>
                </a:cubicBezTo>
                <a:cubicBezTo>
                  <a:pt x="15086" y="50707"/>
                  <a:pt x="15033" y="50259"/>
                  <a:pt x="14586" y="50154"/>
                </a:cubicBezTo>
                <a:lnTo>
                  <a:pt x="14586" y="50154"/>
                </a:lnTo>
                <a:cubicBezTo>
                  <a:pt x="14639" y="50233"/>
                  <a:pt x="14744" y="50259"/>
                  <a:pt x="14823" y="50312"/>
                </a:cubicBezTo>
                <a:cubicBezTo>
                  <a:pt x="14875" y="50707"/>
                  <a:pt x="14455" y="50707"/>
                  <a:pt x="14165" y="50785"/>
                </a:cubicBezTo>
                <a:cubicBezTo>
                  <a:pt x="14322" y="51060"/>
                  <a:pt x="14641" y="51203"/>
                  <a:pt x="14803" y="51203"/>
                </a:cubicBezTo>
                <a:cubicBezTo>
                  <a:pt x="14858" y="51203"/>
                  <a:pt x="14895" y="51187"/>
                  <a:pt x="14902" y="51154"/>
                </a:cubicBezTo>
                <a:cubicBezTo>
                  <a:pt x="14948" y="51339"/>
                  <a:pt x="15426" y="51895"/>
                  <a:pt x="15246" y="51895"/>
                </a:cubicBezTo>
                <a:cubicBezTo>
                  <a:pt x="15222" y="51895"/>
                  <a:pt x="15187" y="51885"/>
                  <a:pt x="15138" y="51864"/>
                </a:cubicBezTo>
                <a:cubicBezTo>
                  <a:pt x="14796" y="51653"/>
                  <a:pt x="15165" y="51680"/>
                  <a:pt x="14849" y="51469"/>
                </a:cubicBezTo>
                <a:cubicBezTo>
                  <a:pt x="14775" y="51422"/>
                  <a:pt x="14734" y="51404"/>
                  <a:pt x="14713" y="51404"/>
                </a:cubicBezTo>
                <a:cubicBezTo>
                  <a:pt x="14649" y="51404"/>
                  <a:pt x="14760" y="51561"/>
                  <a:pt x="14696" y="51561"/>
                </a:cubicBezTo>
                <a:cubicBezTo>
                  <a:pt x="14675" y="51561"/>
                  <a:pt x="14634" y="51543"/>
                  <a:pt x="14560" y="51496"/>
                </a:cubicBezTo>
                <a:lnTo>
                  <a:pt x="14560" y="51496"/>
                </a:lnTo>
                <a:cubicBezTo>
                  <a:pt x="14770" y="51785"/>
                  <a:pt x="14928" y="51811"/>
                  <a:pt x="14928" y="52048"/>
                </a:cubicBezTo>
                <a:cubicBezTo>
                  <a:pt x="14718" y="51995"/>
                  <a:pt x="14560" y="51864"/>
                  <a:pt x="14481" y="51680"/>
                </a:cubicBezTo>
                <a:cubicBezTo>
                  <a:pt x="14446" y="51669"/>
                  <a:pt x="14420" y="51664"/>
                  <a:pt x="14402" y="51664"/>
                </a:cubicBezTo>
                <a:cubicBezTo>
                  <a:pt x="14217" y="51664"/>
                  <a:pt x="14795" y="52169"/>
                  <a:pt x="14592" y="52169"/>
                </a:cubicBezTo>
                <a:cubicBezTo>
                  <a:pt x="14572" y="52169"/>
                  <a:pt x="14544" y="52164"/>
                  <a:pt x="14507" y="52153"/>
                </a:cubicBezTo>
                <a:cubicBezTo>
                  <a:pt x="14270" y="51995"/>
                  <a:pt x="14218" y="51653"/>
                  <a:pt x="13902" y="51574"/>
                </a:cubicBezTo>
                <a:lnTo>
                  <a:pt x="13902" y="51574"/>
                </a:lnTo>
                <a:cubicBezTo>
                  <a:pt x="13955" y="51811"/>
                  <a:pt x="14165" y="51916"/>
                  <a:pt x="14270" y="52127"/>
                </a:cubicBezTo>
                <a:cubicBezTo>
                  <a:pt x="14270" y="52172"/>
                  <a:pt x="14270" y="52237"/>
                  <a:pt x="14203" y="52237"/>
                </a:cubicBezTo>
                <a:cubicBezTo>
                  <a:pt x="14192" y="52237"/>
                  <a:pt x="14180" y="52236"/>
                  <a:pt x="14165" y="52232"/>
                </a:cubicBezTo>
                <a:cubicBezTo>
                  <a:pt x="13929" y="52022"/>
                  <a:pt x="14060" y="51890"/>
                  <a:pt x="13692" y="51627"/>
                </a:cubicBezTo>
                <a:cubicBezTo>
                  <a:pt x="13667" y="51664"/>
                  <a:pt x="13637" y="51679"/>
                  <a:pt x="13600" y="51679"/>
                </a:cubicBezTo>
                <a:cubicBezTo>
                  <a:pt x="13477" y="51679"/>
                  <a:pt x="13278" y="51511"/>
                  <a:pt x="12955" y="51390"/>
                </a:cubicBezTo>
                <a:cubicBezTo>
                  <a:pt x="12429" y="51390"/>
                  <a:pt x="12561" y="51969"/>
                  <a:pt x="12403" y="52153"/>
                </a:cubicBezTo>
                <a:cubicBezTo>
                  <a:pt x="12296" y="51985"/>
                  <a:pt x="12191" y="51925"/>
                  <a:pt x="12086" y="51925"/>
                </a:cubicBezTo>
                <a:cubicBezTo>
                  <a:pt x="11838" y="51925"/>
                  <a:pt x="11591" y="52259"/>
                  <a:pt x="11320" y="52259"/>
                </a:cubicBezTo>
                <a:cubicBezTo>
                  <a:pt x="11313" y="52259"/>
                  <a:pt x="11306" y="52259"/>
                  <a:pt x="11299" y="52258"/>
                </a:cubicBezTo>
                <a:cubicBezTo>
                  <a:pt x="10930" y="51943"/>
                  <a:pt x="11588" y="52100"/>
                  <a:pt x="11272" y="51627"/>
                </a:cubicBezTo>
                <a:cubicBezTo>
                  <a:pt x="11237" y="51621"/>
                  <a:pt x="11206" y="51618"/>
                  <a:pt x="11178" y="51618"/>
                </a:cubicBezTo>
                <a:cubicBezTo>
                  <a:pt x="10822" y="51618"/>
                  <a:pt x="11112" y="52127"/>
                  <a:pt x="10842" y="52127"/>
                </a:cubicBezTo>
                <a:cubicBezTo>
                  <a:pt x="10794" y="52127"/>
                  <a:pt x="10729" y="52111"/>
                  <a:pt x="10641" y="52074"/>
                </a:cubicBezTo>
                <a:lnTo>
                  <a:pt x="10641" y="52074"/>
                </a:lnTo>
                <a:cubicBezTo>
                  <a:pt x="10720" y="52179"/>
                  <a:pt x="10878" y="52232"/>
                  <a:pt x="10983" y="52285"/>
                </a:cubicBezTo>
                <a:cubicBezTo>
                  <a:pt x="11246" y="52653"/>
                  <a:pt x="10878" y="52442"/>
                  <a:pt x="11062" y="52732"/>
                </a:cubicBezTo>
                <a:cubicBezTo>
                  <a:pt x="10863" y="52641"/>
                  <a:pt x="10728" y="52608"/>
                  <a:pt x="10632" y="52608"/>
                </a:cubicBezTo>
                <a:cubicBezTo>
                  <a:pt x="10368" y="52608"/>
                  <a:pt x="10393" y="52856"/>
                  <a:pt x="10193" y="52856"/>
                </a:cubicBezTo>
                <a:cubicBezTo>
                  <a:pt x="10127" y="52856"/>
                  <a:pt x="10037" y="52829"/>
                  <a:pt x="9905" y="52758"/>
                </a:cubicBezTo>
                <a:lnTo>
                  <a:pt x="9905" y="52758"/>
                </a:lnTo>
                <a:cubicBezTo>
                  <a:pt x="10010" y="53284"/>
                  <a:pt x="9484" y="53074"/>
                  <a:pt x="9799" y="53678"/>
                </a:cubicBezTo>
                <a:cubicBezTo>
                  <a:pt x="9822" y="53662"/>
                  <a:pt x="9839" y="53654"/>
                  <a:pt x="9856" y="53654"/>
                </a:cubicBezTo>
                <a:cubicBezTo>
                  <a:pt x="9918" y="53654"/>
                  <a:pt x="9966" y="53753"/>
                  <a:pt x="10194" y="53836"/>
                </a:cubicBezTo>
                <a:cubicBezTo>
                  <a:pt x="10252" y="54042"/>
                  <a:pt x="10203" y="54125"/>
                  <a:pt x="10090" y="54125"/>
                </a:cubicBezTo>
                <a:cubicBezTo>
                  <a:pt x="9843" y="54125"/>
                  <a:pt x="9286" y="53732"/>
                  <a:pt x="8853" y="53389"/>
                </a:cubicBezTo>
                <a:lnTo>
                  <a:pt x="8853" y="53389"/>
                </a:lnTo>
                <a:cubicBezTo>
                  <a:pt x="9063" y="53705"/>
                  <a:pt x="9431" y="53889"/>
                  <a:pt x="9668" y="54178"/>
                </a:cubicBezTo>
                <a:cubicBezTo>
                  <a:pt x="9514" y="54222"/>
                  <a:pt x="9433" y="54322"/>
                  <a:pt x="9241" y="54322"/>
                </a:cubicBezTo>
                <a:cubicBezTo>
                  <a:pt x="9204" y="54322"/>
                  <a:pt x="9162" y="54318"/>
                  <a:pt x="9116" y="54310"/>
                </a:cubicBezTo>
                <a:cubicBezTo>
                  <a:pt x="8905" y="54204"/>
                  <a:pt x="9063" y="54073"/>
                  <a:pt x="8958" y="53889"/>
                </a:cubicBezTo>
                <a:lnTo>
                  <a:pt x="8958" y="53889"/>
                </a:lnTo>
                <a:cubicBezTo>
                  <a:pt x="8905" y="53968"/>
                  <a:pt x="8300" y="54020"/>
                  <a:pt x="8327" y="54152"/>
                </a:cubicBezTo>
                <a:cubicBezTo>
                  <a:pt x="8210" y="54152"/>
                  <a:pt x="7885" y="53902"/>
                  <a:pt x="7981" y="53902"/>
                </a:cubicBezTo>
                <a:cubicBezTo>
                  <a:pt x="7992" y="53902"/>
                  <a:pt x="8011" y="53906"/>
                  <a:pt x="8037" y="53915"/>
                </a:cubicBezTo>
                <a:cubicBezTo>
                  <a:pt x="7935" y="53835"/>
                  <a:pt x="7880" y="53805"/>
                  <a:pt x="7852" y="53805"/>
                </a:cubicBezTo>
                <a:cubicBezTo>
                  <a:pt x="7780" y="53805"/>
                  <a:pt x="7899" y="54009"/>
                  <a:pt x="7880" y="54047"/>
                </a:cubicBezTo>
                <a:cubicBezTo>
                  <a:pt x="7932" y="54152"/>
                  <a:pt x="8090" y="54204"/>
                  <a:pt x="8221" y="54257"/>
                </a:cubicBezTo>
                <a:cubicBezTo>
                  <a:pt x="8175" y="54310"/>
                  <a:pt x="8065" y="54323"/>
                  <a:pt x="7928" y="54323"/>
                </a:cubicBezTo>
                <a:cubicBezTo>
                  <a:pt x="7791" y="54323"/>
                  <a:pt x="7626" y="54310"/>
                  <a:pt x="7472" y="54310"/>
                </a:cubicBezTo>
                <a:cubicBezTo>
                  <a:pt x="7163" y="54310"/>
                  <a:pt x="6893" y="54362"/>
                  <a:pt x="6959" y="54678"/>
                </a:cubicBezTo>
                <a:lnTo>
                  <a:pt x="6459" y="54494"/>
                </a:lnTo>
                <a:lnTo>
                  <a:pt x="6459" y="54494"/>
                </a:lnTo>
                <a:cubicBezTo>
                  <a:pt x="6538" y="54652"/>
                  <a:pt x="6249" y="54494"/>
                  <a:pt x="6459" y="54757"/>
                </a:cubicBezTo>
                <a:cubicBezTo>
                  <a:pt x="6243" y="54668"/>
                  <a:pt x="6099" y="54635"/>
                  <a:pt x="5995" y="54635"/>
                </a:cubicBezTo>
                <a:cubicBezTo>
                  <a:pt x="5706" y="54635"/>
                  <a:pt x="5744" y="54891"/>
                  <a:pt x="5462" y="54891"/>
                </a:cubicBezTo>
                <a:cubicBezTo>
                  <a:pt x="5366" y="54891"/>
                  <a:pt x="5234" y="54862"/>
                  <a:pt x="5039" y="54783"/>
                </a:cubicBezTo>
                <a:lnTo>
                  <a:pt x="5039" y="54783"/>
                </a:lnTo>
                <a:cubicBezTo>
                  <a:pt x="5139" y="55132"/>
                  <a:pt x="4966" y="55250"/>
                  <a:pt x="4646" y="55250"/>
                </a:cubicBezTo>
                <a:cubicBezTo>
                  <a:pt x="4460" y="55250"/>
                  <a:pt x="4223" y="55209"/>
                  <a:pt x="3961" y="55151"/>
                </a:cubicBezTo>
                <a:cubicBezTo>
                  <a:pt x="3882" y="54836"/>
                  <a:pt x="3724" y="54678"/>
                  <a:pt x="3645" y="54415"/>
                </a:cubicBezTo>
                <a:cubicBezTo>
                  <a:pt x="3446" y="54637"/>
                  <a:pt x="3601" y="55158"/>
                  <a:pt x="3292" y="55158"/>
                </a:cubicBezTo>
                <a:cubicBezTo>
                  <a:pt x="3235" y="55158"/>
                  <a:pt x="3161" y="55140"/>
                  <a:pt x="3067" y="55099"/>
                </a:cubicBezTo>
                <a:lnTo>
                  <a:pt x="3067" y="55099"/>
                </a:lnTo>
                <a:cubicBezTo>
                  <a:pt x="3645" y="55572"/>
                  <a:pt x="3803" y="55940"/>
                  <a:pt x="4382" y="56387"/>
                </a:cubicBezTo>
                <a:lnTo>
                  <a:pt x="4881" y="56387"/>
                </a:lnTo>
                <a:cubicBezTo>
                  <a:pt x="4802" y="56308"/>
                  <a:pt x="4723" y="56203"/>
                  <a:pt x="4645" y="56072"/>
                </a:cubicBezTo>
                <a:lnTo>
                  <a:pt x="4645" y="56072"/>
                </a:lnTo>
                <a:cubicBezTo>
                  <a:pt x="4802" y="56124"/>
                  <a:pt x="4908" y="56282"/>
                  <a:pt x="5039" y="56361"/>
                </a:cubicBezTo>
                <a:cubicBezTo>
                  <a:pt x="5016" y="56323"/>
                  <a:pt x="5026" y="56311"/>
                  <a:pt x="5051" y="56311"/>
                </a:cubicBezTo>
                <a:cubicBezTo>
                  <a:pt x="5091" y="56311"/>
                  <a:pt x="5169" y="56343"/>
                  <a:pt x="5207" y="56343"/>
                </a:cubicBezTo>
                <a:cubicBezTo>
                  <a:pt x="5227" y="56343"/>
                  <a:pt x="5236" y="56334"/>
                  <a:pt x="5223" y="56308"/>
                </a:cubicBezTo>
                <a:cubicBezTo>
                  <a:pt x="5065" y="56256"/>
                  <a:pt x="4908" y="56177"/>
                  <a:pt x="4776" y="56072"/>
                </a:cubicBezTo>
                <a:cubicBezTo>
                  <a:pt x="4645" y="55782"/>
                  <a:pt x="4960" y="55940"/>
                  <a:pt x="4539" y="55651"/>
                </a:cubicBezTo>
                <a:cubicBezTo>
                  <a:pt x="4588" y="55618"/>
                  <a:pt x="4597" y="55556"/>
                  <a:pt x="4676" y="55556"/>
                </a:cubicBezTo>
                <a:cubicBezTo>
                  <a:pt x="4726" y="55556"/>
                  <a:pt x="4803" y="55580"/>
                  <a:pt x="4934" y="55651"/>
                </a:cubicBezTo>
                <a:cubicBezTo>
                  <a:pt x="5065" y="55809"/>
                  <a:pt x="4908" y="55809"/>
                  <a:pt x="5092" y="55914"/>
                </a:cubicBezTo>
                <a:cubicBezTo>
                  <a:pt x="5179" y="55827"/>
                  <a:pt x="5302" y="55776"/>
                  <a:pt x="5417" y="55776"/>
                </a:cubicBezTo>
                <a:cubicBezTo>
                  <a:pt x="5440" y="55776"/>
                  <a:pt x="5464" y="55778"/>
                  <a:pt x="5486" y="55782"/>
                </a:cubicBezTo>
                <a:cubicBezTo>
                  <a:pt x="5564" y="55916"/>
                  <a:pt x="5595" y="55946"/>
                  <a:pt x="5625" y="55946"/>
                </a:cubicBezTo>
                <a:cubicBezTo>
                  <a:pt x="5648" y="55946"/>
                  <a:pt x="5672" y="55927"/>
                  <a:pt x="5718" y="55927"/>
                </a:cubicBezTo>
                <a:cubicBezTo>
                  <a:pt x="5750" y="55927"/>
                  <a:pt x="5793" y="55936"/>
                  <a:pt x="5854" y="55967"/>
                </a:cubicBezTo>
                <a:cubicBezTo>
                  <a:pt x="5949" y="56093"/>
                  <a:pt x="5926" y="56118"/>
                  <a:pt x="5874" y="56118"/>
                </a:cubicBezTo>
                <a:cubicBezTo>
                  <a:pt x="5840" y="56118"/>
                  <a:pt x="5792" y="56107"/>
                  <a:pt x="5759" y="56107"/>
                </a:cubicBezTo>
                <a:cubicBezTo>
                  <a:pt x="5717" y="56107"/>
                  <a:pt x="5697" y="56124"/>
                  <a:pt x="5749" y="56203"/>
                </a:cubicBezTo>
                <a:cubicBezTo>
                  <a:pt x="5948" y="56314"/>
                  <a:pt x="6049" y="56341"/>
                  <a:pt x="6121" y="56341"/>
                </a:cubicBezTo>
                <a:cubicBezTo>
                  <a:pt x="6191" y="56341"/>
                  <a:pt x="6233" y="56316"/>
                  <a:pt x="6308" y="56316"/>
                </a:cubicBezTo>
                <a:cubicBezTo>
                  <a:pt x="6342" y="56316"/>
                  <a:pt x="6381" y="56321"/>
                  <a:pt x="6433" y="56335"/>
                </a:cubicBezTo>
                <a:lnTo>
                  <a:pt x="6538" y="56387"/>
                </a:lnTo>
                <a:lnTo>
                  <a:pt x="6775" y="56387"/>
                </a:lnTo>
                <a:cubicBezTo>
                  <a:pt x="6591" y="56335"/>
                  <a:pt x="6407" y="56230"/>
                  <a:pt x="6302" y="56045"/>
                </a:cubicBezTo>
                <a:cubicBezTo>
                  <a:pt x="6305" y="56039"/>
                  <a:pt x="6315" y="56035"/>
                  <a:pt x="6329" y="56035"/>
                </a:cubicBezTo>
                <a:cubicBezTo>
                  <a:pt x="6426" y="56035"/>
                  <a:pt x="6739" y="56181"/>
                  <a:pt x="6854" y="56387"/>
                </a:cubicBezTo>
                <a:lnTo>
                  <a:pt x="21845" y="56387"/>
                </a:lnTo>
                <a:cubicBezTo>
                  <a:pt x="22055" y="56308"/>
                  <a:pt x="22213" y="56230"/>
                  <a:pt x="22239" y="56072"/>
                </a:cubicBezTo>
                <a:cubicBezTo>
                  <a:pt x="22055" y="55914"/>
                  <a:pt x="21871" y="55809"/>
                  <a:pt x="21792" y="55572"/>
                </a:cubicBezTo>
                <a:lnTo>
                  <a:pt x="21792" y="55572"/>
                </a:lnTo>
                <a:cubicBezTo>
                  <a:pt x="22212" y="55815"/>
                  <a:pt x="22335" y="56076"/>
                  <a:pt x="22534" y="56076"/>
                </a:cubicBezTo>
                <a:cubicBezTo>
                  <a:pt x="22573" y="56076"/>
                  <a:pt x="22614" y="56067"/>
                  <a:pt x="22660" y="56045"/>
                </a:cubicBezTo>
                <a:lnTo>
                  <a:pt x="22660" y="56045"/>
                </a:lnTo>
                <a:cubicBezTo>
                  <a:pt x="22897" y="56387"/>
                  <a:pt x="22634" y="56256"/>
                  <a:pt x="22608" y="56387"/>
                </a:cubicBezTo>
                <a:lnTo>
                  <a:pt x="22871" y="56387"/>
                </a:lnTo>
                <a:cubicBezTo>
                  <a:pt x="22897" y="56282"/>
                  <a:pt x="22897" y="56124"/>
                  <a:pt x="23028" y="56124"/>
                </a:cubicBezTo>
                <a:cubicBezTo>
                  <a:pt x="22897" y="56019"/>
                  <a:pt x="22739" y="55967"/>
                  <a:pt x="22686" y="55809"/>
                </a:cubicBezTo>
                <a:lnTo>
                  <a:pt x="22686" y="55809"/>
                </a:lnTo>
                <a:cubicBezTo>
                  <a:pt x="22738" y="55820"/>
                  <a:pt x="22775" y="55823"/>
                  <a:pt x="22808" y="55823"/>
                </a:cubicBezTo>
                <a:cubicBezTo>
                  <a:pt x="22838" y="55823"/>
                  <a:pt x="22864" y="55820"/>
                  <a:pt x="22892" y="55820"/>
                </a:cubicBezTo>
                <a:cubicBezTo>
                  <a:pt x="22972" y="55820"/>
                  <a:pt x="23069" y="55840"/>
                  <a:pt x="23344" y="55993"/>
                </a:cubicBezTo>
                <a:cubicBezTo>
                  <a:pt x="23265" y="55756"/>
                  <a:pt x="23028" y="55677"/>
                  <a:pt x="22976" y="55441"/>
                </a:cubicBezTo>
                <a:cubicBezTo>
                  <a:pt x="22978" y="55430"/>
                  <a:pt x="22987" y="55426"/>
                  <a:pt x="23001" y="55426"/>
                </a:cubicBezTo>
                <a:cubicBezTo>
                  <a:pt x="23078" y="55426"/>
                  <a:pt x="23300" y="55553"/>
                  <a:pt x="23399" y="55553"/>
                </a:cubicBezTo>
                <a:cubicBezTo>
                  <a:pt x="23470" y="55553"/>
                  <a:pt x="23477" y="55486"/>
                  <a:pt x="23318" y="55256"/>
                </a:cubicBezTo>
                <a:lnTo>
                  <a:pt x="23318" y="55256"/>
                </a:lnTo>
                <a:cubicBezTo>
                  <a:pt x="23528" y="55309"/>
                  <a:pt x="23607" y="55493"/>
                  <a:pt x="23844" y="55546"/>
                </a:cubicBezTo>
                <a:cubicBezTo>
                  <a:pt x="23975" y="55756"/>
                  <a:pt x="23844" y="55756"/>
                  <a:pt x="23738" y="55756"/>
                </a:cubicBezTo>
                <a:cubicBezTo>
                  <a:pt x="23860" y="55788"/>
                  <a:pt x="23967" y="55802"/>
                  <a:pt x="24061" y="55802"/>
                </a:cubicBezTo>
                <a:cubicBezTo>
                  <a:pt x="24829" y="55802"/>
                  <a:pt x="24813" y="54862"/>
                  <a:pt x="25422" y="54652"/>
                </a:cubicBezTo>
                <a:cubicBezTo>
                  <a:pt x="25606" y="54809"/>
                  <a:pt x="25764" y="55020"/>
                  <a:pt x="25895" y="55256"/>
                </a:cubicBezTo>
                <a:cubicBezTo>
                  <a:pt x="26051" y="55256"/>
                  <a:pt x="25962" y="55049"/>
                  <a:pt x="26122" y="55049"/>
                </a:cubicBezTo>
                <a:cubicBezTo>
                  <a:pt x="26151" y="55049"/>
                  <a:pt x="26188" y="55056"/>
                  <a:pt x="26237" y="55072"/>
                </a:cubicBezTo>
                <a:cubicBezTo>
                  <a:pt x="26132" y="54862"/>
                  <a:pt x="25948" y="54704"/>
                  <a:pt x="25764" y="54599"/>
                </a:cubicBezTo>
                <a:cubicBezTo>
                  <a:pt x="25974" y="54389"/>
                  <a:pt x="27079" y="54625"/>
                  <a:pt x="26368" y="53573"/>
                </a:cubicBezTo>
                <a:lnTo>
                  <a:pt x="26368" y="53573"/>
                </a:lnTo>
                <a:cubicBezTo>
                  <a:pt x="26763" y="53810"/>
                  <a:pt x="26526" y="53889"/>
                  <a:pt x="26789" y="54099"/>
                </a:cubicBezTo>
                <a:cubicBezTo>
                  <a:pt x="26973" y="53968"/>
                  <a:pt x="26973" y="53915"/>
                  <a:pt x="27184" y="53863"/>
                </a:cubicBezTo>
                <a:cubicBezTo>
                  <a:pt x="27105" y="53731"/>
                  <a:pt x="26947" y="53652"/>
                  <a:pt x="26868" y="53547"/>
                </a:cubicBezTo>
                <a:cubicBezTo>
                  <a:pt x="26875" y="53467"/>
                  <a:pt x="26965" y="53447"/>
                  <a:pt x="27079" y="53447"/>
                </a:cubicBezTo>
                <a:cubicBezTo>
                  <a:pt x="27191" y="53447"/>
                  <a:pt x="27328" y="53466"/>
                  <a:pt x="27435" y="53466"/>
                </a:cubicBezTo>
                <a:cubicBezTo>
                  <a:pt x="27614" y="53466"/>
                  <a:pt x="27712" y="53413"/>
                  <a:pt x="27473" y="53126"/>
                </a:cubicBezTo>
                <a:lnTo>
                  <a:pt x="27473" y="53126"/>
                </a:lnTo>
                <a:cubicBezTo>
                  <a:pt x="27710" y="53231"/>
                  <a:pt x="27841" y="53415"/>
                  <a:pt x="28104" y="53468"/>
                </a:cubicBezTo>
                <a:cubicBezTo>
                  <a:pt x="28104" y="53350"/>
                  <a:pt x="27956" y="53113"/>
                  <a:pt x="28060" y="53113"/>
                </a:cubicBezTo>
                <a:cubicBezTo>
                  <a:pt x="28094" y="53113"/>
                  <a:pt x="28157" y="53139"/>
                  <a:pt x="28262" y="53205"/>
                </a:cubicBezTo>
                <a:cubicBezTo>
                  <a:pt x="27631" y="52416"/>
                  <a:pt x="28867" y="52968"/>
                  <a:pt x="28551" y="52311"/>
                </a:cubicBezTo>
                <a:lnTo>
                  <a:pt x="28551" y="52311"/>
                </a:lnTo>
                <a:cubicBezTo>
                  <a:pt x="28683" y="52469"/>
                  <a:pt x="28920" y="52495"/>
                  <a:pt x="29025" y="52653"/>
                </a:cubicBezTo>
                <a:cubicBezTo>
                  <a:pt x="29006" y="52465"/>
                  <a:pt x="28933" y="52237"/>
                  <a:pt x="29124" y="52237"/>
                </a:cubicBezTo>
                <a:cubicBezTo>
                  <a:pt x="29200" y="52237"/>
                  <a:pt x="29318" y="52273"/>
                  <a:pt x="29498" y="52363"/>
                </a:cubicBezTo>
                <a:cubicBezTo>
                  <a:pt x="29340" y="52153"/>
                  <a:pt x="29340" y="52048"/>
                  <a:pt x="29367" y="51969"/>
                </a:cubicBezTo>
                <a:lnTo>
                  <a:pt x="29367" y="51969"/>
                </a:lnTo>
                <a:cubicBezTo>
                  <a:pt x="29446" y="52048"/>
                  <a:pt x="29577" y="52127"/>
                  <a:pt x="29682" y="52179"/>
                </a:cubicBezTo>
                <a:cubicBezTo>
                  <a:pt x="29555" y="52052"/>
                  <a:pt x="29562" y="51954"/>
                  <a:pt x="29623" y="51954"/>
                </a:cubicBezTo>
                <a:cubicBezTo>
                  <a:pt x="29662" y="51954"/>
                  <a:pt x="29725" y="51996"/>
                  <a:pt x="29787" y="52100"/>
                </a:cubicBezTo>
                <a:cubicBezTo>
                  <a:pt x="29656" y="51837"/>
                  <a:pt x="29840" y="51785"/>
                  <a:pt x="30156" y="51785"/>
                </a:cubicBezTo>
                <a:cubicBezTo>
                  <a:pt x="29814" y="51522"/>
                  <a:pt x="29866" y="51443"/>
                  <a:pt x="29919" y="51338"/>
                </a:cubicBezTo>
                <a:lnTo>
                  <a:pt x="29919" y="51338"/>
                </a:lnTo>
                <a:cubicBezTo>
                  <a:pt x="30050" y="51390"/>
                  <a:pt x="30077" y="51522"/>
                  <a:pt x="30156" y="51627"/>
                </a:cubicBezTo>
                <a:cubicBezTo>
                  <a:pt x="30392" y="51627"/>
                  <a:pt x="30366" y="51390"/>
                  <a:pt x="30603" y="51364"/>
                </a:cubicBezTo>
                <a:lnTo>
                  <a:pt x="30603" y="51364"/>
                </a:lnTo>
                <a:cubicBezTo>
                  <a:pt x="30866" y="51759"/>
                  <a:pt x="30419" y="51417"/>
                  <a:pt x="30787" y="51837"/>
                </a:cubicBezTo>
                <a:cubicBezTo>
                  <a:pt x="30844" y="51837"/>
                  <a:pt x="30902" y="51844"/>
                  <a:pt x="30950" y="51844"/>
                </a:cubicBezTo>
                <a:cubicBezTo>
                  <a:pt x="31035" y="51844"/>
                  <a:pt x="31093" y="51823"/>
                  <a:pt x="31076" y="51706"/>
                </a:cubicBezTo>
                <a:lnTo>
                  <a:pt x="31076" y="51706"/>
                </a:lnTo>
                <a:cubicBezTo>
                  <a:pt x="31234" y="51811"/>
                  <a:pt x="31287" y="51969"/>
                  <a:pt x="31365" y="52100"/>
                </a:cubicBezTo>
                <a:cubicBezTo>
                  <a:pt x="31354" y="52109"/>
                  <a:pt x="31336" y="52113"/>
                  <a:pt x="31315" y="52113"/>
                </a:cubicBezTo>
                <a:cubicBezTo>
                  <a:pt x="31226" y="52113"/>
                  <a:pt x="31070" y="52049"/>
                  <a:pt x="30986" y="52049"/>
                </a:cubicBezTo>
                <a:cubicBezTo>
                  <a:pt x="30911" y="52049"/>
                  <a:pt x="30892" y="52099"/>
                  <a:pt x="31024" y="52285"/>
                </a:cubicBezTo>
                <a:cubicBezTo>
                  <a:pt x="31024" y="52259"/>
                  <a:pt x="31034" y="52248"/>
                  <a:pt x="31052" y="52248"/>
                </a:cubicBezTo>
                <a:cubicBezTo>
                  <a:pt x="31141" y="52248"/>
                  <a:pt x="31416" y="52515"/>
                  <a:pt x="31514" y="52515"/>
                </a:cubicBezTo>
                <a:cubicBezTo>
                  <a:pt x="31536" y="52515"/>
                  <a:pt x="31550" y="52502"/>
                  <a:pt x="31550" y="52469"/>
                </a:cubicBezTo>
                <a:cubicBezTo>
                  <a:pt x="31891" y="52705"/>
                  <a:pt x="31839" y="52837"/>
                  <a:pt x="31813" y="52968"/>
                </a:cubicBezTo>
                <a:cubicBezTo>
                  <a:pt x="31602" y="52863"/>
                  <a:pt x="31497" y="52653"/>
                  <a:pt x="31339" y="52495"/>
                </a:cubicBezTo>
                <a:cubicBezTo>
                  <a:pt x="31312" y="52487"/>
                  <a:pt x="31290" y="52484"/>
                  <a:pt x="31273" y="52484"/>
                </a:cubicBezTo>
                <a:cubicBezTo>
                  <a:pt x="31112" y="52484"/>
                  <a:pt x="31404" y="52804"/>
                  <a:pt x="31523" y="52995"/>
                </a:cubicBezTo>
                <a:cubicBezTo>
                  <a:pt x="31467" y="53032"/>
                  <a:pt x="31464" y="53136"/>
                  <a:pt x="31344" y="53136"/>
                </a:cubicBezTo>
                <a:cubicBezTo>
                  <a:pt x="31295" y="53136"/>
                  <a:pt x="31227" y="53119"/>
                  <a:pt x="31129" y="53074"/>
                </a:cubicBezTo>
                <a:cubicBezTo>
                  <a:pt x="31392" y="52968"/>
                  <a:pt x="30813" y="52548"/>
                  <a:pt x="31050" y="52495"/>
                </a:cubicBezTo>
                <a:cubicBezTo>
                  <a:pt x="30839" y="52232"/>
                  <a:pt x="30761" y="52548"/>
                  <a:pt x="30629" y="52127"/>
                </a:cubicBezTo>
                <a:cubicBezTo>
                  <a:pt x="30605" y="52069"/>
                  <a:pt x="30604" y="52046"/>
                  <a:pt x="30617" y="52046"/>
                </a:cubicBezTo>
                <a:cubicBezTo>
                  <a:pt x="30664" y="52046"/>
                  <a:pt x="30893" y="52327"/>
                  <a:pt x="30933" y="52327"/>
                </a:cubicBezTo>
                <a:cubicBezTo>
                  <a:pt x="30943" y="52327"/>
                  <a:pt x="30941" y="52308"/>
                  <a:pt x="30918" y="52258"/>
                </a:cubicBezTo>
                <a:cubicBezTo>
                  <a:pt x="30734" y="51837"/>
                  <a:pt x="30761" y="52074"/>
                  <a:pt x="30445" y="51890"/>
                </a:cubicBezTo>
                <a:cubicBezTo>
                  <a:pt x="30445" y="51847"/>
                  <a:pt x="30445" y="51804"/>
                  <a:pt x="30502" y="51804"/>
                </a:cubicBezTo>
                <a:cubicBezTo>
                  <a:pt x="30515" y="51804"/>
                  <a:pt x="30531" y="51806"/>
                  <a:pt x="30550" y="51811"/>
                </a:cubicBezTo>
                <a:cubicBezTo>
                  <a:pt x="30517" y="51799"/>
                  <a:pt x="30487" y="51794"/>
                  <a:pt x="30460" y="51794"/>
                </a:cubicBezTo>
                <a:cubicBezTo>
                  <a:pt x="30198" y="51794"/>
                  <a:pt x="30221" y="52312"/>
                  <a:pt x="29864" y="52312"/>
                </a:cubicBezTo>
                <a:cubicBezTo>
                  <a:pt x="29856" y="52312"/>
                  <a:pt x="29848" y="52311"/>
                  <a:pt x="29840" y="52311"/>
                </a:cubicBezTo>
                <a:lnTo>
                  <a:pt x="29840" y="52311"/>
                </a:lnTo>
                <a:cubicBezTo>
                  <a:pt x="30287" y="52626"/>
                  <a:pt x="29840" y="52469"/>
                  <a:pt x="30156" y="52784"/>
                </a:cubicBezTo>
                <a:cubicBezTo>
                  <a:pt x="30287" y="52626"/>
                  <a:pt x="30313" y="52390"/>
                  <a:pt x="30235" y="52206"/>
                </a:cubicBezTo>
                <a:lnTo>
                  <a:pt x="30235" y="52206"/>
                </a:lnTo>
                <a:cubicBezTo>
                  <a:pt x="31234" y="53021"/>
                  <a:pt x="30524" y="53126"/>
                  <a:pt x="30682" y="53468"/>
                </a:cubicBezTo>
                <a:cubicBezTo>
                  <a:pt x="30129" y="53310"/>
                  <a:pt x="29945" y="52837"/>
                  <a:pt x="29472" y="52626"/>
                </a:cubicBezTo>
                <a:lnTo>
                  <a:pt x="29472" y="52626"/>
                </a:lnTo>
                <a:cubicBezTo>
                  <a:pt x="29945" y="53047"/>
                  <a:pt x="29183" y="52653"/>
                  <a:pt x="29498" y="53100"/>
                </a:cubicBezTo>
                <a:cubicBezTo>
                  <a:pt x="29498" y="53047"/>
                  <a:pt x="29562" y="53007"/>
                  <a:pt x="29660" y="53007"/>
                </a:cubicBezTo>
                <a:cubicBezTo>
                  <a:pt x="29807" y="53007"/>
                  <a:pt x="30030" y="53095"/>
                  <a:pt x="30235" y="53363"/>
                </a:cubicBezTo>
                <a:cubicBezTo>
                  <a:pt x="30111" y="53299"/>
                  <a:pt x="30043" y="53274"/>
                  <a:pt x="30007" y="53274"/>
                </a:cubicBezTo>
                <a:cubicBezTo>
                  <a:pt x="29881" y="53274"/>
                  <a:pt x="30166" y="53585"/>
                  <a:pt x="29916" y="53585"/>
                </a:cubicBezTo>
                <a:cubicBezTo>
                  <a:pt x="29889" y="53585"/>
                  <a:pt x="29855" y="53581"/>
                  <a:pt x="29814" y="53573"/>
                </a:cubicBezTo>
                <a:cubicBezTo>
                  <a:pt x="29498" y="53468"/>
                  <a:pt x="29419" y="53152"/>
                  <a:pt x="29104" y="53074"/>
                </a:cubicBezTo>
                <a:lnTo>
                  <a:pt x="29104" y="53074"/>
                </a:lnTo>
                <a:lnTo>
                  <a:pt x="29340" y="53494"/>
                </a:lnTo>
                <a:cubicBezTo>
                  <a:pt x="29472" y="53521"/>
                  <a:pt x="29577" y="53600"/>
                  <a:pt x="29656" y="53705"/>
                </a:cubicBezTo>
                <a:cubicBezTo>
                  <a:pt x="29787" y="54231"/>
                  <a:pt x="29393" y="54336"/>
                  <a:pt x="29367" y="54730"/>
                </a:cubicBezTo>
                <a:cubicBezTo>
                  <a:pt x="29486" y="54797"/>
                  <a:pt x="29556" y="54820"/>
                  <a:pt x="29601" y="54820"/>
                </a:cubicBezTo>
                <a:cubicBezTo>
                  <a:pt x="29696" y="54820"/>
                  <a:pt x="29675" y="54717"/>
                  <a:pt x="29755" y="54717"/>
                </a:cubicBezTo>
                <a:cubicBezTo>
                  <a:pt x="29770" y="54717"/>
                  <a:pt x="29789" y="54721"/>
                  <a:pt x="29814" y="54730"/>
                </a:cubicBezTo>
                <a:cubicBezTo>
                  <a:pt x="29885" y="54944"/>
                  <a:pt x="29872" y="55206"/>
                  <a:pt x="29660" y="55206"/>
                </a:cubicBezTo>
                <a:cubicBezTo>
                  <a:pt x="29559" y="55206"/>
                  <a:pt x="29413" y="55146"/>
                  <a:pt x="29209" y="54993"/>
                </a:cubicBezTo>
                <a:cubicBezTo>
                  <a:pt x="29340" y="54993"/>
                  <a:pt x="29340" y="54862"/>
                  <a:pt x="29130" y="54546"/>
                </a:cubicBezTo>
                <a:cubicBezTo>
                  <a:pt x="29050" y="54436"/>
                  <a:pt x="29000" y="54414"/>
                  <a:pt x="28958" y="54414"/>
                </a:cubicBezTo>
                <a:cubicBezTo>
                  <a:pt x="28929" y="54414"/>
                  <a:pt x="28903" y="54424"/>
                  <a:pt x="28874" y="54424"/>
                </a:cubicBezTo>
                <a:cubicBezTo>
                  <a:pt x="28833" y="54424"/>
                  <a:pt x="28785" y="54404"/>
                  <a:pt x="28709" y="54310"/>
                </a:cubicBezTo>
                <a:lnTo>
                  <a:pt x="28709" y="54310"/>
                </a:lnTo>
                <a:cubicBezTo>
                  <a:pt x="28633" y="54463"/>
                  <a:pt x="28849" y="54839"/>
                  <a:pt x="28677" y="54839"/>
                </a:cubicBezTo>
                <a:cubicBezTo>
                  <a:pt x="28613" y="54839"/>
                  <a:pt x="28495" y="54787"/>
                  <a:pt x="28288" y="54652"/>
                </a:cubicBezTo>
                <a:lnTo>
                  <a:pt x="28288" y="54652"/>
                </a:lnTo>
                <a:cubicBezTo>
                  <a:pt x="28432" y="54859"/>
                  <a:pt x="28401" y="54892"/>
                  <a:pt x="28332" y="54892"/>
                </a:cubicBezTo>
                <a:cubicBezTo>
                  <a:pt x="28299" y="54892"/>
                  <a:pt x="28257" y="54884"/>
                  <a:pt x="28220" y="54884"/>
                </a:cubicBezTo>
                <a:cubicBezTo>
                  <a:pt x="28207" y="54884"/>
                  <a:pt x="28194" y="54885"/>
                  <a:pt x="28183" y="54888"/>
                </a:cubicBezTo>
                <a:cubicBezTo>
                  <a:pt x="28288" y="54993"/>
                  <a:pt x="28367" y="55151"/>
                  <a:pt x="28499" y="55204"/>
                </a:cubicBezTo>
                <a:cubicBezTo>
                  <a:pt x="28484" y="55202"/>
                  <a:pt x="28470" y="55201"/>
                  <a:pt x="28457" y="55201"/>
                </a:cubicBezTo>
                <a:cubicBezTo>
                  <a:pt x="28171" y="55201"/>
                  <a:pt x="28198" y="55610"/>
                  <a:pt x="27924" y="55610"/>
                </a:cubicBezTo>
                <a:cubicBezTo>
                  <a:pt x="27846" y="55610"/>
                  <a:pt x="27745" y="55577"/>
                  <a:pt x="27605" y="55493"/>
                </a:cubicBezTo>
                <a:cubicBezTo>
                  <a:pt x="27526" y="55625"/>
                  <a:pt x="27552" y="55809"/>
                  <a:pt x="27473" y="55967"/>
                </a:cubicBezTo>
                <a:cubicBezTo>
                  <a:pt x="27368" y="55861"/>
                  <a:pt x="27263" y="55756"/>
                  <a:pt x="27157" y="55651"/>
                </a:cubicBezTo>
                <a:cubicBezTo>
                  <a:pt x="27141" y="55647"/>
                  <a:pt x="27127" y="55645"/>
                  <a:pt x="27117" y="55645"/>
                </a:cubicBezTo>
                <a:cubicBezTo>
                  <a:pt x="26982" y="55645"/>
                  <a:pt x="27370" y="55949"/>
                  <a:pt x="27394" y="56072"/>
                </a:cubicBezTo>
                <a:cubicBezTo>
                  <a:pt x="27079" y="55940"/>
                  <a:pt x="26842" y="55704"/>
                  <a:pt x="26658" y="55441"/>
                </a:cubicBezTo>
                <a:cubicBezTo>
                  <a:pt x="26522" y="55441"/>
                  <a:pt x="26473" y="55526"/>
                  <a:pt x="26357" y="55526"/>
                </a:cubicBezTo>
                <a:cubicBezTo>
                  <a:pt x="26271" y="55526"/>
                  <a:pt x="26147" y="55478"/>
                  <a:pt x="25921" y="55309"/>
                </a:cubicBezTo>
                <a:lnTo>
                  <a:pt x="25921" y="55309"/>
                </a:lnTo>
                <a:cubicBezTo>
                  <a:pt x="26184" y="55598"/>
                  <a:pt x="26579" y="55782"/>
                  <a:pt x="26737" y="56124"/>
                </a:cubicBezTo>
                <a:cubicBezTo>
                  <a:pt x="26751" y="56126"/>
                  <a:pt x="26763" y="56127"/>
                  <a:pt x="26774" y="56127"/>
                </a:cubicBezTo>
                <a:cubicBezTo>
                  <a:pt x="27011" y="56127"/>
                  <a:pt x="26353" y="55633"/>
                  <a:pt x="26600" y="55633"/>
                </a:cubicBezTo>
                <a:cubicBezTo>
                  <a:pt x="26626" y="55633"/>
                  <a:pt x="26662" y="55639"/>
                  <a:pt x="26710" y="55651"/>
                </a:cubicBezTo>
                <a:cubicBezTo>
                  <a:pt x="27026" y="55888"/>
                  <a:pt x="27157" y="56072"/>
                  <a:pt x="27184" y="56256"/>
                </a:cubicBezTo>
                <a:cubicBezTo>
                  <a:pt x="27168" y="56332"/>
                  <a:pt x="27093" y="56356"/>
                  <a:pt x="26991" y="56356"/>
                </a:cubicBezTo>
                <a:cubicBezTo>
                  <a:pt x="26837" y="56356"/>
                  <a:pt x="26624" y="56304"/>
                  <a:pt x="26466" y="56304"/>
                </a:cubicBezTo>
                <a:cubicBezTo>
                  <a:pt x="26368" y="56304"/>
                  <a:pt x="26292" y="56323"/>
                  <a:pt x="26263" y="56387"/>
                </a:cubicBezTo>
                <a:lnTo>
                  <a:pt x="31523" y="56387"/>
                </a:lnTo>
                <a:lnTo>
                  <a:pt x="48513" y="56414"/>
                </a:lnTo>
                <a:lnTo>
                  <a:pt x="50170" y="56414"/>
                </a:lnTo>
                <a:cubicBezTo>
                  <a:pt x="50538" y="56019"/>
                  <a:pt x="50906" y="55651"/>
                  <a:pt x="51301" y="55256"/>
                </a:cubicBezTo>
                <a:cubicBezTo>
                  <a:pt x="51748" y="54757"/>
                  <a:pt x="52221" y="54257"/>
                  <a:pt x="52668" y="53784"/>
                </a:cubicBezTo>
                <a:lnTo>
                  <a:pt x="53352" y="53021"/>
                </a:lnTo>
                <a:lnTo>
                  <a:pt x="54062" y="52285"/>
                </a:lnTo>
                <a:cubicBezTo>
                  <a:pt x="54983" y="51285"/>
                  <a:pt x="55903" y="50286"/>
                  <a:pt x="56798" y="49286"/>
                </a:cubicBezTo>
                <a:cubicBezTo>
                  <a:pt x="57271" y="48787"/>
                  <a:pt x="57718" y="48261"/>
                  <a:pt x="58165" y="47761"/>
                </a:cubicBezTo>
                <a:lnTo>
                  <a:pt x="59559" y="46262"/>
                </a:lnTo>
                <a:cubicBezTo>
                  <a:pt x="59743" y="46393"/>
                  <a:pt x="59901" y="46577"/>
                  <a:pt x="59980" y="46788"/>
                </a:cubicBezTo>
                <a:cubicBezTo>
                  <a:pt x="58928" y="46840"/>
                  <a:pt x="59112" y="48234"/>
                  <a:pt x="58113" y="48366"/>
                </a:cubicBezTo>
                <a:cubicBezTo>
                  <a:pt x="58349" y="48681"/>
                  <a:pt x="58297" y="48681"/>
                  <a:pt x="58270" y="48839"/>
                </a:cubicBezTo>
                <a:cubicBezTo>
                  <a:pt x="58113" y="48734"/>
                  <a:pt x="58270" y="48760"/>
                  <a:pt x="58165" y="48576"/>
                </a:cubicBezTo>
                <a:cubicBezTo>
                  <a:pt x="58149" y="48571"/>
                  <a:pt x="58135" y="48569"/>
                  <a:pt x="58123" y="48569"/>
                </a:cubicBezTo>
                <a:cubicBezTo>
                  <a:pt x="57985" y="48569"/>
                  <a:pt x="58157" y="48892"/>
                  <a:pt x="58027" y="48892"/>
                </a:cubicBezTo>
                <a:cubicBezTo>
                  <a:pt x="57992" y="48892"/>
                  <a:pt x="57937" y="48869"/>
                  <a:pt x="57850" y="48813"/>
                </a:cubicBezTo>
                <a:lnTo>
                  <a:pt x="57850" y="48813"/>
                </a:lnTo>
                <a:cubicBezTo>
                  <a:pt x="57955" y="49050"/>
                  <a:pt x="58218" y="49181"/>
                  <a:pt x="58323" y="49418"/>
                </a:cubicBezTo>
                <a:cubicBezTo>
                  <a:pt x="58104" y="49308"/>
                  <a:pt x="57926" y="49260"/>
                  <a:pt x="57783" y="49260"/>
                </a:cubicBezTo>
                <a:cubicBezTo>
                  <a:pt x="57340" y="49260"/>
                  <a:pt x="57225" y="49717"/>
                  <a:pt x="57245" y="50233"/>
                </a:cubicBezTo>
                <a:cubicBezTo>
                  <a:pt x="56876" y="50365"/>
                  <a:pt x="56403" y="50391"/>
                  <a:pt x="56508" y="51022"/>
                </a:cubicBezTo>
                <a:cubicBezTo>
                  <a:pt x="56403" y="50970"/>
                  <a:pt x="56324" y="50917"/>
                  <a:pt x="56272" y="50838"/>
                </a:cubicBezTo>
                <a:cubicBezTo>
                  <a:pt x="56245" y="51601"/>
                  <a:pt x="55167" y="51653"/>
                  <a:pt x="55430" y="52442"/>
                </a:cubicBezTo>
                <a:cubicBezTo>
                  <a:pt x="55208" y="52331"/>
                  <a:pt x="55173" y="52220"/>
                  <a:pt x="55104" y="52220"/>
                </a:cubicBezTo>
                <a:cubicBezTo>
                  <a:pt x="55092" y="52220"/>
                  <a:pt x="55078" y="52224"/>
                  <a:pt x="55062" y="52232"/>
                </a:cubicBezTo>
                <a:cubicBezTo>
                  <a:pt x="55141" y="52337"/>
                  <a:pt x="55246" y="52416"/>
                  <a:pt x="55377" y="52469"/>
                </a:cubicBezTo>
                <a:cubicBezTo>
                  <a:pt x="54415" y="52521"/>
                  <a:pt x="54816" y="53731"/>
                  <a:pt x="53780" y="53731"/>
                </a:cubicBezTo>
                <a:cubicBezTo>
                  <a:pt x="53769" y="53731"/>
                  <a:pt x="53758" y="53731"/>
                  <a:pt x="53747" y="53731"/>
                </a:cubicBezTo>
                <a:lnTo>
                  <a:pt x="53747" y="53731"/>
                </a:lnTo>
                <a:cubicBezTo>
                  <a:pt x="54141" y="54204"/>
                  <a:pt x="53457" y="54047"/>
                  <a:pt x="53326" y="54152"/>
                </a:cubicBezTo>
                <a:cubicBezTo>
                  <a:pt x="53152" y="54326"/>
                  <a:pt x="53320" y="54769"/>
                  <a:pt x="53130" y="54769"/>
                </a:cubicBezTo>
                <a:cubicBezTo>
                  <a:pt x="53091" y="54769"/>
                  <a:pt x="53035" y="54750"/>
                  <a:pt x="52958" y="54704"/>
                </a:cubicBezTo>
                <a:lnTo>
                  <a:pt x="52958" y="54704"/>
                </a:lnTo>
                <a:cubicBezTo>
                  <a:pt x="53036" y="55056"/>
                  <a:pt x="52954" y="55248"/>
                  <a:pt x="52692" y="55248"/>
                </a:cubicBezTo>
                <a:cubicBezTo>
                  <a:pt x="52601" y="55248"/>
                  <a:pt x="52488" y="55225"/>
                  <a:pt x="52353" y="55178"/>
                </a:cubicBezTo>
                <a:lnTo>
                  <a:pt x="52353" y="55178"/>
                </a:lnTo>
                <a:cubicBezTo>
                  <a:pt x="52379" y="55414"/>
                  <a:pt x="52668" y="55388"/>
                  <a:pt x="52695" y="55625"/>
                </a:cubicBezTo>
                <a:cubicBezTo>
                  <a:pt x="52727" y="55670"/>
                  <a:pt x="52721" y="55688"/>
                  <a:pt x="52694" y="55688"/>
                </a:cubicBezTo>
                <a:cubicBezTo>
                  <a:pt x="52625" y="55688"/>
                  <a:pt x="52423" y="55575"/>
                  <a:pt x="52352" y="55491"/>
                </a:cubicBezTo>
                <a:lnTo>
                  <a:pt x="52352" y="55491"/>
                </a:lnTo>
                <a:cubicBezTo>
                  <a:pt x="52529" y="55874"/>
                  <a:pt x="52119" y="55716"/>
                  <a:pt x="52195" y="56019"/>
                </a:cubicBezTo>
                <a:cubicBezTo>
                  <a:pt x="52064" y="55967"/>
                  <a:pt x="51985" y="55861"/>
                  <a:pt x="51932" y="55756"/>
                </a:cubicBezTo>
                <a:lnTo>
                  <a:pt x="51932" y="55756"/>
                </a:lnTo>
                <a:cubicBezTo>
                  <a:pt x="52090" y="56203"/>
                  <a:pt x="51801" y="56177"/>
                  <a:pt x="51748" y="56414"/>
                </a:cubicBezTo>
                <a:lnTo>
                  <a:pt x="58244" y="56414"/>
                </a:lnTo>
                <a:cubicBezTo>
                  <a:pt x="58428" y="56203"/>
                  <a:pt x="58639" y="56045"/>
                  <a:pt x="58875" y="55888"/>
                </a:cubicBezTo>
                <a:lnTo>
                  <a:pt x="58691" y="55546"/>
                </a:lnTo>
                <a:cubicBezTo>
                  <a:pt x="58691" y="55524"/>
                  <a:pt x="58699" y="55514"/>
                  <a:pt x="58713" y="55514"/>
                </a:cubicBezTo>
                <a:cubicBezTo>
                  <a:pt x="58763" y="55514"/>
                  <a:pt x="58886" y="55647"/>
                  <a:pt x="58928" y="55730"/>
                </a:cubicBezTo>
                <a:cubicBezTo>
                  <a:pt x="59217" y="55046"/>
                  <a:pt x="59638" y="54730"/>
                  <a:pt x="59927" y="54047"/>
                </a:cubicBezTo>
                <a:lnTo>
                  <a:pt x="60296" y="54231"/>
                </a:lnTo>
                <a:cubicBezTo>
                  <a:pt x="60342" y="54114"/>
                  <a:pt x="59936" y="53792"/>
                  <a:pt x="60114" y="53792"/>
                </a:cubicBezTo>
                <a:cubicBezTo>
                  <a:pt x="60138" y="53792"/>
                  <a:pt x="60171" y="53798"/>
                  <a:pt x="60217" y="53810"/>
                </a:cubicBezTo>
                <a:cubicBezTo>
                  <a:pt x="60374" y="53915"/>
                  <a:pt x="60217" y="53889"/>
                  <a:pt x="60348" y="54073"/>
                </a:cubicBezTo>
                <a:cubicBezTo>
                  <a:pt x="60360" y="54075"/>
                  <a:pt x="60371" y="54076"/>
                  <a:pt x="60381" y="54076"/>
                </a:cubicBezTo>
                <a:cubicBezTo>
                  <a:pt x="60508" y="54076"/>
                  <a:pt x="60517" y="53926"/>
                  <a:pt x="60322" y="53731"/>
                </a:cubicBezTo>
                <a:cubicBezTo>
                  <a:pt x="60506" y="53573"/>
                  <a:pt x="60690" y="53389"/>
                  <a:pt x="60874" y="53205"/>
                </a:cubicBezTo>
                <a:cubicBezTo>
                  <a:pt x="60874" y="50654"/>
                  <a:pt x="60927" y="48103"/>
                  <a:pt x="60927" y="45578"/>
                </a:cubicBezTo>
                <a:cubicBezTo>
                  <a:pt x="60909" y="45578"/>
                  <a:pt x="60892" y="45601"/>
                  <a:pt x="60866" y="45601"/>
                </a:cubicBezTo>
                <a:cubicBezTo>
                  <a:pt x="60854" y="45601"/>
                  <a:pt x="60839" y="45596"/>
                  <a:pt x="60822" y="45578"/>
                </a:cubicBezTo>
                <a:cubicBezTo>
                  <a:pt x="60721" y="45378"/>
                  <a:pt x="60667" y="45208"/>
                  <a:pt x="60774" y="45208"/>
                </a:cubicBezTo>
                <a:cubicBezTo>
                  <a:pt x="60808" y="45208"/>
                  <a:pt x="60858" y="45225"/>
                  <a:pt x="60927" y="45262"/>
                </a:cubicBezTo>
                <a:lnTo>
                  <a:pt x="60927" y="43947"/>
                </a:lnTo>
                <a:lnTo>
                  <a:pt x="60927" y="25038"/>
                </a:lnTo>
                <a:cubicBezTo>
                  <a:pt x="60927" y="17253"/>
                  <a:pt x="60848" y="9442"/>
                  <a:pt x="60900" y="1631"/>
                </a:cubicBezTo>
                <a:lnTo>
                  <a:pt x="60900" y="1631"/>
                </a:lnTo>
                <a:cubicBezTo>
                  <a:pt x="60775" y="1693"/>
                  <a:pt x="60749" y="1887"/>
                  <a:pt x="60574" y="1887"/>
                </a:cubicBezTo>
                <a:cubicBezTo>
                  <a:pt x="60528" y="1887"/>
                  <a:pt x="60472" y="1874"/>
                  <a:pt x="60401" y="1841"/>
                </a:cubicBezTo>
                <a:cubicBezTo>
                  <a:pt x="60352" y="1599"/>
                  <a:pt x="60383" y="1466"/>
                  <a:pt x="60517" y="1466"/>
                </a:cubicBezTo>
                <a:cubicBezTo>
                  <a:pt x="60602" y="1466"/>
                  <a:pt x="60728" y="1519"/>
                  <a:pt x="60900" y="1631"/>
                </a:cubicBezTo>
                <a:lnTo>
                  <a:pt x="60900" y="1499"/>
                </a:lnTo>
                <a:lnTo>
                  <a:pt x="60664" y="1341"/>
                </a:lnTo>
                <a:cubicBezTo>
                  <a:pt x="60575" y="1148"/>
                  <a:pt x="60603" y="1106"/>
                  <a:pt x="60664" y="1106"/>
                </a:cubicBezTo>
                <a:cubicBezTo>
                  <a:pt x="60710" y="1106"/>
                  <a:pt x="60776" y="1131"/>
                  <a:pt x="60822" y="1131"/>
                </a:cubicBezTo>
                <a:lnTo>
                  <a:pt x="60900" y="1420"/>
                </a:lnTo>
                <a:lnTo>
                  <a:pt x="60900" y="1078"/>
                </a:lnTo>
                <a:cubicBezTo>
                  <a:pt x="60532" y="684"/>
                  <a:pt x="60979" y="552"/>
                  <a:pt x="60559" y="53"/>
                </a:cubicBezTo>
                <a:close/>
              </a:path>
            </a:pathLst>
          </a:custGeom>
          <a:solidFill>
            <a:schemeClr val="accent4"/>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70" name="Google Shape;470;p18"/>
          <p:cNvSpPr txBox="1">
            <a:spLocks noGrp="1"/>
          </p:cNvSpPr>
          <p:nvPr>
            <p:ph type="title"/>
          </p:nvPr>
        </p:nvSpPr>
        <p:spPr>
          <a:xfrm rot="247">
            <a:off x="1864819" y="4732008"/>
            <a:ext cx="3128400" cy="1059644"/>
          </a:xfrm>
          <a:prstGeom prst="rect">
            <a:avLst/>
          </a:prstGeom>
          <a:noFill/>
          <a:ln>
            <a:noFill/>
          </a:ln>
        </p:spPr>
        <p:txBody>
          <a:bodyPr spcFirstLastPara="1" wrap="square" lIns="91425" tIns="91425" rIns="91425" bIns="91425" anchor="ctr" anchorCtr="0">
            <a:noAutofit/>
          </a:bodyPr>
          <a:lstStyle>
            <a:lvl1pPr lvl="0" algn="ctr" rtl="0">
              <a:lnSpc>
                <a:spcPct val="90000"/>
              </a:lnSpc>
              <a:spcBef>
                <a:spcPts val="0"/>
              </a:spcBef>
              <a:spcAft>
                <a:spcPts val="0"/>
              </a:spcAft>
              <a:buClr>
                <a:schemeClr val="lt2"/>
              </a:buClr>
              <a:buSzPts val="4800"/>
              <a:buNone/>
              <a:defRPr sz="2475">
                <a:solidFill>
                  <a:schemeClr val="lt2"/>
                </a:solidFill>
              </a:defRPr>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471" name="Google Shape;471;p18"/>
          <p:cNvSpPr/>
          <p:nvPr/>
        </p:nvSpPr>
        <p:spPr>
          <a:xfrm rot="-6105948">
            <a:off x="3676451" y="7123637"/>
            <a:ext cx="4821282" cy="2078149"/>
          </a:xfrm>
          <a:custGeom>
            <a:avLst/>
            <a:gdLst/>
            <a:ahLst/>
            <a:cxnLst/>
            <a:rect l="l" t="t" r="r" b="b"/>
            <a:pathLst>
              <a:path w="28852" h="31936" extrusionOk="0">
                <a:moveTo>
                  <a:pt x="7622" y="817"/>
                </a:moveTo>
                <a:cubicBezTo>
                  <a:pt x="7686" y="817"/>
                  <a:pt x="7641" y="906"/>
                  <a:pt x="7496" y="1033"/>
                </a:cubicBezTo>
                <a:cubicBezTo>
                  <a:pt x="7445" y="1084"/>
                  <a:pt x="7405" y="1113"/>
                  <a:pt x="7376" y="1113"/>
                </a:cubicBezTo>
                <a:cubicBezTo>
                  <a:pt x="7360" y="1113"/>
                  <a:pt x="7347" y="1105"/>
                  <a:pt x="7338" y="1086"/>
                </a:cubicBezTo>
                <a:cubicBezTo>
                  <a:pt x="7312" y="1033"/>
                  <a:pt x="7364" y="981"/>
                  <a:pt x="7469" y="902"/>
                </a:cubicBezTo>
                <a:lnTo>
                  <a:pt x="7469" y="876"/>
                </a:lnTo>
                <a:cubicBezTo>
                  <a:pt x="7543" y="835"/>
                  <a:pt x="7593" y="817"/>
                  <a:pt x="7622" y="817"/>
                </a:cubicBezTo>
                <a:close/>
                <a:moveTo>
                  <a:pt x="7709" y="1066"/>
                </a:moveTo>
                <a:cubicBezTo>
                  <a:pt x="7719" y="1066"/>
                  <a:pt x="7719" y="1073"/>
                  <a:pt x="7706" y="1086"/>
                </a:cubicBezTo>
                <a:lnTo>
                  <a:pt x="7732" y="1086"/>
                </a:lnTo>
                <a:cubicBezTo>
                  <a:pt x="7706" y="1112"/>
                  <a:pt x="7706" y="1165"/>
                  <a:pt x="7706" y="1217"/>
                </a:cubicBezTo>
                <a:cubicBezTo>
                  <a:pt x="7706" y="1244"/>
                  <a:pt x="7693" y="1257"/>
                  <a:pt x="7677" y="1257"/>
                </a:cubicBezTo>
                <a:cubicBezTo>
                  <a:pt x="7660" y="1257"/>
                  <a:pt x="7640" y="1244"/>
                  <a:pt x="7627" y="1217"/>
                </a:cubicBezTo>
                <a:cubicBezTo>
                  <a:pt x="7601" y="1165"/>
                  <a:pt x="7601" y="1112"/>
                  <a:pt x="7654" y="1086"/>
                </a:cubicBezTo>
                <a:cubicBezTo>
                  <a:pt x="7680" y="1073"/>
                  <a:pt x="7700" y="1066"/>
                  <a:pt x="7709" y="1066"/>
                </a:cubicBezTo>
                <a:close/>
                <a:moveTo>
                  <a:pt x="9032" y="2813"/>
                </a:moveTo>
                <a:cubicBezTo>
                  <a:pt x="9099" y="2813"/>
                  <a:pt x="9144" y="2851"/>
                  <a:pt x="9205" y="2953"/>
                </a:cubicBezTo>
                <a:cubicBezTo>
                  <a:pt x="9284" y="3085"/>
                  <a:pt x="9310" y="3137"/>
                  <a:pt x="9153" y="3164"/>
                </a:cubicBezTo>
                <a:cubicBezTo>
                  <a:pt x="9063" y="3194"/>
                  <a:pt x="9007" y="3212"/>
                  <a:pt x="8970" y="3212"/>
                </a:cubicBezTo>
                <a:cubicBezTo>
                  <a:pt x="8908" y="3212"/>
                  <a:pt x="8896" y="3163"/>
                  <a:pt x="8863" y="3032"/>
                </a:cubicBezTo>
                <a:cubicBezTo>
                  <a:pt x="8837" y="2874"/>
                  <a:pt x="8837" y="2848"/>
                  <a:pt x="8942" y="2822"/>
                </a:cubicBezTo>
                <a:lnTo>
                  <a:pt x="8969" y="2822"/>
                </a:lnTo>
                <a:cubicBezTo>
                  <a:pt x="8992" y="2816"/>
                  <a:pt x="9013" y="2813"/>
                  <a:pt x="9032" y="2813"/>
                </a:cubicBezTo>
                <a:close/>
                <a:moveTo>
                  <a:pt x="14246" y="10606"/>
                </a:moveTo>
                <a:cubicBezTo>
                  <a:pt x="14249" y="10606"/>
                  <a:pt x="14252" y="10606"/>
                  <a:pt x="14255" y="10607"/>
                </a:cubicBezTo>
                <a:cubicBezTo>
                  <a:pt x="14386" y="10659"/>
                  <a:pt x="14465" y="10791"/>
                  <a:pt x="14492" y="10922"/>
                </a:cubicBezTo>
                <a:cubicBezTo>
                  <a:pt x="14492" y="11039"/>
                  <a:pt x="14240" y="11220"/>
                  <a:pt x="14130" y="11220"/>
                </a:cubicBezTo>
                <a:cubicBezTo>
                  <a:pt x="14117" y="11220"/>
                  <a:pt x="14106" y="11217"/>
                  <a:pt x="14097" y="11211"/>
                </a:cubicBezTo>
                <a:cubicBezTo>
                  <a:pt x="14020" y="11134"/>
                  <a:pt x="14119" y="10606"/>
                  <a:pt x="14246" y="10606"/>
                </a:cubicBezTo>
                <a:close/>
                <a:moveTo>
                  <a:pt x="14051" y="11339"/>
                </a:moveTo>
                <a:cubicBezTo>
                  <a:pt x="14067" y="11339"/>
                  <a:pt x="14082" y="11354"/>
                  <a:pt x="14097" y="11369"/>
                </a:cubicBezTo>
                <a:cubicBezTo>
                  <a:pt x="14123" y="11422"/>
                  <a:pt x="14123" y="11474"/>
                  <a:pt x="14097" y="11501"/>
                </a:cubicBezTo>
                <a:cubicBezTo>
                  <a:pt x="14071" y="11501"/>
                  <a:pt x="14018" y="11501"/>
                  <a:pt x="14018" y="11474"/>
                </a:cubicBezTo>
                <a:cubicBezTo>
                  <a:pt x="13992" y="11448"/>
                  <a:pt x="13992" y="11396"/>
                  <a:pt x="14018" y="11369"/>
                </a:cubicBezTo>
                <a:cubicBezTo>
                  <a:pt x="14029" y="11347"/>
                  <a:pt x="14040" y="11339"/>
                  <a:pt x="14051" y="11339"/>
                </a:cubicBezTo>
                <a:close/>
                <a:moveTo>
                  <a:pt x="14745" y="11261"/>
                </a:moveTo>
                <a:cubicBezTo>
                  <a:pt x="14807" y="11261"/>
                  <a:pt x="14842" y="11308"/>
                  <a:pt x="14912" y="11448"/>
                </a:cubicBezTo>
                <a:cubicBezTo>
                  <a:pt x="14991" y="11580"/>
                  <a:pt x="15018" y="11711"/>
                  <a:pt x="14991" y="11737"/>
                </a:cubicBezTo>
                <a:cubicBezTo>
                  <a:pt x="14980" y="11748"/>
                  <a:pt x="14965" y="11755"/>
                  <a:pt x="14947" y="11755"/>
                </a:cubicBezTo>
                <a:cubicBezTo>
                  <a:pt x="14921" y="11755"/>
                  <a:pt x="14891" y="11742"/>
                  <a:pt x="14860" y="11711"/>
                </a:cubicBezTo>
                <a:cubicBezTo>
                  <a:pt x="14334" y="11422"/>
                  <a:pt x="14307" y="11396"/>
                  <a:pt x="14597" y="11290"/>
                </a:cubicBezTo>
                <a:lnTo>
                  <a:pt x="14623" y="11290"/>
                </a:lnTo>
                <a:cubicBezTo>
                  <a:pt x="14676" y="11273"/>
                  <a:pt x="14714" y="11261"/>
                  <a:pt x="14745" y="11261"/>
                </a:cubicBezTo>
                <a:close/>
                <a:moveTo>
                  <a:pt x="15171" y="11735"/>
                </a:moveTo>
                <a:cubicBezTo>
                  <a:pt x="15172" y="11735"/>
                  <a:pt x="15174" y="11736"/>
                  <a:pt x="15175" y="11737"/>
                </a:cubicBezTo>
                <a:cubicBezTo>
                  <a:pt x="15202" y="11843"/>
                  <a:pt x="15228" y="11948"/>
                  <a:pt x="15228" y="12053"/>
                </a:cubicBezTo>
                <a:cubicBezTo>
                  <a:pt x="15228" y="12185"/>
                  <a:pt x="15254" y="12290"/>
                  <a:pt x="15307" y="12421"/>
                </a:cubicBezTo>
                <a:cubicBezTo>
                  <a:pt x="15333" y="12474"/>
                  <a:pt x="15333" y="12526"/>
                  <a:pt x="15307" y="12553"/>
                </a:cubicBezTo>
                <a:cubicBezTo>
                  <a:pt x="15281" y="12553"/>
                  <a:pt x="15228" y="12500"/>
                  <a:pt x="15175" y="12421"/>
                </a:cubicBezTo>
                <a:cubicBezTo>
                  <a:pt x="15149" y="12342"/>
                  <a:pt x="15070" y="12263"/>
                  <a:pt x="14991" y="12211"/>
                </a:cubicBezTo>
                <a:cubicBezTo>
                  <a:pt x="14939" y="12185"/>
                  <a:pt x="14939" y="12158"/>
                  <a:pt x="14991" y="12158"/>
                </a:cubicBezTo>
                <a:cubicBezTo>
                  <a:pt x="15044" y="12158"/>
                  <a:pt x="15070" y="12106"/>
                  <a:pt x="15070" y="12079"/>
                </a:cubicBezTo>
                <a:cubicBezTo>
                  <a:pt x="15070" y="11955"/>
                  <a:pt x="15141" y="11735"/>
                  <a:pt x="15171" y="11735"/>
                </a:cubicBezTo>
                <a:close/>
                <a:moveTo>
                  <a:pt x="15581" y="13605"/>
                </a:moveTo>
                <a:lnTo>
                  <a:pt x="15581" y="13605"/>
                </a:lnTo>
                <a:cubicBezTo>
                  <a:pt x="15682" y="13618"/>
                  <a:pt x="15779" y="13792"/>
                  <a:pt x="15754" y="13868"/>
                </a:cubicBezTo>
                <a:cubicBezTo>
                  <a:pt x="15744" y="13883"/>
                  <a:pt x="15727" y="13889"/>
                  <a:pt x="15705" y="13889"/>
                </a:cubicBezTo>
                <a:cubicBezTo>
                  <a:pt x="15613" y="13889"/>
                  <a:pt x="15443" y="13769"/>
                  <a:pt x="15465" y="13684"/>
                </a:cubicBezTo>
                <a:cubicBezTo>
                  <a:pt x="15488" y="13636"/>
                  <a:pt x="15534" y="13610"/>
                  <a:pt x="15581" y="13605"/>
                </a:cubicBezTo>
                <a:close/>
                <a:moveTo>
                  <a:pt x="16131" y="13711"/>
                </a:moveTo>
                <a:cubicBezTo>
                  <a:pt x="16186" y="13727"/>
                  <a:pt x="16287" y="13880"/>
                  <a:pt x="16411" y="14104"/>
                </a:cubicBezTo>
                <a:cubicBezTo>
                  <a:pt x="16424" y="14153"/>
                  <a:pt x="16413" y="14174"/>
                  <a:pt x="16388" y="14174"/>
                </a:cubicBezTo>
                <a:cubicBezTo>
                  <a:pt x="16359" y="14174"/>
                  <a:pt x="16310" y="14147"/>
                  <a:pt x="16254" y="14104"/>
                </a:cubicBezTo>
                <a:cubicBezTo>
                  <a:pt x="16227" y="14052"/>
                  <a:pt x="16148" y="13973"/>
                  <a:pt x="16096" y="13947"/>
                </a:cubicBezTo>
                <a:cubicBezTo>
                  <a:pt x="16022" y="13848"/>
                  <a:pt x="16041" y="13725"/>
                  <a:pt x="16131" y="13711"/>
                </a:cubicBezTo>
                <a:close/>
                <a:moveTo>
                  <a:pt x="15932" y="14105"/>
                </a:moveTo>
                <a:cubicBezTo>
                  <a:pt x="15944" y="14105"/>
                  <a:pt x="15954" y="14132"/>
                  <a:pt x="15964" y="14183"/>
                </a:cubicBezTo>
                <a:cubicBezTo>
                  <a:pt x="15964" y="14236"/>
                  <a:pt x="16017" y="14262"/>
                  <a:pt x="16070" y="14289"/>
                </a:cubicBezTo>
                <a:cubicBezTo>
                  <a:pt x="16175" y="14289"/>
                  <a:pt x="16148" y="14394"/>
                  <a:pt x="16017" y="14473"/>
                </a:cubicBezTo>
                <a:cubicBezTo>
                  <a:pt x="15974" y="14507"/>
                  <a:pt x="15943" y="14524"/>
                  <a:pt x="15920" y="14524"/>
                </a:cubicBezTo>
                <a:cubicBezTo>
                  <a:pt x="15874" y="14524"/>
                  <a:pt x="15868" y="14448"/>
                  <a:pt x="15885" y="14289"/>
                </a:cubicBezTo>
                <a:lnTo>
                  <a:pt x="15885" y="14289"/>
                </a:lnTo>
                <a:lnTo>
                  <a:pt x="15859" y="14315"/>
                </a:lnTo>
                <a:cubicBezTo>
                  <a:pt x="15891" y="14171"/>
                  <a:pt x="15913" y="14105"/>
                  <a:pt x="15932" y="14105"/>
                </a:cubicBezTo>
                <a:close/>
                <a:moveTo>
                  <a:pt x="16780" y="14875"/>
                </a:moveTo>
                <a:cubicBezTo>
                  <a:pt x="16794" y="14875"/>
                  <a:pt x="16819" y="14890"/>
                  <a:pt x="16859" y="14920"/>
                </a:cubicBezTo>
                <a:lnTo>
                  <a:pt x="16832" y="14946"/>
                </a:lnTo>
                <a:cubicBezTo>
                  <a:pt x="16990" y="15051"/>
                  <a:pt x="16990" y="15078"/>
                  <a:pt x="16937" y="15156"/>
                </a:cubicBezTo>
                <a:cubicBezTo>
                  <a:pt x="16909" y="15185"/>
                  <a:pt x="16890" y="15204"/>
                  <a:pt x="16875" y="15204"/>
                </a:cubicBezTo>
                <a:cubicBezTo>
                  <a:pt x="16848" y="15204"/>
                  <a:pt x="16830" y="15149"/>
                  <a:pt x="16780" y="14999"/>
                </a:cubicBezTo>
                <a:cubicBezTo>
                  <a:pt x="16763" y="14916"/>
                  <a:pt x="16757" y="14875"/>
                  <a:pt x="16780" y="14875"/>
                </a:cubicBezTo>
                <a:close/>
                <a:moveTo>
                  <a:pt x="19127" y="17886"/>
                </a:moveTo>
                <a:cubicBezTo>
                  <a:pt x="19156" y="17886"/>
                  <a:pt x="19173" y="17934"/>
                  <a:pt x="19173" y="18023"/>
                </a:cubicBezTo>
                <a:cubicBezTo>
                  <a:pt x="19173" y="18128"/>
                  <a:pt x="19147" y="18128"/>
                  <a:pt x="19068" y="18128"/>
                </a:cubicBezTo>
                <a:cubicBezTo>
                  <a:pt x="18989" y="18102"/>
                  <a:pt x="19015" y="18049"/>
                  <a:pt x="19068" y="17944"/>
                </a:cubicBezTo>
                <a:lnTo>
                  <a:pt x="19068" y="17944"/>
                </a:lnTo>
                <a:lnTo>
                  <a:pt x="19041" y="17971"/>
                </a:lnTo>
                <a:cubicBezTo>
                  <a:pt x="19076" y="17914"/>
                  <a:pt x="19105" y="17886"/>
                  <a:pt x="19127" y="17886"/>
                </a:cubicBezTo>
                <a:close/>
                <a:moveTo>
                  <a:pt x="19444" y="18813"/>
                </a:moveTo>
                <a:cubicBezTo>
                  <a:pt x="19498" y="18813"/>
                  <a:pt x="19540" y="18854"/>
                  <a:pt x="19594" y="18944"/>
                </a:cubicBezTo>
                <a:cubicBezTo>
                  <a:pt x="19594" y="18996"/>
                  <a:pt x="19646" y="18996"/>
                  <a:pt x="19673" y="18996"/>
                </a:cubicBezTo>
                <a:cubicBezTo>
                  <a:pt x="19686" y="18990"/>
                  <a:pt x="19696" y="18986"/>
                  <a:pt x="19703" y="18986"/>
                </a:cubicBezTo>
                <a:cubicBezTo>
                  <a:pt x="19725" y="18986"/>
                  <a:pt x="19725" y="19016"/>
                  <a:pt x="19725" y="19075"/>
                </a:cubicBezTo>
                <a:cubicBezTo>
                  <a:pt x="19706" y="19134"/>
                  <a:pt x="19686" y="19164"/>
                  <a:pt x="19666" y="19164"/>
                </a:cubicBezTo>
                <a:cubicBezTo>
                  <a:pt x="19660" y="19164"/>
                  <a:pt x="19653" y="19161"/>
                  <a:pt x="19646" y="19154"/>
                </a:cubicBezTo>
                <a:cubicBezTo>
                  <a:pt x="19639" y="19146"/>
                  <a:pt x="19631" y="19143"/>
                  <a:pt x="19623" y="19143"/>
                </a:cubicBezTo>
                <a:cubicBezTo>
                  <a:pt x="19605" y="19143"/>
                  <a:pt x="19586" y="19162"/>
                  <a:pt x="19567" y="19180"/>
                </a:cubicBezTo>
                <a:cubicBezTo>
                  <a:pt x="19561" y="19187"/>
                  <a:pt x="19552" y="19190"/>
                  <a:pt x="19541" y="19190"/>
                </a:cubicBezTo>
                <a:cubicBezTo>
                  <a:pt x="19504" y="19190"/>
                  <a:pt x="19444" y="19155"/>
                  <a:pt x="19383" y="19075"/>
                </a:cubicBezTo>
                <a:cubicBezTo>
                  <a:pt x="19304" y="18970"/>
                  <a:pt x="19304" y="18891"/>
                  <a:pt x="19383" y="18838"/>
                </a:cubicBezTo>
                <a:lnTo>
                  <a:pt x="19357" y="18838"/>
                </a:lnTo>
                <a:cubicBezTo>
                  <a:pt x="19390" y="18822"/>
                  <a:pt x="19418" y="18813"/>
                  <a:pt x="19444" y="18813"/>
                </a:cubicBezTo>
                <a:close/>
                <a:moveTo>
                  <a:pt x="20435" y="19049"/>
                </a:moveTo>
                <a:lnTo>
                  <a:pt x="20409" y="19075"/>
                </a:lnTo>
                <a:cubicBezTo>
                  <a:pt x="20423" y="19068"/>
                  <a:pt x="20437" y="19065"/>
                  <a:pt x="20451" y="19065"/>
                </a:cubicBezTo>
                <a:cubicBezTo>
                  <a:pt x="20490" y="19065"/>
                  <a:pt x="20528" y="19089"/>
                  <a:pt x="20567" y="19128"/>
                </a:cubicBezTo>
                <a:cubicBezTo>
                  <a:pt x="20588" y="19171"/>
                  <a:pt x="20610" y="19214"/>
                  <a:pt x="20545" y="19214"/>
                </a:cubicBezTo>
                <a:cubicBezTo>
                  <a:pt x="20531" y="19214"/>
                  <a:pt x="20512" y="19211"/>
                  <a:pt x="20488" y="19207"/>
                </a:cubicBezTo>
                <a:cubicBezTo>
                  <a:pt x="20435" y="19207"/>
                  <a:pt x="20383" y="19180"/>
                  <a:pt x="20356" y="19154"/>
                </a:cubicBezTo>
                <a:cubicBezTo>
                  <a:pt x="20356" y="19128"/>
                  <a:pt x="20383" y="19075"/>
                  <a:pt x="20435" y="19049"/>
                </a:cubicBezTo>
                <a:close/>
                <a:moveTo>
                  <a:pt x="19825" y="19399"/>
                </a:moveTo>
                <a:cubicBezTo>
                  <a:pt x="19859" y="19399"/>
                  <a:pt x="19890" y="19414"/>
                  <a:pt x="19909" y="19443"/>
                </a:cubicBezTo>
                <a:cubicBezTo>
                  <a:pt x="19909" y="19496"/>
                  <a:pt x="19909" y="19522"/>
                  <a:pt x="19909" y="19575"/>
                </a:cubicBezTo>
                <a:cubicBezTo>
                  <a:pt x="19857" y="19601"/>
                  <a:pt x="19804" y="19627"/>
                  <a:pt x="19752" y="19627"/>
                </a:cubicBezTo>
                <a:cubicBezTo>
                  <a:pt x="19646" y="19627"/>
                  <a:pt x="19646" y="19627"/>
                  <a:pt x="19673" y="19522"/>
                </a:cubicBezTo>
                <a:cubicBezTo>
                  <a:pt x="19706" y="19440"/>
                  <a:pt x="19769" y="19399"/>
                  <a:pt x="19825" y="19399"/>
                </a:cubicBezTo>
                <a:close/>
                <a:moveTo>
                  <a:pt x="20618" y="19432"/>
                </a:moveTo>
                <a:cubicBezTo>
                  <a:pt x="20628" y="19432"/>
                  <a:pt x="20638" y="19436"/>
                  <a:pt x="20646" y="19443"/>
                </a:cubicBezTo>
                <a:cubicBezTo>
                  <a:pt x="20725" y="19443"/>
                  <a:pt x="20804" y="19575"/>
                  <a:pt x="20751" y="19601"/>
                </a:cubicBezTo>
                <a:lnTo>
                  <a:pt x="20725" y="19627"/>
                </a:lnTo>
                <a:cubicBezTo>
                  <a:pt x="20719" y="19630"/>
                  <a:pt x="20713" y="19632"/>
                  <a:pt x="20705" y="19632"/>
                </a:cubicBezTo>
                <a:cubicBezTo>
                  <a:pt x="20646" y="19632"/>
                  <a:pt x="20543" y="19540"/>
                  <a:pt x="20567" y="19470"/>
                </a:cubicBezTo>
                <a:cubicBezTo>
                  <a:pt x="20567" y="19451"/>
                  <a:pt x="20593" y="19432"/>
                  <a:pt x="20618" y="19432"/>
                </a:cubicBezTo>
                <a:close/>
                <a:moveTo>
                  <a:pt x="19357" y="20048"/>
                </a:moveTo>
                <a:cubicBezTo>
                  <a:pt x="19410" y="20048"/>
                  <a:pt x="19462" y="20048"/>
                  <a:pt x="19489" y="20075"/>
                </a:cubicBezTo>
                <a:cubicBezTo>
                  <a:pt x="19541" y="20101"/>
                  <a:pt x="19515" y="20153"/>
                  <a:pt x="19462" y="20180"/>
                </a:cubicBezTo>
                <a:lnTo>
                  <a:pt x="19436" y="20180"/>
                </a:lnTo>
                <a:cubicBezTo>
                  <a:pt x="19428" y="20187"/>
                  <a:pt x="19418" y="20191"/>
                  <a:pt x="19407" y="20191"/>
                </a:cubicBezTo>
                <a:cubicBezTo>
                  <a:pt x="19381" y="20191"/>
                  <a:pt x="19349" y="20172"/>
                  <a:pt x="19331" y="20153"/>
                </a:cubicBezTo>
                <a:cubicBezTo>
                  <a:pt x="19304" y="20101"/>
                  <a:pt x="19331" y="20048"/>
                  <a:pt x="19357" y="20048"/>
                </a:cubicBezTo>
                <a:close/>
                <a:moveTo>
                  <a:pt x="20948" y="21764"/>
                </a:moveTo>
                <a:cubicBezTo>
                  <a:pt x="20961" y="21764"/>
                  <a:pt x="20975" y="21771"/>
                  <a:pt x="20988" y="21784"/>
                </a:cubicBezTo>
                <a:cubicBezTo>
                  <a:pt x="21014" y="21837"/>
                  <a:pt x="21040" y="21889"/>
                  <a:pt x="21014" y="21942"/>
                </a:cubicBezTo>
                <a:cubicBezTo>
                  <a:pt x="21001" y="21955"/>
                  <a:pt x="20988" y="21962"/>
                  <a:pt x="20975" y="21962"/>
                </a:cubicBezTo>
                <a:cubicBezTo>
                  <a:pt x="20961" y="21962"/>
                  <a:pt x="20948" y="21955"/>
                  <a:pt x="20935" y="21942"/>
                </a:cubicBezTo>
                <a:cubicBezTo>
                  <a:pt x="20909" y="21889"/>
                  <a:pt x="20909" y="21837"/>
                  <a:pt x="20935" y="21784"/>
                </a:cubicBezTo>
                <a:lnTo>
                  <a:pt x="20909" y="21784"/>
                </a:lnTo>
                <a:cubicBezTo>
                  <a:pt x="20922" y="21771"/>
                  <a:pt x="20935" y="21764"/>
                  <a:pt x="20948" y="21764"/>
                </a:cubicBezTo>
                <a:close/>
                <a:moveTo>
                  <a:pt x="21499" y="21405"/>
                </a:moveTo>
                <a:cubicBezTo>
                  <a:pt x="21514" y="21405"/>
                  <a:pt x="21545" y="21418"/>
                  <a:pt x="21593" y="21442"/>
                </a:cubicBezTo>
                <a:cubicBezTo>
                  <a:pt x="21724" y="21495"/>
                  <a:pt x="21777" y="21574"/>
                  <a:pt x="21882" y="21810"/>
                </a:cubicBezTo>
                <a:cubicBezTo>
                  <a:pt x="21987" y="22021"/>
                  <a:pt x="22066" y="22100"/>
                  <a:pt x="22092" y="22100"/>
                </a:cubicBezTo>
                <a:cubicBezTo>
                  <a:pt x="22197" y="22100"/>
                  <a:pt x="22539" y="22705"/>
                  <a:pt x="22460" y="22757"/>
                </a:cubicBezTo>
                <a:cubicBezTo>
                  <a:pt x="22434" y="22783"/>
                  <a:pt x="22408" y="22810"/>
                  <a:pt x="22434" y="22862"/>
                </a:cubicBezTo>
                <a:cubicBezTo>
                  <a:pt x="22434" y="22941"/>
                  <a:pt x="22408" y="23020"/>
                  <a:pt x="22382" y="23073"/>
                </a:cubicBezTo>
                <a:cubicBezTo>
                  <a:pt x="22327" y="23183"/>
                  <a:pt x="22297" y="23229"/>
                  <a:pt x="22249" y="23229"/>
                </a:cubicBezTo>
                <a:cubicBezTo>
                  <a:pt x="22228" y="23229"/>
                  <a:pt x="22203" y="23220"/>
                  <a:pt x="22171" y="23204"/>
                </a:cubicBezTo>
                <a:cubicBezTo>
                  <a:pt x="22040" y="23125"/>
                  <a:pt x="22040" y="23099"/>
                  <a:pt x="22040" y="22915"/>
                </a:cubicBezTo>
                <a:cubicBezTo>
                  <a:pt x="22066" y="22731"/>
                  <a:pt x="22040" y="22705"/>
                  <a:pt x="21908" y="22652"/>
                </a:cubicBezTo>
                <a:cubicBezTo>
                  <a:pt x="21860" y="22642"/>
                  <a:pt x="21830" y="22636"/>
                  <a:pt x="21815" y="22636"/>
                </a:cubicBezTo>
                <a:cubicBezTo>
                  <a:pt x="21791" y="22636"/>
                  <a:pt x="21815" y="22654"/>
                  <a:pt x="21882" y="22705"/>
                </a:cubicBezTo>
                <a:cubicBezTo>
                  <a:pt x="21961" y="22783"/>
                  <a:pt x="21961" y="22783"/>
                  <a:pt x="21829" y="22783"/>
                </a:cubicBezTo>
                <a:cubicBezTo>
                  <a:pt x="21750" y="22783"/>
                  <a:pt x="21671" y="22757"/>
                  <a:pt x="21619" y="22705"/>
                </a:cubicBezTo>
                <a:cubicBezTo>
                  <a:pt x="21586" y="22654"/>
                  <a:pt x="21573" y="22636"/>
                  <a:pt x="21589" y="22636"/>
                </a:cubicBezTo>
                <a:cubicBezTo>
                  <a:pt x="21598" y="22636"/>
                  <a:pt x="21616" y="22642"/>
                  <a:pt x="21645" y="22652"/>
                </a:cubicBezTo>
                <a:cubicBezTo>
                  <a:pt x="21692" y="22676"/>
                  <a:pt x="21718" y="22689"/>
                  <a:pt x="21728" y="22689"/>
                </a:cubicBezTo>
                <a:cubicBezTo>
                  <a:pt x="21740" y="22689"/>
                  <a:pt x="21727" y="22669"/>
                  <a:pt x="21698" y="22626"/>
                </a:cubicBezTo>
                <a:cubicBezTo>
                  <a:pt x="21671" y="22520"/>
                  <a:pt x="21645" y="22442"/>
                  <a:pt x="21645" y="22363"/>
                </a:cubicBezTo>
                <a:cubicBezTo>
                  <a:pt x="21645" y="22261"/>
                  <a:pt x="21629" y="22222"/>
                  <a:pt x="21585" y="22222"/>
                </a:cubicBezTo>
                <a:cubicBezTo>
                  <a:pt x="21573" y="22222"/>
                  <a:pt x="21558" y="22225"/>
                  <a:pt x="21540" y="22231"/>
                </a:cubicBezTo>
                <a:cubicBezTo>
                  <a:pt x="21435" y="22231"/>
                  <a:pt x="21303" y="21994"/>
                  <a:pt x="21382" y="21916"/>
                </a:cubicBezTo>
                <a:cubicBezTo>
                  <a:pt x="21435" y="21889"/>
                  <a:pt x="21461" y="21837"/>
                  <a:pt x="21435" y="21810"/>
                </a:cubicBezTo>
                <a:cubicBezTo>
                  <a:pt x="21408" y="21784"/>
                  <a:pt x="21435" y="21731"/>
                  <a:pt x="21487" y="21653"/>
                </a:cubicBezTo>
                <a:cubicBezTo>
                  <a:pt x="21540" y="21626"/>
                  <a:pt x="21540" y="21547"/>
                  <a:pt x="21514" y="21468"/>
                </a:cubicBezTo>
                <a:cubicBezTo>
                  <a:pt x="21485" y="21425"/>
                  <a:pt x="21480" y="21405"/>
                  <a:pt x="21499" y="21405"/>
                </a:cubicBezTo>
                <a:close/>
                <a:moveTo>
                  <a:pt x="21987" y="23704"/>
                </a:moveTo>
                <a:cubicBezTo>
                  <a:pt x="22066" y="23730"/>
                  <a:pt x="22092" y="23809"/>
                  <a:pt x="22013" y="23835"/>
                </a:cubicBezTo>
                <a:lnTo>
                  <a:pt x="22013" y="23862"/>
                </a:lnTo>
                <a:cubicBezTo>
                  <a:pt x="22000" y="23875"/>
                  <a:pt x="21980" y="23881"/>
                  <a:pt x="21961" y="23881"/>
                </a:cubicBezTo>
                <a:cubicBezTo>
                  <a:pt x="21941" y="23881"/>
                  <a:pt x="21921" y="23875"/>
                  <a:pt x="21908" y="23862"/>
                </a:cubicBezTo>
                <a:cubicBezTo>
                  <a:pt x="21908" y="23835"/>
                  <a:pt x="21908" y="23704"/>
                  <a:pt x="21987" y="23704"/>
                </a:cubicBezTo>
                <a:close/>
                <a:moveTo>
                  <a:pt x="22940" y="23950"/>
                </a:moveTo>
                <a:cubicBezTo>
                  <a:pt x="22956" y="23950"/>
                  <a:pt x="22971" y="23962"/>
                  <a:pt x="22986" y="23993"/>
                </a:cubicBezTo>
                <a:cubicBezTo>
                  <a:pt x="22986" y="24020"/>
                  <a:pt x="22986" y="24072"/>
                  <a:pt x="22960" y="24098"/>
                </a:cubicBezTo>
                <a:cubicBezTo>
                  <a:pt x="22953" y="24102"/>
                  <a:pt x="22946" y="24104"/>
                  <a:pt x="22939" y="24104"/>
                </a:cubicBezTo>
                <a:cubicBezTo>
                  <a:pt x="22895" y="24104"/>
                  <a:pt x="22862" y="24035"/>
                  <a:pt x="22908" y="23967"/>
                </a:cubicBezTo>
                <a:cubicBezTo>
                  <a:pt x="22918" y="23956"/>
                  <a:pt x="22929" y="23950"/>
                  <a:pt x="22940" y="23950"/>
                </a:cubicBezTo>
                <a:close/>
                <a:moveTo>
                  <a:pt x="22355" y="23967"/>
                </a:moveTo>
                <a:lnTo>
                  <a:pt x="22382" y="23993"/>
                </a:lnTo>
                <a:cubicBezTo>
                  <a:pt x="22434" y="23993"/>
                  <a:pt x="22460" y="24256"/>
                  <a:pt x="22408" y="24283"/>
                </a:cubicBezTo>
                <a:cubicBezTo>
                  <a:pt x="22396" y="24294"/>
                  <a:pt x="22385" y="24300"/>
                  <a:pt x="22376" y="24300"/>
                </a:cubicBezTo>
                <a:cubicBezTo>
                  <a:pt x="22343" y="24300"/>
                  <a:pt x="22323" y="24238"/>
                  <a:pt x="22303" y="24177"/>
                </a:cubicBezTo>
                <a:cubicBezTo>
                  <a:pt x="22250" y="24020"/>
                  <a:pt x="22276" y="23967"/>
                  <a:pt x="22355" y="23967"/>
                </a:cubicBezTo>
                <a:close/>
                <a:moveTo>
                  <a:pt x="22551" y="24143"/>
                </a:moveTo>
                <a:cubicBezTo>
                  <a:pt x="22571" y="24143"/>
                  <a:pt x="22601" y="24156"/>
                  <a:pt x="22645" y="24177"/>
                </a:cubicBezTo>
                <a:cubicBezTo>
                  <a:pt x="22802" y="24309"/>
                  <a:pt x="22802" y="24335"/>
                  <a:pt x="22645" y="24335"/>
                </a:cubicBezTo>
                <a:cubicBezTo>
                  <a:pt x="22460" y="24335"/>
                  <a:pt x="22513" y="24309"/>
                  <a:pt x="22513" y="24230"/>
                </a:cubicBezTo>
                <a:cubicBezTo>
                  <a:pt x="22513" y="24168"/>
                  <a:pt x="22522" y="24143"/>
                  <a:pt x="22551" y="24143"/>
                </a:cubicBezTo>
                <a:close/>
                <a:moveTo>
                  <a:pt x="22930" y="24571"/>
                </a:moveTo>
                <a:cubicBezTo>
                  <a:pt x="23004" y="24571"/>
                  <a:pt x="23059" y="24650"/>
                  <a:pt x="23039" y="24730"/>
                </a:cubicBezTo>
                <a:cubicBezTo>
                  <a:pt x="23026" y="24769"/>
                  <a:pt x="22980" y="24789"/>
                  <a:pt x="22931" y="24789"/>
                </a:cubicBezTo>
                <a:cubicBezTo>
                  <a:pt x="22881" y="24789"/>
                  <a:pt x="22829" y="24769"/>
                  <a:pt x="22802" y="24730"/>
                </a:cubicBezTo>
                <a:cubicBezTo>
                  <a:pt x="22776" y="24677"/>
                  <a:pt x="22802" y="24624"/>
                  <a:pt x="22881" y="24598"/>
                </a:cubicBezTo>
                <a:lnTo>
                  <a:pt x="22855" y="24598"/>
                </a:lnTo>
                <a:cubicBezTo>
                  <a:pt x="22881" y="24579"/>
                  <a:pt x="22906" y="24571"/>
                  <a:pt x="22930" y="24571"/>
                </a:cubicBezTo>
                <a:close/>
                <a:moveTo>
                  <a:pt x="22993" y="24930"/>
                </a:moveTo>
                <a:cubicBezTo>
                  <a:pt x="23009" y="24930"/>
                  <a:pt x="23025" y="24933"/>
                  <a:pt x="23039" y="24940"/>
                </a:cubicBezTo>
                <a:cubicBezTo>
                  <a:pt x="23171" y="24966"/>
                  <a:pt x="23249" y="25045"/>
                  <a:pt x="23171" y="25072"/>
                </a:cubicBezTo>
                <a:cubicBezTo>
                  <a:pt x="23144" y="25085"/>
                  <a:pt x="23111" y="25091"/>
                  <a:pt x="23079" y="25091"/>
                </a:cubicBezTo>
                <a:cubicBezTo>
                  <a:pt x="23046" y="25091"/>
                  <a:pt x="23013" y="25085"/>
                  <a:pt x="22986" y="25072"/>
                </a:cubicBezTo>
                <a:cubicBezTo>
                  <a:pt x="22881" y="25072"/>
                  <a:pt x="22855" y="25045"/>
                  <a:pt x="22881" y="24993"/>
                </a:cubicBezTo>
                <a:cubicBezTo>
                  <a:pt x="22901" y="24954"/>
                  <a:pt x="22948" y="24930"/>
                  <a:pt x="22993" y="24930"/>
                </a:cubicBezTo>
                <a:close/>
                <a:moveTo>
                  <a:pt x="8679" y="25755"/>
                </a:moveTo>
                <a:cubicBezTo>
                  <a:pt x="8811" y="25782"/>
                  <a:pt x="8837" y="25861"/>
                  <a:pt x="8706" y="25861"/>
                </a:cubicBezTo>
                <a:cubicBezTo>
                  <a:pt x="8679" y="25861"/>
                  <a:pt x="8627" y="25834"/>
                  <a:pt x="8600" y="25808"/>
                </a:cubicBezTo>
                <a:cubicBezTo>
                  <a:pt x="8582" y="25789"/>
                  <a:pt x="8589" y="25771"/>
                  <a:pt x="8623" y="25771"/>
                </a:cubicBezTo>
                <a:cubicBezTo>
                  <a:pt x="8638" y="25771"/>
                  <a:pt x="8656" y="25774"/>
                  <a:pt x="8679" y="25782"/>
                </a:cubicBezTo>
                <a:lnTo>
                  <a:pt x="8679" y="25755"/>
                </a:lnTo>
                <a:close/>
                <a:moveTo>
                  <a:pt x="23355" y="25019"/>
                </a:moveTo>
                <a:cubicBezTo>
                  <a:pt x="23381" y="25019"/>
                  <a:pt x="23407" y="25045"/>
                  <a:pt x="23407" y="25098"/>
                </a:cubicBezTo>
                <a:cubicBezTo>
                  <a:pt x="23381" y="25177"/>
                  <a:pt x="23434" y="25229"/>
                  <a:pt x="23486" y="25256"/>
                </a:cubicBezTo>
                <a:cubicBezTo>
                  <a:pt x="23644" y="25466"/>
                  <a:pt x="23723" y="25729"/>
                  <a:pt x="23723" y="25992"/>
                </a:cubicBezTo>
                <a:cubicBezTo>
                  <a:pt x="23709" y="26013"/>
                  <a:pt x="23692" y="26022"/>
                  <a:pt x="23674" y="26022"/>
                </a:cubicBezTo>
                <a:cubicBezTo>
                  <a:pt x="23622" y="26022"/>
                  <a:pt x="23565" y="25944"/>
                  <a:pt x="23565" y="25808"/>
                </a:cubicBezTo>
                <a:cubicBezTo>
                  <a:pt x="23565" y="25729"/>
                  <a:pt x="23512" y="25650"/>
                  <a:pt x="23486" y="25650"/>
                </a:cubicBezTo>
                <a:cubicBezTo>
                  <a:pt x="23328" y="25650"/>
                  <a:pt x="23249" y="25466"/>
                  <a:pt x="23276" y="25256"/>
                </a:cubicBezTo>
                <a:cubicBezTo>
                  <a:pt x="23302" y="25124"/>
                  <a:pt x="23302" y="25019"/>
                  <a:pt x="23355" y="25019"/>
                </a:cubicBezTo>
                <a:close/>
                <a:moveTo>
                  <a:pt x="24489" y="26906"/>
                </a:moveTo>
                <a:cubicBezTo>
                  <a:pt x="24504" y="26906"/>
                  <a:pt x="24520" y="26908"/>
                  <a:pt x="24538" y="26913"/>
                </a:cubicBezTo>
                <a:cubicBezTo>
                  <a:pt x="24617" y="26939"/>
                  <a:pt x="24643" y="27018"/>
                  <a:pt x="24564" y="27070"/>
                </a:cubicBezTo>
                <a:cubicBezTo>
                  <a:pt x="24549" y="27078"/>
                  <a:pt x="24534" y="27081"/>
                  <a:pt x="24519" y="27081"/>
                </a:cubicBezTo>
                <a:cubicBezTo>
                  <a:pt x="24483" y="27081"/>
                  <a:pt x="24452" y="27063"/>
                  <a:pt x="24433" y="27044"/>
                </a:cubicBezTo>
                <a:cubicBezTo>
                  <a:pt x="24389" y="26957"/>
                  <a:pt x="24418" y="26906"/>
                  <a:pt x="24489" y="26906"/>
                </a:cubicBezTo>
                <a:close/>
                <a:moveTo>
                  <a:pt x="23927" y="26934"/>
                </a:moveTo>
                <a:cubicBezTo>
                  <a:pt x="23974" y="26934"/>
                  <a:pt x="24029" y="27014"/>
                  <a:pt x="24144" y="27176"/>
                </a:cubicBezTo>
                <a:cubicBezTo>
                  <a:pt x="24249" y="27360"/>
                  <a:pt x="24275" y="27439"/>
                  <a:pt x="24196" y="27439"/>
                </a:cubicBezTo>
                <a:cubicBezTo>
                  <a:pt x="24181" y="27431"/>
                  <a:pt x="24165" y="27428"/>
                  <a:pt x="24151" y="27428"/>
                </a:cubicBezTo>
                <a:cubicBezTo>
                  <a:pt x="24115" y="27428"/>
                  <a:pt x="24083" y="27446"/>
                  <a:pt x="24065" y="27465"/>
                </a:cubicBezTo>
                <a:cubicBezTo>
                  <a:pt x="24060" y="27474"/>
                  <a:pt x="24054" y="27479"/>
                  <a:pt x="24046" y="27479"/>
                </a:cubicBezTo>
                <a:cubicBezTo>
                  <a:pt x="24013" y="27479"/>
                  <a:pt x="23960" y="27389"/>
                  <a:pt x="23960" y="27281"/>
                </a:cubicBezTo>
                <a:cubicBezTo>
                  <a:pt x="23933" y="27202"/>
                  <a:pt x="23907" y="27123"/>
                  <a:pt x="23881" y="27070"/>
                </a:cubicBezTo>
                <a:cubicBezTo>
                  <a:pt x="23854" y="27018"/>
                  <a:pt x="23881" y="26965"/>
                  <a:pt x="23907" y="26939"/>
                </a:cubicBezTo>
                <a:cubicBezTo>
                  <a:pt x="23914" y="26936"/>
                  <a:pt x="23920" y="26934"/>
                  <a:pt x="23927" y="26934"/>
                </a:cubicBezTo>
                <a:close/>
                <a:moveTo>
                  <a:pt x="24900" y="27636"/>
                </a:moveTo>
                <a:cubicBezTo>
                  <a:pt x="24906" y="27636"/>
                  <a:pt x="24933" y="27649"/>
                  <a:pt x="24985" y="27675"/>
                </a:cubicBezTo>
                <a:cubicBezTo>
                  <a:pt x="25143" y="27780"/>
                  <a:pt x="25143" y="27780"/>
                  <a:pt x="25064" y="27780"/>
                </a:cubicBezTo>
                <a:cubicBezTo>
                  <a:pt x="24985" y="27780"/>
                  <a:pt x="24959" y="27728"/>
                  <a:pt x="24933" y="27675"/>
                </a:cubicBezTo>
                <a:cubicBezTo>
                  <a:pt x="24906" y="27649"/>
                  <a:pt x="24893" y="27636"/>
                  <a:pt x="24900" y="27636"/>
                </a:cubicBezTo>
                <a:close/>
                <a:moveTo>
                  <a:pt x="25342" y="27954"/>
                </a:moveTo>
                <a:cubicBezTo>
                  <a:pt x="25349" y="27954"/>
                  <a:pt x="25353" y="27957"/>
                  <a:pt x="25353" y="27965"/>
                </a:cubicBezTo>
                <a:cubicBezTo>
                  <a:pt x="25380" y="28017"/>
                  <a:pt x="25380" y="28070"/>
                  <a:pt x="25353" y="28122"/>
                </a:cubicBezTo>
                <a:cubicBezTo>
                  <a:pt x="25340" y="28175"/>
                  <a:pt x="25334" y="28201"/>
                  <a:pt x="25324" y="28201"/>
                </a:cubicBezTo>
                <a:cubicBezTo>
                  <a:pt x="25314" y="28201"/>
                  <a:pt x="25301" y="28175"/>
                  <a:pt x="25275" y="28122"/>
                </a:cubicBezTo>
                <a:cubicBezTo>
                  <a:pt x="25196" y="28017"/>
                  <a:pt x="25248" y="28017"/>
                  <a:pt x="25275" y="27991"/>
                </a:cubicBezTo>
                <a:cubicBezTo>
                  <a:pt x="25293" y="27972"/>
                  <a:pt x="25325" y="27954"/>
                  <a:pt x="25342" y="27954"/>
                </a:cubicBezTo>
                <a:close/>
                <a:moveTo>
                  <a:pt x="24902" y="28045"/>
                </a:moveTo>
                <a:cubicBezTo>
                  <a:pt x="24947" y="28045"/>
                  <a:pt x="25009" y="28099"/>
                  <a:pt x="25038" y="28201"/>
                </a:cubicBezTo>
                <a:cubicBezTo>
                  <a:pt x="25052" y="28258"/>
                  <a:pt x="25066" y="28284"/>
                  <a:pt x="25084" y="28284"/>
                </a:cubicBezTo>
                <a:cubicBezTo>
                  <a:pt x="25100" y="28284"/>
                  <a:pt x="25119" y="28264"/>
                  <a:pt x="25143" y="28228"/>
                </a:cubicBezTo>
                <a:cubicBezTo>
                  <a:pt x="25166" y="28193"/>
                  <a:pt x="25184" y="28174"/>
                  <a:pt x="25197" y="28174"/>
                </a:cubicBezTo>
                <a:cubicBezTo>
                  <a:pt x="25214" y="28174"/>
                  <a:pt x="25222" y="28206"/>
                  <a:pt x="25222" y="28280"/>
                </a:cubicBezTo>
                <a:cubicBezTo>
                  <a:pt x="25222" y="28359"/>
                  <a:pt x="25196" y="28438"/>
                  <a:pt x="25117" y="28491"/>
                </a:cubicBezTo>
                <a:cubicBezTo>
                  <a:pt x="25083" y="28524"/>
                  <a:pt x="25049" y="28539"/>
                  <a:pt x="25019" y="28539"/>
                </a:cubicBezTo>
                <a:cubicBezTo>
                  <a:pt x="24957" y="28539"/>
                  <a:pt x="24915" y="28474"/>
                  <a:pt x="24933" y="28385"/>
                </a:cubicBezTo>
                <a:cubicBezTo>
                  <a:pt x="24933" y="28333"/>
                  <a:pt x="24933" y="28280"/>
                  <a:pt x="24906" y="28280"/>
                </a:cubicBezTo>
                <a:cubicBezTo>
                  <a:pt x="24902" y="28285"/>
                  <a:pt x="24897" y="28287"/>
                  <a:pt x="24893" y="28287"/>
                </a:cubicBezTo>
                <a:cubicBezTo>
                  <a:pt x="24872" y="28287"/>
                  <a:pt x="24854" y="28236"/>
                  <a:pt x="24854" y="28149"/>
                </a:cubicBezTo>
                <a:cubicBezTo>
                  <a:pt x="24842" y="28079"/>
                  <a:pt x="24867" y="28045"/>
                  <a:pt x="24902" y="28045"/>
                </a:cubicBezTo>
                <a:close/>
                <a:moveTo>
                  <a:pt x="24454" y="28500"/>
                </a:moveTo>
                <a:cubicBezTo>
                  <a:pt x="24472" y="28500"/>
                  <a:pt x="24496" y="28512"/>
                  <a:pt x="24512" y="28543"/>
                </a:cubicBezTo>
                <a:cubicBezTo>
                  <a:pt x="24538" y="28596"/>
                  <a:pt x="24538" y="28648"/>
                  <a:pt x="24512" y="28674"/>
                </a:cubicBezTo>
                <a:lnTo>
                  <a:pt x="24512" y="28674"/>
                </a:lnTo>
                <a:cubicBezTo>
                  <a:pt x="24476" y="28674"/>
                  <a:pt x="24454" y="28670"/>
                  <a:pt x="24433" y="28648"/>
                </a:cubicBezTo>
                <a:cubicBezTo>
                  <a:pt x="24407" y="28596"/>
                  <a:pt x="24407" y="28569"/>
                  <a:pt x="24433" y="28517"/>
                </a:cubicBezTo>
                <a:cubicBezTo>
                  <a:pt x="24433" y="28506"/>
                  <a:pt x="24442" y="28500"/>
                  <a:pt x="24454" y="28500"/>
                </a:cubicBezTo>
                <a:close/>
                <a:moveTo>
                  <a:pt x="25264" y="28527"/>
                </a:moveTo>
                <a:cubicBezTo>
                  <a:pt x="25308" y="28527"/>
                  <a:pt x="25316" y="28602"/>
                  <a:pt x="25275" y="28727"/>
                </a:cubicBezTo>
                <a:cubicBezTo>
                  <a:pt x="25222" y="28806"/>
                  <a:pt x="25169" y="28859"/>
                  <a:pt x="25143" y="28859"/>
                </a:cubicBezTo>
                <a:cubicBezTo>
                  <a:pt x="25117" y="28832"/>
                  <a:pt x="25117" y="28596"/>
                  <a:pt x="25222" y="28543"/>
                </a:cubicBezTo>
                <a:cubicBezTo>
                  <a:pt x="25238" y="28532"/>
                  <a:pt x="25253" y="28527"/>
                  <a:pt x="25264" y="28527"/>
                </a:cubicBezTo>
                <a:close/>
                <a:moveTo>
                  <a:pt x="26190" y="29006"/>
                </a:moveTo>
                <a:cubicBezTo>
                  <a:pt x="26209" y="29006"/>
                  <a:pt x="26228" y="29031"/>
                  <a:pt x="26248" y="29069"/>
                </a:cubicBezTo>
                <a:cubicBezTo>
                  <a:pt x="26248" y="29148"/>
                  <a:pt x="26300" y="29174"/>
                  <a:pt x="26327" y="29174"/>
                </a:cubicBezTo>
                <a:cubicBezTo>
                  <a:pt x="26379" y="29174"/>
                  <a:pt x="26511" y="29306"/>
                  <a:pt x="26484" y="29358"/>
                </a:cubicBezTo>
                <a:lnTo>
                  <a:pt x="26327" y="29358"/>
                </a:lnTo>
                <a:cubicBezTo>
                  <a:pt x="26195" y="29306"/>
                  <a:pt x="26090" y="29069"/>
                  <a:pt x="26169" y="29017"/>
                </a:cubicBezTo>
                <a:cubicBezTo>
                  <a:pt x="26176" y="29009"/>
                  <a:pt x="26183" y="29006"/>
                  <a:pt x="26190" y="29006"/>
                </a:cubicBezTo>
                <a:close/>
                <a:moveTo>
                  <a:pt x="26064" y="29516"/>
                </a:moveTo>
                <a:cubicBezTo>
                  <a:pt x="26090" y="29516"/>
                  <a:pt x="26116" y="29516"/>
                  <a:pt x="26142" y="29569"/>
                </a:cubicBezTo>
                <a:cubicBezTo>
                  <a:pt x="26169" y="29621"/>
                  <a:pt x="26195" y="29674"/>
                  <a:pt x="26169" y="29727"/>
                </a:cubicBezTo>
                <a:cubicBezTo>
                  <a:pt x="26162" y="29734"/>
                  <a:pt x="26155" y="29737"/>
                  <a:pt x="26147" y="29737"/>
                </a:cubicBezTo>
                <a:cubicBezTo>
                  <a:pt x="26126" y="29737"/>
                  <a:pt x="26102" y="29713"/>
                  <a:pt x="26064" y="29674"/>
                </a:cubicBezTo>
                <a:cubicBezTo>
                  <a:pt x="26037" y="29595"/>
                  <a:pt x="26011" y="29543"/>
                  <a:pt x="26064" y="29516"/>
                </a:cubicBezTo>
                <a:close/>
                <a:moveTo>
                  <a:pt x="27075" y="30205"/>
                </a:moveTo>
                <a:cubicBezTo>
                  <a:pt x="27092" y="30205"/>
                  <a:pt x="27123" y="30242"/>
                  <a:pt x="27142" y="30279"/>
                </a:cubicBezTo>
                <a:cubicBezTo>
                  <a:pt x="27194" y="30305"/>
                  <a:pt x="27194" y="30384"/>
                  <a:pt x="27168" y="30410"/>
                </a:cubicBezTo>
                <a:cubicBezTo>
                  <a:pt x="27161" y="30417"/>
                  <a:pt x="27152" y="30421"/>
                  <a:pt x="27142" y="30421"/>
                </a:cubicBezTo>
                <a:cubicBezTo>
                  <a:pt x="27116" y="30421"/>
                  <a:pt x="27082" y="30396"/>
                  <a:pt x="27063" y="30358"/>
                </a:cubicBezTo>
                <a:cubicBezTo>
                  <a:pt x="27037" y="30332"/>
                  <a:pt x="27037" y="30279"/>
                  <a:pt x="27063" y="30226"/>
                </a:cubicBezTo>
                <a:cubicBezTo>
                  <a:pt x="27063" y="30211"/>
                  <a:pt x="27067" y="30205"/>
                  <a:pt x="27075" y="30205"/>
                </a:cubicBezTo>
                <a:close/>
                <a:moveTo>
                  <a:pt x="27457" y="30516"/>
                </a:moveTo>
                <a:cubicBezTo>
                  <a:pt x="27536" y="30516"/>
                  <a:pt x="27642" y="30752"/>
                  <a:pt x="27589" y="30805"/>
                </a:cubicBezTo>
                <a:cubicBezTo>
                  <a:pt x="27567" y="30827"/>
                  <a:pt x="27551" y="30837"/>
                  <a:pt x="27538" y="30837"/>
                </a:cubicBezTo>
                <a:cubicBezTo>
                  <a:pt x="27506" y="30837"/>
                  <a:pt x="27495" y="30775"/>
                  <a:pt x="27457" y="30700"/>
                </a:cubicBezTo>
                <a:cubicBezTo>
                  <a:pt x="27405" y="30568"/>
                  <a:pt x="27405" y="30516"/>
                  <a:pt x="27457" y="30516"/>
                </a:cubicBezTo>
                <a:close/>
                <a:moveTo>
                  <a:pt x="28010" y="31068"/>
                </a:moveTo>
                <a:cubicBezTo>
                  <a:pt x="28062" y="31068"/>
                  <a:pt x="28089" y="31094"/>
                  <a:pt x="28115" y="31147"/>
                </a:cubicBezTo>
                <a:cubicBezTo>
                  <a:pt x="28141" y="31199"/>
                  <a:pt x="28141" y="31226"/>
                  <a:pt x="28089" y="31226"/>
                </a:cubicBezTo>
                <a:cubicBezTo>
                  <a:pt x="28036" y="31226"/>
                  <a:pt x="28010" y="31199"/>
                  <a:pt x="27983" y="31147"/>
                </a:cubicBezTo>
                <a:cubicBezTo>
                  <a:pt x="27957" y="31094"/>
                  <a:pt x="27957" y="31068"/>
                  <a:pt x="28010" y="31068"/>
                </a:cubicBezTo>
                <a:close/>
                <a:moveTo>
                  <a:pt x="5631" y="1"/>
                </a:moveTo>
                <a:cubicBezTo>
                  <a:pt x="5621" y="1"/>
                  <a:pt x="5612" y="3"/>
                  <a:pt x="5602" y="8"/>
                </a:cubicBezTo>
                <a:cubicBezTo>
                  <a:pt x="5550" y="60"/>
                  <a:pt x="5550" y="113"/>
                  <a:pt x="5576" y="165"/>
                </a:cubicBezTo>
                <a:cubicBezTo>
                  <a:pt x="5632" y="241"/>
                  <a:pt x="5513" y="303"/>
                  <a:pt x="5393" y="303"/>
                </a:cubicBezTo>
                <a:cubicBezTo>
                  <a:pt x="5345" y="303"/>
                  <a:pt x="5298" y="293"/>
                  <a:pt x="5260" y="271"/>
                </a:cubicBezTo>
                <a:cubicBezTo>
                  <a:pt x="5181" y="218"/>
                  <a:pt x="5116" y="185"/>
                  <a:pt x="5070" y="185"/>
                </a:cubicBezTo>
                <a:cubicBezTo>
                  <a:pt x="5024" y="185"/>
                  <a:pt x="4997" y="218"/>
                  <a:pt x="4997" y="297"/>
                </a:cubicBezTo>
                <a:cubicBezTo>
                  <a:pt x="4983" y="380"/>
                  <a:pt x="4984" y="412"/>
                  <a:pt x="4976" y="412"/>
                </a:cubicBezTo>
                <a:cubicBezTo>
                  <a:pt x="4969" y="412"/>
                  <a:pt x="4956" y="387"/>
                  <a:pt x="4918" y="350"/>
                </a:cubicBezTo>
                <a:cubicBezTo>
                  <a:pt x="4889" y="320"/>
                  <a:pt x="4867" y="305"/>
                  <a:pt x="4841" y="305"/>
                </a:cubicBezTo>
                <a:cubicBezTo>
                  <a:pt x="4798" y="305"/>
                  <a:pt x="4744" y="346"/>
                  <a:pt x="4629" y="428"/>
                </a:cubicBezTo>
                <a:cubicBezTo>
                  <a:pt x="4550" y="481"/>
                  <a:pt x="4471" y="560"/>
                  <a:pt x="4392" y="639"/>
                </a:cubicBezTo>
                <a:cubicBezTo>
                  <a:pt x="4366" y="665"/>
                  <a:pt x="4340" y="691"/>
                  <a:pt x="4313" y="691"/>
                </a:cubicBezTo>
                <a:cubicBezTo>
                  <a:pt x="4261" y="691"/>
                  <a:pt x="4182" y="770"/>
                  <a:pt x="4129" y="849"/>
                </a:cubicBezTo>
                <a:cubicBezTo>
                  <a:pt x="4103" y="902"/>
                  <a:pt x="4077" y="954"/>
                  <a:pt x="4024" y="1007"/>
                </a:cubicBezTo>
                <a:cubicBezTo>
                  <a:pt x="3998" y="1007"/>
                  <a:pt x="3972" y="1086"/>
                  <a:pt x="3998" y="1165"/>
                </a:cubicBezTo>
                <a:cubicBezTo>
                  <a:pt x="3998" y="1244"/>
                  <a:pt x="3998" y="1296"/>
                  <a:pt x="3893" y="1296"/>
                </a:cubicBezTo>
                <a:cubicBezTo>
                  <a:pt x="3881" y="1293"/>
                  <a:pt x="3870" y="1292"/>
                  <a:pt x="3859" y="1292"/>
                </a:cubicBezTo>
                <a:cubicBezTo>
                  <a:pt x="3767" y="1292"/>
                  <a:pt x="3688" y="1384"/>
                  <a:pt x="3735" y="1454"/>
                </a:cubicBezTo>
                <a:cubicBezTo>
                  <a:pt x="3746" y="1476"/>
                  <a:pt x="3757" y="1484"/>
                  <a:pt x="3768" y="1484"/>
                </a:cubicBezTo>
                <a:cubicBezTo>
                  <a:pt x="3783" y="1484"/>
                  <a:pt x="3799" y="1469"/>
                  <a:pt x="3814" y="1454"/>
                </a:cubicBezTo>
                <a:cubicBezTo>
                  <a:pt x="3827" y="1428"/>
                  <a:pt x="3833" y="1415"/>
                  <a:pt x="3837" y="1415"/>
                </a:cubicBezTo>
                <a:cubicBezTo>
                  <a:pt x="3840" y="1415"/>
                  <a:pt x="3840" y="1428"/>
                  <a:pt x="3840" y="1454"/>
                </a:cubicBezTo>
                <a:cubicBezTo>
                  <a:pt x="3840" y="1480"/>
                  <a:pt x="3814" y="1533"/>
                  <a:pt x="3761" y="1533"/>
                </a:cubicBezTo>
                <a:cubicBezTo>
                  <a:pt x="3709" y="1559"/>
                  <a:pt x="3656" y="1612"/>
                  <a:pt x="3656" y="1665"/>
                </a:cubicBezTo>
                <a:cubicBezTo>
                  <a:pt x="3630" y="1770"/>
                  <a:pt x="3577" y="1849"/>
                  <a:pt x="3498" y="1875"/>
                </a:cubicBezTo>
                <a:cubicBezTo>
                  <a:pt x="3419" y="1928"/>
                  <a:pt x="3367" y="2006"/>
                  <a:pt x="3367" y="2112"/>
                </a:cubicBezTo>
                <a:cubicBezTo>
                  <a:pt x="3367" y="2164"/>
                  <a:pt x="3314" y="2217"/>
                  <a:pt x="3288" y="2217"/>
                </a:cubicBezTo>
                <a:cubicBezTo>
                  <a:pt x="3288" y="2217"/>
                  <a:pt x="3235" y="2296"/>
                  <a:pt x="3235" y="2427"/>
                </a:cubicBezTo>
                <a:cubicBezTo>
                  <a:pt x="3209" y="2559"/>
                  <a:pt x="3183" y="2690"/>
                  <a:pt x="3130" y="2690"/>
                </a:cubicBezTo>
                <a:cubicBezTo>
                  <a:pt x="3104" y="2690"/>
                  <a:pt x="3051" y="2743"/>
                  <a:pt x="3051" y="2822"/>
                </a:cubicBezTo>
                <a:cubicBezTo>
                  <a:pt x="3025" y="2874"/>
                  <a:pt x="2972" y="2953"/>
                  <a:pt x="2946" y="2953"/>
                </a:cubicBezTo>
                <a:cubicBezTo>
                  <a:pt x="2920" y="2953"/>
                  <a:pt x="2867" y="3032"/>
                  <a:pt x="2867" y="3111"/>
                </a:cubicBezTo>
                <a:cubicBezTo>
                  <a:pt x="2867" y="3216"/>
                  <a:pt x="2814" y="3321"/>
                  <a:pt x="2735" y="3374"/>
                </a:cubicBezTo>
                <a:cubicBezTo>
                  <a:pt x="2525" y="3506"/>
                  <a:pt x="2499" y="3637"/>
                  <a:pt x="2578" y="4110"/>
                </a:cubicBezTo>
                <a:cubicBezTo>
                  <a:pt x="2657" y="4584"/>
                  <a:pt x="2683" y="4663"/>
                  <a:pt x="2972" y="4899"/>
                </a:cubicBezTo>
                <a:cubicBezTo>
                  <a:pt x="3340" y="5215"/>
                  <a:pt x="3472" y="5399"/>
                  <a:pt x="3393" y="5504"/>
                </a:cubicBezTo>
                <a:cubicBezTo>
                  <a:pt x="3314" y="5610"/>
                  <a:pt x="3340" y="5662"/>
                  <a:pt x="3498" y="5873"/>
                </a:cubicBezTo>
                <a:cubicBezTo>
                  <a:pt x="3577" y="6004"/>
                  <a:pt x="3630" y="6136"/>
                  <a:pt x="3630" y="6162"/>
                </a:cubicBezTo>
                <a:cubicBezTo>
                  <a:pt x="3551" y="6188"/>
                  <a:pt x="3630" y="6451"/>
                  <a:pt x="3972" y="7030"/>
                </a:cubicBezTo>
                <a:cubicBezTo>
                  <a:pt x="4156" y="7345"/>
                  <a:pt x="4366" y="7714"/>
                  <a:pt x="4392" y="7792"/>
                </a:cubicBezTo>
                <a:lnTo>
                  <a:pt x="4498" y="8029"/>
                </a:lnTo>
                <a:cubicBezTo>
                  <a:pt x="4524" y="8082"/>
                  <a:pt x="4313" y="8161"/>
                  <a:pt x="4050" y="8240"/>
                </a:cubicBezTo>
                <a:cubicBezTo>
                  <a:pt x="4036" y="8247"/>
                  <a:pt x="4020" y="8250"/>
                  <a:pt x="4004" y="8250"/>
                </a:cubicBezTo>
                <a:cubicBezTo>
                  <a:pt x="3959" y="8250"/>
                  <a:pt x="3912" y="8225"/>
                  <a:pt x="3893" y="8187"/>
                </a:cubicBezTo>
                <a:cubicBezTo>
                  <a:pt x="3882" y="8165"/>
                  <a:pt x="3866" y="8157"/>
                  <a:pt x="3847" y="8157"/>
                </a:cubicBezTo>
                <a:cubicBezTo>
                  <a:pt x="3822" y="8157"/>
                  <a:pt x="3791" y="8172"/>
                  <a:pt x="3761" y="8187"/>
                </a:cubicBezTo>
                <a:cubicBezTo>
                  <a:pt x="3735" y="8213"/>
                  <a:pt x="3709" y="8233"/>
                  <a:pt x="3686" y="8233"/>
                </a:cubicBezTo>
                <a:cubicBezTo>
                  <a:pt x="3662" y="8233"/>
                  <a:pt x="3643" y="8213"/>
                  <a:pt x="3630" y="8161"/>
                </a:cubicBezTo>
                <a:cubicBezTo>
                  <a:pt x="3595" y="8039"/>
                  <a:pt x="3492" y="7964"/>
                  <a:pt x="3396" y="7964"/>
                </a:cubicBezTo>
                <a:cubicBezTo>
                  <a:pt x="3346" y="7964"/>
                  <a:pt x="3297" y="7984"/>
                  <a:pt x="3261" y="8029"/>
                </a:cubicBezTo>
                <a:cubicBezTo>
                  <a:pt x="3246" y="8044"/>
                  <a:pt x="3222" y="8059"/>
                  <a:pt x="3200" y="8059"/>
                </a:cubicBezTo>
                <a:cubicBezTo>
                  <a:pt x="3183" y="8059"/>
                  <a:pt x="3167" y="8051"/>
                  <a:pt x="3156" y="8029"/>
                </a:cubicBezTo>
                <a:cubicBezTo>
                  <a:pt x="3149" y="8022"/>
                  <a:pt x="3144" y="8019"/>
                  <a:pt x="3140" y="8019"/>
                </a:cubicBezTo>
                <a:cubicBezTo>
                  <a:pt x="3128" y="8019"/>
                  <a:pt x="3123" y="8043"/>
                  <a:pt x="3104" y="8082"/>
                </a:cubicBezTo>
                <a:cubicBezTo>
                  <a:pt x="3104" y="8119"/>
                  <a:pt x="3104" y="8156"/>
                  <a:pt x="3094" y="8156"/>
                </a:cubicBezTo>
                <a:cubicBezTo>
                  <a:pt x="3090" y="8156"/>
                  <a:pt x="3085" y="8150"/>
                  <a:pt x="3077" y="8134"/>
                </a:cubicBezTo>
                <a:cubicBezTo>
                  <a:pt x="3054" y="8100"/>
                  <a:pt x="3013" y="8083"/>
                  <a:pt x="2957" y="8083"/>
                </a:cubicBezTo>
                <a:cubicBezTo>
                  <a:pt x="2755" y="8083"/>
                  <a:pt x="2354" y="8297"/>
                  <a:pt x="1841" y="8687"/>
                </a:cubicBezTo>
                <a:cubicBezTo>
                  <a:pt x="1526" y="8923"/>
                  <a:pt x="1289" y="9239"/>
                  <a:pt x="1157" y="9581"/>
                </a:cubicBezTo>
                <a:cubicBezTo>
                  <a:pt x="1131" y="9660"/>
                  <a:pt x="1105" y="9739"/>
                  <a:pt x="1052" y="9791"/>
                </a:cubicBezTo>
                <a:cubicBezTo>
                  <a:pt x="1026" y="9818"/>
                  <a:pt x="1000" y="9844"/>
                  <a:pt x="1000" y="9896"/>
                </a:cubicBezTo>
                <a:cubicBezTo>
                  <a:pt x="973" y="10002"/>
                  <a:pt x="921" y="10081"/>
                  <a:pt x="868" y="10159"/>
                </a:cubicBezTo>
                <a:cubicBezTo>
                  <a:pt x="763" y="10344"/>
                  <a:pt x="710" y="10528"/>
                  <a:pt x="658" y="10712"/>
                </a:cubicBezTo>
                <a:cubicBezTo>
                  <a:pt x="658" y="10843"/>
                  <a:pt x="605" y="10975"/>
                  <a:pt x="553" y="11080"/>
                </a:cubicBezTo>
                <a:cubicBezTo>
                  <a:pt x="500" y="11159"/>
                  <a:pt x="447" y="11264"/>
                  <a:pt x="421" y="11369"/>
                </a:cubicBezTo>
                <a:cubicBezTo>
                  <a:pt x="395" y="11501"/>
                  <a:pt x="342" y="11606"/>
                  <a:pt x="263" y="11685"/>
                </a:cubicBezTo>
                <a:cubicBezTo>
                  <a:pt x="105" y="11869"/>
                  <a:pt x="53" y="12132"/>
                  <a:pt x="79" y="12342"/>
                </a:cubicBezTo>
                <a:cubicBezTo>
                  <a:pt x="79" y="12395"/>
                  <a:pt x="53" y="12448"/>
                  <a:pt x="27" y="12474"/>
                </a:cubicBezTo>
                <a:cubicBezTo>
                  <a:pt x="0" y="12658"/>
                  <a:pt x="500" y="13920"/>
                  <a:pt x="842" y="14499"/>
                </a:cubicBezTo>
                <a:cubicBezTo>
                  <a:pt x="973" y="14736"/>
                  <a:pt x="1079" y="14972"/>
                  <a:pt x="1157" y="15209"/>
                </a:cubicBezTo>
                <a:cubicBezTo>
                  <a:pt x="1236" y="15446"/>
                  <a:pt x="1342" y="15656"/>
                  <a:pt x="1499" y="15867"/>
                </a:cubicBezTo>
                <a:cubicBezTo>
                  <a:pt x="1657" y="16156"/>
                  <a:pt x="2052" y="16840"/>
                  <a:pt x="2341" y="17392"/>
                </a:cubicBezTo>
                <a:cubicBezTo>
                  <a:pt x="2630" y="17944"/>
                  <a:pt x="3393" y="19233"/>
                  <a:pt x="4024" y="20259"/>
                </a:cubicBezTo>
                <a:cubicBezTo>
                  <a:pt x="4655" y="21284"/>
                  <a:pt x="5392" y="22468"/>
                  <a:pt x="5628" y="22889"/>
                </a:cubicBezTo>
                <a:cubicBezTo>
                  <a:pt x="5970" y="23388"/>
                  <a:pt x="6128" y="23651"/>
                  <a:pt x="6181" y="23651"/>
                </a:cubicBezTo>
                <a:cubicBezTo>
                  <a:pt x="6233" y="23651"/>
                  <a:pt x="6260" y="23651"/>
                  <a:pt x="6233" y="23730"/>
                </a:cubicBezTo>
                <a:cubicBezTo>
                  <a:pt x="6207" y="23782"/>
                  <a:pt x="7112" y="25335"/>
                  <a:pt x="7230" y="25335"/>
                </a:cubicBezTo>
                <a:cubicBezTo>
                  <a:pt x="7231" y="25335"/>
                  <a:pt x="7232" y="25335"/>
                  <a:pt x="7233" y="25335"/>
                </a:cubicBezTo>
                <a:cubicBezTo>
                  <a:pt x="7259" y="25328"/>
                  <a:pt x="7277" y="25325"/>
                  <a:pt x="7289" y="25325"/>
                </a:cubicBezTo>
                <a:cubicBezTo>
                  <a:pt x="7325" y="25325"/>
                  <a:pt x="7305" y="25354"/>
                  <a:pt x="7285" y="25413"/>
                </a:cubicBezTo>
                <a:cubicBezTo>
                  <a:pt x="7338" y="25676"/>
                  <a:pt x="7469" y="25887"/>
                  <a:pt x="7654" y="26071"/>
                </a:cubicBezTo>
                <a:cubicBezTo>
                  <a:pt x="7838" y="26334"/>
                  <a:pt x="8022" y="26597"/>
                  <a:pt x="8180" y="26886"/>
                </a:cubicBezTo>
                <a:cubicBezTo>
                  <a:pt x="8574" y="27517"/>
                  <a:pt x="8706" y="27675"/>
                  <a:pt x="8837" y="27754"/>
                </a:cubicBezTo>
                <a:cubicBezTo>
                  <a:pt x="8969" y="27833"/>
                  <a:pt x="8995" y="27833"/>
                  <a:pt x="8916" y="27859"/>
                </a:cubicBezTo>
                <a:cubicBezTo>
                  <a:pt x="8837" y="27886"/>
                  <a:pt x="8916" y="28070"/>
                  <a:pt x="9652" y="29148"/>
                </a:cubicBezTo>
                <a:cubicBezTo>
                  <a:pt x="10205" y="29937"/>
                  <a:pt x="10783" y="30831"/>
                  <a:pt x="11493" y="31936"/>
                </a:cubicBezTo>
                <a:cubicBezTo>
                  <a:pt x="15018" y="31857"/>
                  <a:pt x="18515" y="31831"/>
                  <a:pt x="22013" y="31804"/>
                </a:cubicBezTo>
                <a:cubicBezTo>
                  <a:pt x="23775" y="31804"/>
                  <a:pt x="25538" y="31778"/>
                  <a:pt x="27300" y="31752"/>
                </a:cubicBezTo>
                <a:cubicBezTo>
                  <a:pt x="27300" y="31725"/>
                  <a:pt x="27273" y="31699"/>
                  <a:pt x="27273" y="31673"/>
                </a:cubicBezTo>
                <a:cubicBezTo>
                  <a:pt x="27258" y="31583"/>
                  <a:pt x="27286" y="31536"/>
                  <a:pt x="27322" y="31536"/>
                </a:cubicBezTo>
                <a:cubicBezTo>
                  <a:pt x="27350" y="31536"/>
                  <a:pt x="27382" y="31563"/>
                  <a:pt x="27405" y="31620"/>
                </a:cubicBezTo>
                <a:cubicBezTo>
                  <a:pt x="27431" y="31647"/>
                  <a:pt x="27431" y="31699"/>
                  <a:pt x="27405" y="31752"/>
                </a:cubicBezTo>
                <a:lnTo>
                  <a:pt x="28168" y="31752"/>
                </a:lnTo>
                <a:lnTo>
                  <a:pt x="28168" y="31725"/>
                </a:lnTo>
                <a:cubicBezTo>
                  <a:pt x="28168" y="31712"/>
                  <a:pt x="28181" y="31706"/>
                  <a:pt x="28200" y="31706"/>
                </a:cubicBezTo>
                <a:cubicBezTo>
                  <a:pt x="28220" y="31706"/>
                  <a:pt x="28246" y="31712"/>
                  <a:pt x="28273" y="31725"/>
                </a:cubicBezTo>
                <a:lnTo>
                  <a:pt x="28851" y="31725"/>
                </a:lnTo>
                <a:cubicBezTo>
                  <a:pt x="28851" y="31699"/>
                  <a:pt x="28851" y="31673"/>
                  <a:pt x="28851" y="31673"/>
                </a:cubicBezTo>
                <a:cubicBezTo>
                  <a:pt x="28851" y="31594"/>
                  <a:pt x="28851" y="31515"/>
                  <a:pt x="28851" y="31462"/>
                </a:cubicBezTo>
                <a:cubicBezTo>
                  <a:pt x="28851" y="31305"/>
                  <a:pt x="28825" y="31278"/>
                  <a:pt x="28720" y="31252"/>
                </a:cubicBezTo>
                <a:cubicBezTo>
                  <a:pt x="28615" y="31199"/>
                  <a:pt x="28536" y="31147"/>
                  <a:pt x="28483" y="31042"/>
                </a:cubicBezTo>
                <a:cubicBezTo>
                  <a:pt x="28432" y="30991"/>
                  <a:pt x="28403" y="30962"/>
                  <a:pt x="28396" y="30962"/>
                </a:cubicBezTo>
                <a:cubicBezTo>
                  <a:pt x="28392" y="30962"/>
                  <a:pt x="28395" y="30970"/>
                  <a:pt x="28404" y="30989"/>
                </a:cubicBezTo>
                <a:cubicBezTo>
                  <a:pt x="28424" y="31087"/>
                  <a:pt x="28414" y="31141"/>
                  <a:pt x="28344" y="31141"/>
                </a:cubicBezTo>
                <a:cubicBezTo>
                  <a:pt x="28319" y="31141"/>
                  <a:pt x="28287" y="31134"/>
                  <a:pt x="28246" y="31121"/>
                </a:cubicBezTo>
                <a:cubicBezTo>
                  <a:pt x="28089" y="31015"/>
                  <a:pt x="28010" y="30858"/>
                  <a:pt x="27983" y="30673"/>
                </a:cubicBezTo>
                <a:cubicBezTo>
                  <a:pt x="27983" y="30559"/>
                  <a:pt x="27824" y="30285"/>
                  <a:pt x="27748" y="30285"/>
                </a:cubicBezTo>
                <a:cubicBezTo>
                  <a:pt x="27737" y="30285"/>
                  <a:pt x="27727" y="30292"/>
                  <a:pt x="27720" y="30305"/>
                </a:cubicBezTo>
                <a:cubicBezTo>
                  <a:pt x="27717" y="30315"/>
                  <a:pt x="27712" y="30319"/>
                  <a:pt x="27704" y="30319"/>
                </a:cubicBezTo>
                <a:cubicBezTo>
                  <a:pt x="27651" y="30319"/>
                  <a:pt x="27504" y="30092"/>
                  <a:pt x="27457" y="29884"/>
                </a:cubicBezTo>
                <a:cubicBezTo>
                  <a:pt x="27434" y="29790"/>
                  <a:pt x="27410" y="29696"/>
                  <a:pt x="27425" y="29696"/>
                </a:cubicBezTo>
                <a:cubicBezTo>
                  <a:pt x="27426" y="29696"/>
                  <a:pt x="27428" y="29698"/>
                  <a:pt x="27431" y="29700"/>
                </a:cubicBezTo>
                <a:cubicBezTo>
                  <a:pt x="27438" y="29707"/>
                  <a:pt x="27445" y="29711"/>
                  <a:pt x="27452" y="29711"/>
                </a:cubicBezTo>
                <a:cubicBezTo>
                  <a:pt x="27472" y="29711"/>
                  <a:pt x="27491" y="29686"/>
                  <a:pt x="27510" y="29648"/>
                </a:cubicBezTo>
                <a:cubicBezTo>
                  <a:pt x="27510" y="29569"/>
                  <a:pt x="27484" y="29490"/>
                  <a:pt x="27431" y="29437"/>
                </a:cubicBezTo>
                <a:cubicBezTo>
                  <a:pt x="27352" y="29385"/>
                  <a:pt x="27379" y="29358"/>
                  <a:pt x="27484" y="29306"/>
                </a:cubicBezTo>
                <a:cubicBezTo>
                  <a:pt x="27615" y="29253"/>
                  <a:pt x="27642" y="29201"/>
                  <a:pt x="27615" y="29148"/>
                </a:cubicBezTo>
                <a:cubicBezTo>
                  <a:pt x="27600" y="29056"/>
                  <a:pt x="27593" y="29017"/>
                  <a:pt x="27580" y="29017"/>
                </a:cubicBezTo>
                <a:cubicBezTo>
                  <a:pt x="27571" y="29017"/>
                  <a:pt x="27558" y="29036"/>
                  <a:pt x="27536" y="29069"/>
                </a:cubicBezTo>
                <a:cubicBezTo>
                  <a:pt x="27486" y="29170"/>
                  <a:pt x="27435" y="29217"/>
                  <a:pt x="27392" y="29217"/>
                </a:cubicBezTo>
                <a:cubicBezTo>
                  <a:pt x="27367" y="29217"/>
                  <a:pt x="27345" y="29203"/>
                  <a:pt x="27326" y="29174"/>
                </a:cubicBezTo>
                <a:cubicBezTo>
                  <a:pt x="27313" y="29148"/>
                  <a:pt x="27254" y="29135"/>
                  <a:pt x="27194" y="29135"/>
                </a:cubicBezTo>
                <a:cubicBezTo>
                  <a:pt x="27135" y="29135"/>
                  <a:pt x="27076" y="29148"/>
                  <a:pt x="27063" y="29174"/>
                </a:cubicBezTo>
                <a:cubicBezTo>
                  <a:pt x="27089" y="29280"/>
                  <a:pt x="27142" y="29385"/>
                  <a:pt x="27194" y="29464"/>
                </a:cubicBezTo>
                <a:cubicBezTo>
                  <a:pt x="27301" y="29713"/>
                  <a:pt x="27324" y="29830"/>
                  <a:pt x="27270" y="29830"/>
                </a:cubicBezTo>
                <a:cubicBezTo>
                  <a:pt x="27244" y="29830"/>
                  <a:pt x="27201" y="29804"/>
                  <a:pt x="27142" y="29753"/>
                </a:cubicBezTo>
                <a:cubicBezTo>
                  <a:pt x="27077" y="29720"/>
                  <a:pt x="27032" y="29698"/>
                  <a:pt x="27020" y="29698"/>
                </a:cubicBezTo>
                <a:cubicBezTo>
                  <a:pt x="27012" y="29698"/>
                  <a:pt x="27017" y="29707"/>
                  <a:pt x="27037" y="29727"/>
                </a:cubicBezTo>
                <a:cubicBezTo>
                  <a:pt x="27063" y="29806"/>
                  <a:pt x="27063" y="29858"/>
                  <a:pt x="27037" y="29858"/>
                </a:cubicBezTo>
                <a:cubicBezTo>
                  <a:pt x="27029" y="29862"/>
                  <a:pt x="27020" y="29864"/>
                  <a:pt x="27011" y="29864"/>
                </a:cubicBezTo>
                <a:cubicBezTo>
                  <a:pt x="26961" y="29864"/>
                  <a:pt x="26897" y="29796"/>
                  <a:pt x="26853" y="29595"/>
                </a:cubicBezTo>
                <a:cubicBezTo>
                  <a:pt x="26835" y="29525"/>
                  <a:pt x="26829" y="29490"/>
                  <a:pt x="26843" y="29490"/>
                </a:cubicBezTo>
                <a:cubicBezTo>
                  <a:pt x="26850" y="29490"/>
                  <a:pt x="26861" y="29499"/>
                  <a:pt x="26879" y="29516"/>
                </a:cubicBezTo>
                <a:cubicBezTo>
                  <a:pt x="26919" y="29572"/>
                  <a:pt x="26949" y="29597"/>
                  <a:pt x="26969" y="29597"/>
                </a:cubicBezTo>
                <a:cubicBezTo>
                  <a:pt x="27014" y="29597"/>
                  <a:pt x="27005" y="29470"/>
                  <a:pt x="26931" y="29306"/>
                </a:cubicBezTo>
                <a:cubicBezTo>
                  <a:pt x="26809" y="29041"/>
                  <a:pt x="26703" y="28902"/>
                  <a:pt x="26624" y="28902"/>
                </a:cubicBezTo>
                <a:cubicBezTo>
                  <a:pt x="26601" y="28902"/>
                  <a:pt x="26581" y="28914"/>
                  <a:pt x="26563" y="28938"/>
                </a:cubicBezTo>
                <a:cubicBezTo>
                  <a:pt x="26537" y="28973"/>
                  <a:pt x="26519" y="28987"/>
                  <a:pt x="26505" y="28987"/>
                </a:cubicBezTo>
                <a:cubicBezTo>
                  <a:pt x="26476" y="28987"/>
                  <a:pt x="26458" y="28929"/>
                  <a:pt x="26405" y="28859"/>
                </a:cubicBezTo>
                <a:cubicBezTo>
                  <a:pt x="26371" y="28808"/>
                  <a:pt x="26338" y="28779"/>
                  <a:pt x="26311" y="28779"/>
                </a:cubicBezTo>
                <a:cubicBezTo>
                  <a:pt x="26296" y="28779"/>
                  <a:pt x="26283" y="28787"/>
                  <a:pt x="26274" y="28806"/>
                </a:cubicBezTo>
                <a:cubicBezTo>
                  <a:pt x="26243" y="28837"/>
                  <a:pt x="26221" y="28850"/>
                  <a:pt x="26203" y="28850"/>
                </a:cubicBezTo>
                <a:cubicBezTo>
                  <a:pt x="26191" y="28850"/>
                  <a:pt x="26180" y="28843"/>
                  <a:pt x="26169" y="28832"/>
                </a:cubicBezTo>
                <a:cubicBezTo>
                  <a:pt x="26142" y="28806"/>
                  <a:pt x="26169" y="28727"/>
                  <a:pt x="26221" y="28675"/>
                </a:cubicBezTo>
                <a:cubicBezTo>
                  <a:pt x="26270" y="28635"/>
                  <a:pt x="26330" y="28615"/>
                  <a:pt x="26402" y="28615"/>
                </a:cubicBezTo>
                <a:cubicBezTo>
                  <a:pt x="26524" y="28615"/>
                  <a:pt x="26681" y="28674"/>
                  <a:pt x="26879" y="28806"/>
                </a:cubicBezTo>
                <a:cubicBezTo>
                  <a:pt x="26990" y="28862"/>
                  <a:pt x="27050" y="28895"/>
                  <a:pt x="27081" y="28895"/>
                </a:cubicBezTo>
                <a:cubicBezTo>
                  <a:pt x="27110" y="28895"/>
                  <a:pt x="27116" y="28868"/>
                  <a:pt x="27116" y="28806"/>
                </a:cubicBezTo>
                <a:cubicBezTo>
                  <a:pt x="27116" y="28727"/>
                  <a:pt x="27063" y="28675"/>
                  <a:pt x="26984" y="28648"/>
                </a:cubicBezTo>
                <a:cubicBezTo>
                  <a:pt x="26931" y="28622"/>
                  <a:pt x="26879" y="28596"/>
                  <a:pt x="26879" y="28569"/>
                </a:cubicBezTo>
                <a:cubicBezTo>
                  <a:pt x="26853" y="28543"/>
                  <a:pt x="26853" y="28517"/>
                  <a:pt x="26826" y="28491"/>
                </a:cubicBezTo>
                <a:cubicBezTo>
                  <a:pt x="26814" y="28467"/>
                  <a:pt x="26803" y="28454"/>
                  <a:pt x="26793" y="28454"/>
                </a:cubicBezTo>
                <a:cubicBezTo>
                  <a:pt x="26782" y="28454"/>
                  <a:pt x="26774" y="28473"/>
                  <a:pt x="26774" y="28517"/>
                </a:cubicBezTo>
                <a:cubicBezTo>
                  <a:pt x="26774" y="28576"/>
                  <a:pt x="26759" y="28606"/>
                  <a:pt x="26729" y="28606"/>
                </a:cubicBezTo>
                <a:cubicBezTo>
                  <a:pt x="26719" y="28606"/>
                  <a:pt x="26708" y="28602"/>
                  <a:pt x="26695" y="28596"/>
                </a:cubicBezTo>
                <a:cubicBezTo>
                  <a:pt x="26642" y="28543"/>
                  <a:pt x="26563" y="28517"/>
                  <a:pt x="26511" y="28517"/>
                </a:cubicBezTo>
                <a:cubicBezTo>
                  <a:pt x="26405" y="28491"/>
                  <a:pt x="26353" y="28438"/>
                  <a:pt x="26353" y="28306"/>
                </a:cubicBezTo>
                <a:cubicBezTo>
                  <a:pt x="26315" y="28137"/>
                  <a:pt x="26291" y="28062"/>
                  <a:pt x="26251" y="28062"/>
                </a:cubicBezTo>
                <a:cubicBezTo>
                  <a:pt x="26236" y="28062"/>
                  <a:pt x="26217" y="28074"/>
                  <a:pt x="26195" y="28096"/>
                </a:cubicBezTo>
                <a:cubicBezTo>
                  <a:pt x="26169" y="28149"/>
                  <a:pt x="26169" y="28201"/>
                  <a:pt x="26195" y="28254"/>
                </a:cubicBezTo>
                <a:cubicBezTo>
                  <a:pt x="26221" y="28306"/>
                  <a:pt x="26221" y="28359"/>
                  <a:pt x="26195" y="28359"/>
                </a:cubicBezTo>
                <a:cubicBezTo>
                  <a:pt x="26194" y="28360"/>
                  <a:pt x="26192" y="28361"/>
                  <a:pt x="26190" y="28361"/>
                </a:cubicBezTo>
                <a:cubicBezTo>
                  <a:pt x="26150" y="28361"/>
                  <a:pt x="25986" y="28144"/>
                  <a:pt x="26011" y="28070"/>
                </a:cubicBezTo>
                <a:cubicBezTo>
                  <a:pt x="26064" y="27965"/>
                  <a:pt x="25827" y="27702"/>
                  <a:pt x="25695" y="27675"/>
                </a:cubicBezTo>
                <a:cubicBezTo>
                  <a:pt x="25616" y="27649"/>
                  <a:pt x="25564" y="27596"/>
                  <a:pt x="25538" y="27517"/>
                </a:cubicBezTo>
                <a:cubicBezTo>
                  <a:pt x="25511" y="27465"/>
                  <a:pt x="25459" y="27439"/>
                  <a:pt x="25380" y="27412"/>
                </a:cubicBezTo>
                <a:cubicBezTo>
                  <a:pt x="25327" y="27412"/>
                  <a:pt x="25301" y="27412"/>
                  <a:pt x="25353" y="27360"/>
                </a:cubicBezTo>
                <a:cubicBezTo>
                  <a:pt x="25380" y="27281"/>
                  <a:pt x="25353" y="27254"/>
                  <a:pt x="25275" y="27202"/>
                </a:cubicBezTo>
                <a:cubicBezTo>
                  <a:pt x="25169" y="27149"/>
                  <a:pt x="25169" y="27123"/>
                  <a:pt x="25222" y="27123"/>
                </a:cubicBezTo>
                <a:cubicBezTo>
                  <a:pt x="25275" y="27123"/>
                  <a:pt x="25275" y="27097"/>
                  <a:pt x="25248" y="27070"/>
                </a:cubicBezTo>
                <a:cubicBezTo>
                  <a:pt x="25196" y="26965"/>
                  <a:pt x="25169" y="26886"/>
                  <a:pt x="25143" y="26781"/>
                </a:cubicBezTo>
                <a:cubicBezTo>
                  <a:pt x="25098" y="26676"/>
                  <a:pt x="25070" y="26631"/>
                  <a:pt x="25040" y="26631"/>
                </a:cubicBezTo>
                <a:cubicBezTo>
                  <a:pt x="25017" y="26631"/>
                  <a:pt x="24993" y="26657"/>
                  <a:pt x="24959" y="26702"/>
                </a:cubicBezTo>
                <a:cubicBezTo>
                  <a:pt x="24916" y="26746"/>
                  <a:pt x="24888" y="26765"/>
                  <a:pt x="24872" y="26765"/>
                </a:cubicBezTo>
                <a:cubicBezTo>
                  <a:pt x="24859" y="26765"/>
                  <a:pt x="24854" y="26752"/>
                  <a:pt x="24854" y="26728"/>
                </a:cubicBezTo>
                <a:cubicBezTo>
                  <a:pt x="24827" y="26702"/>
                  <a:pt x="24827" y="26676"/>
                  <a:pt x="24854" y="26650"/>
                </a:cubicBezTo>
                <a:cubicBezTo>
                  <a:pt x="24880" y="26623"/>
                  <a:pt x="24906" y="26597"/>
                  <a:pt x="24880" y="26571"/>
                </a:cubicBezTo>
                <a:cubicBezTo>
                  <a:pt x="24869" y="26548"/>
                  <a:pt x="24858" y="26540"/>
                  <a:pt x="24847" y="26540"/>
                </a:cubicBezTo>
                <a:cubicBezTo>
                  <a:pt x="24832" y="26540"/>
                  <a:pt x="24816" y="26555"/>
                  <a:pt x="24801" y="26571"/>
                </a:cubicBezTo>
                <a:cubicBezTo>
                  <a:pt x="24792" y="26588"/>
                  <a:pt x="24784" y="26597"/>
                  <a:pt x="24774" y="26597"/>
                </a:cubicBezTo>
                <a:cubicBezTo>
                  <a:pt x="24754" y="26597"/>
                  <a:pt x="24731" y="26562"/>
                  <a:pt x="24696" y="26492"/>
                </a:cubicBezTo>
                <a:cubicBezTo>
                  <a:pt x="24678" y="26422"/>
                  <a:pt x="24661" y="26387"/>
                  <a:pt x="24636" y="26387"/>
                </a:cubicBezTo>
                <a:cubicBezTo>
                  <a:pt x="24623" y="26387"/>
                  <a:pt x="24608" y="26395"/>
                  <a:pt x="24591" y="26413"/>
                </a:cubicBezTo>
                <a:cubicBezTo>
                  <a:pt x="24570" y="26444"/>
                  <a:pt x="24557" y="26459"/>
                  <a:pt x="24548" y="26459"/>
                </a:cubicBezTo>
                <a:cubicBezTo>
                  <a:pt x="24534" y="26459"/>
                  <a:pt x="24528" y="26424"/>
                  <a:pt x="24512" y="26360"/>
                </a:cubicBezTo>
                <a:cubicBezTo>
                  <a:pt x="24512" y="26281"/>
                  <a:pt x="24459" y="26202"/>
                  <a:pt x="24380" y="26124"/>
                </a:cubicBezTo>
                <a:cubicBezTo>
                  <a:pt x="24328" y="26071"/>
                  <a:pt x="24275" y="26018"/>
                  <a:pt x="24301" y="25966"/>
                </a:cubicBezTo>
                <a:cubicBezTo>
                  <a:pt x="24315" y="25939"/>
                  <a:pt x="24328" y="25926"/>
                  <a:pt x="24338" y="25926"/>
                </a:cubicBezTo>
                <a:cubicBezTo>
                  <a:pt x="24347" y="25926"/>
                  <a:pt x="24354" y="25939"/>
                  <a:pt x="24354" y="25966"/>
                </a:cubicBezTo>
                <a:cubicBezTo>
                  <a:pt x="24354" y="26004"/>
                  <a:pt x="24368" y="26029"/>
                  <a:pt x="24386" y="26029"/>
                </a:cubicBezTo>
                <a:cubicBezTo>
                  <a:pt x="24393" y="26029"/>
                  <a:pt x="24400" y="26025"/>
                  <a:pt x="24407" y="26018"/>
                </a:cubicBezTo>
                <a:cubicBezTo>
                  <a:pt x="24433" y="26018"/>
                  <a:pt x="24433" y="25939"/>
                  <a:pt x="24407" y="25887"/>
                </a:cubicBezTo>
                <a:cubicBezTo>
                  <a:pt x="24387" y="25828"/>
                  <a:pt x="24338" y="25798"/>
                  <a:pt x="24303" y="25798"/>
                </a:cubicBezTo>
                <a:cubicBezTo>
                  <a:pt x="24292" y="25798"/>
                  <a:pt x="24282" y="25801"/>
                  <a:pt x="24275" y="25808"/>
                </a:cubicBezTo>
                <a:cubicBezTo>
                  <a:pt x="24249" y="25808"/>
                  <a:pt x="24196" y="25755"/>
                  <a:pt x="24117" y="25624"/>
                </a:cubicBezTo>
                <a:cubicBezTo>
                  <a:pt x="24074" y="25537"/>
                  <a:pt x="24048" y="25486"/>
                  <a:pt x="24071" y="25486"/>
                </a:cubicBezTo>
                <a:cubicBezTo>
                  <a:pt x="24075" y="25486"/>
                  <a:pt x="24082" y="25488"/>
                  <a:pt x="24091" y="25492"/>
                </a:cubicBezTo>
                <a:cubicBezTo>
                  <a:pt x="24100" y="25497"/>
                  <a:pt x="24108" y="25499"/>
                  <a:pt x="24115" y="25499"/>
                </a:cubicBezTo>
                <a:cubicBezTo>
                  <a:pt x="24151" y="25499"/>
                  <a:pt x="24166" y="25444"/>
                  <a:pt x="24144" y="25335"/>
                </a:cubicBezTo>
                <a:cubicBezTo>
                  <a:pt x="24117" y="25177"/>
                  <a:pt x="24144" y="25098"/>
                  <a:pt x="24223" y="25072"/>
                </a:cubicBezTo>
                <a:cubicBezTo>
                  <a:pt x="24301" y="25045"/>
                  <a:pt x="24328" y="24993"/>
                  <a:pt x="24249" y="24887"/>
                </a:cubicBezTo>
                <a:cubicBezTo>
                  <a:pt x="24221" y="24831"/>
                  <a:pt x="24200" y="24805"/>
                  <a:pt x="24183" y="24805"/>
                </a:cubicBezTo>
                <a:cubicBezTo>
                  <a:pt x="24168" y="24805"/>
                  <a:pt x="24156" y="24824"/>
                  <a:pt x="24144" y="24861"/>
                </a:cubicBezTo>
                <a:cubicBezTo>
                  <a:pt x="24133" y="24893"/>
                  <a:pt x="24119" y="24906"/>
                  <a:pt x="24105" y="24906"/>
                </a:cubicBezTo>
                <a:cubicBezTo>
                  <a:pt x="24045" y="24906"/>
                  <a:pt x="23965" y="24688"/>
                  <a:pt x="23986" y="24519"/>
                </a:cubicBezTo>
                <a:cubicBezTo>
                  <a:pt x="24001" y="24387"/>
                  <a:pt x="24007" y="24337"/>
                  <a:pt x="24019" y="24337"/>
                </a:cubicBezTo>
                <a:cubicBezTo>
                  <a:pt x="24029" y="24337"/>
                  <a:pt x="24042" y="24368"/>
                  <a:pt x="24065" y="24414"/>
                </a:cubicBezTo>
                <a:cubicBezTo>
                  <a:pt x="24107" y="24470"/>
                  <a:pt x="24134" y="24497"/>
                  <a:pt x="24158" y="24497"/>
                </a:cubicBezTo>
                <a:cubicBezTo>
                  <a:pt x="24179" y="24497"/>
                  <a:pt x="24198" y="24477"/>
                  <a:pt x="24223" y="24440"/>
                </a:cubicBezTo>
                <a:cubicBezTo>
                  <a:pt x="24301" y="24361"/>
                  <a:pt x="24301" y="24335"/>
                  <a:pt x="24275" y="24309"/>
                </a:cubicBezTo>
                <a:cubicBezTo>
                  <a:pt x="24223" y="24309"/>
                  <a:pt x="24275" y="24283"/>
                  <a:pt x="24354" y="24230"/>
                </a:cubicBezTo>
                <a:cubicBezTo>
                  <a:pt x="24394" y="24217"/>
                  <a:pt x="24433" y="24210"/>
                  <a:pt x="24466" y="24210"/>
                </a:cubicBezTo>
                <a:cubicBezTo>
                  <a:pt x="24499" y="24210"/>
                  <a:pt x="24525" y="24217"/>
                  <a:pt x="24538" y="24230"/>
                </a:cubicBezTo>
                <a:cubicBezTo>
                  <a:pt x="24538" y="24261"/>
                  <a:pt x="24556" y="24273"/>
                  <a:pt x="24576" y="24273"/>
                </a:cubicBezTo>
                <a:cubicBezTo>
                  <a:pt x="24591" y="24273"/>
                  <a:pt x="24606" y="24267"/>
                  <a:pt x="24617" y="24256"/>
                </a:cubicBezTo>
                <a:cubicBezTo>
                  <a:pt x="24643" y="24256"/>
                  <a:pt x="24617" y="24204"/>
                  <a:pt x="24564" y="24151"/>
                </a:cubicBezTo>
                <a:cubicBezTo>
                  <a:pt x="24538" y="24125"/>
                  <a:pt x="24512" y="24046"/>
                  <a:pt x="24538" y="23993"/>
                </a:cubicBezTo>
                <a:cubicBezTo>
                  <a:pt x="24553" y="23950"/>
                  <a:pt x="24559" y="23930"/>
                  <a:pt x="24549" y="23930"/>
                </a:cubicBezTo>
                <a:cubicBezTo>
                  <a:pt x="24541" y="23930"/>
                  <a:pt x="24521" y="23943"/>
                  <a:pt x="24486" y="23967"/>
                </a:cubicBezTo>
                <a:cubicBezTo>
                  <a:pt x="24459" y="23976"/>
                  <a:pt x="24439" y="23982"/>
                  <a:pt x="24422" y="23982"/>
                </a:cubicBezTo>
                <a:cubicBezTo>
                  <a:pt x="24389" y="23982"/>
                  <a:pt x="24372" y="23958"/>
                  <a:pt x="24354" y="23888"/>
                </a:cubicBezTo>
                <a:cubicBezTo>
                  <a:pt x="24323" y="23826"/>
                  <a:pt x="24310" y="23801"/>
                  <a:pt x="24300" y="23801"/>
                </a:cubicBezTo>
                <a:cubicBezTo>
                  <a:pt x="24292" y="23801"/>
                  <a:pt x="24286" y="23814"/>
                  <a:pt x="24275" y="23835"/>
                </a:cubicBezTo>
                <a:cubicBezTo>
                  <a:pt x="24275" y="23914"/>
                  <a:pt x="24196" y="23941"/>
                  <a:pt x="24117" y="23967"/>
                </a:cubicBezTo>
                <a:cubicBezTo>
                  <a:pt x="24012" y="23993"/>
                  <a:pt x="23960" y="24020"/>
                  <a:pt x="24012" y="24072"/>
                </a:cubicBezTo>
                <a:cubicBezTo>
                  <a:pt x="24038" y="24125"/>
                  <a:pt x="23933" y="24256"/>
                  <a:pt x="23775" y="24335"/>
                </a:cubicBezTo>
                <a:cubicBezTo>
                  <a:pt x="23749" y="24335"/>
                  <a:pt x="23749" y="24361"/>
                  <a:pt x="23775" y="24388"/>
                </a:cubicBezTo>
                <a:cubicBezTo>
                  <a:pt x="23802" y="24388"/>
                  <a:pt x="23802" y="24493"/>
                  <a:pt x="23723" y="24598"/>
                </a:cubicBezTo>
                <a:cubicBezTo>
                  <a:pt x="23680" y="24663"/>
                  <a:pt x="23636" y="24710"/>
                  <a:pt x="23608" y="24710"/>
                </a:cubicBezTo>
                <a:cubicBezTo>
                  <a:pt x="23602" y="24710"/>
                  <a:pt x="23596" y="24708"/>
                  <a:pt x="23591" y="24703"/>
                </a:cubicBezTo>
                <a:cubicBezTo>
                  <a:pt x="23591" y="24677"/>
                  <a:pt x="23578" y="24664"/>
                  <a:pt x="23558" y="24664"/>
                </a:cubicBezTo>
                <a:cubicBezTo>
                  <a:pt x="23539" y="24664"/>
                  <a:pt x="23512" y="24677"/>
                  <a:pt x="23486" y="24703"/>
                </a:cubicBezTo>
                <a:cubicBezTo>
                  <a:pt x="23441" y="24726"/>
                  <a:pt x="23407" y="24738"/>
                  <a:pt x="23382" y="24738"/>
                </a:cubicBezTo>
                <a:cubicBezTo>
                  <a:pt x="23320" y="24738"/>
                  <a:pt x="23317" y="24662"/>
                  <a:pt x="23355" y="24493"/>
                </a:cubicBezTo>
                <a:cubicBezTo>
                  <a:pt x="23381" y="24414"/>
                  <a:pt x="23381" y="24309"/>
                  <a:pt x="23355" y="24230"/>
                </a:cubicBezTo>
                <a:cubicBezTo>
                  <a:pt x="23328" y="24177"/>
                  <a:pt x="23328" y="24151"/>
                  <a:pt x="23355" y="24098"/>
                </a:cubicBezTo>
                <a:cubicBezTo>
                  <a:pt x="23368" y="24072"/>
                  <a:pt x="23374" y="24059"/>
                  <a:pt x="23378" y="24059"/>
                </a:cubicBezTo>
                <a:cubicBezTo>
                  <a:pt x="23381" y="24059"/>
                  <a:pt x="23381" y="24072"/>
                  <a:pt x="23381" y="24098"/>
                </a:cubicBezTo>
                <a:cubicBezTo>
                  <a:pt x="23381" y="24173"/>
                  <a:pt x="23565" y="24247"/>
                  <a:pt x="23682" y="24247"/>
                </a:cubicBezTo>
                <a:cubicBezTo>
                  <a:pt x="23731" y="24247"/>
                  <a:pt x="23768" y="24234"/>
                  <a:pt x="23775" y="24204"/>
                </a:cubicBezTo>
                <a:cubicBezTo>
                  <a:pt x="23799" y="24110"/>
                  <a:pt x="23592" y="23932"/>
                  <a:pt x="23417" y="23932"/>
                </a:cubicBezTo>
                <a:cubicBezTo>
                  <a:pt x="23395" y="23932"/>
                  <a:pt x="23375" y="23935"/>
                  <a:pt x="23355" y="23941"/>
                </a:cubicBezTo>
                <a:cubicBezTo>
                  <a:pt x="23316" y="23950"/>
                  <a:pt x="23285" y="23956"/>
                  <a:pt x="23262" y="23956"/>
                </a:cubicBezTo>
                <a:cubicBezTo>
                  <a:pt x="23222" y="23956"/>
                  <a:pt x="23206" y="23938"/>
                  <a:pt x="23223" y="23888"/>
                </a:cubicBezTo>
                <a:cubicBezTo>
                  <a:pt x="23223" y="23809"/>
                  <a:pt x="23171" y="23783"/>
                  <a:pt x="23092" y="23730"/>
                </a:cubicBezTo>
                <a:cubicBezTo>
                  <a:pt x="22986" y="23678"/>
                  <a:pt x="22908" y="23599"/>
                  <a:pt x="22829" y="23494"/>
                </a:cubicBezTo>
                <a:cubicBezTo>
                  <a:pt x="22776" y="23415"/>
                  <a:pt x="22697" y="23336"/>
                  <a:pt x="22645" y="23336"/>
                </a:cubicBezTo>
                <a:cubicBezTo>
                  <a:pt x="22592" y="23336"/>
                  <a:pt x="22592" y="23362"/>
                  <a:pt x="22671" y="23441"/>
                </a:cubicBezTo>
                <a:cubicBezTo>
                  <a:pt x="22756" y="23505"/>
                  <a:pt x="22789" y="23654"/>
                  <a:pt x="22730" y="23654"/>
                </a:cubicBezTo>
                <a:cubicBezTo>
                  <a:pt x="22716" y="23654"/>
                  <a:pt x="22696" y="23645"/>
                  <a:pt x="22671" y="23625"/>
                </a:cubicBezTo>
                <a:cubicBezTo>
                  <a:pt x="22652" y="23606"/>
                  <a:pt x="22607" y="23588"/>
                  <a:pt x="22564" y="23588"/>
                </a:cubicBezTo>
                <a:cubicBezTo>
                  <a:pt x="22546" y="23588"/>
                  <a:pt x="22528" y="23591"/>
                  <a:pt x="22513" y="23599"/>
                </a:cubicBezTo>
                <a:cubicBezTo>
                  <a:pt x="22491" y="23610"/>
                  <a:pt x="22469" y="23616"/>
                  <a:pt x="22450" y="23616"/>
                </a:cubicBezTo>
                <a:cubicBezTo>
                  <a:pt x="22421" y="23616"/>
                  <a:pt x="22397" y="23603"/>
                  <a:pt x="22382" y="23572"/>
                </a:cubicBezTo>
                <a:cubicBezTo>
                  <a:pt x="22360" y="23529"/>
                  <a:pt x="22356" y="23487"/>
                  <a:pt x="22370" y="23487"/>
                </a:cubicBezTo>
                <a:cubicBezTo>
                  <a:pt x="22373" y="23487"/>
                  <a:pt x="22377" y="23489"/>
                  <a:pt x="22382" y="23494"/>
                </a:cubicBezTo>
                <a:cubicBezTo>
                  <a:pt x="22408" y="23494"/>
                  <a:pt x="22460" y="23415"/>
                  <a:pt x="22487" y="23283"/>
                </a:cubicBezTo>
                <a:cubicBezTo>
                  <a:pt x="22543" y="23115"/>
                  <a:pt x="22585" y="23027"/>
                  <a:pt x="22634" y="23027"/>
                </a:cubicBezTo>
                <a:cubicBezTo>
                  <a:pt x="22653" y="23027"/>
                  <a:pt x="22674" y="23042"/>
                  <a:pt x="22697" y="23073"/>
                </a:cubicBezTo>
                <a:cubicBezTo>
                  <a:pt x="22770" y="23170"/>
                  <a:pt x="22956" y="23312"/>
                  <a:pt x="23025" y="23312"/>
                </a:cubicBezTo>
                <a:cubicBezTo>
                  <a:pt x="23030" y="23312"/>
                  <a:pt x="23035" y="23311"/>
                  <a:pt x="23039" y="23309"/>
                </a:cubicBezTo>
                <a:cubicBezTo>
                  <a:pt x="23092" y="23283"/>
                  <a:pt x="23065" y="23231"/>
                  <a:pt x="23065" y="23178"/>
                </a:cubicBezTo>
                <a:cubicBezTo>
                  <a:pt x="23065" y="23163"/>
                  <a:pt x="23065" y="23148"/>
                  <a:pt x="23060" y="23148"/>
                </a:cubicBezTo>
                <a:cubicBezTo>
                  <a:pt x="23057" y="23148"/>
                  <a:pt x="23050" y="23156"/>
                  <a:pt x="23039" y="23178"/>
                </a:cubicBezTo>
                <a:cubicBezTo>
                  <a:pt x="23029" y="23209"/>
                  <a:pt x="23018" y="23224"/>
                  <a:pt x="23006" y="23224"/>
                </a:cubicBezTo>
                <a:cubicBezTo>
                  <a:pt x="22988" y="23224"/>
                  <a:pt x="22966" y="23189"/>
                  <a:pt x="22934" y="23125"/>
                </a:cubicBezTo>
                <a:cubicBezTo>
                  <a:pt x="22908" y="23046"/>
                  <a:pt x="22881" y="22941"/>
                  <a:pt x="22855" y="22862"/>
                </a:cubicBezTo>
                <a:cubicBezTo>
                  <a:pt x="22802" y="22757"/>
                  <a:pt x="22776" y="22626"/>
                  <a:pt x="22776" y="22520"/>
                </a:cubicBezTo>
                <a:cubicBezTo>
                  <a:pt x="22757" y="22333"/>
                  <a:pt x="22738" y="22239"/>
                  <a:pt x="22710" y="22239"/>
                </a:cubicBezTo>
                <a:cubicBezTo>
                  <a:pt x="22699" y="22239"/>
                  <a:pt x="22686" y="22254"/>
                  <a:pt x="22671" y="22284"/>
                </a:cubicBezTo>
                <a:cubicBezTo>
                  <a:pt x="22661" y="22322"/>
                  <a:pt x="22623" y="22340"/>
                  <a:pt x="22580" y="22340"/>
                </a:cubicBezTo>
                <a:cubicBezTo>
                  <a:pt x="22506" y="22340"/>
                  <a:pt x="22418" y="22288"/>
                  <a:pt x="22434" y="22205"/>
                </a:cubicBezTo>
                <a:cubicBezTo>
                  <a:pt x="22434" y="22100"/>
                  <a:pt x="22408" y="22073"/>
                  <a:pt x="22303" y="22021"/>
                </a:cubicBezTo>
                <a:cubicBezTo>
                  <a:pt x="22250" y="21994"/>
                  <a:pt x="22197" y="21942"/>
                  <a:pt x="22171" y="21863"/>
                </a:cubicBezTo>
                <a:cubicBezTo>
                  <a:pt x="22092" y="21758"/>
                  <a:pt x="22013" y="21653"/>
                  <a:pt x="21908" y="21547"/>
                </a:cubicBezTo>
                <a:cubicBezTo>
                  <a:pt x="21671" y="21311"/>
                  <a:pt x="21645" y="21284"/>
                  <a:pt x="21698" y="21127"/>
                </a:cubicBezTo>
                <a:cubicBezTo>
                  <a:pt x="21715" y="20986"/>
                  <a:pt x="21791" y="20881"/>
                  <a:pt x="21848" y="20881"/>
                </a:cubicBezTo>
                <a:cubicBezTo>
                  <a:pt x="21876" y="20881"/>
                  <a:pt x="21899" y="20907"/>
                  <a:pt x="21908" y="20969"/>
                </a:cubicBezTo>
                <a:cubicBezTo>
                  <a:pt x="21934" y="21021"/>
                  <a:pt x="21987" y="21048"/>
                  <a:pt x="22040" y="21048"/>
                </a:cubicBezTo>
                <a:cubicBezTo>
                  <a:pt x="22092" y="21048"/>
                  <a:pt x="22171" y="21100"/>
                  <a:pt x="22197" y="21153"/>
                </a:cubicBezTo>
                <a:cubicBezTo>
                  <a:pt x="22250" y="21232"/>
                  <a:pt x="22329" y="21284"/>
                  <a:pt x="22355" y="21284"/>
                </a:cubicBezTo>
                <a:cubicBezTo>
                  <a:pt x="22460" y="21284"/>
                  <a:pt x="22145" y="20942"/>
                  <a:pt x="21987" y="20864"/>
                </a:cubicBezTo>
                <a:cubicBezTo>
                  <a:pt x="21908" y="20811"/>
                  <a:pt x="21829" y="20758"/>
                  <a:pt x="21803" y="20653"/>
                </a:cubicBezTo>
                <a:cubicBezTo>
                  <a:pt x="21778" y="20590"/>
                  <a:pt x="21765" y="20558"/>
                  <a:pt x="21761" y="20558"/>
                </a:cubicBezTo>
                <a:lnTo>
                  <a:pt x="21761" y="20558"/>
                </a:lnTo>
                <a:cubicBezTo>
                  <a:pt x="21756" y="20558"/>
                  <a:pt x="21763" y="20597"/>
                  <a:pt x="21777" y="20679"/>
                </a:cubicBezTo>
                <a:cubicBezTo>
                  <a:pt x="21796" y="20795"/>
                  <a:pt x="21773" y="20868"/>
                  <a:pt x="21708" y="20868"/>
                </a:cubicBezTo>
                <a:cubicBezTo>
                  <a:pt x="21684" y="20868"/>
                  <a:pt x="21654" y="20858"/>
                  <a:pt x="21619" y="20837"/>
                </a:cubicBezTo>
                <a:cubicBezTo>
                  <a:pt x="21593" y="20824"/>
                  <a:pt x="21566" y="20817"/>
                  <a:pt x="21540" y="20817"/>
                </a:cubicBezTo>
                <a:cubicBezTo>
                  <a:pt x="21514" y="20817"/>
                  <a:pt x="21487" y="20824"/>
                  <a:pt x="21461" y="20837"/>
                </a:cubicBezTo>
                <a:cubicBezTo>
                  <a:pt x="21408" y="20864"/>
                  <a:pt x="21408" y="20916"/>
                  <a:pt x="21487" y="20995"/>
                </a:cubicBezTo>
                <a:cubicBezTo>
                  <a:pt x="21593" y="21048"/>
                  <a:pt x="21593" y="21074"/>
                  <a:pt x="21487" y="21074"/>
                </a:cubicBezTo>
                <a:cubicBezTo>
                  <a:pt x="21382" y="21074"/>
                  <a:pt x="21303" y="21100"/>
                  <a:pt x="21224" y="21153"/>
                </a:cubicBezTo>
                <a:cubicBezTo>
                  <a:pt x="21156" y="21198"/>
                  <a:pt x="21118" y="21224"/>
                  <a:pt x="21092" y="21224"/>
                </a:cubicBezTo>
                <a:cubicBezTo>
                  <a:pt x="21057" y="21224"/>
                  <a:pt x="21044" y="21179"/>
                  <a:pt x="21014" y="21074"/>
                </a:cubicBezTo>
                <a:cubicBezTo>
                  <a:pt x="21014" y="20969"/>
                  <a:pt x="21014" y="20890"/>
                  <a:pt x="21067" y="20890"/>
                </a:cubicBezTo>
                <a:cubicBezTo>
                  <a:pt x="21082" y="20898"/>
                  <a:pt x="21091" y="20901"/>
                  <a:pt x="21093" y="20901"/>
                </a:cubicBezTo>
                <a:cubicBezTo>
                  <a:pt x="21099" y="20901"/>
                  <a:pt x="21070" y="20882"/>
                  <a:pt x="21014" y="20864"/>
                </a:cubicBezTo>
                <a:cubicBezTo>
                  <a:pt x="20935" y="20837"/>
                  <a:pt x="20882" y="20758"/>
                  <a:pt x="20856" y="20679"/>
                </a:cubicBezTo>
                <a:cubicBezTo>
                  <a:pt x="20856" y="20618"/>
                  <a:pt x="20856" y="20592"/>
                  <a:pt x="20877" y="20592"/>
                </a:cubicBezTo>
                <a:cubicBezTo>
                  <a:pt x="20892" y="20592"/>
                  <a:pt x="20918" y="20605"/>
                  <a:pt x="20961" y="20627"/>
                </a:cubicBezTo>
                <a:cubicBezTo>
                  <a:pt x="21040" y="20706"/>
                  <a:pt x="21093" y="20758"/>
                  <a:pt x="21119" y="20864"/>
                </a:cubicBezTo>
                <a:cubicBezTo>
                  <a:pt x="21151" y="20944"/>
                  <a:pt x="21174" y="20975"/>
                  <a:pt x="21204" y="20975"/>
                </a:cubicBezTo>
                <a:cubicBezTo>
                  <a:pt x="21224" y="20975"/>
                  <a:pt x="21246" y="20963"/>
                  <a:pt x="21277" y="20942"/>
                </a:cubicBezTo>
                <a:cubicBezTo>
                  <a:pt x="21382" y="20890"/>
                  <a:pt x="21382" y="20864"/>
                  <a:pt x="21356" y="20837"/>
                </a:cubicBezTo>
                <a:cubicBezTo>
                  <a:pt x="21330" y="20785"/>
                  <a:pt x="21356" y="20758"/>
                  <a:pt x="21408" y="20732"/>
                </a:cubicBezTo>
                <a:cubicBezTo>
                  <a:pt x="21483" y="20658"/>
                  <a:pt x="21394" y="20467"/>
                  <a:pt x="21273" y="20467"/>
                </a:cubicBezTo>
                <a:cubicBezTo>
                  <a:pt x="21266" y="20467"/>
                  <a:pt x="21258" y="20467"/>
                  <a:pt x="21251" y="20469"/>
                </a:cubicBezTo>
                <a:cubicBezTo>
                  <a:pt x="21198" y="20469"/>
                  <a:pt x="21145" y="20469"/>
                  <a:pt x="21145" y="20416"/>
                </a:cubicBezTo>
                <a:cubicBezTo>
                  <a:pt x="21145" y="20390"/>
                  <a:pt x="21172" y="20364"/>
                  <a:pt x="21224" y="20364"/>
                </a:cubicBezTo>
                <a:cubicBezTo>
                  <a:pt x="21303" y="20364"/>
                  <a:pt x="21093" y="20075"/>
                  <a:pt x="20856" y="19864"/>
                </a:cubicBezTo>
                <a:cubicBezTo>
                  <a:pt x="20751" y="19759"/>
                  <a:pt x="20751" y="19759"/>
                  <a:pt x="20935" y="19680"/>
                </a:cubicBezTo>
                <a:cubicBezTo>
                  <a:pt x="21093" y="19627"/>
                  <a:pt x="21119" y="19549"/>
                  <a:pt x="20988" y="19522"/>
                </a:cubicBezTo>
                <a:cubicBezTo>
                  <a:pt x="20882" y="19417"/>
                  <a:pt x="20804" y="19312"/>
                  <a:pt x="20725" y="19180"/>
                </a:cubicBezTo>
                <a:cubicBezTo>
                  <a:pt x="20541" y="18891"/>
                  <a:pt x="20514" y="18865"/>
                  <a:pt x="20646" y="18838"/>
                </a:cubicBezTo>
                <a:cubicBezTo>
                  <a:pt x="20751" y="18838"/>
                  <a:pt x="20751" y="18760"/>
                  <a:pt x="20567" y="18681"/>
                </a:cubicBezTo>
                <a:cubicBezTo>
                  <a:pt x="20508" y="18657"/>
                  <a:pt x="20470" y="18644"/>
                  <a:pt x="20449" y="18644"/>
                </a:cubicBezTo>
                <a:cubicBezTo>
                  <a:pt x="20422" y="18644"/>
                  <a:pt x="20421" y="18663"/>
                  <a:pt x="20435" y="18707"/>
                </a:cubicBezTo>
                <a:cubicBezTo>
                  <a:pt x="20451" y="18799"/>
                  <a:pt x="20422" y="18855"/>
                  <a:pt x="20389" y="18855"/>
                </a:cubicBezTo>
                <a:cubicBezTo>
                  <a:pt x="20366" y="18855"/>
                  <a:pt x="20341" y="18826"/>
                  <a:pt x="20330" y="18760"/>
                </a:cubicBezTo>
                <a:cubicBezTo>
                  <a:pt x="20312" y="18686"/>
                  <a:pt x="20287" y="18654"/>
                  <a:pt x="20265" y="18654"/>
                </a:cubicBezTo>
                <a:cubicBezTo>
                  <a:pt x="20223" y="18654"/>
                  <a:pt x="20191" y="18763"/>
                  <a:pt x="20225" y="18917"/>
                </a:cubicBezTo>
                <a:cubicBezTo>
                  <a:pt x="20251" y="18970"/>
                  <a:pt x="20251" y="19049"/>
                  <a:pt x="20225" y="19128"/>
                </a:cubicBezTo>
                <a:cubicBezTo>
                  <a:pt x="20222" y="19129"/>
                  <a:pt x="20219" y="19130"/>
                  <a:pt x="20215" y="19130"/>
                </a:cubicBezTo>
                <a:cubicBezTo>
                  <a:pt x="20152" y="19130"/>
                  <a:pt x="19978" y="18927"/>
                  <a:pt x="19804" y="18654"/>
                </a:cubicBezTo>
                <a:cubicBezTo>
                  <a:pt x="19699" y="18523"/>
                  <a:pt x="19620" y="18391"/>
                  <a:pt x="19515" y="18260"/>
                </a:cubicBezTo>
                <a:cubicBezTo>
                  <a:pt x="19410" y="18155"/>
                  <a:pt x="19410" y="18128"/>
                  <a:pt x="19462" y="18128"/>
                </a:cubicBezTo>
                <a:cubicBezTo>
                  <a:pt x="19646" y="18128"/>
                  <a:pt x="19699" y="18076"/>
                  <a:pt x="19673" y="17971"/>
                </a:cubicBezTo>
                <a:cubicBezTo>
                  <a:pt x="19657" y="17892"/>
                  <a:pt x="19604" y="17842"/>
                  <a:pt x="19569" y="17842"/>
                </a:cubicBezTo>
                <a:cubicBezTo>
                  <a:pt x="19546" y="17842"/>
                  <a:pt x="19531" y="17865"/>
                  <a:pt x="19541" y="17918"/>
                </a:cubicBezTo>
                <a:cubicBezTo>
                  <a:pt x="19541" y="17944"/>
                  <a:pt x="19535" y="17957"/>
                  <a:pt x="19518" y="17957"/>
                </a:cubicBezTo>
                <a:cubicBezTo>
                  <a:pt x="19502" y="17957"/>
                  <a:pt x="19475" y="17944"/>
                  <a:pt x="19436" y="17918"/>
                </a:cubicBezTo>
                <a:cubicBezTo>
                  <a:pt x="19357" y="17839"/>
                  <a:pt x="19331" y="17734"/>
                  <a:pt x="19331" y="17629"/>
                </a:cubicBezTo>
                <a:cubicBezTo>
                  <a:pt x="19304" y="17497"/>
                  <a:pt x="19278" y="17366"/>
                  <a:pt x="19226" y="17234"/>
                </a:cubicBezTo>
                <a:cubicBezTo>
                  <a:pt x="19094" y="16945"/>
                  <a:pt x="19094" y="16813"/>
                  <a:pt x="19226" y="16787"/>
                </a:cubicBezTo>
                <a:cubicBezTo>
                  <a:pt x="19278" y="16761"/>
                  <a:pt x="19331" y="16708"/>
                  <a:pt x="19304" y="16682"/>
                </a:cubicBezTo>
                <a:cubicBezTo>
                  <a:pt x="19147" y="16550"/>
                  <a:pt x="18989" y="16471"/>
                  <a:pt x="18805" y="16419"/>
                </a:cubicBezTo>
                <a:cubicBezTo>
                  <a:pt x="18778" y="16410"/>
                  <a:pt x="18758" y="16404"/>
                  <a:pt x="18744" y="16404"/>
                </a:cubicBezTo>
                <a:cubicBezTo>
                  <a:pt x="18717" y="16404"/>
                  <a:pt x="18717" y="16428"/>
                  <a:pt x="18752" y="16498"/>
                </a:cubicBezTo>
                <a:cubicBezTo>
                  <a:pt x="18805" y="16550"/>
                  <a:pt x="18857" y="16603"/>
                  <a:pt x="18936" y="16656"/>
                </a:cubicBezTo>
                <a:cubicBezTo>
                  <a:pt x="19041" y="16761"/>
                  <a:pt x="19147" y="17103"/>
                  <a:pt x="19094" y="17129"/>
                </a:cubicBezTo>
                <a:cubicBezTo>
                  <a:pt x="19080" y="17139"/>
                  <a:pt x="19066" y="17143"/>
                  <a:pt x="19053" y="17143"/>
                </a:cubicBezTo>
                <a:cubicBezTo>
                  <a:pt x="18996" y="17143"/>
                  <a:pt x="18953" y="17057"/>
                  <a:pt x="18910" y="16971"/>
                </a:cubicBezTo>
                <a:lnTo>
                  <a:pt x="18778" y="16761"/>
                </a:lnTo>
                <a:lnTo>
                  <a:pt x="18857" y="17103"/>
                </a:lnTo>
                <a:cubicBezTo>
                  <a:pt x="18981" y="17448"/>
                  <a:pt x="19081" y="17631"/>
                  <a:pt x="19179" y="17631"/>
                </a:cubicBezTo>
                <a:cubicBezTo>
                  <a:pt x="19186" y="17631"/>
                  <a:pt x="19193" y="17630"/>
                  <a:pt x="19199" y="17629"/>
                </a:cubicBezTo>
                <a:cubicBezTo>
                  <a:pt x="19226" y="17629"/>
                  <a:pt x="19278" y="17655"/>
                  <a:pt x="19278" y="17681"/>
                </a:cubicBezTo>
                <a:cubicBezTo>
                  <a:pt x="19278" y="17734"/>
                  <a:pt x="19226" y="17786"/>
                  <a:pt x="19094" y="17813"/>
                </a:cubicBezTo>
                <a:cubicBezTo>
                  <a:pt x="19062" y="17819"/>
                  <a:pt x="19035" y="17824"/>
                  <a:pt x="19010" y="17824"/>
                </a:cubicBezTo>
                <a:cubicBezTo>
                  <a:pt x="18931" y="17824"/>
                  <a:pt x="18872" y="17776"/>
                  <a:pt x="18752" y="17576"/>
                </a:cubicBezTo>
                <a:cubicBezTo>
                  <a:pt x="18621" y="17339"/>
                  <a:pt x="18621" y="17260"/>
                  <a:pt x="18700" y="17182"/>
                </a:cubicBezTo>
                <a:cubicBezTo>
                  <a:pt x="18726" y="17155"/>
                  <a:pt x="18726" y="17129"/>
                  <a:pt x="18700" y="17076"/>
                </a:cubicBezTo>
                <a:cubicBezTo>
                  <a:pt x="18489" y="16866"/>
                  <a:pt x="18463" y="16787"/>
                  <a:pt x="18489" y="16577"/>
                </a:cubicBezTo>
                <a:cubicBezTo>
                  <a:pt x="18515" y="16471"/>
                  <a:pt x="18515" y="16366"/>
                  <a:pt x="18489" y="16261"/>
                </a:cubicBezTo>
                <a:cubicBezTo>
                  <a:pt x="18479" y="16231"/>
                  <a:pt x="18469" y="16217"/>
                  <a:pt x="18461" y="16217"/>
                </a:cubicBezTo>
                <a:cubicBezTo>
                  <a:pt x="18447" y="16217"/>
                  <a:pt x="18437" y="16258"/>
                  <a:pt x="18437" y="16340"/>
                </a:cubicBezTo>
                <a:cubicBezTo>
                  <a:pt x="18437" y="16468"/>
                  <a:pt x="18399" y="16545"/>
                  <a:pt x="18349" y="16545"/>
                </a:cubicBezTo>
                <a:cubicBezTo>
                  <a:pt x="18327" y="16545"/>
                  <a:pt x="18303" y="16530"/>
                  <a:pt x="18279" y="16498"/>
                </a:cubicBezTo>
                <a:cubicBezTo>
                  <a:pt x="18226" y="16445"/>
                  <a:pt x="18147" y="16393"/>
                  <a:pt x="18068" y="16340"/>
                </a:cubicBezTo>
                <a:cubicBezTo>
                  <a:pt x="17963" y="16261"/>
                  <a:pt x="17937" y="16208"/>
                  <a:pt x="17937" y="16130"/>
                </a:cubicBezTo>
                <a:cubicBezTo>
                  <a:pt x="17953" y="16097"/>
                  <a:pt x="17949" y="16075"/>
                  <a:pt x="17932" y="16075"/>
                </a:cubicBezTo>
                <a:cubicBezTo>
                  <a:pt x="17921" y="16075"/>
                  <a:pt x="17904" y="16083"/>
                  <a:pt x="17884" y="16103"/>
                </a:cubicBezTo>
                <a:cubicBezTo>
                  <a:pt x="17805" y="16130"/>
                  <a:pt x="17805" y="16182"/>
                  <a:pt x="17832" y="16208"/>
                </a:cubicBezTo>
                <a:cubicBezTo>
                  <a:pt x="17851" y="16247"/>
                  <a:pt x="17842" y="16271"/>
                  <a:pt x="17825" y="16271"/>
                </a:cubicBezTo>
                <a:cubicBezTo>
                  <a:pt x="17819" y="16271"/>
                  <a:pt x="17812" y="16268"/>
                  <a:pt x="17805" y="16261"/>
                </a:cubicBezTo>
                <a:cubicBezTo>
                  <a:pt x="17805" y="16261"/>
                  <a:pt x="17753" y="16182"/>
                  <a:pt x="17753" y="16051"/>
                </a:cubicBezTo>
                <a:cubicBezTo>
                  <a:pt x="17753" y="15945"/>
                  <a:pt x="17726" y="15893"/>
                  <a:pt x="17700" y="15893"/>
                </a:cubicBezTo>
                <a:cubicBezTo>
                  <a:pt x="17687" y="15906"/>
                  <a:pt x="17674" y="15913"/>
                  <a:pt x="17661" y="15913"/>
                </a:cubicBezTo>
                <a:cubicBezTo>
                  <a:pt x="17648" y="15913"/>
                  <a:pt x="17634" y="15906"/>
                  <a:pt x="17621" y="15893"/>
                </a:cubicBezTo>
                <a:cubicBezTo>
                  <a:pt x="17595" y="15840"/>
                  <a:pt x="17621" y="15788"/>
                  <a:pt x="17700" y="15761"/>
                </a:cubicBezTo>
                <a:cubicBezTo>
                  <a:pt x="17726" y="15748"/>
                  <a:pt x="17753" y="15742"/>
                  <a:pt x="17776" y="15742"/>
                </a:cubicBezTo>
                <a:cubicBezTo>
                  <a:pt x="17799" y="15742"/>
                  <a:pt x="17818" y="15748"/>
                  <a:pt x="17832" y="15761"/>
                </a:cubicBezTo>
                <a:cubicBezTo>
                  <a:pt x="17839" y="15775"/>
                  <a:pt x="17845" y="15781"/>
                  <a:pt x="17852" y="15781"/>
                </a:cubicBezTo>
                <a:cubicBezTo>
                  <a:pt x="17896" y="15781"/>
                  <a:pt x="17927" y="15511"/>
                  <a:pt x="17858" y="15419"/>
                </a:cubicBezTo>
                <a:cubicBezTo>
                  <a:pt x="17726" y="15183"/>
                  <a:pt x="17726" y="15156"/>
                  <a:pt x="17805" y="15104"/>
                </a:cubicBezTo>
                <a:cubicBezTo>
                  <a:pt x="17858" y="15051"/>
                  <a:pt x="17858" y="14999"/>
                  <a:pt x="17805" y="14946"/>
                </a:cubicBezTo>
                <a:cubicBezTo>
                  <a:pt x="17779" y="14893"/>
                  <a:pt x="17779" y="14841"/>
                  <a:pt x="17805" y="14788"/>
                </a:cubicBezTo>
                <a:cubicBezTo>
                  <a:pt x="17832" y="14736"/>
                  <a:pt x="17805" y="14709"/>
                  <a:pt x="17726" y="14709"/>
                </a:cubicBezTo>
                <a:cubicBezTo>
                  <a:pt x="17674" y="14683"/>
                  <a:pt x="17595" y="14630"/>
                  <a:pt x="17595" y="14552"/>
                </a:cubicBezTo>
                <a:cubicBezTo>
                  <a:pt x="17574" y="14489"/>
                  <a:pt x="17549" y="14460"/>
                  <a:pt x="17520" y="14460"/>
                </a:cubicBezTo>
                <a:cubicBezTo>
                  <a:pt x="17476" y="14460"/>
                  <a:pt x="17422" y="14529"/>
                  <a:pt x="17358" y="14657"/>
                </a:cubicBezTo>
                <a:cubicBezTo>
                  <a:pt x="17323" y="14744"/>
                  <a:pt x="17277" y="14793"/>
                  <a:pt x="17235" y="14810"/>
                </a:cubicBezTo>
                <a:lnTo>
                  <a:pt x="17235" y="14810"/>
                </a:lnTo>
                <a:cubicBezTo>
                  <a:pt x="17240" y="14811"/>
                  <a:pt x="17246" y="14813"/>
                  <a:pt x="17253" y="14815"/>
                </a:cubicBezTo>
                <a:lnTo>
                  <a:pt x="17227" y="14815"/>
                </a:lnTo>
                <a:cubicBezTo>
                  <a:pt x="17306" y="14841"/>
                  <a:pt x="17358" y="14893"/>
                  <a:pt x="17385" y="14972"/>
                </a:cubicBezTo>
                <a:cubicBezTo>
                  <a:pt x="17385" y="15022"/>
                  <a:pt x="17395" y="15041"/>
                  <a:pt x="17410" y="15041"/>
                </a:cubicBezTo>
                <a:cubicBezTo>
                  <a:pt x="17418" y="15041"/>
                  <a:pt x="17428" y="15035"/>
                  <a:pt x="17437" y="15025"/>
                </a:cubicBezTo>
                <a:cubicBezTo>
                  <a:pt x="17444" y="15011"/>
                  <a:pt x="17453" y="15004"/>
                  <a:pt x="17463" y="15004"/>
                </a:cubicBezTo>
                <a:cubicBezTo>
                  <a:pt x="17492" y="15004"/>
                  <a:pt x="17530" y="15053"/>
                  <a:pt x="17569" y="15130"/>
                </a:cubicBezTo>
                <a:cubicBezTo>
                  <a:pt x="17648" y="15262"/>
                  <a:pt x="17648" y="15341"/>
                  <a:pt x="17621" y="15341"/>
                </a:cubicBezTo>
                <a:cubicBezTo>
                  <a:pt x="17595" y="15341"/>
                  <a:pt x="17569" y="15367"/>
                  <a:pt x="17595" y="15419"/>
                </a:cubicBezTo>
                <a:cubicBezTo>
                  <a:pt x="17621" y="15472"/>
                  <a:pt x="17569" y="15551"/>
                  <a:pt x="17516" y="15551"/>
                </a:cubicBezTo>
                <a:cubicBezTo>
                  <a:pt x="17463" y="15551"/>
                  <a:pt x="17437" y="15604"/>
                  <a:pt x="17463" y="15630"/>
                </a:cubicBezTo>
                <a:cubicBezTo>
                  <a:pt x="17490" y="15656"/>
                  <a:pt x="17490" y="15682"/>
                  <a:pt x="17463" y="15709"/>
                </a:cubicBezTo>
                <a:cubicBezTo>
                  <a:pt x="17459" y="15712"/>
                  <a:pt x="17455" y="15713"/>
                  <a:pt x="17450" y="15713"/>
                </a:cubicBezTo>
                <a:cubicBezTo>
                  <a:pt x="17365" y="15713"/>
                  <a:pt x="17198" y="15298"/>
                  <a:pt x="17148" y="15025"/>
                </a:cubicBezTo>
                <a:cubicBezTo>
                  <a:pt x="17148" y="14889"/>
                  <a:pt x="17148" y="14830"/>
                  <a:pt x="17176" y="14812"/>
                </a:cubicBezTo>
                <a:lnTo>
                  <a:pt x="17176" y="14812"/>
                </a:lnTo>
                <a:cubicBezTo>
                  <a:pt x="17184" y="14815"/>
                  <a:pt x="17193" y="14817"/>
                  <a:pt x="17202" y="14817"/>
                </a:cubicBezTo>
                <a:cubicBezTo>
                  <a:pt x="17212" y="14817"/>
                  <a:pt x="17223" y="14815"/>
                  <a:pt x="17235" y="14810"/>
                </a:cubicBezTo>
                <a:lnTo>
                  <a:pt x="17235" y="14810"/>
                </a:lnTo>
                <a:cubicBezTo>
                  <a:pt x="17222" y="14808"/>
                  <a:pt x="17211" y="14806"/>
                  <a:pt x="17202" y="14806"/>
                </a:cubicBezTo>
                <a:cubicBezTo>
                  <a:pt x="17191" y="14806"/>
                  <a:pt x="17183" y="14808"/>
                  <a:pt x="17176" y="14812"/>
                </a:cubicBezTo>
                <a:lnTo>
                  <a:pt x="17176" y="14812"/>
                </a:lnTo>
                <a:cubicBezTo>
                  <a:pt x="17122" y="14791"/>
                  <a:pt x="17095" y="14698"/>
                  <a:pt x="17148" y="14552"/>
                </a:cubicBezTo>
                <a:cubicBezTo>
                  <a:pt x="17184" y="14424"/>
                  <a:pt x="17170" y="14335"/>
                  <a:pt x="17124" y="14335"/>
                </a:cubicBezTo>
                <a:cubicBezTo>
                  <a:pt x="17103" y="14335"/>
                  <a:pt x="17075" y="14353"/>
                  <a:pt x="17043" y="14394"/>
                </a:cubicBezTo>
                <a:cubicBezTo>
                  <a:pt x="17021" y="14427"/>
                  <a:pt x="17008" y="14441"/>
                  <a:pt x="17002" y="14441"/>
                </a:cubicBezTo>
                <a:cubicBezTo>
                  <a:pt x="16995" y="14441"/>
                  <a:pt x="17001" y="14413"/>
                  <a:pt x="17016" y="14367"/>
                </a:cubicBezTo>
                <a:cubicBezTo>
                  <a:pt x="16990" y="14210"/>
                  <a:pt x="16937" y="14078"/>
                  <a:pt x="16832" y="13947"/>
                </a:cubicBezTo>
                <a:cubicBezTo>
                  <a:pt x="16701" y="13710"/>
                  <a:pt x="16674" y="13605"/>
                  <a:pt x="16701" y="13552"/>
                </a:cubicBezTo>
                <a:cubicBezTo>
                  <a:pt x="16753" y="13482"/>
                  <a:pt x="16748" y="13424"/>
                  <a:pt x="16699" y="13424"/>
                </a:cubicBezTo>
                <a:cubicBezTo>
                  <a:pt x="16674" y="13424"/>
                  <a:pt x="16639" y="13438"/>
                  <a:pt x="16596" y="13473"/>
                </a:cubicBezTo>
                <a:cubicBezTo>
                  <a:pt x="16562" y="13499"/>
                  <a:pt x="16536" y="13513"/>
                  <a:pt x="16512" y="13513"/>
                </a:cubicBezTo>
                <a:cubicBezTo>
                  <a:pt x="16462" y="13513"/>
                  <a:pt x="16422" y="13449"/>
                  <a:pt x="16333" y="13289"/>
                </a:cubicBezTo>
                <a:cubicBezTo>
                  <a:pt x="16175" y="13052"/>
                  <a:pt x="16175" y="13026"/>
                  <a:pt x="16227" y="12974"/>
                </a:cubicBezTo>
                <a:cubicBezTo>
                  <a:pt x="16306" y="12947"/>
                  <a:pt x="16254" y="12947"/>
                  <a:pt x="16175" y="12947"/>
                </a:cubicBezTo>
                <a:cubicBezTo>
                  <a:pt x="16147" y="12954"/>
                  <a:pt x="16122" y="12958"/>
                  <a:pt x="16102" y="12958"/>
                </a:cubicBezTo>
                <a:cubicBezTo>
                  <a:pt x="16045" y="12958"/>
                  <a:pt x="16017" y="12933"/>
                  <a:pt x="16017" y="12895"/>
                </a:cubicBezTo>
                <a:cubicBezTo>
                  <a:pt x="16017" y="12855"/>
                  <a:pt x="16010" y="12835"/>
                  <a:pt x="16001" y="12835"/>
                </a:cubicBezTo>
                <a:cubicBezTo>
                  <a:pt x="15991" y="12835"/>
                  <a:pt x="15977" y="12855"/>
                  <a:pt x="15964" y="12895"/>
                </a:cubicBezTo>
                <a:cubicBezTo>
                  <a:pt x="15938" y="12921"/>
                  <a:pt x="15918" y="12934"/>
                  <a:pt x="15902" y="12934"/>
                </a:cubicBezTo>
                <a:cubicBezTo>
                  <a:pt x="15885" y="12934"/>
                  <a:pt x="15872" y="12921"/>
                  <a:pt x="15859" y="12895"/>
                </a:cubicBezTo>
                <a:cubicBezTo>
                  <a:pt x="15807" y="12816"/>
                  <a:pt x="15754" y="12763"/>
                  <a:pt x="15675" y="12711"/>
                </a:cubicBezTo>
                <a:cubicBezTo>
                  <a:pt x="15596" y="12605"/>
                  <a:pt x="15570" y="12553"/>
                  <a:pt x="15622" y="12526"/>
                </a:cubicBezTo>
                <a:cubicBezTo>
                  <a:pt x="15649" y="12500"/>
                  <a:pt x="15649" y="12448"/>
                  <a:pt x="15622" y="12421"/>
                </a:cubicBezTo>
                <a:cubicBezTo>
                  <a:pt x="15596" y="12369"/>
                  <a:pt x="15596" y="12290"/>
                  <a:pt x="15622" y="12237"/>
                </a:cubicBezTo>
                <a:cubicBezTo>
                  <a:pt x="15653" y="12130"/>
                  <a:pt x="15648" y="12076"/>
                  <a:pt x="15607" y="12076"/>
                </a:cubicBezTo>
                <a:cubicBezTo>
                  <a:pt x="15578" y="12076"/>
                  <a:pt x="15530" y="12103"/>
                  <a:pt x="15465" y="12158"/>
                </a:cubicBezTo>
                <a:lnTo>
                  <a:pt x="15359" y="12263"/>
                </a:lnTo>
                <a:lnTo>
                  <a:pt x="15333" y="12027"/>
                </a:lnTo>
                <a:cubicBezTo>
                  <a:pt x="15333" y="11922"/>
                  <a:pt x="15333" y="11790"/>
                  <a:pt x="15386" y="11790"/>
                </a:cubicBezTo>
                <a:cubicBezTo>
                  <a:pt x="15412" y="11764"/>
                  <a:pt x="15412" y="11737"/>
                  <a:pt x="15359" y="11737"/>
                </a:cubicBezTo>
                <a:cubicBezTo>
                  <a:pt x="15228" y="11737"/>
                  <a:pt x="15044" y="11396"/>
                  <a:pt x="15123" y="11317"/>
                </a:cubicBezTo>
                <a:cubicBezTo>
                  <a:pt x="15202" y="11211"/>
                  <a:pt x="15149" y="11211"/>
                  <a:pt x="14965" y="11185"/>
                </a:cubicBezTo>
                <a:cubicBezTo>
                  <a:pt x="14755" y="11133"/>
                  <a:pt x="14728" y="11133"/>
                  <a:pt x="14755" y="11027"/>
                </a:cubicBezTo>
                <a:cubicBezTo>
                  <a:pt x="14807" y="10843"/>
                  <a:pt x="14755" y="10633"/>
                  <a:pt x="14649" y="10475"/>
                </a:cubicBezTo>
                <a:cubicBezTo>
                  <a:pt x="14610" y="10445"/>
                  <a:pt x="14582" y="10431"/>
                  <a:pt x="14559" y="10431"/>
                </a:cubicBezTo>
                <a:cubicBezTo>
                  <a:pt x="14521" y="10431"/>
                  <a:pt x="14498" y="10472"/>
                  <a:pt x="14465" y="10554"/>
                </a:cubicBezTo>
                <a:cubicBezTo>
                  <a:pt x="14465" y="10607"/>
                  <a:pt x="14413" y="10633"/>
                  <a:pt x="14386" y="10633"/>
                </a:cubicBezTo>
                <a:cubicBezTo>
                  <a:pt x="14360" y="10633"/>
                  <a:pt x="14334" y="10580"/>
                  <a:pt x="14360" y="10554"/>
                </a:cubicBezTo>
                <a:cubicBezTo>
                  <a:pt x="14386" y="10528"/>
                  <a:pt x="14413" y="10475"/>
                  <a:pt x="14386" y="10422"/>
                </a:cubicBezTo>
                <a:cubicBezTo>
                  <a:pt x="14386" y="10415"/>
                  <a:pt x="14383" y="10412"/>
                  <a:pt x="14377" y="10412"/>
                </a:cubicBezTo>
                <a:cubicBezTo>
                  <a:pt x="14360" y="10412"/>
                  <a:pt x="14327" y="10436"/>
                  <a:pt x="14307" y="10475"/>
                </a:cubicBezTo>
                <a:cubicBezTo>
                  <a:pt x="14304" y="10478"/>
                  <a:pt x="14298" y="10480"/>
                  <a:pt x="14291" y="10480"/>
                </a:cubicBezTo>
                <a:cubicBezTo>
                  <a:pt x="14243" y="10480"/>
                  <a:pt x="14130" y="10409"/>
                  <a:pt x="14176" y="10317"/>
                </a:cubicBezTo>
                <a:cubicBezTo>
                  <a:pt x="14176" y="10238"/>
                  <a:pt x="14150" y="10186"/>
                  <a:pt x="14123" y="10159"/>
                </a:cubicBezTo>
                <a:cubicBezTo>
                  <a:pt x="14044" y="10081"/>
                  <a:pt x="14044" y="10054"/>
                  <a:pt x="14150" y="10002"/>
                </a:cubicBezTo>
                <a:cubicBezTo>
                  <a:pt x="14255" y="9923"/>
                  <a:pt x="14255" y="9896"/>
                  <a:pt x="14255" y="9844"/>
                </a:cubicBezTo>
                <a:cubicBezTo>
                  <a:pt x="14242" y="9831"/>
                  <a:pt x="14229" y="9824"/>
                  <a:pt x="14215" y="9824"/>
                </a:cubicBezTo>
                <a:cubicBezTo>
                  <a:pt x="14202" y="9824"/>
                  <a:pt x="14189" y="9831"/>
                  <a:pt x="14176" y="9844"/>
                </a:cubicBezTo>
                <a:cubicBezTo>
                  <a:pt x="14123" y="9844"/>
                  <a:pt x="14097" y="9844"/>
                  <a:pt x="14071" y="9791"/>
                </a:cubicBezTo>
                <a:cubicBezTo>
                  <a:pt x="14058" y="9778"/>
                  <a:pt x="14047" y="9772"/>
                  <a:pt x="14037" y="9772"/>
                </a:cubicBezTo>
                <a:cubicBezTo>
                  <a:pt x="14005" y="9772"/>
                  <a:pt x="13985" y="9836"/>
                  <a:pt x="13966" y="9975"/>
                </a:cubicBezTo>
                <a:cubicBezTo>
                  <a:pt x="13942" y="10117"/>
                  <a:pt x="13918" y="10216"/>
                  <a:pt x="13895" y="10216"/>
                </a:cubicBezTo>
                <a:cubicBezTo>
                  <a:pt x="13892" y="10216"/>
                  <a:pt x="13889" y="10215"/>
                  <a:pt x="13887" y="10212"/>
                </a:cubicBezTo>
                <a:cubicBezTo>
                  <a:pt x="13808" y="10159"/>
                  <a:pt x="13755" y="10054"/>
                  <a:pt x="13729" y="9975"/>
                </a:cubicBezTo>
                <a:cubicBezTo>
                  <a:pt x="13650" y="9818"/>
                  <a:pt x="13624" y="9712"/>
                  <a:pt x="13676" y="9686"/>
                </a:cubicBezTo>
                <a:cubicBezTo>
                  <a:pt x="13729" y="9660"/>
                  <a:pt x="13755" y="9607"/>
                  <a:pt x="13729" y="9581"/>
                </a:cubicBezTo>
                <a:cubicBezTo>
                  <a:pt x="13703" y="9528"/>
                  <a:pt x="13676" y="9476"/>
                  <a:pt x="13676" y="9423"/>
                </a:cubicBezTo>
                <a:cubicBezTo>
                  <a:pt x="13676" y="9390"/>
                  <a:pt x="13646" y="9368"/>
                  <a:pt x="13598" y="9368"/>
                </a:cubicBezTo>
                <a:cubicBezTo>
                  <a:pt x="13569" y="9368"/>
                  <a:pt x="13532" y="9377"/>
                  <a:pt x="13492" y="9397"/>
                </a:cubicBezTo>
                <a:cubicBezTo>
                  <a:pt x="13478" y="9404"/>
                  <a:pt x="13460" y="9407"/>
                  <a:pt x="13441" y="9407"/>
                </a:cubicBezTo>
                <a:cubicBezTo>
                  <a:pt x="13387" y="9407"/>
                  <a:pt x="13320" y="9383"/>
                  <a:pt x="13282" y="9344"/>
                </a:cubicBezTo>
                <a:cubicBezTo>
                  <a:pt x="13231" y="9242"/>
                  <a:pt x="13279" y="8817"/>
                  <a:pt x="13330" y="8817"/>
                </a:cubicBezTo>
                <a:cubicBezTo>
                  <a:pt x="13331" y="8817"/>
                  <a:pt x="13333" y="8817"/>
                  <a:pt x="13334" y="8818"/>
                </a:cubicBezTo>
                <a:cubicBezTo>
                  <a:pt x="13413" y="8818"/>
                  <a:pt x="13387" y="8766"/>
                  <a:pt x="13387" y="8687"/>
                </a:cubicBezTo>
                <a:cubicBezTo>
                  <a:pt x="13404" y="8636"/>
                  <a:pt x="13399" y="8607"/>
                  <a:pt x="13386" y="8607"/>
                </a:cubicBezTo>
                <a:cubicBezTo>
                  <a:pt x="13379" y="8607"/>
                  <a:pt x="13370" y="8615"/>
                  <a:pt x="13361" y="8634"/>
                </a:cubicBezTo>
                <a:cubicBezTo>
                  <a:pt x="13351" y="8653"/>
                  <a:pt x="13342" y="8661"/>
                  <a:pt x="13332" y="8661"/>
                </a:cubicBezTo>
                <a:cubicBezTo>
                  <a:pt x="13312" y="8661"/>
                  <a:pt x="13289" y="8632"/>
                  <a:pt x="13255" y="8581"/>
                </a:cubicBezTo>
                <a:lnTo>
                  <a:pt x="13177" y="8450"/>
                </a:lnTo>
                <a:lnTo>
                  <a:pt x="13177" y="8634"/>
                </a:lnTo>
                <a:cubicBezTo>
                  <a:pt x="13192" y="8774"/>
                  <a:pt x="13171" y="8850"/>
                  <a:pt x="13112" y="8850"/>
                </a:cubicBezTo>
                <a:cubicBezTo>
                  <a:pt x="13072" y="8850"/>
                  <a:pt x="13015" y="8814"/>
                  <a:pt x="12940" y="8739"/>
                </a:cubicBezTo>
                <a:cubicBezTo>
                  <a:pt x="12808" y="8608"/>
                  <a:pt x="12782" y="8581"/>
                  <a:pt x="12835" y="8555"/>
                </a:cubicBezTo>
                <a:cubicBezTo>
                  <a:pt x="12949" y="8487"/>
                  <a:pt x="12885" y="8418"/>
                  <a:pt x="12780" y="8418"/>
                </a:cubicBezTo>
                <a:cubicBezTo>
                  <a:pt x="12764" y="8418"/>
                  <a:pt x="12747" y="8420"/>
                  <a:pt x="12729" y="8424"/>
                </a:cubicBezTo>
                <a:cubicBezTo>
                  <a:pt x="12687" y="8438"/>
                  <a:pt x="12657" y="8446"/>
                  <a:pt x="12638" y="8446"/>
                </a:cubicBezTo>
                <a:cubicBezTo>
                  <a:pt x="12586" y="8446"/>
                  <a:pt x="12605" y="8386"/>
                  <a:pt x="12624" y="8213"/>
                </a:cubicBezTo>
                <a:cubicBezTo>
                  <a:pt x="12670" y="8052"/>
                  <a:pt x="12656" y="7972"/>
                  <a:pt x="12616" y="7972"/>
                </a:cubicBezTo>
                <a:cubicBezTo>
                  <a:pt x="12611" y="7972"/>
                  <a:pt x="12605" y="7973"/>
                  <a:pt x="12598" y="7977"/>
                </a:cubicBezTo>
                <a:cubicBezTo>
                  <a:pt x="12545" y="7977"/>
                  <a:pt x="12493" y="7950"/>
                  <a:pt x="12466" y="7898"/>
                </a:cubicBezTo>
                <a:cubicBezTo>
                  <a:pt x="12440" y="7845"/>
                  <a:pt x="12466" y="7819"/>
                  <a:pt x="12545" y="7819"/>
                </a:cubicBezTo>
                <a:cubicBezTo>
                  <a:pt x="12598" y="7792"/>
                  <a:pt x="12651" y="7792"/>
                  <a:pt x="12519" y="7740"/>
                </a:cubicBezTo>
                <a:cubicBezTo>
                  <a:pt x="12475" y="7718"/>
                  <a:pt x="12445" y="7705"/>
                  <a:pt x="12425" y="7705"/>
                </a:cubicBezTo>
                <a:cubicBezTo>
                  <a:pt x="12397" y="7705"/>
                  <a:pt x="12388" y="7731"/>
                  <a:pt x="12388" y="7792"/>
                </a:cubicBezTo>
                <a:cubicBezTo>
                  <a:pt x="12388" y="7888"/>
                  <a:pt x="12366" y="7941"/>
                  <a:pt x="12332" y="7941"/>
                </a:cubicBezTo>
                <a:cubicBezTo>
                  <a:pt x="12299" y="7941"/>
                  <a:pt x="12254" y="7894"/>
                  <a:pt x="12203" y="7792"/>
                </a:cubicBezTo>
                <a:cubicBezTo>
                  <a:pt x="12151" y="7714"/>
                  <a:pt x="12072" y="7661"/>
                  <a:pt x="12046" y="7661"/>
                </a:cubicBezTo>
                <a:cubicBezTo>
                  <a:pt x="12038" y="7669"/>
                  <a:pt x="12030" y="7672"/>
                  <a:pt x="12023" y="7672"/>
                </a:cubicBezTo>
                <a:cubicBezTo>
                  <a:pt x="12004" y="7672"/>
                  <a:pt x="11985" y="7653"/>
                  <a:pt x="11967" y="7635"/>
                </a:cubicBezTo>
                <a:cubicBezTo>
                  <a:pt x="11914" y="7582"/>
                  <a:pt x="11940" y="7529"/>
                  <a:pt x="11993" y="7503"/>
                </a:cubicBezTo>
                <a:cubicBezTo>
                  <a:pt x="12006" y="7490"/>
                  <a:pt x="12026" y="7483"/>
                  <a:pt x="12042" y="7483"/>
                </a:cubicBezTo>
                <a:cubicBezTo>
                  <a:pt x="12059" y="7483"/>
                  <a:pt x="12072" y="7490"/>
                  <a:pt x="12072" y="7503"/>
                </a:cubicBezTo>
                <a:cubicBezTo>
                  <a:pt x="12125" y="7529"/>
                  <a:pt x="12177" y="7582"/>
                  <a:pt x="12230" y="7582"/>
                </a:cubicBezTo>
                <a:cubicBezTo>
                  <a:pt x="12284" y="7604"/>
                  <a:pt x="12316" y="7617"/>
                  <a:pt x="12329" y="7617"/>
                </a:cubicBezTo>
                <a:cubicBezTo>
                  <a:pt x="12348" y="7617"/>
                  <a:pt x="12329" y="7591"/>
                  <a:pt x="12282" y="7529"/>
                </a:cubicBezTo>
                <a:cubicBezTo>
                  <a:pt x="12247" y="7459"/>
                  <a:pt x="12224" y="7436"/>
                  <a:pt x="12204" y="7436"/>
                </a:cubicBezTo>
                <a:cubicBezTo>
                  <a:pt x="12195" y="7436"/>
                  <a:pt x="12186" y="7442"/>
                  <a:pt x="12177" y="7451"/>
                </a:cubicBezTo>
                <a:cubicBezTo>
                  <a:pt x="12169" y="7458"/>
                  <a:pt x="12162" y="7461"/>
                  <a:pt x="12155" y="7461"/>
                </a:cubicBezTo>
                <a:cubicBezTo>
                  <a:pt x="12138" y="7461"/>
                  <a:pt x="12125" y="7443"/>
                  <a:pt x="12125" y="7424"/>
                </a:cubicBezTo>
                <a:cubicBezTo>
                  <a:pt x="12098" y="7319"/>
                  <a:pt x="12046" y="7214"/>
                  <a:pt x="11993" y="7109"/>
                </a:cubicBezTo>
                <a:cubicBezTo>
                  <a:pt x="11940" y="7003"/>
                  <a:pt x="11888" y="6872"/>
                  <a:pt x="11888" y="6740"/>
                </a:cubicBezTo>
                <a:cubicBezTo>
                  <a:pt x="11888" y="6635"/>
                  <a:pt x="11888" y="6583"/>
                  <a:pt x="11809" y="6583"/>
                </a:cubicBezTo>
                <a:cubicBezTo>
                  <a:pt x="11756" y="6583"/>
                  <a:pt x="11756" y="6477"/>
                  <a:pt x="11783" y="6267"/>
                </a:cubicBezTo>
                <a:cubicBezTo>
                  <a:pt x="11783" y="6057"/>
                  <a:pt x="11783" y="5925"/>
                  <a:pt x="11756" y="5925"/>
                </a:cubicBezTo>
                <a:cubicBezTo>
                  <a:pt x="11730" y="5925"/>
                  <a:pt x="11704" y="5951"/>
                  <a:pt x="11756" y="5978"/>
                </a:cubicBezTo>
                <a:cubicBezTo>
                  <a:pt x="11783" y="6030"/>
                  <a:pt x="11783" y="6057"/>
                  <a:pt x="11756" y="6057"/>
                </a:cubicBezTo>
                <a:cubicBezTo>
                  <a:pt x="11730" y="6057"/>
                  <a:pt x="11677" y="6083"/>
                  <a:pt x="11651" y="6136"/>
                </a:cubicBezTo>
                <a:cubicBezTo>
                  <a:pt x="11638" y="6188"/>
                  <a:pt x="11612" y="6214"/>
                  <a:pt x="11579" y="6214"/>
                </a:cubicBezTo>
                <a:cubicBezTo>
                  <a:pt x="11546" y="6214"/>
                  <a:pt x="11506" y="6188"/>
                  <a:pt x="11467" y="6136"/>
                </a:cubicBezTo>
                <a:cubicBezTo>
                  <a:pt x="11414" y="6109"/>
                  <a:pt x="11441" y="6057"/>
                  <a:pt x="11467" y="6030"/>
                </a:cubicBezTo>
                <a:cubicBezTo>
                  <a:pt x="11493" y="6030"/>
                  <a:pt x="11493" y="5951"/>
                  <a:pt x="11467" y="5873"/>
                </a:cubicBezTo>
                <a:cubicBezTo>
                  <a:pt x="11433" y="5822"/>
                  <a:pt x="11410" y="5793"/>
                  <a:pt x="11391" y="5793"/>
                </a:cubicBezTo>
                <a:cubicBezTo>
                  <a:pt x="11380" y="5793"/>
                  <a:pt x="11371" y="5801"/>
                  <a:pt x="11362" y="5820"/>
                </a:cubicBezTo>
                <a:cubicBezTo>
                  <a:pt x="11356" y="5832"/>
                  <a:pt x="11348" y="5838"/>
                  <a:pt x="11340" y="5838"/>
                </a:cubicBezTo>
                <a:cubicBezTo>
                  <a:pt x="11276" y="5838"/>
                  <a:pt x="11158" y="5515"/>
                  <a:pt x="11204" y="5399"/>
                </a:cubicBezTo>
                <a:cubicBezTo>
                  <a:pt x="11178" y="5268"/>
                  <a:pt x="11151" y="5162"/>
                  <a:pt x="11099" y="5057"/>
                </a:cubicBezTo>
                <a:cubicBezTo>
                  <a:pt x="11015" y="4911"/>
                  <a:pt x="10965" y="4864"/>
                  <a:pt x="10922" y="4864"/>
                </a:cubicBezTo>
                <a:cubicBezTo>
                  <a:pt x="10910" y="4864"/>
                  <a:pt x="10899" y="4868"/>
                  <a:pt x="10888" y="4873"/>
                </a:cubicBezTo>
                <a:cubicBezTo>
                  <a:pt x="10836" y="4899"/>
                  <a:pt x="10836" y="4926"/>
                  <a:pt x="10888" y="4978"/>
                </a:cubicBezTo>
                <a:cubicBezTo>
                  <a:pt x="10941" y="5031"/>
                  <a:pt x="10941" y="5084"/>
                  <a:pt x="10941" y="5136"/>
                </a:cubicBezTo>
                <a:cubicBezTo>
                  <a:pt x="10862" y="5268"/>
                  <a:pt x="10994" y="5715"/>
                  <a:pt x="11099" y="5741"/>
                </a:cubicBezTo>
                <a:cubicBezTo>
                  <a:pt x="11178" y="5767"/>
                  <a:pt x="11257" y="5899"/>
                  <a:pt x="11151" y="5978"/>
                </a:cubicBezTo>
                <a:cubicBezTo>
                  <a:pt x="11132" y="5987"/>
                  <a:pt x="11109" y="5993"/>
                  <a:pt x="11087" y="5993"/>
                </a:cubicBezTo>
                <a:cubicBezTo>
                  <a:pt x="11048" y="5993"/>
                  <a:pt x="11010" y="5975"/>
                  <a:pt x="10994" y="5925"/>
                </a:cubicBezTo>
                <a:cubicBezTo>
                  <a:pt x="10967" y="5873"/>
                  <a:pt x="10915" y="5846"/>
                  <a:pt x="10862" y="5846"/>
                </a:cubicBezTo>
                <a:cubicBezTo>
                  <a:pt x="10783" y="5846"/>
                  <a:pt x="10783" y="5846"/>
                  <a:pt x="10783" y="5741"/>
                </a:cubicBezTo>
                <a:cubicBezTo>
                  <a:pt x="10810" y="5636"/>
                  <a:pt x="10783" y="5610"/>
                  <a:pt x="10704" y="5583"/>
                </a:cubicBezTo>
                <a:cubicBezTo>
                  <a:pt x="10625" y="5583"/>
                  <a:pt x="10625" y="5531"/>
                  <a:pt x="10652" y="5425"/>
                </a:cubicBezTo>
                <a:cubicBezTo>
                  <a:pt x="10678" y="5320"/>
                  <a:pt x="10678" y="5268"/>
                  <a:pt x="10573" y="5268"/>
                </a:cubicBezTo>
                <a:cubicBezTo>
                  <a:pt x="10520" y="5268"/>
                  <a:pt x="10441" y="5215"/>
                  <a:pt x="10415" y="5162"/>
                </a:cubicBezTo>
                <a:cubicBezTo>
                  <a:pt x="10336" y="5084"/>
                  <a:pt x="10362" y="5057"/>
                  <a:pt x="10468" y="5057"/>
                </a:cubicBezTo>
                <a:cubicBezTo>
                  <a:pt x="10547" y="5057"/>
                  <a:pt x="10573" y="5031"/>
                  <a:pt x="10573" y="4952"/>
                </a:cubicBezTo>
                <a:cubicBezTo>
                  <a:pt x="10547" y="4873"/>
                  <a:pt x="10520" y="4873"/>
                  <a:pt x="10494" y="4873"/>
                </a:cubicBezTo>
                <a:cubicBezTo>
                  <a:pt x="10480" y="4880"/>
                  <a:pt x="10468" y="4883"/>
                  <a:pt x="10457" y="4883"/>
                </a:cubicBezTo>
                <a:cubicBezTo>
                  <a:pt x="10429" y="4883"/>
                  <a:pt x="10415" y="4859"/>
                  <a:pt x="10415" y="4821"/>
                </a:cubicBezTo>
                <a:cubicBezTo>
                  <a:pt x="10392" y="4706"/>
                  <a:pt x="10289" y="4631"/>
                  <a:pt x="10176" y="4631"/>
                </a:cubicBezTo>
                <a:cubicBezTo>
                  <a:pt x="10160" y="4631"/>
                  <a:pt x="10143" y="4633"/>
                  <a:pt x="10126" y="4636"/>
                </a:cubicBezTo>
                <a:cubicBezTo>
                  <a:pt x="10073" y="4636"/>
                  <a:pt x="10073" y="4610"/>
                  <a:pt x="10126" y="4505"/>
                </a:cubicBezTo>
                <a:cubicBezTo>
                  <a:pt x="10205" y="4400"/>
                  <a:pt x="10205" y="4347"/>
                  <a:pt x="10099" y="4321"/>
                </a:cubicBezTo>
                <a:cubicBezTo>
                  <a:pt x="9942" y="4268"/>
                  <a:pt x="9889" y="4189"/>
                  <a:pt x="9994" y="4163"/>
                </a:cubicBezTo>
                <a:cubicBezTo>
                  <a:pt x="10047" y="4163"/>
                  <a:pt x="10099" y="4084"/>
                  <a:pt x="10099" y="4005"/>
                </a:cubicBezTo>
                <a:cubicBezTo>
                  <a:pt x="10119" y="3869"/>
                  <a:pt x="10110" y="3791"/>
                  <a:pt x="10093" y="3791"/>
                </a:cubicBezTo>
                <a:cubicBezTo>
                  <a:pt x="10087" y="3791"/>
                  <a:pt x="10080" y="3800"/>
                  <a:pt x="10073" y="3821"/>
                </a:cubicBezTo>
                <a:cubicBezTo>
                  <a:pt x="10058" y="3852"/>
                  <a:pt x="10033" y="3865"/>
                  <a:pt x="10010" y="3865"/>
                </a:cubicBezTo>
                <a:cubicBezTo>
                  <a:pt x="9994" y="3865"/>
                  <a:pt x="9979" y="3858"/>
                  <a:pt x="9968" y="3847"/>
                </a:cubicBezTo>
                <a:cubicBezTo>
                  <a:pt x="9915" y="3847"/>
                  <a:pt x="9863" y="3847"/>
                  <a:pt x="9836" y="3900"/>
                </a:cubicBezTo>
                <a:cubicBezTo>
                  <a:pt x="9819" y="3918"/>
                  <a:pt x="9804" y="3926"/>
                  <a:pt x="9792" y="3926"/>
                </a:cubicBezTo>
                <a:cubicBezTo>
                  <a:pt x="9766" y="3926"/>
                  <a:pt x="9749" y="3891"/>
                  <a:pt x="9731" y="3821"/>
                </a:cubicBezTo>
                <a:cubicBezTo>
                  <a:pt x="9695" y="3730"/>
                  <a:pt x="9671" y="3702"/>
                  <a:pt x="9651" y="3702"/>
                </a:cubicBezTo>
                <a:cubicBezTo>
                  <a:pt x="9642" y="3702"/>
                  <a:pt x="9634" y="3708"/>
                  <a:pt x="9626" y="3716"/>
                </a:cubicBezTo>
                <a:cubicBezTo>
                  <a:pt x="9619" y="3730"/>
                  <a:pt x="9614" y="3737"/>
                  <a:pt x="9610" y="3737"/>
                </a:cubicBezTo>
                <a:cubicBezTo>
                  <a:pt x="9598" y="3737"/>
                  <a:pt x="9593" y="3688"/>
                  <a:pt x="9573" y="3611"/>
                </a:cubicBezTo>
                <a:cubicBezTo>
                  <a:pt x="9573" y="3506"/>
                  <a:pt x="9573" y="3453"/>
                  <a:pt x="9626" y="3453"/>
                </a:cubicBezTo>
                <a:cubicBezTo>
                  <a:pt x="9679" y="3453"/>
                  <a:pt x="9652" y="3400"/>
                  <a:pt x="9573" y="3295"/>
                </a:cubicBezTo>
                <a:cubicBezTo>
                  <a:pt x="9495" y="3243"/>
                  <a:pt x="9468" y="3164"/>
                  <a:pt x="9468" y="3058"/>
                </a:cubicBezTo>
                <a:cubicBezTo>
                  <a:pt x="9468" y="3020"/>
                  <a:pt x="9468" y="2995"/>
                  <a:pt x="9448" y="2995"/>
                </a:cubicBezTo>
                <a:cubicBezTo>
                  <a:pt x="9440" y="2995"/>
                  <a:pt x="9430" y="2999"/>
                  <a:pt x="9416" y="3006"/>
                </a:cubicBezTo>
                <a:cubicBezTo>
                  <a:pt x="9389" y="3006"/>
                  <a:pt x="9284" y="2927"/>
                  <a:pt x="9179" y="2795"/>
                </a:cubicBezTo>
                <a:cubicBezTo>
                  <a:pt x="9088" y="2704"/>
                  <a:pt x="8996" y="2633"/>
                  <a:pt x="8974" y="2633"/>
                </a:cubicBezTo>
                <a:cubicBezTo>
                  <a:pt x="8970" y="2633"/>
                  <a:pt x="8969" y="2634"/>
                  <a:pt x="8969" y="2638"/>
                </a:cubicBezTo>
                <a:cubicBezTo>
                  <a:pt x="8965" y="2641"/>
                  <a:pt x="8962" y="2643"/>
                  <a:pt x="8958" y="2643"/>
                </a:cubicBezTo>
                <a:cubicBezTo>
                  <a:pt x="8935" y="2643"/>
                  <a:pt x="8913" y="2568"/>
                  <a:pt x="8890" y="2454"/>
                </a:cubicBezTo>
                <a:cubicBezTo>
                  <a:pt x="8871" y="2302"/>
                  <a:pt x="8852" y="2246"/>
                  <a:pt x="8823" y="2246"/>
                </a:cubicBezTo>
                <a:cubicBezTo>
                  <a:pt x="8812" y="2246"/>
                  <a:pt x="8799" y="2255"/>
                  <a:pt x="8784" y="2269"/>
                </a:cubicBezTo>
                <a:cubicBezTo>
                  <a:pt x="8765" y="2283"/>
                  <a:pt x="8747" y="2289"/>
                  <a:pt x="8729" y="2289"/>
                </a:cubicBezTo>
                <a:cubicBezTo>
                  <a:pt x="8678" y="2289"/>
                  <a:pt x="8633" y="2230"/>
                  <a:pt x="8574" y="2112"/>
                </a:cubicBezTo>
                <a:cubicBezTo>
                  <a:pt x="8495" y="2033"/>
                  <a:pt x="8443" y="1928"/>
                  <a:pt x="8364" y="1822"/>
                </a:cubicBezTo>
                <a:cubicBezTo>
                  <a:pt x="8311" y="1770"/>
                  <a:pt x="8311" y="1743"/>
                  <a:pt x="8390" y="1743"/>
                </a:cubicBezTo>
                <a:cubicBezTo>
                  <a:pt x="8443" y="1743"/>
                  <a:pt x="8469" y="1691"/>
                  <a:pt x="8443" y="1665"/>
                </a:cubicBezTo>
                <a:cubicBezTo>
                  <a:pt x="8416" y="1612"/>
                  <a:pt x="8364" y="1612"/>
                  <a:pt x="8311" y="1612"/>
                </a:cubicBezTo>
                <a:cubicBezTo>
                  <a:pt x="8304" y="1613"/>
                  <a:pt x="8297" y="1614"/>
                  <a:pt x="8290" y="1614"/>
                </a:cubicBezTo>
                <a:cubicBezTo>
                  <a:pt x="8164" y="1614"/>
                  <a:pt x="8026" y="1397"/>
                  <a:pt x="8101" y="1323"/>
                </a:cubicBezTo>
                <a:cubicBezTo>
                  <a:pt x="8180" y="1217"/>
                  <a:pt x="8127" y="1244"/>
                  <a:pt x="8022" y="1191"/>
                </a:cubicBezTo>
                <a:cubicBezTo>
                  <a:pt x="7866" y="1102"/>
                  <a:pt x="7747" y="937"/>
                  <a:pt x="7811" y="937"/>
                </a:cubicBezTo>
                <a:cubicBezTo>
                  <a:pt x="7823" y="937"/>
                  <a:pt x="7840" y="942"/>
                  <a:pt x="7864" y="954"/>
                </a:cubicBezTo>
                <a:cubicBezTo>
                  <a:pt x="7899" y="978"/>
                  <a:pt x="7924" y="991"/>
                  <a:pt x="7936" y="991"/>
                </a:cubicBezTo>
                <a:cubicBezTo>
                  <a:pt x="7951" y="991"/>
                  <a:pt x="7945" y="972"/>
                  <a:pt x="7917" y="928"/>
                </a:cubicBezTo>
                <a:cubicBezTo>
                  <a:pt x="7863" y="839"/>
                  <a:pt x="7689" y="774"/>
                  <a:pt x="7558" y="774"/>
                </a:cubicBezTo>
                <a:cubicBezTo>
                  <a:pt x="7495" y="774"/>
                  <a:pt x="7442" y="789"/>
                  <a:pt x="7417" y="823"/>
                </a:cubicBezTo>
                <a:cubicBezTo>
                  <a:pt x="7391" y="849"/>
                  <a:pt x="7350" y="861"/>
                  <a:pt x="7307" y="861"/>
                </a:cubicBezTo>
                <a:cubicBezTo>
                  <a:pt x="7221" y="861"/>
                  <a:pt x="7128" y="814"/>
                  <a:pt x="7128" y="744"/>
                </a:cubicBezTo>
                <a:cubicBezTo>
                  <a:pt x="7128" y="691"/>
                  <a:pt x="7154" y="639"/>
                  <a:pt x="7180" y="613"/>
                </a:cubicBezTo>
                <a:cubicBezTo>
                  <a:pt x="7259" y="586"/>
                  <a:pt x="7259" y="481"/>
                  <a:pt x="7154" y="376"/>
                </a:cubicBezTo>
                <a:cubicBezTo>
                  <a:pt x="7141" y="363"/>
                  <a:pt x="7147" y="356"/>
                  <a:pt x="7167" y="356"/>
                </a:cubicBezTo>
                <a:cubicBezTo>
                  <a:pt x="7187" y="356"/>
                  <a:pt x="7220" y="363"/>
                  <a:pt x="7259" y="376"/>
                </a:cubicBezTo>
                <a:cubicBezTo>
                  <a:pt x="7298" y="389"/>
                  <a:pt x="7331" y="396"/>
                  <a:pt x="7361" y="396"/>
                </a:cubicBezTo>
                <a:cubicBezTo>
                  <a:pt x="7391" y="396"/>
                  <a:pt x="7417" y="389"/>
                  <a:pt x="7443" y="376"/>
                </a:cubicBezTo>
                <a:cubicBezTo>
                  <a:pt x="7496" y="350"/>
                  <a:pt x="7259" y="192"/>
                  <a:pt x="7154" y="192"/>
                </a:cubicBezTo>
                <a:cubicBezTo>
                  <a:pt x="7128" y="165"/>
                  <a:pt x="7075" y="165"/>
                  <a:pt x="7049" y="113"/>
                </a:cubicBezTo>
                <a:cubicBezTo>
                  <a:pt x="7043" y="107"/>
                  <a:pt x="7037" y="104"/>
                  <a:pt x="7029" y="104"/>
                </a:cubicBezTo>
                <a:cubicBezTo>
                  <a:pt x="7002" y="104"/>
                  <a:pt x="6964" y="151"/>
                  <a:pt x="6943" y="297"/>
                </a:cubicBezTo>
                <a:cubicBezTo>
                  <a:pt x="6899" y="429"/>
                  <a:pt x="6874" y="487"/>
                  <a:pt x="6851" y="487"/>
                </a:cubicBezTo>
                <a:cubicBezTo>
                  <a:pt x="6847" y="487"/>
                  <a:pt x="6842" y="485"/>
                  <a:pt x="6838" y="481"/>
                </a:cubicBezTo>
                <a:lnTo>
                  <a:pt x="6838" y="481"/>
                </a:lnTo>
                <a:cubicBezTo>
                  <a:pt x="6838" y="481"/>
                  <a:pt x="6838" y="534"/>
                  <a:pt x="6891" y="586"/>
                </a:cubicBezTo>
                <a:cubicBezTo>
                  <a:pt x="6963" y="694"/>
                  <a:pt x="6936" y="777"/>
                  <a:pt x="6871" y="777"/>
                </a:cubicBezTo>
                <a:cubicBezTo>
                  <a:pt x="6840" y="777"/>
                  <a:pt x="6801" y="759"/>
                  <a:pt x="6759" y="718"/>
                </a:cubicBezTo>
                <a:cubicBezTo>
                  <a:pt x="6721" y="679"/>
                  <a:pt x="6682" y="655"/>
                  <a:pt x="6664" y="655"/>
                </a:cubicBezTo>
                <a:cubicBezTo>
                  <a:pt x="6658" y="655"/>
                  <a:pt x="6654" y="658"/>
                  <a:pt x="6654" y="665"/>
                </a:cubicBezTo>
                <a:cubicBezTo>
                  <a:pt x="6644" y="704"/>
                  <a:pt x="6610" y="721"/>
                  <a:pt x="6566" y="721"/>
                </a:cubicBezTo>
                <a:cubicBezTo>
                  <a:pt x="6491" y="721"/>
                  <a:pt x="6388" y="669"/>
                  <a:pt x="6339" y="586"/>
                </a:cubicBezTo>
                <a:cubicBezTo>
                  <a:pt x="6312" y="534"/>
                  <a:pt x="6233" y="481"/>
                  <a:pt x="6154" y="455"/>
                </a:cubicBezTo>
                <a:cubicBezTo>
                  <a:pt x="6076" y="428"/>
                  <a:pt x="6023" y="376"/>
                  <a:pt x="5970" y="323"/>
                </a:cubicBezTo>
                <a:cubicBezTo>
                  <a:pt x="5944" y="271"/>
                  <a:pt x="5891" y="218"/>
                  <a:pt x="5839" y="218"/>
                </a:cubicBezTo>
                <a:cubicBezTo>
                  <a:pt x="5786" y="218"/>
                  <a:pt x="5734" y="165"/>
                  <a:pt x="5734" y="87"/>
                </a:cubicBezTo>
                <a:cubicBezTo>
                  <a:pt x="5712" y="44"/>
                  <a:pt x="5673" y="1"/>
                  <a:pt x="5631" y="1"/>
                </a:cubicBezTo>
                <a:close/>
              </a:path>
            </a:pathLst>
          </a:custGeom>
          <a:solidFill>
            <a:srgbClr val="FDADA7"/>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72" name="Google Shape;472;p18"/>
          <p:cNvSpPr txBox="1">
            <a:spLocks noGrp="1"/>
          </p:cNvSpPr>
          <p:nvPr>
            <p:ph type="title" idx="2" hasCustomPrompt="1"/>
          </p:nvPr>
        </p:nvSpPr>
        <p:spPr>
          <a:xfrm>
            <a:off x="2738588" y="2207256"/>
            <a:ext cx="1380825" cy="1791111"/>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6750">
                <a:solidFill>
                  <a:schemeClr val="accent5"/>
                </a:solidFill>
              </a:defRPr>
            </a:lvl1pPr>
            <a:lvl2pPr lvl="1" rtl="0">
              <a:spcBef>
                <a:spcPts val="0"/>
              </a:spcBef>
              <a:spcAft>
                <a:spcPts val="0"/>
              </a:spcAft>
              <a:buSzPts val="7200"/>
              <a:buNone/>
              <a:defRPr sz="5400"/>
            </a:lvl2pPr>
            <a:lvl3pPr lvl="2" rtl="0">
              <a:spcBef>
                <a:spcPts val="0"/>
              </a:spcBef>
              <a:spcAft>
                <a:spcPts val="0"/>
              </a:spcAft>
              <a:buSzPts val="7200"/>
              <a:buNone/>
              <a:defRPr sz="5400"/>
            </a:lvl3pPr>
            <a:lvl4pPr lvl="3" rtl="0">
              <a:spcBef>
                <a:spcPts val="0"/>
              </a:spcBef>
              <a:spcAft>
                <a:spcPts val="0"/>
              </a:spcAft>
              <a:buSzPts val="7200"/>
              <a:buNone/>
              <a:defRPr sz="5400"/>
            </a:lvl4pPr>
            <a:lvl5pPr lvl="4" rtl="0">
              <a:spcBef>
                <a:spcPts val="0"/>
              </a:spcBef>
              <a:spcAft>
                <a:spcPts val="0"/>
              </a:spcAft>
              <a:buSzPts val="7200"/>
              <a:buNone/>
              <a:defRPr sz="5400"/>
            </a:lvl5pPr>
            <a:lvl6pPr lvl="5" rtl="0">
              <a:spcBef>
                <a:spcPts val="0"/>
              </a:spcBef>
              <a:spcAft>
                <a:spcPts val="0"/>
              </a:spcAft>
              <a:buSzPts val="7200"/>
              <a:buNone/>
              <a:defRPr sz="5400"/>
            </a:lvl6pPr>
            <a:lvl7pPr lvl="6" rtl="0">
              <a:spcBef>
                <a:spcPts val="0"/>
              </a:spcBef>
              <a:spcAft>
                <a:spcPts val="0"/>
              </a:spcAft>
              <a:buSzPts val="7200"/>
              <a:buNone/>
              <a:defRPr sz="5400"/>
            </a:lvl7pPr>
            <a:lvl8pPr lvl="7" rtl="0">
              <a:spcBef>
                <a:spcPts val="0"/>
              </a:spcBef>
              <a:spcAft>
                <a:spcPts val="0"/>
              </a:spcAft>
              <a:buSzPts val="7200"/>
              <a:buNone/>
              <a:defRPr sz="5400"/>
            </a:lvl8pPr>
            <a:lvl9pPr lvl="8" rtl="0">
              <a:spcBef>
                <a:spcPts val="0"/>
              </a:spcBef>
              <a:spcAft>
                <a:spcPts val="0"/>
              </a:spcAft>
              <a:buSzPts val="7200"/>
              <a:buNone/>
              <a:defRPr sz="5400"/>
            </a:lvl9pPr>
          </a:lstStyle>
          <a:p>
            <a:r>
              <a:t>xx%</a:t>
            </a:r>
          </a:p>
        </p:txBody>
      </p:sp>
      <p:sp>
        <p:nvSpPr>
          <p:cNvPr id="473" name="Google Shape;473;p18"/>
          <p:cNvSpPr txBox="1">
            <a:spLocks noGrp="1"/>
          </p:cNvSpPr>
          <p:nvPr>
            <p:ph type="subTitle" idx="1"/>
          </p:nvPr>
        </p:nvSpPr>
        <p:spPr>
          <a:xfrm>
            <a:off x="2579550" y="6381893"/>
            <a:ext cx="1701900" cy="114862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solidFill>
                  <a:schemeClr val="dk1"/>
                </a:solidFill>
              </a:defRPr>
            </a:lvl1pPr>
            <a:lvl2pPr lvl="1" algn="ctr" rtl="0">
              <a:lnSpc>
                <a:spcPct val="100000"/>
              </a:lnSpc>
              <a:spcBef>
                <a:spcPts val="1200"/>
              </a:spcBef>
              <a:spcAft>
                <a:spcPts val="0"/>
              </a:spcAft>
              <a:buSzPts val="1200"/>
              <a:buNone/>
              <a:defRPr sz="900"/>
            </a:lvl2pPr>
            <a:lvl3pPr lvl="2" algn="ctr" rtl="0">
              <a:lnSpc>
                <a:spcPct val="100000"/>
              </a:lnSpc>
              <a:spcBef>
                <a:spcPts val="0"/>
              </a:spcBef>
              <a:spcAft>
                <a:spcPts val="0"/>
              </a:spcAft>
              <a:buSzPts val="1200"/>
              <a:buNone/>
              <a:defRPr sz="900"/>
            </a:lvl3pPr>
            <a:lvl4pPr lvl="3" algn="ctr" rtl="0">
              <a:lnSpc>
                <a:spcPct val="100000"/>
              </a:lnSpc>
              <a:spcBef>
                <a:spcPts val="0"/>
              </a:spcBef>
              <a:spcAft>
                <a:spcPts val="0"/>
              </a:spcAft>
              <a:buSzPts val="1200"/>
              <a:buNone/>
              <a:defRPr sz="900"/>
            </a:lvl4pPr>
            <a:lvl5pPr lvl="4" algn="ctr" rtl="0">
              <a:lnSpc>
                <a:spcPct val="100000"/>
              </a:lnSpc>
              <a:spcBef>
                <a:spcPts val="0"/>
              </a:spcBef>
              <a:spcAft>
                <a:spcPts val="0"/>
              </a:spcAft>
              <a:buSzPts val="1200"/>
              <a:buNone/>
              <a:defRPr sz="900"/>
            </a:lvl5pPr>
            <a:lvl6pPr lvl="5" algn="ctr" rtl="0">
              <a:lnSpc>
                <a:spcPct val="100000"/>
              </a:lnSpc>
              <a:spcBef>
                <a:spcPts val="0"/>
              </a:spcBef>
              <a:spcAft>
                <a:spcPts val="0"/>
              </a:spcAft>
              <a:buSzPts val="1200"/>
              <a:buNone/>
              <a:defRPr sz="900"/>
            </a:lvl6pPr>
            <a:lvl7pPr lvl="6" algn="ctr" rtl="0">
              <a:lnSpc>
                <a:spcPct val="100000"/>
              </a:lnSpc>
              <a:spcBef>
                <a:spcPts val="0"/>
              </a:spcBef>
              <a:spcAft>
                <a:spcPts val="0"/>
              </a:spcAft>
              <a:buSzPts val="1200"/>
              <a:buNone/>
              <a:defRPr sz="900"/>
            </a:lvl7pPr>
            <a:lvl8pPr lvl="7" algn="ctr" rtl="0">
              <a:lnSpc>
                <a:spcPct val="100000"/>
              </a:lnSpc>
              <a:spcBef>
                <a:spcPts val="0"/>
              </a:spcBef>
              <a:spcAft>
                <a:spcPts val="0"/>
              </a:spcAft>
              <a:buSzPts val="1200"/>
              <a:buNone/>
              <a:defRPr sz="900"/>
            </a:lvl8pPr>
            <a:lvl9pPr lvl="8" algn="ctr" rtl="0">
              <a:lnSpc>
                <a:spcPct val="100000"/>
              </a:lnSpc>
              <a:spcBef>
                <a:spcPts val="0"/>
              </a:spcBef>
              <a:spcAft>
                <a:spcPts val="0"/>
              </a:spcAft>
              <a:buSzPts val="1200"/>
              <a:buNone/>
              <a:defRPr sz="900"/>
            </a:lvl9pPr>
          </a:lstStyle>
          <a:p>
            <a:endParaRPr/>
          </a:p>
        </p:txBody>
      </p:sp>
      <p:sp>
        <p:nvSpPr>
          <p:cNvPr id="474" name="Google Shape;474;p18"/>
          <p:cNvSpPr/>
          <p:nvPr/>
        </p:nvSpPr>
        <p:spPr>
          <a:xfrm>
            <a:off x="5893340" y="-1393840"/>
            <a:ext cx="994611" cy="5131262"/>
          </a:xfrm>
          <a:custGeom>
            <a:avLst/>
            <a:gdLst/>
            <a:ahLst/>
            <a:cxnLst/>
            <a:rect l="l" t="t" r="r" b="b"/>
            <a:pathLst>
              <a:path w="15124" h="30385" extrusionOk="0">
                <a:moveTo>
                  <a:pt x="2615" y="12614"/>
                </a:moveTo>
                <a:cubicBezTo>
                  <a:pt x="2637" y="12614"/>
                  <a:pt x="2660" y="12617"/>
                  <a:pt x="2683" y="12625"/>
                </a:cubicBezTo>
                <a:cubicBezTo>
                  <a:pt x="2789" y="12625"/>
                  <a:pt x="2789" y="12678"/>
                  <a:pt x="2736" y="12756"/>
                </a:cubicBezTo>
                <a:cubicBezTo>
                  <a:pt x="2707" y="12800"/>
                  <a:pt x="2670" y="12819"/>
                  <a:pt x="2630" y="12819"/>
                </a:cubicBezTo>
                <a:cubicBezTo>
                  <a:pt x="2597" y="12819"/>
                  <a:pt x="2561" y="12806"/>
                  <a:pt x="2526" y="12783"/>
                </a:cubicBezTo>
                <a:cubicBezTo>
                  <a:pt x="2473" y="12730"/>
                  <a:pt x="2447" y="12678"/>
                  <a:pt x="2473" y="12651"/>
                </a:cubicBezTo>
                <a:cubicBezTo>
                  <a:pt x="2510" y="12633"/>
                  <a:pt x="2561" y="12614"/>
                  <a:pt x="2615" y="12614"/>
                </a:cubicBezTo>
                <a:close/>
                <a:moveTo>
                  <a:pt x="1489" y="13831"/>
                </a:moveTo>
                <a:cubicBezTo>
                  <a:pt x="1526" y="13831"/>
                  <a:pt x="1568" y="13851"/>
                  <a:pt x="1605" y="13887"/>
                </a:cubicBezTo>
                <a:cubicBezTo>
                  <a:pt x="1684" y="13940"/>
                  <a:pt x="1710" y="14045"/>
                  <a:pt x="1658" y="14150"/>
                </a:cubicBezTo>
                <a:cubicBezTo>
                  <a:pt x="1625" y="14183"/>
                  <a:pt x="1583" y="14205"/>
                  <a:pt x="1536" y="14205"/>
                </a:cubicBezTo>
                <a:cubicBezTo>
                  <a:pt x="1508" y="14205"/>
                  <a:pt x="1477" y="14197"/>
                  <a:pt x="1447" y="14177"/>
                </a:cubicBezTo>
                <a:cubicBezTo>
                  <a:pt x="1395" y="14098"/>
                  <a:pt x="1368" y="13993"/>
                  <a:pt x="1395" y="13914"/>
                </a:cubicBezTo>
                <a:cubicBezTo>
                  <a:pt x="1409" y="13857"/>
                  <a:pt x="1446" y="13831"/>
                  <a:pt x="1489" y="13831"/>
                </a:cubicBezTo>
                <a:close/>
                <a:moveTo>
                  <a:pt x="3394" y="13966"/>
                </a:moveTo>
                <a:cubicBezTo>
                  <a:pt x="3411" y="13966"/>
                  <a:pt x="3429" y="13975"/>
                  <a:pt x="3446" y="13993"/>
                </a:cubicBezTo>
                <a:cubicBezTo>
                  <a:pt x="3525" y="14071"/>
                  <a:pt x="3551" y="14150"/>
                  <a:pt x="3525" y="14256"/>
                </a:cubicBezTo>
                <a:cubicBezTo>
                  <a:pt x="3507" y="14326"/>
                  <a:pt x="3478" y="14361"/>
                  <a:pt x="3437" y="14361"/>
                </a:cubicBezTo>
                <a:cubicBezTo>
                  <a:pt x="3417" y="14361"/>
                  <a:pt x="3394" y="14352"/>
                  <a:pt x="3367" y="14334"/>
                </a:cubicBezTo>
                <a:cubicBezTo>
                  <a:pt x="3315" y="14256"/>
                  <a:pt x="3288" y="14177"/>
                  <a:pt x="3315" y="14098"/>
                </a:cubicBezTo>
                <a:lnTo>
                  <a:pt x="3315" y="14071"/>
                </a:lnTo>
                <a:cubicBezTo>
                  <a:pt x="3332" y="14001"/>
                  <a:pt x="3361" y="13966"/>
                  <a:pt x="3394" y="13966"/>
                </a:cubicBezTo>
                <a:close/>
                <a:moveTo>
                  <a:pt x="5571" y="14438"/>
                </a:moveTo>
                <a:cubicBezTo>
                  <a:pt x="5596" y="14438"/>
                  <a:pt x="5626" y="14471"/>
                  <a:pt x="5655" y="14545"/>
                </a:cubicBezTo>
                <a:cubicBezTo>
                  <a:pt x="5731" y="14697"/>
                  <a:pt x="5739" y="14808"/>
                  <a:pt x="5677" y="14808"/>
                </a:cubicBezTo>
                <a:cubicBezTo>
                  <a:pt x="5654" y="14808"/>
                  <a:pt x="5620" y="14792"/>
                  <a:pt x="5576" y="14755"/>
                </a:cubicBezTo>
                <a:cubicBezTo>
                  <a:pt x="5524" y="14703"/>
                  <a:pt x="5498" y="14597"/>
                  <a:pt x="5524" y="14519"/>
                </a:cubicBezTo>
                <a:lnTo>
                  <a:pt x="5524" y="14492"/>
                </a:lnTo>
                <a:cubicBezTo>
                  <a:pt x="5535" y="14458"/>
                  <a:pt x="5552" y="14438"/>
                  <a:pt x="5571" y="14438"/>
                </a:cubicBezTo>
                <a:close/>
                <a:moveTo>
                  <a:pt x="3446" y="14887"/>
                </a:moveTo>
                <a:cubicBezTo>
                  <a:pt x="3551" y="14887"/>
                  <a:pt x="3630" y="14966"/>
                  <a:pt x="3657" y="15045"/>
                </a:cubicBezTo>
                <a:cubicBezTo>
                  <a:pt x="3686" y="15119"/>
                  <a:pt x="3682" y="15151"/>
                  <a:pt x="3650" y="15151"/>
                </a:cubicBezTo>
                <a:cubicBezTo>
                  <a:pt x="3625" y="15151"/>
                  <a:pt x="3582" y="15132"/>
                  <a:pt x="3525" y="15097"/>
                </a:cubicBezTo>
                <a:lnTo>
                  <a:pt x="3525" y="15071"/>
                </a:lnTo>
                <a:cubicBezTo>
                  <a:pt x="3420" y="14966"/>
                  <a:pt x="3367" y="14887"/>
                  <a:pt x="3446" y="14887"/>
                </a:cubicBezTo>
                <a:close/>
                <a:moveTo>
                  <a:pt x="3973" y="15928"/>
                </a:moveTo>
                <a:cubicBezTo>
                  <a:pt x="4006" y="15928"/>
                  <a:pt x="4042" y="15941"/>
                  <a:pt x="4077" y="15965"/>
                </a:cubicBezTo>
                <a:cubicBezTo>
                  <a:pt x="4130" y="16044"/>
                  <a:pt x="4156" y="16149"/>
                  <a:pt x="4130" y="16228"/>
                </a:cubicBezTo>
                <a:lnTo>
                  <a:pt x="4130" y="16202"/>
                </a:lnTo>
                <a:cubicBezTo>
                  <a:pt x="4114" y="16265"/>
                  <a:pt x="4079" y="16300"/>
                  <a:pt x="4030" y="16300"/>
                </a:cubicBezTo>
                <a:cubicBezTo>
                  <a:pt x="3998" y="16300"/>
                  <a:pt x="3961" y="16285"/>
                  <a:pt x="3920" y="16254"/>
                </a:cubicBezTo>
                <a:cubicBezTo>
                  <a:pt x="3841" y="16175"/>
                  <a:pt x="3814" y="16070"/>
                  <a:pt x="3867" y="15991"/>
                </a:cubicBezTo>
                <a:cubicBezTo>
                  <a:pt x="3896" y="15948"/>
                  <a:pt x="3933" y="15928"/>
                  <a:pt x="3973" y="15928"/>
                </a:cubicBezTo>
                <a:close/>
                <a:moveTo>
                  <a:pt x="13350" y="16307"/>
                </a:moveTo>
                <a:cubicBezTo>
                  <a:pt x="13402" y="16307"/>
                  <a:pt x="13466" y="16342"/>
                  <a:pt x="13519" y="16412"/>
                </a:cubicBezTo>
                <a:cubicBezTo>
                  <a:pt x="13644" y="16590"/>
                  <a:pt x="13660" y="16708"/>
                  <a:pt x="13583" y="16708"/>
                </a:cubicBezTo>
                <a:cubicBezTo>
                  <a:pt x="13547" y="16708"/>
                  <a:pt x="13490" y="16682"/>
                  <a:pt x="13414" y="16623"/>
                </a:cubicBezTo>
                <a:lnTo>
                  <a:pt x="13414" y="16596"/>
                </a:lnTo>
                <a:cubicBezTo>
                  <a:pt x="13282" y="16517"/>
                  <a:pt x="13230" y="16412"/>
                  <a:pt x="13282" y="16333"/>
                </a:cubicBezTo>
                <a:cubicBezTo>
                  <a:pt x="13300" y="16316"/>
                  <a:pt x="13323" y="16307"/>
                  <a:pt x="13350" y="16307"/>
                </a:cubicBezTo>
                <a:close/>
                <a:moveTo>
                  <a:pt x="6129" y="19042"/>
                </a:moveTo>
                <a:cubicBezTo>
                  <a:pt x="6181" y="19042"/>
                  <a:pt x="6181" y="19174"/>
                  <a:pt x="6129" y="19305"/>
                </a:cubicBezTo>
                <a:cubicBezTo>
                  <a:pt x="6087" y="19431"/>
                  <a:pt x="6060" y="19490"/>
                  <a:pt x="6044" y="19490"/>
                </a:cubicBezTo>
                <a:cubicBezTo>
                  <a:pt x="6029" y="19490"/>
                  <a:pt x="6024" y="19444"/>
                  <a:pt x="6024" y="19358"/>
                </a:cubicBezTo>
                <a:lnTo>
                  <a:pt x="5997" y="19331"/>
                </a:lnTo>
                <a:cubicBezTo>
                  <a:pt x="5997" y="19174"/>
                  <a:pt x="6076" y="19068"/>
                  <a:pt x="6129" y="19042"/>
                </a:cubicBezTo>
                <a:close/>
                <a:moveTo>
                  <a:pt x="4792" y="19456"/>
                </a:moveTo>
                <a:cubicBezTo>
                  <a:pt x="4802" y="19456"/>
                  <a:pt x="4815" y="19521"/>
                  <a:pt x="4840" y="19647"/>
                </a:cubicBezTo>
                <a:cubicBezTo>
                  <a:pt x="4840" y="19805"/>
                  <a:pt x="4945" y="19936"/>
                  <a:pt x="5024" y="19936"/>
                </a:cubicBezTo>
                <a:cubicBezTo>
                  <a:pt x="5039" y="19931"/>
                  <a:pt x="5051" y="19929"/>
                  <a:pt x="5060" y="19929"/>
                </a:cubicBezTo>
                <a:cubicBezTo>
                  <a:pt x="5098" y="19929"/>
                  <a:pt x="5078" y="19968"/>
                  <a:pt x="4972" y="19989"/>
                </a:cubicBezTo>
                <a:cubicBezTo>
                  <a:pt x="4875" y="20037"/>
                  <a:pt x="4814" y="20068"/>
                  <a:pt x="4778" y="20068"/>
                </a:cubicBezTo>
                <a:cubicBezTo>
                  <a:pt x="4716" y="20068"/>
                  <a:pt x="4728" y="19976"/>
                  <a:pt x="4761" y="19726"/>
                </a:cubicBezTo>
                <a:lnTo>
                  <a:pt x="4761" y="19700"/>
                </a:lnTo>
                <a:cubicBezTo>
                  <a:pt x="4775" y="19535"/>
                  <a:pt x="4781" y="19456"/>
                  <a:pt x="4792" y="19456"/>
                </a:cubicBezTo>
                <a:close/>
                <a:moveTo>
                  <a:pt x="5420" y="19658"/>
                </a:moveTo>
                <a:cubicBezTo>
                  <a:pt x="5439" y="19658"/>
                  <a:pt x="5463" y="19698"/>
                  <a:pt x="5498" y="19779"/>
                </a:cubicBezTo>
                <a:cubicBezTo>
                  <a:pt x="5550" y="19884"/>
                  <a:pt x="5550" y="20015"/>
                  <a:pt x="5498" y="20120"/>
                </a:cubicBezTo>
                <a:cubicBezTo>
                  <a:pt x="5451" y="20176"/>
                  <a:pt x="5418" y="20205"/>
                  <a:pt x="5395" y="20205"/>
                </a:cubicBezTo>
                <a:cubicBezTo>
                  <a:pt x="5354" y="20205"/>
                  <a:pt x="5349" y="20105"/>
                  <a:pt x="5366" y="19884"/>
                </a:cubicBezTo>
                <a:lnTo>
                  <a:pt x="5366" y="19857"/>
                </a:lnTo>
                <a:cubicBezTo>
                  <a:pt x="5381" y="19724"/>
                  <a:pt x="5396" y="19658"/>
                  <a:pt x="5420" y="19658"/>
                </a:cubicBezTo>
                <a:close/>
                <a:moveTo>
                  <a:pt x="7241" y="19920"/>
                </a:moveTo>
                <a:cubicBezTo>
                  <a:pt x="7255" y="19920"/>
                  <a:pt x="7270" y="19926"/>
                  <a:pt x="7286" y="19936"/>
                </a:cubicBezTo>
                <a:cubicBezTo>
                  <a:pt x="7365" y="20042"/>
                  <a:pt x="7365" y="20173"/>
                  <a:pt x="7286" y="20278"/>
                </a:cubicBezTo>
                <a:cubicBezTo>
                  <a:pt x="7240" y="20393"/>
                  <a:pt x="7194" y="20467"/>
                  <a:pt x="7166" y="20467"/>
                </a:cubicBezTo>
                <a:cubicBezTo>
                  <a:pt x="7162" y="20467"/>
                  <a:pt x="7158" y="20466"/>
                  <a:pt x="7154" y="20462"/>
                </a:cubicBezTo>
                <a:cubicBezTo>
                  <a:pt x="7128" y="20357"/>
                  <a:pt x="7128" y="20278"/>
                  <a:pt x="7154" y="20173"/>
                </a:cubicBezTo>
                <a:lnTo>
                  <a:pt x="7154" y="20147"/>
                </a:lnTo>
                <a:cubicBezTo>
                  <a:pt x="7154" y="20000"/>
                  <a:pt x="7188" y="19920"/>
                  <a:pt x="7241" y="19920"/>
                </a:cubicBezTo>
                <a:close/>
                <a:moveTo>
                  <a:pt x="14781" y="20831"/>
                </a:moveTo>
                <a:cubicBezTo>
                  <a:pt x="14887" y="20831"/>
                  <a:pt x="14887" y="20936"/>
                  <a:pt x="14781" y="21015"/>
                </a:cubicBezTo>
                <a:cubicBezTo>
                  <a:pt x="14694" y="21126"/>
                  <a:pt x="14631" y="21180"/>
                  <a:pt x="14591" y="21180"/>
                </a:cubicBezTo>
                <a:cubicBezTo>
                  <a:pt x="14546" y="21180"/>
                  <a:pt x="14531" y="21113"/>
                  <a:pt x="14545" y="20988"/>
                </a:cubicBezTo>
                <a:lnTo>
                  <a:pt x="14571" y="20988"/>
                </a:lnTo>
                <a:cubicBezTo>
                  <a:pt x="14597" y="20883"/>
                  <a:pt x="14676" y="20831"/>
                  <a:pt x="14781" y="20831"/>
                </a:cubicBezTo>
                <a:close/>
                <a:moveTo>
                  <a:pt x="11859" y="23214"/>
                </a:moveTo>
                <a:cubicBezTo>
                  <a:pt x="11924" y="23214"/>
                  <a:pt x="12025" y="23249"/>
                  <a:pt x="12125" y="23329"/>
                </a:cubicBezTo>
                <a:cubicBezTo>
                  <a:pt x="12230" y="23408"/>
                  <a:pt x="12257" y="23513"/>
                  <a:pt x="12178" y="23539"/>
                </a:cubicBezTo>
                <a:cubicBezTo>
                  <a:pt x="12151" y="23546"/>
                  <a:pt x="12125" y="23549"/>
                  <a:pt x="12099" y="23549"/>
                </a:cubicBezTo>
                <a:cubicBezTo>
                  <a:pt x="12022" y="23549"/>
                  <a:pt x="11948" y="23520"/>
                  <a:pt x="11888" y="23461"/>
                </a:cubicBezTo>
                <a:cubicBezTo>
                  <a:pt x="11783" y="23408"/>
                  <a:pt x="11757" y="23303"/>
                  <a:pt x="11810" y="23250"/>
                </a:cubicBezTo>
                <a:lnTo>
                  <a:pt x="11810" y="23224"/>
                </a:lnTo>
                <a:cubicBezTo>
                  <a:pt x="11822" y="23218"/>
                  <a:pt x="11839" y="23214"/>
                  <a:pt x="11859" y="23214"/>
                </a:cubicBezTo>
                <a:close/>
                <a:moveTo>
                  <a:pt x="14237" y="23056"/>
                </a:moveTo>
                <a:cubicBezTo>
                  <a:pt x="14338" y="23056"/>
                  <a:pt x="14414" y="23122"/>
                  <a:pt x="14440" y="23250"/>
                </a:cubicBezTo>
                <a:cubicBezTo>
                  <a:pt x="14466" y="23355"/>
                  <a:pt x="14334" y="23461"/>
                  <a:pt x="14124" y="23539"/>
                </a:cubicBezTo>
                <a:lnTo>
                  <a:pt x="14150" y="23513"/>
                </a:lnTo>
                <a:lnTo>
                  <a:pt x="14150" y="23513"/>
                </a:lnTo>
                <a:cubicBezTo>
                  <a:pt x="14009" y="23563"/>
                  <a:pt x="13903" y="23586"/>
                  <a:pt x="13830" y="23586"/>
                </a:cubicBezTo>
                <a:cubicBezTo>
                  <a:pt x="13673" y="23586"/>
                  <a:pt x="13681" y="23475"/>
                  <a:pt x="13861" y="23276"/>
                </a:cubicBezTo>
                <a:cubicBezTo>
                  <a:pt x="13996" y="23128"/>
                  <a:pt x="14130" y="23056"/>
                  <a:pt x="14237" y="23056"/>
                </a:cubicBezTo>
                <a:close/>
                <a:moveTo>
                  <a:pt x="5074" y="23088"/>
                </a:moveTo>
                <a:cubicBezTo>
                  <a:pt x="5109" y="23088"/>
                  <a:pt x="5115" y="23173"/>
                  <a:pt x="5129" y="23355"/>
                </a:cubicBezTo>
                <a:cubicBezTo>
                  <a:pt x="5129" y="23539"/>
                  <a:pt x="5182" y="23697"/>
                  <a:pt x="5313" y="23855"/>
                </a:cubicBezTo>
                <a:cubicBezTo>
                  <a:pt x="5419" y="23934"/>
                  <a:pt x="5445" y="24039"/>
                  <a:pt x="5392" y="24092"/>
                </a:cubicBezTo>
                <a:cubicBezTo>
                  <a:pt x="5387" y="24097"/>
                  <a:pt x="5378" y="24100"/>
                  <a:pt x="5366" y="24100"/>
                </a:cubicBezTo>
                <a:cubicBezTo>
                  <a:pt x="5265" y="24100"/>
                  <a:pt x="4947" y="23901"/>
                  <a:pt x="4735" y="23618"/>
                </a:cubicBezTo>
                <a:lnTo>
                  <a:pt x="4735" y="23592"/>
                </a:lnTo>
                <a:cubicBezTo>
                  <a:pt x="4709" y="23566"/>
                  <a:pt x="4787" y="23408"/>
                  <a:pt x="4893" y="23276"/>
                </a:cubicBezTo>
                <a:cubicBezTo>
                  <a:pt x="4991" y="23154"/>
                  <a:pt x="5043" y="23088"/>
                  <a:pt x="5074" y="23088"/>
                </a:cubicBezTo>
                <a:close/>
                <a:moveTo>
                  <a:pt x="8838" y="23829"/>
                </a:moveTo>
                <a:cubicBezTo>
                  <a:pt x="8917" y="23829"/>
                  <a:pt x="8995" y="23881"/>
                  <a:pt x="9048" y="23987"/>
                </a:cubicBezTo>
                <a:cubicBezTo>
                  <a:pt x="9083" y="24057"/>
                  <a:pt x="9083" y="24103"/>
                  <a:pt x="9040" y="24103"/>
                </a:cubicBezTo>
                <a:cubicBezTo>
                  <a:pt x="9019" y="24103"/>
                  <a:pt x="8987" y="24092"/>
                  <a:pt x="8943" y="24065"/>
                </a:cubicBezTo>
                <a:lnTo>
                  <a:pt x="8917" y="24013"/>
                </a:lnTo>
                <a:cubicBezTo>
                  <a:pt x="8811" y="23934"/>
                  <a:pt x="8759" y="23855"/>
                  <a:pt x="8838" y="23829"/>
                </a:cubicBezTo>
                <a:close/>
                <a:moveTo>
                  <a:pt x="9504" y="23927"/>
                </a:moveTo>
                <a:cubicBezTo>
                  <a:pt x="9511" y="23927"/>
                  <a:pt x="9517" y="23929"/>
                  <a:pt x="9521" y="23934"/>
                </a:cubicBezTo>
                <a:cubicBezTo>
                  <a:pt x="9548" y="23960"/>
                  <a:pt x="9574" y="24092"/>
                  <a:pt x="9548" y="24171"/>
                </a:cubicBezTo>
                <a:lnTo>
                  <a:pt x="9521" y="24144"/>
                </a:lnTo>
                <a:cubicBezTo>
                  <a:pt x="9504" y="24214"/>
                  <a:pt x="9475" y="24250"/>
                  <a:pt x="9434" y="24250"/>
                </a:cubicBezTo>
                <a:cubicBezTo>
                  <a:pt x="9413" y="24250"/>
                  <a:pt x="9390" y="24241"/>
                  <a:pt x="9364" y="24223"/>
                </a:cubicBezTo>
                <a:cubicBezTo>
                  <a:pt x="9311" y="24171"/>
                  <a:pt x="9311" y="24065"/>
                  <a:pt x="9364" y="24013"/>
                </a:cubicBezTo>
                <a:cubicBezTo>
                  <a:pt x="9428" y="23970"/>
                  <a:pt x="9475" y="23927"/>
                  <a:pt x="9504" y="23927"/>
                </a:cubicBezTo>
                <a:close/>
                <a:moveTo>
                  <a:pt x="5946" y="24407"/>
                </a:moveTo>
                <a:cubicBezTo>
                  <a:pt x="5962" y="24407"/>
                  <a:pt x="5980" y="24416"/>
                  <a:pt x="5997" y="24434"/>
                </a:cubicBezTo>
                <a:cubicBezTo>
                  <a:pt x="6076" y="24486"/>
                  <a:pt x="6076" y="24618"/>
                  <a:pt x="5997" y="24670"/>
                </a:cubicBezTo>
                <a:lnTo>
                  <a:pt x="5997" y="24644"/>
                </a:lnTo>
                <a:cubicBezTo>
                  <a:pt x="5958" y="24703"/>
                  <a:pt x="5918" y="24733"/>
                  <a:pt x="5890" y="24733"/>
                </a:cubicBezTo>
                <a:cubicBezTo>
                  <a:pt x="5881" y="24733"/>
                  <a:pt x="5872" y="24729"/>
                  <a:pt x="5866" y="24723"/>
                </a:cubicBezTo>
                <a:cubicBezTo>
                  <a:pt x="5839" y="24697"/>
                  <a:pt x="5839" y="24618"/>
                  <a:pt x="5866" y="24513"/>
                </a:cubicBezTo>
                <a:cubicBezTo>
                  <a:pt x="5883" y="24442"/>
                  <a:pt x="5912" y="24407"/>
                  <a:pt x="5946" y="24407"/>
                </a:cubicBezTo>
                <a:close/>
                <a:moveTo>
                  <a:pt x="6360" y="24448"/>
                </a:moveTo>
                <a:cubicBezTo>
                  <a:pt x="6389" y="24448"/>
                  <a:pt x="6418" y="24460"/>
                  <a:pt x="6444" y="24486"/>
                </a:cubicBezTo>
                <a:cubicBezTo>
                  <a:pt x="6523" y="24539"/>
                  <a:pt x="6497" y="24670"/>
                  <a:pt x="6392" y="24723"/>
                </a:cubicBezTo>
                <a:lnTo>
                  <a:pt x="6365" y="24697"/>
                </a:lnTo>
                <a:cubicBezTo>
                  <a:pt x="6313" y="24749"/>
                  <a:pt x="6234" y="24776"/>
                  <a:pt x="6155" y="24802"/>
                </a:cubicBezTo>
                <a:cubicBezTo>
                  <a:pt x="6129" y="24802"/>
                  <a:pt x="6155" y="24670"/>
                  <a:pt x="6208" y="24565"/>
                </a:cubicBezTo>
                <a:cubicBezTo>
                  <a:pt x="6243" y="24495"/>
                  <a:pt x="6301" y="24448"/>
                  <a:pt x="6360" y="24448"/>
                </a:cubicBezTo>
                <a:close/>
                <a:moveTo>
                  <a:pt x="12594" y="24090"/>
                </a:moveTo>
                <a:cubicBezTo>
                  <a:pt x="12651" y="24090"/>
                  <a:pt x="12698" y="24129"/>
                  <a:pt x="12756" y="24197"/>
                </a:cubicBezTo>
                <a:cubicBezTo>
                  <a:pt x="12833" y="24274"/>
                  <a:pt x="12854" y="24323"/>
                  <a:pt x="12818" y="24323"/>
                </a:cubicBezTo>
                <a:cubicBezTo>
                  <a:pt x="12805" y="24323"/>
                  <a:pt x="12785" y="24316"/>
                  <a:pt x="12756" y="24302"/>
                </a:cubicBezTo>
                <a:cubicBezTo>
                  <a:pt x="12744" y="24298"/>
                  <a:pt x="12731" y="24296"/>
                  <a:pt x="12717" y="24296"/>
                </a:cubicBezTo>
                <a:cubicBezTo>
                  <a:pt x="12639" y="24296"/>
                  <a:pt x="12538" y="24364"/>
                  <a:pt x="12493" y="24565"/>
                </a:cubicBezTo>
                <a:cubicBezTo>
                  <a:pt x="12384" y="24849"/>
                  <a:pt x="12093" y="25097"/>
                  <a:pt x="11907" y="25097"/>
                </a:cubicBezTo>
                <a:cubicBezTo>
                  <a:pt x="11869" y="25097"/>
                  <a:pt x="11836" y="25087"/>
                  <a:pt x="11810" y="25065"/>
                </a:cubicBezTo>
                <a:lnTo>
                  <a:pt x="11810" y="25039"/>
                </a:lnTo>
                <a:cubicBezTo>
                  <a:pt x="11757" y="24986"/>
                  <a:pt x="11757" y="24907"/>
                  <a:pt x="11810" y="24828"/>
                </a:cubicBezTo>
                <a:cubicBezTo>
                  <a:pt x="11888" y="24776"/>
                  <a:pt x="12020" y="24618"/>
                  <a:pt x="12125" y="24486"/>
                </a:cubicBezTo>
                <a:cubicBezTo>
                  <a:pt x="12374" y="24204"/>
                  <a:pt x="12497" y="24090"/>
                  <a:pt x="12594" y="24090"/>
                </a:cubicBezTo>
                <a:close/>
                <a:moveTo>
                  <a:pt x="12956" y="24578"/>
                </a:moveTo>
                <a:cubicBezTo>
                  <a:pt x="12971" y="24578"/>
                  <a:pt x="12984" y="24582"/>
                  <a:pt x="12993" y="24591"/>
                </a:cubicBezTo>
                <a:cubicBezTo>
                  <a:pt x="13046" y="24618"/>
                  <a:pt x="12940" y="24802"/>
                  <a:pt x="12756" y="24933"/>
                </a:cubicBezTo>
                <a:lnTo>
                  <a:pt x="12756" y="24907"/>
                </a:lnTo>
                <a:cubicBezTo>
                  <a:pt x="12596" y="25045"/>
                  <a:pt x="12475" y="25122"/>
                  <a:pt x="12412" y="25122"/>
                </a:cubicBezTo>
                <a:cubicBezTo>
                  <a:pt x="12403" y="25122"/>
                  <a:pt x="12395" y="25121"/>
                  <a:pt x="12388" y="25117"/>
                </a:cubicBezTo>
                <a:cubicBezTo>
                  <a:pt x="12362" y="25117"/>
                  <a:pt x="12467" y="24960"/>
                  <a:pt x="12625" y="24802"/>
                </a:cubicBezTo>
                <a:cubicBezTo>
                  <a:pt x="12755" y="24672"/>
                  <a:pt x="12885" y="24578"/>
                  <a:pt x="12956" y="24578"/>
                </a:cubicBezTo>
                <a:close/>
                <a:moveTo>
                  <a:pt x="6955" y="24647"/>
                </a:moveTo>
                <a:cubicBezTo>
                  <a:pt x="6964" y="24647"/>
                  <a:pt x="6970" y="24673"/>
                  <a:pt x="6970" y="24723"/>
                </a:cubicBezTo>
                <a:cubicBezTo>
                  <a:pt x="6970" y="24950"/>
                  <a:pt x="6847" y="25123"/>
                  <a:pt x="6739" y="25123"/>
                </a:cubicBezTo>
                <a:cubicBezTo>
                  <a:pt x="6697" y="25123"/>
                  <a:pt x="6658" y="25097"/>
                  <a:pt x="6628" y="25039"/>
                </a:cubicBezTo>
                <a:cubicBezTo>
                  <a:pt x="6589" y="24941"/>
                  <a:pt x="6594" y="24887"/>
                  <a:pt x="6642" y="24887"/>
                </a:cubicBezTo>
                <a:cubicBezTo>
                  <a:pt x="6658" y="24887"/>
                  <a:pt x="6680" y="24893"/>
                  <a:pt x="6707" y="24907"/>
                </a:cubicBezTo>
                <a:lnTo>
                  <a:pt x="6681" y="24881"/>
                </a:lnTo>
                <a:lnTo>
                  <a:pt x="6681" y="24881"/>
                </a:lnTo>
                <a:cubicBezTo>
                  <a:pt x="6699" y="24885"/>
                  <a:pt x="6717" y="24887"/>
                  <a:pt x="6735" y="24887"/>
                </a:cubicBezTo>
                <a:cubicBezTo>
                  <a:pt x="6820" y="24887"/>
                  <a:pt x="6896" y="24836"/>
                  <a:pt x="6918" y="24749"/>
                </a:cubicBezTo>
                <a:cubicBezTo>
                  <a:pt x="6932" y="24680"/>
                  <a:pt x="6945" y="24647"/>
                  <a:pt x="6955" y="24647"/>
                </a:cubicBezTo>
                <a:close/>
                <a:moveTo>
                  <a:pt x="11418" y="25058"/>
                </a:moveTo>
                <a:cubicBezTo>
                  <a:pt x="11468" y="25058"/>
                  <a:pt x="11520" y="25104"/>
                  <a:pt x="11599" y="25196"/>
                </a:cubicBezTo>
                <a:cubicBezTo>
                  <a:pt x="11757" y="25407"/>
                  <a:pt x="11731" y="25486"/>
                  <a:pt x="11520" y="25538"/>
                </a:cubicBezTo>
                <a:cubicBezTo>
                  <a:pt x="11433" y="25557"/>
                  <a:pt x="11362" y="25567"/>
                  <a:pt x="11307" y="25567"/>
                </a:cubicBezTo>
                <a:cubicBezTo>
                  <a:pt x="11129" y="25567"/>
                  <a:pt x="11117" y="25464"/>
                  <a:pt x="11257" y="25223"/>
                </a:cubicBezTo>
                <a:lnTo>
                  <a:pt x="11257" y="25196"/>
                </a:lnTo>
                <a:cubicBezTo>
                  <a:pt x="11323" y="25104"/>
                  <a:pt x="11369" y="25058"/>
                  <a:pt x="11418" y="25058"/>
                </a:cubicBezTo>
                <a:close/>
                <a:moveTo>
                  <a:pt x="12395" y="25321"/>
                </a:moveTo>
                <a:cubicBezTo>
                  <a:pt x="12403" y="25321"/>
                  <a:pt x="12410" y="25323"/>
                  <a:pt x="12414" y="25328"/>
                </a:cubicBezTo>
                <a:cubicBezTo>
                  <a:pt x="12493" y="25380"/>
                  <a:pt x="12599" y="25433"/>
                  <a:pt x="12704" y="25459"/>
                </a:cubicBezTo>
                <a:cubicBezTo>
                  <a:pt x="12940" y="25538"/>
                  <a:pt x="12940" y="25565"/>
                  <a:pt x="12625" y="25617"/>
                </a:cubicBezTo>
                <a:lnTo>
                  <a:pt x="12651" y="25591"/>
                </a:lnTo>
                <a:lnTo>
                  <a:pt x="12651" y="25591"/>
                </a:lnTo>
                <a:cubicBezTo>
                  <a:pt x="12548" y="25611"/>
                  <a:pt x="12461" y="25621"/>
                  <a:pt x="12392" y="25621"/>
                </a:cubicBezTo>
                <a:cubicBezTo>
                  <a:pt x="12196" y="25621"/>
                  <a:pt x="12140" y="25543"/>
                  <a:pt x="12257" y="25407"/>
                </a:cubicBezTo>
                <a:cubicBezTo>
                  <a:pt x="12300" y="25364"/>
                  <a:pt x="12360" y="25321"/>
                  <a:pt x="12395" y="25321"/>
                </a:cubicBezTo>
                <a:close/>
                <a:moveTo>
                  <a:pt x="10435" y="25659"/>
                </a:moveTo>
                <a:cubicBezTo>
                  <a:pt x="10508" y="25659"/>
                  <a:pt x="10580" y="25679"/>
                  <a:pt x="10652" y="25722"/>
                </a:cubicBezTo>
                <a:cubicBezTo>
                  <a:pt x="10754" y="25824"/>
                  <a:pt x="10761" y="25863"/>
                  <a:pt x="10612" y="25863"/>
                </a:cubicBezTo>
                <a:cubicBezTo>
                  <a:pt x="10569" y="25863"/>
                  <a:pt x="10513" y="25860"/>
                  <a:pt x="10442" y="25854"/>
                </a:cubicBezTo>
                <a:lnTo>
                  <a:pt x="10468" y="25854"/>
                </a:lnTo>
                <a:cubicBezTo>
                  <a:pt x="9995" y="25854"/>
                  <a:pt x="9995" y="25854"/>
                  <a:pt x="10258" y="25696"/>
                </a:cubicBezTo>
                <a:cubicBezTo>
                  <a:pt x="10317" y="25672"/>
                  <a:pt x="10376" y="25659"/>
                  <a:pt x="10435" y="25659"/>
                </a:cubicBezTo>
                <a:close/>
                <a:moveTo>
                  <a:pt x="7132" y="25659"/>
                </a:moveTo>
                <a:cubicBezTo>
                  <a:pt x="7256" y="25659"/>
                  <a:pt x="7381" y="25680"/>
                  <a:pt x="7496" y="25722"/>
                </a:cubicBezTo>
                <a:cubicBezTo>
                  <a:pt x="7577" y="25803"/>
                  <a:pt x="7550" y="25837"/>
                  <a:pt x="7462" y="25837"/>
                </a:cubicBezTo>
                <a:cubicBezTo>
                  <a:pt x="7435" y="25837"/>
                  <a:pt x="7402" y="25834"/>
                  <a:pt x="7365" y="25828"/>
                </a:cubicBezTo>
                <a:lnTo>
                  <a:pt x="7339" y="25801"/>
                </a:lnTo>
                <a:cubicBezTo>
                  <a:pt x="7207" y="25801"/>
                  <a:pt x="7128" y="25828"/>
                  <a:pt x="7181" y="25880"/>
                </a:cubicBezTo>
                <a:cubicBezTo>
                  <a:pt x="7233" y="25906"/>
                  <a:pt x="7128" y="25959"/>
                  <a:pt x="6918" y="25959"/>
                </a:cubicBezTo>
                <a:cubicBezTo>
                  <a:pt x="6497" y="25959"/>
                  <a:pt x="6471" y="25959"/>
                  <a:pt x="6602" y="25801"/>
                </a:cubicBezTo>
                <a:cubicBezTo>
                  <a:pt x="6760" y="25707"/>
                  <a:pt x="6946" y="25659"/>
                  <a:pt x="7132" y="25659"/>
                </a:cubicBezTo>
                <a:close/>
                <a:moveTo>
                  <a:pt x="11224" y="26107"/>
                </a:moveTo>
                <a:cubicBezTo>
                  <a:pt x="11321" y="26107"/>
                  <a:pt x="11415" y="26137"/>
                  <a:pt x="11494" y="26196"/>
                </a:cubicBezTo>
                <a:cubicBezTo>
                  <a:pt x="11606" y="26308"/>
                  <a:pt x="11625" y="26340"/>
                  <a:pt x="11542" y="26340"/>
                </a:cubicBezTo>
                <a:cubicBezTo>
                  <a:pt x="11508" y="26340"/>
                  <a:pt x="11457" y="26335"/>
                  <a:pt x="11389" y="26327"/>
                </a:cubicBezTo>
                <a:cubicBezTo>
                  <a:pt x="11047" y="26327"/>
                  <a:pt x="10889" y="26222"/>
                  <a:pt x="11126" y="26143"/>
                </a:cubicBezTo>
                <a:lnTo>
                  <a:pt x="11126" y="26117"/>
                </a:lnTo>
                <a:cubicBezTo>
                  <a:pt x="11159" y="26110"/>
                  <a:pt x="11191" y="26107"/>
                  <a:pt x="11224" y="26107"/>
                </a:cubicBezTo>
                <a:close/>
                <a:moveTo>
                  <a:pt x="7602" y="26064"/>
                </a:moveTo>
                <a:cubicBezTo>
                  <a:pt x="7654" y="26064"/>
                  <a:pt x="7707" y="26169"/>
                  <a:pt x="7707" y="26301"/>
                </a:cubicBezTo>
                <a:cubicBezTo>
                  <a:pt x="7707" y="26406"/>
                  <a:pt x="7700" y="26459"/>
                  <a:pt x="7684" y="26459"/>
                </a:cubicBezTo>
                <a:cubicBezTo>
                  <a:pt x="7667" y="26459"/>
                  <a:pt x="7641" y="26406"/>
                  <a:pt x="7602" y="26301"/>
                </a:cubicBezTo>
                <a:cubicBezTo>
                  <a:pt x="7549" y="26222"/>
                  <a:pt x="7549" y="26091"/>
                  <a:pt x="7602" y="26091"/>
                </a:cubicBezTo>
                <a:lnTo>
                  <a:pt x="7602" y="26064"/>
                </a:lnTo>
                <a:close/>
                <a:moveTo>
                  <a:pt x="11483" y="26685"/>
                </a:moveTo>
                <a:cubicBezTo>
                  <a:pt x="11531" y="26685"/>
                  <a:pt x="11611" y="26703"/>
                  <a:pt x="11704" y="26722"/>
                </a:cubicBezTo>
                <a:cubicBezTo>
                  <a:pt x="11836" y="26774"/>
                  <a:pt x="11862" y="26853"/>
                  <a:pt x="11757" y="26880"/>
                </a:cubicBezTo>
                <a:lnTo>
                  <a:pt x="11757" y="26853"/>
                </a:lnTo>
                <a:cubicBezTo>
                  <a:pt x="11723" y="26870"/>
                  <a:pt x="11686" y="26877"/>
                  <a:pt x="11649" y="26877"/>
                </a:cubicBezTo>
                <a:cubicBezTo>
                  <a:pt x="11513" y="26877"/>
                  <a:pt x="11379" y="26778"/>
                  <a:pt x="11441" y="26695"/>
                </a:cubicBezTo>
                <a:cubicBezTo>
                  <a:pt x="11449" y="26688"/>
                  <a:pt x="11463" y="26685"/>
                  <a:pt x="11483" y="26685"/>
                </a:cubicBezTo>
                <a:close/>
                <a:moveTo>
                  <a:pt x="5579" y="26639"/>
                </a:moveTo>
                <a:cubicBezTo>
                  <a:pt x="5631" y="26639"/>
                  <a:pt x="5685" y="26659"/>
                  <a:pt x="5734" y="26695"/>
                </a:cubicBezTo>
                <a:cubicBezTo>
                  <a:pt x="5925" y="26886"/>
                  <a:pt x="5825" y="27021"/>
                  <a:pt x="5596" y="27021"/>
                </a:cubicBezTo>
                <a:cubicBezTo>
                  <a:pt x="5509" y="27021"/>
                  <a:pt x="5403" y="27002"/>
                  <a:pt x="5287" y="26958"/>
                </a:cubicBezTo>
                <a:lnTo>
                  <a:pt x="5287" y="26932"/>
                </a:lnTo>
                <a:cubicBezTo>
                  <a:pt x="5261" y="26932"/>
                  <a:pt x="5313" y="26827"/>
                  <a:pt x="5419" y="26722"/>
                </a:cubicBezTo>
                <a:cubicBezTo>
                  <a:pt x="5461" y="26665"/>
                  <a:pt x="5518" y="26639"/>
                  <a:pt x="5579" y="26639"/>
                </a:cubicBezTo>
                <a:close/>
                <a:moveTo>
                  <a:pt x="10056" y="26695"/>
                </a:moveTo>
                <a:cubicBezTo>
                  <a:pt x="10077" y="26695"/>
                  <a:pt x="10100" y="26704"/>
                  <a:pt x="10126" y="26722"/>
                </a:cubicBezTo>
                <a:cubicBezTo>
                  <a:pt x="10179" y="26774"/>
                  <a:pt x="10205" y="26880"/>
                  <a:pt x="10179" y="26985"/>
                </a:cubicBezTo>
                <a:cubicBezTo>
                  <a:pt x="10160" y="27042"/>
                  <a:pt x="10127" y="27085"/>
                  <a:pt x="10081" y="27085"/>
                </a:cubicBezTo>
                <a:cubicBezTo>
                  <a:pt x="10063" y="27085"/>
                  <a:pt x="10043" y="27078"/>
                  <a:pt x="10021" y="27064"/>
                </a:cubicBezTo>
                <a:cubicBezTo>
                  <a:pt x="9969" y="26985"/>
                  <a:pt x="9942" y="26880"/>
                  <a:pt x="9969" y="26801"/>
                </a:cubicBezTo>
                <a:cubicBezTo>
                  <a:pt x="9986" y="26730"/>
                  <a:pt x="10015" y="26695"/>
                  <a:pt x="10056" y="26695"/>
                </a:cubicBezTo>
                <a:close/>
                <a:moveTo>
                  <a:pt x="8732" y="26617"/>
                </a:moveTo>
                <a:cubicBezTo>
                  <a:pt x="8811" y="26617"/>
                  <a:pt x="8864" y="26774"/>
                  <a:pt x="8864" y="26985"/>
                </a:cubicBezTo>
                <a:cubicBezTo>
                  <a:pt x="8864" y="27143"/>
                  <a:pt x="8864" y="27221"/>
                  <a:pt x="8847" y="27221"/>
                </a:cubicBezTo>
                <a:cubicBezTo>
                  <a:pt x="8831" y="27221"/>
                  <a:pt x="8798" y="27143"/>
                  <a:pt x="8732" y="26985"/>
                </a:cubicBezTo>
                <a:cubicBezTo>
                  <a:pt x="8706" y="26827"/>
                  <a:pt x="8706" y="26669"/>
                  <a:pt x="8759" y="26643"/>
                </a:cubicBezTo>
                <a:lnTo>
                  <a:pt x="8732" y="26617"/>
                </a:lnTo>
                <a:close/>
                <a:moveTo>
                  <a:pt x="9856" y="27332"/>
                </a:moveTo>
                <a:cubicBezTo>
                  <a:pt x="9874" y="27332"/>
                  <a:pt x="9894" y="27338"/>
                  <a:pt x="9916" y="27353"/>
                </a:cubicBezTo>
                <a:cubicBezTo>
                  <a:pt x="9969" y="27432"/>
                  <a:pt x="9969" y="27511"/>
                  <a:pt x="9916" y="27563"/>
                </a:cubicBezTo>
                <a:cubicBezTo>
                  <a:pt x="9857" y="27622"/>
                  <a:pt x="9812" y="27652"/>
                  <a:pt x="9783" y="27652"/>
                </a:cubicBezTo>
                <a:cubicBezTo>
                  <a:pt x="9773" y="27652"/>
                  <a:pt x="9765" y="27649"/>
                  <a:pt x="9758" y="27642"/>
                </a:cubicBezTo>
                <a:cubicBezTo>
                  <a:pt x="9732" y="27642"/>
                  <a:pt x="9732" y="27537"/>
                  <a:pt x="9758" y="27432"/>
                </a:cubicBezTo>
                <a:cubicBezTo>
                  <a:pt x="9777" y="27375"/>
                  <a:pt x="9810" y="27332"/>
                  <a:pt x="9856" y="27332"/>
                </a:cubicBezTo>
                <a:close/>
                <a:moveTo>
                  <a:pt x="8139" y="28842"/>
                </a:moveTo>
                <a:cubicBezTo>
                  <a:pt x="8195" y="28842"/>
                  <a:pt x="8298" y="28872"/>
                  <a:pt x="8417" y="28931"/>
                </a:cubicBezTo>
                <a:cubicBezTo>
                  <a:pt x="8575" y="29010"/>
                  <a:pt x="8627" y="29115"/>
                  <a:pt x="8548" y="29141"/>
                </a:cubicBezTo>
                <a:lnTo>
                  <a:pt x="8522" y="29115"/>
                </a:lnTo>
                <a:cubicBezTo>
                  <a:pt x="8506" y="29120"/>
                  <a:pt x="8489" y="29123"/>
                  <a:pt x="8471" y="29123"/>
                </a:cubicBezTo>
                <a:cubicBezTo>
                  <a:pt x="8301" y="29123"/>
                  <a:pt x="8030" y="28923"/>
                  <a:pt x="8101" y="28852"/>
                </a:cubicBezTo>
                <a:cubicBezTo>
                  <a:pt x="8108" y="28845"/>
                  <a:pt x="8121" y="28842"/>
                  <a:pt x="8139" y="28842"/>
                </a:cubicBezTo>
                <a:close/>
                <a:moveTo>
                  <a:pt x="7580" y="29427"/>
                </a:moveTo>
                <a:cubicBezTo>
                  <a:pt x="7633" y="29427"/>
                  <a:pt x="7687" y="29442"/>
                  <a:pt x="7733" y="29457"/>
                </a:cubicBezTo>
                <a:cubicBezTo>
                  <a:pt x="7786" y="29510"/>
                  <a:pt x="7786" y="29615"/>
                  <a:pt x="7733" y="29667"/>
                </a:cubicBezTo>
                <a:cubicBezTo>
                  <a:pt x="7694" y="29694"/>
                  <a:pt x="7648" y="29707"/>
                  <a:pt x="7605" y="29707"/>
                </a:cubicBezTo>
                <a:cubicBezTo>
                  <a:pt x="7562" y="29707"/>
                  <a:pt x="7523" y="29694"/>
                  <a:pt x="7496" y="29667"/>
                </a:cubicBezTo>
                <a:lnTo>
                  <a:pt x="7470" y="29641"/>
                </a:lnTo>
                <a:cubicBezTo>
                  <a:pt x="7365" y="29562"/>
                  <a:pt x="7365" y="29483"/>
                  <a:pt x="7470" y="29457"/>
                </a:cubicBezTo>
                <a:cubicBezTo>
                  <a:pt x="7503" y="29435"/>
                  <a:pt x="7541" y="29427"/>
                  <a:pt x="7580" y="29427"/>
                </a:cubicBezTo>
                <a:close/>
                <a:moveTo>
                  <a:pt x="8919" y="29529"/>
                </a:moveTo>
                <a:cubicBezTo>
                  <a:pt x="8992" y="29529"/>
                  <a:pt x="8973" y="29584"/>
                  <a:pt x="8864" y="29694"/>
                </a:cubicBezTo>
                <a:lnTo>
                  <a:pt x="8838" y="29667"/>
                </a:lnTo>
                <a:cubicBezTo>
                  <a:pt x="8761" y="29744"/>
                  <a:pt x="8698" y="29793"/>
                  <a:pt x="8669" y="29793"/>
                </a:cubicBezTo>
                <a:cubicBezTo>
                  <a:pt x="8659" y="29793"/>
                  <a:pt x="8654" y="29787"/>
                  <a:pt x="8654" y="29773"/>
                </a:cubicBezTo>
                <a:cubicBezTo>
                  <a:pt x="8680" y="29667"/>
                  <a:pt x="8759" y="29588"/>
                  <a:pt x="8864" y="29536"/>
                </a:cubicBezTo>
                <a:cubicBezTo>
                  <a:pt x="8886" y="29531"/>
                  <a:pt x="8904" y="29529"/>
                  <a:pt x="8919" y="29529"/>
                </a:cubicBezTo>
                <a:close/>
                <a:moveTo>
                  <a:pt x="7943" y="29799"/>
                </a:moveTo>
                <a:cubicBezTo>
                  <a:pt x="8101" y="29799"/>
                  <a:pt x="8180" y="29851"/>
                  <a:pt x="8180" y="29930"/>
                </a:cubicBezTo>
                <a:cubicBezTo>
                  <a:pt x="8180" y="29999"/>
                  <a:pt x="8121" y="30067"/>
                  <a:pt x="8020" y="30067"/>
                </a:cubicBezTo>
                <a:cubicBezTo>
                  <a:pt x="8004" y="30067"/>
                  <a:pt x="7987" y="30065"/>
                  <a:pt x="7970" y="30062"/>
                </a:cubicBezTo>
                <a:lnTo>
                  <a:pt x="7943" y="30036"/>
                </a:lnTo>
                <a:cubicBezTo>
                  <a:pt x="7628" y="30009"/>
                  <a:pt x="7628" y="29851"/>
                  <a:pt x="7943" y="29799"/>
                </a:cubicBezTo>
                <a:close/>
                <a:moveTo>
                  <a:pt x="15123" y="1"/>
                </a:moveTo>
                <a:lnTo>
                  <a:pt x="15123" y="1"/>
                </a:lnTo>
                <a:cubicBezTo>
                  <a:pt x="13782" y="106"/>
                  <a:pt x="12441" y="238"/>
                  <a:pt x="11099" y="343"/>
                </a:cubicBezTo>
                <a:cubicBezTo>
                  <a:pt x="11073" y="395"/>
                  <a:pt x="11047" y="448"/>
                  <a:pt x="11047" y="501"/>
                </a:cubicBezTo>
                <a:cubicBezTo>
                  <a:pt x="11047" y="658"/>
                  <a:pt x="10915" y="790"/>
                  <a:pt x="10758" y="816"/>
                </a:cubicBezTo>
                <a:cubicBezTo>
                  <a:pt x="10521" y="869"/>
                  <a:pt x="10284" y="1158"/>
                  <a:pt x="9811" y="1895"/>
                </a:cubicBezTo>
                <a:cubicBezTo>
                  <a:pt x="9653" y="2079"/>
                  <a:pt x="9469" y="2210"/>
                  <a:pt x="9258" y="2289"/>
                </a:cubicBezTo>
                <a:cubicBezTo>
                  <a:pt x="8890" y="2394"/>
                  <a:pt x="8864" y="2447"/>
                  <a:pt x="8995" y="2710"/>
                </a:cubicBezTo>
                <a:cubicBezTo>
                  <a:pt x="9088" y="2918"/>
                  <a:pt x="9079" y="3004"/>
                  <a:pt x="8986" y="3004"/>
                </a:cubicBezTo>
                <a:cubicBezTo>
                  <a:pt x="8973" y="3004"/>
                  <a:pt x="8959" y="3002"/>
                  <a:pt x="8943" y="2999"/>
                </a:cubicBezTo>
                <a:cubicBezTo>
                  <a:pt x="8911" y="2994"/>
                  <a:pt x="8884" y="2991"/>
                  <a:pt x="8861" y="2991"/>
                </a:cubicBezTo>
                <a:cubicBezTo>
                  <a:pt x="8767" y="2991"/>
                  <a:pt x="8738" y="3041"/>
                  <a:pt x="8759" y="3210"/>
                </a:cubicBezTo>
                <a:cubicBezTo>
                  <a:pt x="8800" y="3355"/>
                  <a:pt x="8776" y="3402"/>
                  <a:pt x="8646" y="3402"/>
                </a:cubicBezTo>
                <a:cubicBezTo>
                  <a:pt x="8612" y="3402"/>
                  <a:pt x="8571" y="3399"/>
                  <a:pt x="8522" y="3394"/>
                </a:cubicBezTo>
                <a:cubicBezTo>
                  <a:pt x="8474" y="3383"/>
                  <a:pt x="8433" y="3377"/>
                  <a:pt x="8398" y="3377"/>
                </a:cubicBezTo>
                <a:cubicBezTo>
                  <a:pt x="8262" y="3377"/>
                  <a:pt x="8211" y="3474"/>
                  <a:pt x="8128" y="3788"/>
                </a:cubicBezTo>
                <a:cubicBezTo>
                  <a:pt x="8084" y="3983"/>
                  <a:pt x="8023" y="4124"/>
                  <a:pt x="7988" y="4124"/>
                </a:cubicBezTo>
                <a:cubicBezTo>
                  <a:pt x="7981" y="4124"/>
                  <a:pt x="7974" y="4118"/>
                  <a:pt x="7970" y="4104"/>
                </a:cubicBezTo>
                <a:cubicBezTo>
                  <a:pt x="7894" y="4019"/>
                  <a:pt x="7836" y="3974"/>
                  <a:pt x="7789" y="3974"/>
                </a:cubicBezTo>
                <a:cubicBezTo>
                  <a:pt x="7706" y="3974"/>
                  <a:pt x="7662" y="4116"/>
                  <a:pt x="7628" y="4419"/>
                </a:cubicBezTo>
                <a:lnTo>
                  <a:pt x="7575" y="4919"/>
                </a:lnTo>
                <a:lnTo>
                  <a:pt x="7260" y="4788"/>
                </a:lnTo>
                <a:cubicBezTo>
                  <a:pt x="7186" y="4751"/>
                  <a:pt x="7102" y="4731"/>
                  <a:pt x="7016" y="4731"/>
                </a:cubicBezTo>
                <a:cubicBezTo>
                  <a:pt x="6918" y="4731"/>
                  <a:pt x="6818" y="4757"/>
                  <a:pt x="6734" y="4814"/>
                </a:cubicBezTo>
                <a:cubicBezTo>
                  <a:pt x="6550" y="4972"/>
                  <a:pt x="6550" y="5024"/>
                  <a:pt x="6760" y="5129"/>
                </a:cubicBezTo>
                <a:cubicBezTo>
                  <a:pt x="6970" y="5208"/>
                  <a:pt x="6970" y="5287"/>
                  <a:pt x="6813" y="5366"/>
                </a:cubicBezTo>
                <a:cubicBezTo>
                  <a:pt x="6628" y="5445"/>
                  <a:pt x="6628" y="5498"/>
                  <a:pt x="6813" y="5524"/>
                </a:cubicBezTo>
                <a:cubicBezTo>
                  <a:pt x="6918" y="5550"/>
                  <a:pt x="6813" y="5603"/>
                  <a:pt x="6497" y="5655"/>
                </a:cubicBezTo>
                <a:cubicBezTo>
                  <a:pt x="5971" y="5734"/>
                  <a:pt x="5971" y="5761"/>
                  <a:pt x="5997" y="6103"/>
                </a:cubicBezTo>
                <a:cubicBezTo>
                  <a:pt x="6017" y="6244"/>
                  <a:pt x="6007" y="6339"/>
                  <a:pt x="6000" y="6339"/>
                </a:cubicBezTo>
                <a:cubicBezTo>
                  <a:pt x="5999" y="6339"/>
                  <a:pt x="5997" y="6331"/>
                  <a:pt x="5997" y="6313"/>
                </a:cubicBezTo>
                <a:cubicBezTo>
                  <a:pt x="5945" y="6208"/>
                  <a:pt x="5839" y="6129"/>
                  <a:pt x="5734" y="6129"/>
                </a:cubicBezTo>
                <a:cubicBezTo>
                  <a:pt x="5730" y="6128"/>
                  <a:pt x="5725" y="6128"/>
                  <a:pt x="5721" y="6128"/>
                </a:cubicBezTo>
                <a:cubicBezTo>
                  <a:pt x="5435" y="6128"/>
                  <a:pt x="5133" y="6945"/>
                  <a:pt x="5392" y="7023"/>
                </a:cubicBezTo>
                <a:cubicBezTo>
                  <a:pt x="5498" y="7049"/>
                  <a:pt x="5550" y="7128"/>
                  <a:pt x="5498" y="7181"/>
                </a:cubicBezTo>
                <a:cubicBezTo>
                  <a:pt x="5432" y="7213"/>
                  <a:pt x="5357" y="7236"/>
                  <a:pt x="5285" y="7236"/>
                </a:cubicBezTo>
                <a:cubicBezTo>
                  <a:pt x="5240" y="7236"/>
                  <a:pt x="5196" y="7227"/>
                  <a:pt x="5156" y="7207"/>
                </a:cubicBezTo>
                <a:cubicBezTo>
                  <a:pt x="5120" y="7195"/>
                  <a:pt x="5084" y="7190"/>
                  <a:pt x="5049" y="7190"/>
                </a:cubicBezTo>
                <a:cubicBezTo>
                  <a:pt x="4857" y="7190"/>
                  <a:pt x="4714" y="7355"/>
                  <a:pt x="4893" y="7444"/>
                </a:cubicBezTo>
                <a:cubicBezTo>
                  <a:pt x="4998" y="7496"/>
                  <a:pt x="4814" y="7759"/>
                  <a:pt x="4367" y="8259"/>
                </a:cubicBezTo>
                <a:cubicBezTo>
                  <a:pt x="3893" y="8759"/>
                  <a:pt x="3735" y="9022"/>
                  <a:pt x="3841" y="9101"/>
                </a:cubicBezTo>
                <a:cubicBezTo>
                  <a:pt x="3893" y="9153"/>
                  <a:pt x="3920" y="9259"/>
                  <a:pt x="3867" y="9337"/>
                </a:cubicBezTo>
                <a:cubicBezTo>
                  <a:pt x="3831" y="9361"/>
                  <a:pt x="3785" y="9374"/>
                  <a:pt x="3738" y="9374"/>
                </a:cubicBezTo>
                <a:cubicBezTo>
                  <a:pt x="3680" y="9374"/>
                  <a:pt x="3621" y="9355"/>
                  <a:pt x="3578" y="9311"/>
                </a:cubicBezTo>
                <a:cubicBezTo>
                  <a:pt x="3539" y="9280"/>
                  <a:pt x="3504" y="9263"/>
                  <a:pt x="3470" y="9263"/>
                </a:cubicBezTo>
                <a:cubicBezTo>
                  <a:pt x="3388" y="9263"/>
                  <a:pt x="3305" y="9360"/>
                  <a:pt x="3157" y="9600"/>
                </a:cubicBezTo>
                <a:cubicBezTo>
                  <a:pt x="3025" y="9811"/>
                  <a:pt x="2762" y="10205"/>
                  <a:pt x="2604" y="10416"/>
                </a:cubicBezTo>
                <a:cubicBezTo>
                  <a:pt x="1947" y="11284"/>
                  <a:pt x="1947" y="11336"/>
                  <a:pt x="2157" y="11441"/>
                </a:cubicBezTo>
                <a:cubicBezTo>
                  <a:pt x="2289" y="11520"/>
                  <a:pt x="2289" y="11626"/>
                  <a:pt x="2157" y="11783"/>
                </a:cubicBezTo>
                <a:cubicBezTo>
                  <a:pt x="1789" y="12125"/>
                  <a:pt x="1605" y="12441"/>
                  <a:pt x="1737" y="12441"/>
                </a:cubicBezTo>
                <a:cubicBezTo>
                  <a:pt x="1815" y="12441"/>
                  <a:pt x="1894" y="12546"/>
                  <a:pt x="1921" y="12678"/>
                </a:cubicBezTo>
                <a:cubicBezTo>
                  <a:pt x="1973" y="12862"/>
                  <a:pt x="1921" y="12888"/>
                  <a:pt x="1605" y="12941"/>
                </a:cubicBezTo>
                <a:cubicBezTo>
                  <a:pt x="1368" y="12967"/>
                  <a:pt x="1237" y="13019"/>
                  <a:pt x="1289" y="13125"/>
                </a:cubicBezTo>
                <a:cubicBezTo>
                  <a:pt x="1342" y="13230"/>
                  <a:pt x="1316" y="13361"/>
                  <a:pt x="1237" y="13440"/>
                </a:cubicBezTo>
                <a:cubicBezTo>
                  <a:pt x="1132" y="13519"/>
                  <a:pt x="1132" y="13651"/>
                  <a:pt x="1184" y="13730"/>
                </a:cubicBezTo>
                <a:cubicBezTo>
                  <a:pt x="1234" y="13780"/>
                  <a:pt x="1221" y="13798"/>
                  <a:pt x="1157" y="13798"/>
                </a:cubicBezTo>
                <a:cubicBezTo>
                  <a:pt x="1121" y="13798"/>
                  <a:pt x="1068" y="13792"/>
                  <a:pt x="1000" y="13782"/>
                </a:cubicBezTo>
                <a:cubicBezTo>
                  <a:pt x="940" y="13762"/>
                  <a:pt x="891" y="13753"/>
                  <a:pt x="857" y="13753"/>
                </a:cubicBezTo>
                <a:cubicBezTo>
                  <a:pt x="801" y="13753"/>
                  <a:pt x="784" y="13776"/>
                  <a:pt x="816" y="13808"/>
                </a:cubicBezTo>
                <a:cubicBezTo>
                  <a:pt x="974" y="13966"/>
                  <a:pt x="711" y="14177"/>
                  <a:pt x="264" y="14282"/>
                </a:cubicBezTo>
                <a:cubicBezTo>
                  <a:pt x="53" y="14334"/>
                  <a:pt x="1" y="14387"/>
                  <a:pt x="132" y="14387"/>
                </a:cubicBezTo>
                <a:cubicBezTo>
                  <a:pt x="264" y="14413"/>
                  <a:pt x="290" y="14519"/>
                  <a:pt x="237" y="14650"/>
                </a:cubicBezTo>
                <a:cubicBezTo>
                  <a:pt x="185" y="14808"/>
                  <a:pt x="211" y="14887"/>
                  <a:pt x="290" y="14913"/>
                </a:cubicBezTo>
                <a:cubicBezTo>
                  <a:pt x="369" y="14913"/>
                  <a:pt x="474" y="14860"/>
                  <a:pt x="474" y="14755"/>
                </a:cubicBezTo>
                <a:cubicBezTo>
                  <a:pt x="474" y="14704"/>
                  <a:pt x="518" y="14675"/>
                  <a:pt x="563" y="14675"/>
                </a:cubicBezTo>
                <a:cubicBezTo>
                  <a:pt x="588" y="14675"/>
                  <a:pt x="613" y="14684"/>
                  <a:pt x="632" y="14703"/>
                </a:cubicBezTo>
                <a:cubicBezTo>
                  <a:pt x="651" y="14721"/>
                  <a:pt x="676" y="14730"/>
                  <a:pt x="701" y="14730"/>
                </a:cubicBezTo>
                <a:cubicBezTo>
                  <a:pt x="746" y="14730"/>
                  <a:pt x="790" y="14701"/>
                  <a:pt x="790" y="14650"/>
                </a:cubicBezTo>
                <a:cubicBezTo>
                  <a:pt x="805" y="14604"/>
                  <a:pt x="856" y="14576"/>
                  <a:pt x="927" y="14576"/>
                </a:cubicBezTo>
                <a:cubicBezTo>
                  <a:pt x="978" y="14576"/>
                  <a:pt x="1039" y="14591"/>
                  <a:pt x="1105" y="14624"/>
                </a:cubicBezTo>
                <a:cubicBezTo>
                  <a:pt x="1342" y="14729"/>
                  <a:pt x="1316" y="14755"/>
                  <a:pt x="1105" y="14808"/>
                </a:cubicBezTo>
                <a:cubicBezTo>
                  <a:pt x="816" y="14860"/>
                  <a:pt x="579" y="15255"/>
                  <a:pt x="737" y="15413"/>
                </a:cubicBezTo>
                <a:cubicBezTo>
                  <a:pt x="744" y="15416"/>
                  <a:pt x="753" y="15418"/>
                  <a:pt x="763" y="15418"/>
                </a:cubicBezTo>
                <a:cubicBezTo>
                  <a:pt x="836" y="15418"/>
                  <a:pt x="991" y="15340"/>
                  <a:pt x="1105" y="15202"/>
                </a:cubicBezTo>
                <a:cubicBezTo>
                  <a:pt x="1234" y="15065"/>
                  <a:pt x="1348" y="15006"/>
                  <a:pt x="1433" y="15006"/>
                </a:cubicBezTo>
                <a:cubicBezTo>
                  <a:pt x="1610" y="15006"/>
                  <a:pt x="1660" y="15260"/>
                  <a:pt x="1447" y="15597"/>
                </a:cubicBezTo>
                <a:cubicBezTo>
                  <a:pt x="1310" y="15803"/>
                  <a:pt x="1272" y="15949"/>
                  <a:pt x="1317" y="15949"/>
                </a:cubicBezTo>
                <a:cubicBezTo>
                  <a:pt x="1323" y="15949"/>
                  <a:pt x="1332" y="15946"/>
                  <a:pt x="1342" y="15939"/>
                </a:cubicBezTo>
                <a:cubicBezTo>
                  <a:pt x="1552" y="15939"/>
                  <a:pt x="1737" y="15965"/>
                  <a:pt x="1921" y="16018"/>
                </a:cubicBezTo>
                <a:cubicBezTo>
                  <a:pt x="2020" y="16051"/>
                  <a:pt x="2110" y="16065"/>
                  <a:pt x="2183" y="16065"/>
                </a:cubicBezTo>
                <a:cubicBezTo>
                  <a:pt x="2284" y="16065"/>
                  <a:pt x="2353" y="16037"/>
                  <a:pt x="2368" y="15991"/>
                </a:cubicBezTo>
                <a:cubicBezTo>
                  <a:pt x="2375" y="15970"/>
                  <a:pt x="2388" y="15960"/>
                  <a:pt x="2405" y="15960"/>
                </a:cubicBezTo>
                <a:cubicBezTo>
                  <a:pt x="2452" y="15960"/>
                  <a:pt x="2535" y="16034"/>
                  <a:pt x="2631" y="16149"/>
                </a:cubicBezTo>
                <a:cubicBezTo>
                  <a:pt x="2736" y="16269"/>
                  <a:pt x="2807" y="16329"/>
                  <a:pt x="2858" y="16329"/>
                </a:cubicBezTo>
                <a:cubicBezTo>
                  <a:pt x="2896" y="16329"/>
                  <a:pt x="2924" y="16296"/>
                  <a:pt x="2946" y="16228"/>
                </a:cubicBezTo>
                <a:lnTo>
                  <a:pt x="3157" y="15755"/>
                </a:lnTo>
                <a:cubicBezTo>
                  <a:pt x="3219" y="15595"/>
                  <a:pt x="3272" y="15525"/>
                  <a:pt x="3309" y="15525"/>
                </a:cubicBezTo>
                <a:cubicBezTo>
                  <a:pt x="3382" y="15525"/>
                  <a:pt x="3393" y="15792"/>
                  <a:pt x="3288" y="16175"/>
                </a:cubicBezTo>
                <a:cubicBezTo>
                  <a:pt x="3211" y="16484"/>
                  <a:pt x="3205" y="16623"/>
                  <a:pt x="3269" y="16623"/>
                </a:cubicBezTo>
                <a:cubicBezTo>
                  <a:pt x="3293" y="16623"/>
                  <a:pt x="3325" y="16605"/>
                  <a:pt x="3367" y="16570"/>
                </a:cubicBezTo>
                <a:cubicBezTo>
                  <a:pt x="3444" y="16515"/>
                  <a:pt x="3498" y="16488"/>
                  <a:pt x="3535" y="16488"/>
                </a:cubicBezTo>
                <a:cubicBezTo>
                  <a:pt x="3586" y="16488"/>
                  <a:pt x="3604" y="16541"/>
                  <a:pt x="3604" y="16649"/>
                </a:cubicBezTo>
                <a:cubicBezTo>
                  <a:pt x="3604" y="16807"/>
                  <a:pt x="3551" y="16938"/>
                  <a:pt x="3472" y="16991"/>
                </a:cubicBezTo>
                <a:cubicBezTo>
                  <a:pt x="3394" y="17043"/>
                  <a:pt x="3420" y="17070"/>
                  <a:pt x="3525" y="17122"/>
                </a:cubicBezTo>
                <a:cubicBezTo>
                  <a:pt x="3683" y="17122"/>
                  <a:pt x="3841" y="17070"/>
                  <a:pt x="3920" y="16964"/>
                </a:cubicBezTo>
                <a:cubicBezTo>
                  <a:pt x="4293" y="16591"/>
                  <a:pt x="4454" y="16456"/>
                  <a:pt x="4573" y="16456"/>
                </a:cubicBezTo>
                <a:cubicBezTo>
                  <a:pt x="4621" y="16456"/>
                  <a:pt x="4663" y="16479"/>
                  <a:pt x="4709" y="16517"/>
                </a:cubicBezTo>
                <a:cubicBezTo>
                  <a:pt x="4814" y="16623"/>
                  <a:pt x="4787" y="16728"/>
                  <a:pt x="4682" y="16780"/>
                </a:cubicBezTo>
                <a:cubicBezTo>
                  <a:pt x="4446" y="16912"/>
                  <a:pt x="4866" y="17569"/>
                  <a:pt x="5261" y="17701"/>
                </a:cubicBezTo>
                <a:cubicBezTo>
                  <a:pt x="5392" y="17727"/>
                  <a:pt x="5445" y="17832"/>
                  <a:pt x="5392" y="17911"/>
                </a:cubicBezTo>
                <a:cubicBezTo>
                  <a:pt x="5340" y="17964"/>
                  <a:pt x="5340" y="18069"/>
                  <a:pt x="5419" y="18148"/>
                </a:cubicBezTo>
                <a:cubicBezTo>
                  <a:pt x="5498" y="18227"/>
                  <a:pt x="5366" y="18464"/>
                  <a:pt x="5024" y="18858"/>
                </a:cubicBezTo>
                <a:cubicBezTo>
                  <a:pt x="4446" y="19516"/>
                  <a:pt x="4314" y="19910"/>
                  <a:pt x="4603" y="20173"/>
                </a:cubicBezTo>
                <a:cubicBezTo>
                  <a:pt x="4709" y="20278"/>
                  <a:pt x="4735" y="20436"/>
                  <a:pt x="4709" y="20568"/>
                </a:cubicBezTo>
                <a:cubicBezTo>
                  <a:pt x="4667" y="20650"/>
                  <a:pt x="4633" y="20689"/>
                  <a:pt x="4606" y="20689"/>
                </a:cubicBezTo>
                <a:cubicBezTo>
                  <a:pt x="4582" y="20689"/>
                  <a:pt x="4563" y="20657"/>
                  <a:pt x="4551" y="20594"/>
                </a:cubicBezTo>
                <a:cubicBezTo>
                  <a:pt x="4545" y="20567"/>
                  <a:pt x="4539" y="20554"/>
                  <a:pt x="4531" y="20554"/>
                </a:cubicBezTo>
                <a:cubicBezTo>
                  <a:pt x="4504" y="20554"/>
                  <a:pt x="4466" y="20738"/>
                  <a:pt x="4446" y="20988"/>
                </a:cubicBezTo>
                <a:cubicBezTo>
                  <a:pt x="4367" y="21883"/>
                  <a:pt x="4367" y="22251"/>
                  <a:pt x="4472" y="22303"/>
                </a:cubicBezTo>
                <a:cubicBezTo>
                  <a:pt x="4814" y="22487"/>
                  <a:pt x="4919" y="22698"/>
                  <a:pt x="4735" y="22829"/>
                </a:cubicBezTo>
                <a:cubicBezTo>
                  <a:pt x="4577" y="22908"/>
                  <a:pt x="4551" y="23119"/>
                  <a:pt x="4630" y="23408"/>
                </a:cubicBezTo>
                <a:cubicBezTo>
                  <a:pt x="4682" y="23592"/>
                  <a:pt x="4709" y="23802"/>
                  <a:pt x="4656" y="23987"/>
                </a:cubicBezTo>
                <a:cubicBezTo>
                  <a:pt x="4630" y="24013"/>
                  <a:pt x="4630" y="24118"/>
                  <a:pt x="4735" y="24171"/>
                </a:cubicBezTo>
                <a:cubicBezTo>
                  <a:pt x="4814" y="24381"/>
                  <a:pt x="4840" y="24618"/>
                  <a:pt x="4787" y="24828"/>
                </a:cubicBezTo>
                <a:cubicBezTo>
                  <a:pt x="4735" y="25144"/>
                  <a:pt x="4761" y="25407"/>
                  <a:pt x="4840" y="25407"/>
                </a:cubicBezTo>
                <a:cubicBezTo>
                  <a:pt x="4919" y="25407"/>
                  <a:pt x="4945" y="25670"/>
                  <a:pt x="4893" y="25959"/>
                </a:cubicBezTo>
                <a:cubicBezTo>
                  <a:pt x="4840" y="26248"/>
                  <a:pt x="4893" y="26511"/>
                  <a:pt x="4972" y="26511"/>
                </a:cubicBezTo>
                <a:cubicBezTo>
                  <a:pt x="5024" y="26538"/>
                  <a:pt x="5077" y="26564"/>
                  <a:pt x="4998" y="26617"/>
                </a:cubicBezTo>
                <a:cubicBezTo>
                  <a:pt x="4919" y="26643"/>
                  <a:pt x="4893" y="26748"/>
                  <a:pt x="4945" y="26801"/>
                </a:cubicBezTo>
                <a:cubicBezTo>
                  <a:pt x="4998" y="26932"/>
                  <a:pt x="5024" y="27064"/>
                  <a:pt x="5024" y="27221"/>
                </a:cubicBezTo>
                <a:cubicBezTo>
                  <a:pt x="5077" y="27458"/>
                  <a:pt x="5208" y="27695"/>
                  <a:pt x="5366" y="27879"/>
                </a:cubicBezTo>
                <a:cubicBezTo>
                  <a:pt x="5524" y="28089"/>
                  <a:pt x="5708" y="28300"/>
                  <a:pt x="5761" y="28352"/>
                </a:cubicBezTo>
                <a:cubicBezTo>
                  <a:pt x="5913" y="28581"/>
                  <a:pt x="6163" y="28741"/>
                  <a:pt x="6298" y="28741"/>
                </a:cubicBezTo>
                <a:cubicBezTo>
                  <a:pt x="6350" y="28741"/>
                  <a:pt x="6384" y="28718"/>
                  <a:pt x="6392" y="28668"/>
                </a:cubicBezTo>
                <a:cubicBezTo>
                  <a:pt x="6406" y="28612"/>
                  <a:pt x="6427" y="28579"/>
                  <a:pt x="6448" y="28579"/>
                </a:cubicBezTo>
                <a:cubicBezTo>
                  <a:pt x="6466" y="28579"/>
                  <a:pt x="6484" y="28606"/>
                  <a:pt x="6497" y="28668"/>
                </a:cubicBezTo>
                <a:cubicBezTo>
                  <a:pt x="6533" y="28866"/>
                  <a:pt x="6446" y="28990"/>
                  <a:pt x="6320" y="28990"/>
                </a:cubicBezTo>
                <a:cubicBezTo>
                  <a:pt x="6262" y="28990"/>
                  <a:pt x="6195" y="28963"/>
                  <a:pt x="6129" y="28905"/>
                </a:cubicBezTo>
                <a:cubicBezTo>
                  <a:pt x="6066" y="28849"/>
                  <a:pt x="6012" y="28823"/>
                  <a:pt x="5970" y="28823"/>
                </a:cubicBezTo>
                <a:cubicBezTo>
                  <a:pt x="5853" y="28823"/>
                  <a:pt x="5822" y="29023"/>
                  <a:pt x="5918" y="29352"/>
                </a:cubicBezTo>
                <a:cubicBezTo>
                  <a:pt x="5961" y="29508"/>
                  <a:pt x="5996" y="29580"/>
                  <a:pt x="6031" y="29580"/>
                </a:cubicBezTo>
                <a:cubicBezTo>
                  <a:pt x="6062" y="29580"/>
                  <a:pt x="6092" y="29527"/>
                  <a:pt x="6129" y="29431"/>
                </a:cubicBezTo>
                <a:cubicBezTo>
                  <a:pt x="6179" y="29329"/>
                  <a:pt x="6230" y="29282"/>
                  <a:pt x="6287" y="29282"/>
                </a:cubicBezTo>
                <a:cubicBezTo>
                  <a:pt x="6320" y="29282"/>
                  <a:pt x="6354" y="29297"/>
                  <a:pt x="6392" y="29325"/>
                </a:cubicBezTo>
                <a:cubicBezTo>
                  <a:pt x="6450" y="29369"/>
                  <a:pt x="6500" y="29388"/>
                  <a:pt x="6542" y="29388"/>
                </a:cubicBezTo>
                <a:cubicBezTo>
                  <a:pt x="6576" y="29388"/>
                  <a:pt x="6605" y="29375"/>
                  <a:pt x="6628" y="29352"/>
                </a:cubicBezTo>
                <a:cubicBezTo>
                  <a:pt x="6634" y="29349"/>
                  <a:pt x="6641" y="29348"/>
                  <a:pt x="6650" y="29348"/>
                </a:cubicBezTo>
                <a:cubicBezTo>
                  <a:pt x="6729" y="29348"/>
                  <a:pt x="6942" y="29452"/>
                  <a:pt x="7154" y="29641"/>
                </a:cubicBezTo>
                <a:cubicBezTo>
                  <a:pt x="7417" y="29825"/>
                  <a:pt x="7523" y="29957"/>
                  <a:pt x="7391" y="29957"/>
                </a:cubicBezTo>
                <a:cubicBezTo>
                  <a:pt x="7286" y="29957"/>
                  <a:pt x="7207" y="29983"/>
                  <a:pt x="7286" y="30141"/>
                </a:cubicBezTo>
                <a:cubicBezTo>
                  <a:pt x="7328" y="30225"/>
                  <a:pt x="7596" y="30279"/>
                  <a:pt x="7885" y="30279"/>
                </a:cubicBezTo>
                <a:cubicBezTo>
                  <a:pt x="8136" y="30279"/>
                  <a:pt x="8402" y="30238"/>
                  <a:pt x="8548" y="30141"/>
                </a:cubicBezTo>
                <a:cubicBezTo>
                  <a:pt x="8569" y="30127"/>
                  <a:pt x="8598" y="30121"/>
                  <a:pt x="8633" y="30121"/>
                </a:cubicBezTo>
                <a:cubicBezTo>
                  <a:pt x="8734" y="30121"/>
                  <a:pt x="8885" y="30175"/>
                  <a:pt x="9022" y="30272"/>
                </a:cubicBezTo>
                <a:cubicBezTo>
                  <a:pt x="9132" y="30345"/>
                  <a:pt x="9219" y="30385"/>
                  <a:pt x="9299" y="30385"/>
                </a:cubicBezTo>
                <a:cubicBezTo>
                  <a:pt x="9392" y="30385"/>
                  <a:pt x="9475" y="30332"/>
                  <a:pt x="9574" y="30220"/>
                </a:cubicBezTo>
                <a:cubicBezTo>
                  <a:pt x="9684" y="30087"/>
                  <a:pt x="9813" y="30029"/>
                  <a:pt x="9867" y="30029"/>
                </a:cubicBezTo>
                <a:cubicBezTo>
                  <a:pt x="9878" y="30029"/>
                  <a:pt x="9885" y="30031"/>
                  <a:pt x="9890" y="30036"/>
                </a:cubicBezTo>
                <a:cubicBezTo>
                  <a:pt x="9925" y="30059"/>
                  <a:pt x="9966" y="30072"/>
                  <a:pt x="10005" y="30072"/>
                </a:cubicBezTo>
                <a:cubicBezTo>
                  <a:pt x="10052" y="30072"/>
                  <a:pt x="10097" y="30053"/>
                  <a:pt x="10126" y="30009"/>
                </a:cubicBezTo>
                <a:cubicBezTo>
                  <a:pt x="10179" y="29930"/>
                  <a:pt x="10153" y="29878"/>
                  <a:pt x="10074" y="29878"/>
                </a:cubicBezTo>
                <a:cubicBezTo>
                  <a:pt x="9995" y="29851"/>
                  <a:pt x="10100" y="29694"/>
                  <a:pt x="10389" y="29431"/>
                </a:cubicBezTo>
                <a:cubicBezTo>
                  <a:pt x="10758" y="29141"/>
                  <a:pt x="10863" y="28984"/>
                  <a:pt x="10758" y="28905"/>
                </a:cubicBezTo>
                <a:cubicBezTo>
                  <a:pt x="10677" y="28824"/>
                  <a:pt x="10674" y="28790"/>
                  <a:pt x="10758" y="28790"/>
                </a:cubicBezTo>
                <a:cubicBezTo>
                  <a:pt x="10785" y="28790"/>
                  <a:pt x="10819" y="28793"/>
                  <a:pt x="10863" y="28799"/>
                </a:cubicBezTo>
                <a:cubicBezTo>
                  <a:pt x="11073" y="28799"/>
                  <a:pt x="11126" y="28799"/>
                  <a:pt x="11099" y="28563"/>
                </a:cubicBezTo>
                <a:cubicBezTo>
                  <a:pt x="11068" y="28421"/>
                  <a:pt x="11074" y="28364"/>
                  <a:pt x="11135" y="28364"/>
                </a:cubicBezTo>
                <a:cubicBezTo>
                  <a:pt x="11176" y="28364"/>
                  <a:pt x="11241" y="28389"/>
                  <a:pt x="11336" y="28431"/>
                </a:cubicBezTo>
                <a:cubicBezTo>
                  <a:pt x="11409" y="28464"/>
                  <a:pt x="11470" y="28481"/>
                  <a:pt x="11526" y="28481"/>
                </a:cubicBezTo>
                <a:cubicBezTo>
                  <a:pt x="11651" y="28481"/>
                  <a:pt x="11751" y="28394"/>
                  <a:pt x="11915" y="28195"/>
                </a:cubicBezTo>
                <a:cubicBezTo>
                  <a:pt x="12061" y="28000"/>
                  <a:pt x="12252" y="27850"/>
                  <a:pt x="12342" y="27850"/>
                </a:cubicBezTo>
                <a:cubicBezTo>
                  <a:pt x="12350" y="27850"/>
                  <a:pt x="12356" y="27851"/>
                  <a:pt x="12362" y="27853"/>
                </a:cubicBezTo>
                <a:cubicBezTo>
                  <a:pt x="12441" y="27853"/>
                  <a:pt x="12520" y="27721"/>
                  <a:pt x="12546" y="27563"/>
                </a:cubicBezTo>
                <a:cubicBezTo>
                  <a:pt x="12546" y="27442"/>
                  <a:pt x="12569" y="27378"/>
                  <a:pt x="12584" y="27378"/>
                </a:cubicBezTo>
                <a:cubicBezTo>
                  <a:pt x="12592" y="27378"/>
                  <a:pt x="12599" y="27396"/>
                  <a:pt x="12599" y="27432"/>
                </a:cubicBezTo>
                <a:cubicBezTo>
                  <a:pt x="12605" y="27451"/>
                  <a:pt x="12627" y="27461"/>
                  <a:pt x="12662" y="27461"/>
                </a:cubicBezTo>
                <a:cubicBezTo>
                  <a:pt x="12770" y="27461"/>
                  <a:pt x="12998" y="27367"/>
                  <a:pt x="13256" y="27169"/>
                </a:cubicBezTo>
                <a:cubicBezTo>
                  <a:pt x="13756" y="26853"/>
                  <a:pt x="13887" y="26722"/>
                  <a:pt x="13835" y="26564"/>
                </a:cubicBezTo>
                <a:cubicBezTo>
                  <a:pt x="13814" y="26440"/>
                  <a:pt x="13826" y="26397"/>
                  <a:pt x="13933" y="26397"/>
                </a:cubicBezTo>
                <a:cubicBezTo>
                  <a:pt x="13963" y="26397"/>
                  <a:pt x="14000" y="26400"/>
                  <a:pt x="14045" y="26406"/>
                </a:cubicBezTo>
                <a:cubicBezTo>
                  <a:pt x="14387" y="26301"/>
                  <a:pt x="14729" y="26117"/>
                  <a:pt x="14992" y="25880"/>
                </a:cubicBezTo>
                <a:cubicBezTo>
                  <a:pt x="15018" y="23697"/>
                  <a:pt x="15044" y="21514"/>
                  <a:pt x="15044" y="19331"/>
                </a:cubicBezTo>
                <a:cubicBezTo>
                  <a:pt x="15044" y="12888"/>
                  <a:pt x="15044" y="6444"/>
                  <a:pt x="15123" y="1"/>
                </a:cubicBezTo>
                <a:close/>
              </a:path>
            </a:pathLst>
          </a:custGeom>
          <a:solidFill>
            <a:srgbClr val="373F6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75" name="Google Shape;475;p18"/>
          <p:cNvSpPr/>
          <p:nvPr/>
        </p:nvSpPr>
        <p:spPr>
          <a:xfrm>
            <a:off x="-31343" y="6846133"/>
            <a:ext cx="1701917" cy="3154493"/>
          </a:xfrm>
          <a:custGeom>
            <a:avLst/>
            <a:gdLst/>
            <a:ahLst/>
            <a:cxnLst/>
            <a:rect l="l" t="t" r="r" b="b"/>
            <a:pathLst>
              <a:path w="41976" h="30298" extrusionOk="0">
                <a:moveTo>
                  <a:pt x="32376" y="2657"/>
                </a:moveTo>
                <a:cubicBezTo>
                  <a:pt x="32578" y="2859"/>
                  <a:pt x="32500" y="3171"/>
                  <a:pt x="32381" y="3171"/>
                </a:cubicBezTo>
                <a:cubicBezTo>
                  <a:pt x="32346" y="3171"/>
                  <a:pt x="32307" y="3144"/>
                  <a:pt x="32270" y="3077"/>
                </a:cubicBezTo>
                <a:cubicBezTo>
                  <a:pt x="32270" y="2946"/>
                  <a:pt x="32270" y="2814"/>
                  <a:pt x="32244" y="2683"/>
                </a:cubicBezTo>
                <a:lnTo>
                  <a:pt x="32244" y="2683"/>
                </a:lnTo>
                <a:cubicBezTo>
                  <a:pt x="32321" y="2824"/>
                  <a:pt x="32373" y="2897"/>
                  <a:pt x="32397" y="2897"/>
                </a:cubicBezTo>
                <a:cubicBezTo>
                  <a:pt x="32422" y="2897"/>
                  <a:pt x="32416" y="2818"/>
                  <a:pt x="32376" y="2657"/>
                </a:cubicBezTo>
                <a:close/>
                <a:moveTo>
                  <a:pt x="33468" y="3244"/>
                </a:moveTo>
                <a:lnTo>
                  <a:pt x="33468" y="3244"/>
                </a:lnTo>
                <a:cubicBezTo>
                  <a:pt x="33463" y="3250"/>
                  <a:pt x="33459" y="3256"/>
                  <a:pt x="33454" y="3262"/>
                </a:cubicBezTo>
                <a:cubicBezTo>
                  <a:pt x="33467" y="3279"/>
                  <a:pt x="33479" y="3296"/>
                  <a:pt x="33489" y="3314"/>
                </a:cubicBezTo>
                <a:lnTo>
                  <a:pt x="33489" y="3314"/>
                </a:lnTo>
                <a:cubicBezTo>
                  <a:pt x="33483" y="3291"/>
                  <a:pt x="33475" y="3267"/>
                  <a:pt x="33468" y="3244"/>
                </a:cubicBezTo>
                <a:close/>
                <a:moveTo>
                  <a:pt x="26300" y="3130"/>
                </a:moveTo>
                <a:cubicBezTo>
                  <a:pt x="26616" y="3498"/>
                  <a:pt x="26458" y="3998"/>
                  <a:pt x="26853" y="4366"/>
                </a:cubicBezTo>
                <a:cubicBezTo>
                  <a:pt x="26779" y="4440"/>
                  <a:pt x="26770" y="4684"/>
                  <a:pt x="26679" y="4684"/>
                </a:cubicBezTo>
                <a:cubicBezTo>
                  <a:pt x="26641" y="4684"/>
                  <a:pt x="26589" y="4641"/>
                  <a:pt x="26511" y="4524"/>
                </a:cubicBezTo>
                <a:cubicBezTo>
                  <a:pt x="26721" y="4498"/>
                  <a:pt x="26563" y="3866"/>
                  <a:pt x="26195" y="3419"/>
                </a:cubicBezTo>
                <a:cubicBezTo>
                  <a:pt x="26195" y="3262"/>
                  <a:pt x="26248" y="3130"/>
                  <a:pt x="26300" y="3130"/>
                </a:cubicBezTo>
                <a:close/>
                <a:moveTo>
                  <a:pt x="30933" y="4354"/>
                </a:moveTo>
                <a:cubicBezTo>
                  <a:pt x="31000" y="4354"/>
                  <a:pt x="31097" y="4470"/>
                  <a:pt x="31140" y="4655"/>
                </a:cubicBezTo>
                <a:cubicBezTo>
                  <a:pt x="31111" y="4613"/>
                  <a:pt x="31090" y="4597"/>
                  <a:pt x="31074" y="4597"/>
                </a:cubicBezTo>
                <a:cubicBezTo>
                  <a:pt x="31024" y="4597"/>
                  <a:pt x="31021" y="4755"/>
                  <a:pt x="30974" y="4755"/>
                </a:cubicBezTo>
                <a:cubicBezTo>
                  <a:pt x="30953" y="4755"/>
                  <a:pt x="30923" y="4723"/>
                  <a:pt x="30877" y="4629"/>
                </a:cubicBezTo>
                <a:cubicBezTo>
                  <a:pt x="30840" y="4437"/>
                  <a:pt x="30876" y="4354"/>
                  <a:pt x="30933" y="4354"/>
                </a:cubicBezTo>
                <a:close/>
                <a:moveTo>
                  <a:pt x="32706" y="4368"/>
                </a:moveTo>
                <a:cubicBezTo>
                  <a:pt x="32748" y="4368"/>
                  <a:pt x="32803" y="4414"/>
                  <a:pt x="32875" y="4498"/>
                </a:cubicBezTo>
                <a:cubicBezTo>
                  <a:pt x="32843" y="4627"/>
                  <a:pt x="32820" y="4757"/>
                  <a:pt x="32759" y="4757"/>
                </a:cubicBezTo>
                <a:cubicBezTo>
                  <a:pt x="32720" y="4757"/>
                  <a:pt x="32667" y="4707"/>
                  <a:pt x="32586" y="4577"/>
                </a:cubicBezTo>
                <a:lnTo>
                  <a:pt x="32612" y="4577"/>
                </a:lnTo>
                <a:cubicBezTo>
                  <a:pt x="32627" y="4433"/>
                  <a:pt x="32657" y="4368"/>
                  <a:pt x="32706" y="4368"/>
                </a:cubicBezTo>
                <a:close/>
                <a:moveTo>
                  <a:pt x="31992" y="4403"/>
                </a:moveTo>
                <a:cubicBezTo>
                  <a:pt x="32025" y="4403"/>
                  <a:pt x="32064" y="4423"/>
                  <a:pt x="32113" y="4471"/>
                </a:cubicBezTo>
                <a:cubicBezTo>
                  <a:pt x="32054" y="4704"/>
                  <a:pt x="31996" y="4937"/>
                  <a:pt x="31864" y="4937"/>
                </a:cubicBezTo>
                <a:cubicBezTo>
                  <a:pt x="31817" y="4937"/>
                  <a:pt x="31761" y="4908"/>
                  <a:pt x="31692" y="4840"/>
                </a:cubicBezTo>
                <a:cubicBezTo>
                  <a:pt x="31821" y="4797"/>
                  <a:pt x="31844" y="4403"/>
                  <a:pt x="31992" y="4403"/>
                </a:cubicBezTo>
                <a:close/>
                <a:moveTo>
                  <a:pt x="39411" y="4680"/>
                </a:moveTo>
                <a:cubicBezTo>
                  <a:pt x="39430" y="4680"/>
                  <a:pt x="39452" y="4697"/>
                  <a:pt x="39477" y="4734"/>
                </a:cubicBezTo>
                <a:cubicBezTo>
                  <a:pt x="39582" y="5076"/>
                  <a:pt x="39477" y="5339"/>
                  <a:pt x="39371" y="5339"/>
                </a:cubicBezTo>
                <a:cubicBezTo>
                  <a:pt x="39305" y="5140"/>
                  <a:pt x="39313" y="4680"/>
                  <a:pt x="39411" y="4680"/>
                </a:cubicBezTo>
                <a:close/>
                <a:moveTo>
                  <a:pt x="24722" y="6891"/>
                </a:moveTo>
                <a:lnTo>
                  <a:pt x="24722" y="6891"/>
                </a:lnTo>
                <a:cubicBezTo>
                  <a:pt x="24812" y="7204"/>
                  <a:pt x="24730" y="7556"/>
                  <a:pt x="24574" y="7556"/>
                </a:cubicBezTo>
                <a:cubicBezTo>
                  <a:pt x="24546" y="7556"/>
                  <a:pt x="24517" y="7546"/>
                  <a:pt x="24486" y="7522"/>
                </a:cubicBezTo>
                <a:cubicBezTo>
                  <a:pt x="24459" y="7022"/>
                  <a:pt x="24617" y="7022"/>
                  <a:pt x="24722" y="6891"/>
                </a:cubicBezTo>
                <a:close/>
                <a:moveTo>
                  <a:pt x="18922" y="10244"/>
                </a:moveTo>
                <a:cubicBezTo>
                  <a:pt x="18968" y="10244"/>
                  <a:pt x="19038" y="10308"/>
                  <a:pt x="19094" y="10336"/>
                </a:cubicBezTo>
                <a:lnTo>
                  <a:pt x="19094" y="10731"/>
                </a:lnTo>
                <a:cubicBezTo>
                  <a:pt x="19042" y="10652"/>
                  <a:pt x="18963" y="10573"/>
                  <a:pt x="18884" y="10468"/>
                </a:cubicBezTo>
                <a:cubicBezTo>
                  <a:pt x="18859" y="10295"/>
                  <a:pt x="18881" y="10244"/>
                  <a:pt x="18922" y="10244"/>
                </a:cubicBezTo>
                <a:close/>
                <a:moveTo>
                  <a:pt x="18644" y="10543"/>
                </a:moveTo>
                <a:cubicBezTo>
                  <a:pt x="18731" y="10543"/>
                  <a:pt x="18853" y="10636"/>
                  <a:pt x="19015" y="10836"/>
                </a:cubicBezTo>
                <a:cubicBezTo>
                  <a:pt x="18889" y="10836"/>
                  <a:pt x="18812" y="10973"/>
                  <a:pt x="18682" y="10973"/>
                </a:cubicBezTo>
                <a:cubicBezTo>
                  <a:pt x="18623" y="10973"/>
                  <a:pt x="18553" y="10944"/>
                  <a:pt x="18463" y="10862"/>
                </a:cubicBezTo>
                <a:cubicBezTo>
                  <a:pt x="18490" y="10655"/>
                  <a:pt x="18547" y="10543"/>
                  <a:pt x="18644" y="10543"/>
                </a:cubicBezTo>
                <a:close/>
                <a:moveTo>
                  <a:pt x="18308" y="10879"/>
                </a:moveTo>
                <a:cubicBezTo>
                  <a:pt x="18379" y="10879"/>
                  <a:pt x="18465" y="10965"/>
                  <a:pt x="18542" y="11152"/>
                </a:cubicBezTo>
                <a:lnTo>
                  <a:pt x="18542" y="11178"/>
                </a:lnTo>
                <a:cubicBezTo>
                  <a:pt x="18498" y="11129"/>
                  <a:pt x="18465" y="11110"/>
                  <a:pt x="18440" y="11110"/>
                </a:cubicBezTo>
                <a:cubicBezTo>
                  <a:pt x="18344" y="11110"/>
                  <a:pt x="18342" y="11371"/>
                  <a:pt x="18245" y="11371"/>
                </a:cubicBezTo>
                <a:cubicBezTo>
                  <a:pt x="18226" y="11371"/>
                  <a:pt x="18202" y="11361"/>
                  <a:pt x="18174" y="11336"/>
                </a:cubicBezTo>
                <a:cubicBezTo>
                  <a:pt x="18143" y="11045"/>
                  <a:pt x="18210" y="10879"/>
                  <a:pt x="18308" y="10879"/>
                </a:cubicBezTo>
                <a:close/>
                <a:moveTo>
                  <a:pt x="36030" y="13382"/>
                </a:moveTo>
                <a:cubicBezTo>
                  <a:pt x="36044" y="13410"/>
                  <a:pt x="36058" y="13438"/>
                  <a:pt x="36072" y="13466"/>
                </a:cubicBezTo>
                <a:lnTo>
                  <a:pt x="36072" y="13466"/>
                </a:lnTo>
                <a:cubicBezTo>
                  <a:pt x="36067" y="13448"/>
                  <a:pt x="36063" y="13431"/>
                  <a:pt x="36058" y="13413"/>
                </a:cubicBezTo>
                <a:cubicBezTo>
                  <a:pt x="36048" y="13402"/>
                  <a:pt x="36039" y="13392"/>
                  <a:pt x="36030" y="13382"/>
                </a:cubicBezTo>
                <a:close/>
                <a:moveTo>
                  <a:pt x="35295" y="12309"/>
                </a:moveTo>
                <a:lnTo>
                  <a:pt x="35295" y="12309"/>
                </a:lnTo>
                <a:cubicBezTo>
                  <a:pt x="35505" y="12467"/>
                  <a:pt x="35453" y="12677"/>
                  <a:pt x="35532" y="12835"/>
                </a:cubicBezTo>
                <a:lnTo>
                  <a:pt x="35558" y="12835"/>
                </a:lnTo>
                <a:cubicBezTo>
                  <a:pt x="35558" y="12817"/>
                  <a:pt x="35564" y="12808"/>
                  <a:pt x="35575" y="12808"/>
                </a:cubicBezTo>
                <a:cubicBezTo>
                  <a:pt x="35596" y="12808"/>
                  <a:pt x="35637" y="12843"/>
                  <a:pt x="35689" y="12914"/>
                </a:cubicBezTo>
                <a:cubicBezTo>
                  <a:pt x="35558" y="13045"/>
                  <a:pt x="35374" y="12993"/>
                  <a:pt x="35637" y="13597"/>
                </a:cubicBezTo>
                <a:cubicBezTo>
                  <a:pt x="35634" y="13598"/>
                  <a:pt x="35631" y="13599"/>
                  <a:pt x="35627" y="13599"/>
                </a:cubicBezTo>
                <a:cubicBezTo>
                  <a:pt x="35546" y="13599"/>
                  <a:pt x="35397" y="13299"/>
                  <a:pt x="35321" y="13071"/>
                </a:cubicBezTo>
                <a:lnTo>
                  <a:pt x="35321" y="13071"/>
                </a:lnTo>
                <a:cubicBezTo>
                  <a:pt x="35331" y="13079"/>
                  <a:pt x="35339" y="13082"/>
                  <a:pt x="35345" y="13082"/>
                </a:cubicBezTo>
                <a:cubicBezTo>
                  <a:pt x="35435" y="13082"/>
                  <a:pt x="35319" y="12480"/>
                  <a:pt x="35295" y="12309"/>
                </a:cubicBezTo>
                <a:close/>
                <a:moveTo>
                  <a:pt x="12769" y="14284"/>
                </a:moveTo>
                <a:cubicBezTo>
                  <a:pt x="12826" y="14284"/>
                  <a:pt x="12902" y="14334"/>
                  <a:pt x="12993" y="14413"/>
                </a:cubicBezTo>
                <a:cubicBezTo>
                  <a:pt x="12993" y="14534"/>
                  <a:pt x="12959" y="14566"/>
                  <a:pt x="12913" y="14566"/>
                </a:cubicBezTo>
                <a:cubicBezTo>
                  <a:pt x="12862" y="14566"/>
                  <a:pt x="12795" y="14527"/>
                  <a:pt x="12739" y="14527"/>
                </a:cubicBezTo>
                <a:cubicBezTo>
                  <a:pt x="12702" y="14527"/>
                  <a:pt x="12671" y="14544"/>
                  <a:pt x="12651" y="14597"/>
                </a:cubicBezTo>
                <a:cubicBezTo>
                  <a:pt x="12651" y="14372"/>
                  <a:pt x="12693" y="14284"/>
                  <a:pt x="12769" y="14284"/>
                </a:cubicBezTo>
                <a:close/>
                <a:moveTo>
                  <a:pt x="9373" y="16266"/>
                </a:moveTo>
                <a:cubicBezTo>
                  <a:pt x="9414" y="16266"/>
                  <a:pt x="9465" y="16334"/>
                  <a:pt x="9521" y="16517"/>
                </a:cubicBezTo>
                <a:cubicBezTo>
                  <a:pt x="9496" y="16503"/>
                  <a:pt x="9477" y="16497"/>
                  <a:pt x="9463" y="16497"/>
                </a:cubicBezTo>
                <a:cubicBezTo>
                  <a:pt x="9360" y="16497"/>
                  <a:pt x="9484" y="16800"/>
                  <a:pt x="9398" y="16800"/>
                </a:cubicBezTo>
                <a:cubicBezTo>
                  <a:pt x="9379" y="16800"/>
                  <a:pt x="9352" y="16786"/>
                  <a:pt x="9310" y="16753"/>
                </a:cubicBezTo>
                <a:cubicBezTo>
                  <a:pt x="9237" y="16625"/>
                  <a:pt x="9279" y="16266"/>
                  <a:pt x="9373" y="16266"/>
                </a:cubicBezTo>
                <a:close/>
                <a:moveTo>
                  <a:pt x="8799" y="16240"/>
                </a:moveTo>
                <a:cubicBezTo>
                  <a:pt x="8849" y="16240"/>
                  <a:pt x="8909" y="16268"/>
                  <a:pt x="8969" y="16280"/>
                </a:cubicBezTo>
                <a:lnTo>
                  <a:pt x="8969" y="16254"/>
                </a:lnTo>
                <a:lnTo>
                  <a:pt x="8969" y="16254"/>
                </a:lnTo>
                <a:cubicBezTo>
                  <a:pt x="9100" y="16569"/>
                  <a:pt x="8916" y="16517"/>
                  <a:pt x="8969" y="16964"/>
                </a:cubicBezTo>
                <a:cubicBezTo>
                  <a:pt x="8784" y="16806"/>
                  <a:pt x="8837" y="16596"/>
                  <a:pt x="8679" y="16438"/>
                </a:cubicBezTo>
                <a:cubicBezTo>
                  <a:pt x="8694" y="16280"/>
                  <a:pt x="8739" y="16240"/>
                  <a:pt x="8799" y="16240"/>
                </a:cubicBezTo>
                <a:close/>
                <a:moveTo>
                  <a:pt x="7575" y="16543"/>
                </a:moveTo>
                <a:lnTo>
                  <a:pt x="7575" y="16543"/>
                </a:lnTo>
                <a:cubicBezTo>
                  <a:pt x="7654" y="16671"/>
                  <a:pt x="7698" y="16709"/>
                  <a:pt x="7726" y="16709"/>
                </a:cubicBezTo>
                <a:cubicBezTo>
                  <a:pt x="7767" y="16709"/>
                  <a:pt x="7773" y="16624"/>
                  <a:pt x="7812" y="16624"/>
                </a:cubicBezTo>
                <a:cubicBezTo>
                  <a:pt x="7834" y="16624"/>
                  <a:pt x="7865" y="16649"/>
                  <a:pt x="7917" y="16727"/>
                </a:cubicBezTo>
                <a:cubicBezTo>
                  <a:pt x="7844" y="16782"/>
                  <a:pt x="7834" y="16975"/>
                  <a:pt x="7747" y="16975"/>
                </a:cubicBezTo>
                <a:cubicBezTo>
                  <a:pt x="7709" y="16975"/>
                  <a:pt x="7655" y="16937"/>
                  <a:pt x="7575" y="16832"/>
                </a:cubicBezTo>
                <a:cubicBezTo>
                  <a:pt x="7469" y="16675"/>
                  <a:pt x="7601" y="16727"/>
                  <a:pt x="7575" y="16543"/>
                </a:cubicBezTo>
                <a:close/>
                <a:moveTo>
                  <a:pt x="5234" y="17911"/>
                </a:moveTo>
                <a:cubicBezTo>
                  <a:pt x="5283" y="17968"/>
                  <a:pt x="5333" y="17977"/>
                  <a:pt x="5382" y="17977"/>
                </a:cubicBezTo>
                <a:cubicBezTo>
                  <a:pt x="5403" y="17977"/>
                  <a:pt x="5424" y="17975"/>
                  <a:pt x="5445" y="17975"/>
                </a:cubicBezTo>
                <a:cubicBezTo>
                  <a:pt x="5533" y="17975"/>
                  <a:pt x="5620" y="18002"/>
                  <a:pt x="5707" y="18279"/>
                </a:cubicBezTo>
                <a:cubicBezTo>
                  <a:pt x="5639" y="18193"/>
                  <a:pt x="5590" y="18164"/>
                  <a:pt x="5553" y="18164"/>
                </a:cubicBezTo>
                <a:cubicBezTo>
                  <a:pt x="5480" y="18164"/>
                  <a:pt x="5453" y="18277"/>
                  <a:pt x="5409" y="18277"/>
                </a:cubicBezTo>
                <a:cubicBezTo>
                  <a:pt x="5373" y="18277"/>
                  <a:pt x="5326" y="18204"/>
                  <a:pt x="5234" y="17937"/>
                </a:cubicBezTo>
                <a:lnTo>
                  <a:pt x="5234" y="17911"/>
                </a:lnTo>
                <a:close/>
                <a:moveTo>
                  <a:pt x="4419" y="18147"/>
                </a:moveTo>
                <a:lnTo>
                  <a:pt x="4419" y="18147"/>
                </a:lnTo>
                <a:cubicBezTo>
                  <a:pt x="4550" y="18253"/>
                  <a:pt x="4603" y="18121"/>
                  <a:pt x="4839" y="18410"/>
                </a:cubicBezTo>
                <a:cubicBezTo>
                  <a:pt x="4866" y="18857"/>
                  <a:pt x="4761" y="18963"/>
                  <a:pt x="4655" y="19068"/>
                </a:cubicBezTo>
                <a:cubicBezTo>
                  <a:pt x="4576" y="18989"/>
                  <a:pt x="4498" y="18910"/>
                  <a:pt x="4419" y="18831"/>
                </a:cubicBezTo>
                <a:cubicBezTo>
                  <a:pt x="4550" y="18594"/>
                  <a:pt x="4550" y="18673"/>
                  <a:pt x="4419" y="18147"/>
                </a:cubicBezTo>
                <a:close/>
                <a:moveTo>
                  <a:pt x="2657" y="18963"/>
                </a:moveTo>
                <a:lnTo>
                  <a:pt x="2657" y="18963"/>
                </a:lnTo>
                <a:cubicBezTo>
                  <a:pt x="2920" y="19331"/>
                  <a:pt x="3025" y="18910"/>
                  <a:pt x="3156" y="19515"/>
                </a:cubicBezTo>
                <a:cubicBezTo>
                  <a:pt x="2946" y="19226"/>
                  <a:pt x="2762" y="19357"/>
                  <a:pt x="2657" y="18963"/>
                </a:cubicBezTo>
                <a:close/>
                <a:moveTo>
                  <a:pt x="39056" y="20225"/>
                </a:moveTo>
                <a:lnTo>
                  <a:pt x="39056" y="20225"/>
                </a:lnTo>
                <a:cubicBezTo>
                  <a:pt x="39214" y="20435"/>
                  <a:pt x="39187" y="20725"/>
                  <a:pt x="39266" y="20961"/>
                </a:cubicBezTo>
                <a:cubicBezTo>
                  <a:pt x="39241" y="20929"/>
                  <a:pt x="39221" y="20921"/>
                  <a:pt x="39203" y="20921"/>
                </a:cubicBezTo>
                <a:cubicBezTo>
                  <a:pt x="39183" y="20921"/>
                  <a:pt x="39165" y="20932"/>
                  <a:pt x="39142" y="20932"/>
                </a:cubicBezTo>
                <a:cubicBezTo>
                  <a:pt x="39103" y="20932"/>
                  <a:pt x="39051" y="20900"/>
                  <a:pt x="38951" y="20725"/>
                </a:cubicBezTo>
                <a:cubicBezTo>
                  <a:pt x="38977" y="20488"/>
                  <a:pt x="39082" y="20593"/>
                  <a:pt x="39056" y="20225"/>
                </a:cubicBezTo>
                <a:close/>
                <a:moveTo>
                  <a:pt x="36388" y="20505"/>
                </a:moveTo>
                <a:cubicBezTo>
                  <a:pt x="36422" y="20505"/>
                  <a:pt x="36460" y="20516"/>
                  <a:pt x="36505" y="20541"/>
                </a:cubicBezTo>
                <a:lnTo>
                  <a:pt x="36531" y="20514"/>
                </a:lnTo>
                <a:lnTo>
                  <a:pt x="36531" y="20514"/>
                </a:lnTo>
                <a:cubicBezTo>
                  <a:pt x="36400" y="21067"/>
                  <a:pt x="36189" y="21303"/>
                  <a:pt x="36347" y="22119"/>
                </a:cubicBezTo>
                <a:lnTo>
                  <a:pt x="36084" y="21777"/>
                </a:lnTo>
                <a:cubicBezTo>
                  <a:pt x="36203" y="21562"/>
                  <a:pt x="36063" y="20505"/>
                  <a:pt x="36388" y="20505"/>
                </a:cubicBezTo>
                <a:close/>
                <a:moveTo>
                  <a:pt x="35821" y="21619"/>
                </a:moveTo>
                <a:cubicBezTo>
                  <a:pt x="35926" y="21803"/>
                  <a:pt x="36031" y="21987"/>
                  <a:pt x="36058" y="22171"/>
                </a:cubicBezTo>
                <a:cubicBezTo>
                  <a:pt x="35874" y="22303"/>
                  <a:pt x="35768" y="22671"/>
                  <a:pt x="35532" y="22671"/>
                </a:cubicBezTo>
                <a:cubicBezTo>
                  <a:pt x="35584" y="22276"/>
                  <a:pt x="35742" y="22040"/>
                  <a:pt x="35821" y="21645"/>
                </a:cubicBezTo>
                <a:lnTo>
                  <a:pt x="35821" y="21619"/>
                </a:lnTo>
                <a:close/>
                <a:moveTo>
                  <a:pt x="34953" y="21908"/>
                </a:moveTo>
                <a:cubicBezTo>
                  <a:pt x="35137" y="22171"/>
                  <a:pt x="35216" y="22513"/>
                  <a:pt x="35190" y="22829"/>
                </a:cubicBezTo>
                <a:cubicBezTo>
                  <a:pt x="35111" y="23092"/>
                  <a:pt x="34848" y="23118"/>
                  <a:pt x="34769" y="23591"/>
                </a:cubicBezTo>
                <a:cubicBezTo>
                  <a:pt x="34664" y="23486"/>
                  <a:pt x="34611" y="23355"/>
                  <a:pt x="34585" y="23223"/>
                </a:cubicBezTo>
                <a:cubicBezTo>
                  <a:pt x="34611" y="22776"/>
                  <a:pt x="34743" y="22329"/>
                  <a:pt x="34927" y="21908"/>
                </a:cubicBezTo>
                <a:close/>
                <a:moveTo>
                  <a:pt x="27498" y="0"/>
                </a:moveTo>
                <a:cubicBezTo>
                  <a:pt x="27384" y="0"/>
                  <a:pt x="27477" y="628"/>
                  <a:pt x="27370" y="628"/>
                </a:cubicBezTo>
                <a:cubicBezTo>
                  <a:pt x="27340" y="628"/>
                  <a:pt x="27293" y="577"/>
                  <a:pt x="27221" y="447"/>
                </a:cubicBezTo>
                <a:lnTo>
                  <a:pt x="27221" y="447"/>
                </a:lnTo>
                <a:cubicBezTo>
                  <a:pt x="27221" y="1000"/>
                  <a:pt x="27221" y="1552"/>
                  <a:pt x="27247" y="2104"/>
                </a:cubicBezTo>
                <a:cubicBezTo>
                  <a:pt x="27089" y="1894"/>
                  <a:pt x="26984" y="1631"/>
                  <a:pt x="27010" y="1368"/>
                </a:cubicBezTo>
                <a:cubicBezTo>
                  <a:pt x="26910" y="1197"/>
                  <a:pt x="26848" y="1145"/>
                  <a:pt x="26802" y="1145"/>
                </a:cubicBezTo>
                <a:cubicBezTo>
                  <a:pt x="26732" y="1145"/>
                  <a:pt x="26701" y="1264"/>
                  <a:pt x="26629" y="1264"/>
                </a:cubicBezTo>
                <a:cubicBezTo>
                  <a:pt x="26625" y="1264"/>
                  <a:pt x="26621" y="1264"/>
                  <a:pt x="26616" y="1263"/>
                </a:cubicBezTo>
                <a:lnTo>
                  <a:pt x="26616" y="1263"/>
                </a:lnTo>
                <a:cubicBezTo>
                  <a:pt x="26721" y="1499"/>
                  <a:pt x="26747" y="1762"/>
                  <a:pt x="26695" y="2025"/>
                </a:cubicBezTo>
                <a:cubicBezTo>
                  <a:pt x="26707" y="2035"/>
                  <a:pt x="26718" y="2039"/>
                  <a:pt x="26728" y="2039"/>
                </a:cubicBezTo>
                <a:cubicBezTo>
                  <a:pt x="26766" y="2039"/>
                  <a:pt x="26784" y="1974"/>
                  <a:pt x="26825" y="1974"/>
                </a:cubicBezTo>
                <a:cubicBezTo>
                  <a:pt x="26857" y="1974"/>
                  <a:pt x="26903" y="2014"/>
                  <a:pt x="26984" y="2157"/>
                </a:cubicBezTo>
                <a:cubicBezTo>
                  <a:pt x="26955" y="2290"/>
                  <a:pt x="26908" y="2357"/>
                  <a:pt x="26836" y="2357"/>
                </a:cubicBezTo>
                <a:cubicBezTo>
                  <a:pt x="26780" y="2357"/>
                  <a:pt x="26708" y="2316"/>
                  <a:pt x="26616" y="2236"/>
                </a:cubicBezTo>
                <a:lnTo>
                  <a:pt x="26590" y="3104"/>
                </a:lnTo>
                <a:cubicBezTo>
                  <a:pt x="26404" y="2733"/>
                  <a:pt x="26428" y="2663"/>
                  <a:pt x="26375" y="2663"/>
                </a:cubicBezTo>
                <a:cubicBezTo>
                  <a:pt x="26353" y="2663"/>
                  <a:pt x="26318" y="2675"/>
                  <a:pt x="26248" y="2683"/>
                </a:cubicBezTo>
                <a:cubicBezTo>
                  <a:pt x="26011" y="2473"/>
                  <a:pt x="26169" y="2183"/>
                  <a:pt x="25932" y="1973"/>
                </a:cubicBezTo>
                <a:lnTo>
                  <a:pt x="25932" y="1973"/>
                </a:lnTo>
                <a:cubicBezTo>
                  <a:pt x="26169" y="2867"/>
                  <a:pt x="25880" y="2630"/>
                  <a:pt x="25932" y="3446"/>
                </a:cubicBezTo>
                <a:cubicBezTo>
                  <a:pt x="25669" y="3340"/>
                  <a:pt x="25459" y="3393"/>
                  <a:pt x="25169" y="3209"/>
                </a:cubicBezTo>
                <a:lnTo>
                  <a:pt x="25169" y="3209"/>
                </a:lnTo>
                <a:cubicBezTo>
                  <a:pt x="25248" y="3788"/>
                  <a:pt x="25222" y="4340"/>
                  <a:pt x="25091" y="4892"/>
                </a:cubicBezTo>
                <a:cubicBezTo>
                  <a:pt x="24854" y="4682"/>
                  <a:pt x="25038" y="4392"/>
                  <a:pt x="24906" y="4156"/>
                </a:cubicBezTo>
                <a:lnTo>
                  <a:pt x="24906" y="4156"/>
                </a:lnTo>
                <a:cubicBezTo>
                  <a:pt x="24617" y="4314"/>
                  <a:pt x="24749" y="5655"/>
                  <a:pt x="24828" y="6339"/>
                </a:cubicBezTo>
                <a:cubicBezTo>
                  <a:pt x="24844" y="6343"/>
                  <a:pt x="24858" y="6345"/>
                  <a:pt x="24872" y="6345"/>
                </a:cubicBezTo>
                <a:cubicBezTo>
                  <a:pt x="25197" y="6345"/>
                  <a:pt x="24911" y="5196"/>
                  <a:pt x="25012" y="4918"/>
                </a:cubicBezTo>
                <a:lnTo>
                  <a:pt x="25012" y="4918"/>
                </a:lnTo>
                <a:cubicBezTo>
                  <a:pt x="25117" y="5050"/>
                  <a:pt x="25196" y="5208"/>
                  <a:pt x="25222" y="5366"/>
                </a:cubicBezTo>
                <a:cubicBezTo>
                  <a:pt x="25235" y="5378"/>
                  <a:pt x="25246" y="5384"/>
                  <a:pt x="25255" y="5384"/>
                </a:cubicBezTo>
                <a:cubicBezTo>
                  <a:pt x="25335" y="5384"/>
                  <a:pt x="25296" y="4963"/>
                  <a:pt x="25198" y="4819"/>
                </a:cubicBezTo>
                <a:lnTo>
                  <a:pt x="25198" y="4819"/>
                </a:lnTo>
                <a:cubicBezTo>
                  <a:pt x="25250" y="4873"/>
                  <a:pt x="25294" y="4896"/>
                  <a:pt x="25333" y="4896"/>
                </a:cubicBezTo>
                <a:cubicBezTo>
                  <a:pt x="25604" y="4896"/>
                  <a:pt x="25611" y="3750"/>
                  <a:pt x="25958" y="3750"/>
                </a:cubicBezTo>
                <a:cubicBezTo>
                  <a:pt x="26036" y="3750"/>
                  <a:pt x="26130" y="3807"/>
                  <a:pt x="26248" y="3945"/>
                </a:cubicBezTo>
                <a:cubicBezTo>
                  <a:pt x="26373" y="5023"/>
                  <a:pt x="25925" y="5289"/>
                  <a:pt x="25542" y="5289"/>
                </a:cubicBezTo>
                <a:cubicBezTo>
                  <a:pt x="25523" y="5289"/>
                  <a:pt x="25504" y="5288"/>
                  <a:pt x="25485" y="5287"/>
                </a:cubicBezTo>
                <a:lnTo>
                  <a:pt x="25485" y="5287"/>
                </a:lnTo>
                <a:cubicBezTo>
                  <a:pt x="25722" y="6602"/>
                  <a:pt x="25196" y="6654"/>
                  <a:pt x="24801" y="6917"/>
                </a:cubicBezTo>
                <a:cubicBezTo>
                  <a:pt x="24749" y="6339"/>
                  <a:pt x="24617" y="5786"/>
                  <a:pt x="24459" y="5234"/>
                </a:cubicBezTo>
                <a:lnTo>
                  <a:pt x="24459" y="5234"/>
                </a:lnTo>
                <a:cubicBezTo>
                  <a:pt x="24486" y="5655"/>
                  <a:pt x="24354" y="5497"/>
                  <a:pt x="24354" y="5839"/>
                </a:cubicBezTo>
                <a:cubicBezTo>
                  <a:pt x="24198" y="5626"/>
                  <a:pt x="24102" y="5552"/>
                  <a:pt x="24040" y="5552"/>
                </a:cubicBezTo>
                <a:cubicBezTo>
                  <a:pt x="23895" y="5552"/>
                  <a:pt x="23929" y="5952"/>
                  <a:pt x="23791" y="5952"/>
                </a:cubicBezTo>
                <a:cubicBezTo>
                  <a:pt x="23738" y="5952"/>
                  <a:pt x="23660" y="5894"/>
                  <a:pt x="23539" y="5734"/>
                </a:cubicBezTo>
                <a:cubicBezTo>
                  <a:pt x="23486" y="5997"/>
                  <a:pt x="23381" y="6260"/>
                  <a:pt x="23223" y="6496"/>
                </a:cubicBezTo>
                <a:cubicBezTo>
                  <a:pt x="23381" y="6628"/>
                  <a:pt x="23328" y="6786"/>
                  <a:pt x="23434" y="6944"/>
                </a:cubicBezTo>
                <a:cubicBezTo>
                  <a:pt x="23381" y="7101"/>
                  <a:pt x="23250" y="7022"/>
                  <a:pt x="23276" y="7364"/>
                </a:cubicBezTo>
                <a:cubicBezTo>
                  <a:pt x="22987" y="7075"/>
                  <a:pt x="23118" y="6786"/>
                  <a:pt x="23223" y="6786"/>
                </a:cubicBezTo>
                <a:cubicBezTo>
                  <a:pt x="23182" y="6698"/>
                  <a:pt x="23140" y="6661"/>
                  <a:pt x="23101" y="6661"/>
                </a:cubicBezTo>
                <a:cubicBezTo>
                  <a:pt x="22964" y="6661"/>
                  <a:pt x="22864" y="7110"/>
                  <a:pt x="22987" y="7417"/>
                </a:cubicBezTo>
                <a:cubicBezTo>
                  <a:pt x="22888" y="7417"/>
                  <a:pt x="22851" y="7583"/>
                  <a:pt x="22759" y="7583"/>
                </a:cubicBezTo>
                <a:cubicBezTo>
                  <a:pt x="22704" y="7583"/>
                  <a:pt x="22631" y="7524"/>
                  <a:pt x="22513" y="7338"/>
                </a:cubicBezTo>
                <a:cubicBezTo>
                  <a:pt x="22323" y="7338"/>
                  <a:pt x="22412" y="8130"/>
                  <a:pt x="22218" y="8130"/>
                </a:cubicBezTo>
                <a:cubicBezTo>
                  <a:pt x="22197" y="8130"/>
                  <a:pt x="22173" y="8121"/>
                  <a:pt x="22145" y="8101"/>
                </a:cubicBezTo>
                <a:cubicBezTo>
                  <a:pt x="21829" y="7627"/>
                  <a:pt x="21856" y="7049"/>
                  <a:pt x="21777" y="6523"/>
                </a:cubicBezTo>
                <a:cubicBezTo>
                  <a:pt x="21544" y="6652"/>
                  <a:pt x="21693" y="7418"/>
                  <a:pt x="21347" y="7418"/>
                </a:cubicBezTo>
                <a:cubicBezTo>
                  <a:pt x="21342" y="7418"/>
                  <a:pt x="21336" y="7417"/>
                  <a:pt x="21330" y="7417"/>
                </a:cubicBezTo>
                <a:cubicBezTo>
                  <a:pt x="21128" y="7154"/>
                  <a:pt x="21112" y="7047"/>
                  <a:pt x="21056" y="7047"/>
                </a:cubicBezTo>
                <a:cubicBezTo>
                  <a:pt x="21039" y="7047"/>
                  <a:pt x="21018" y="7057"/>
                  <a:pt x="20988" y="7075"/>
                </a:cubicBezTo>
                <a:cubicBezTo>
                  <a:pt x="20988" y="7443"/>
                  <a:pt x="21251" y="7128"/>
                  <a:pt x="21251" y="7496"/>
                </a:cubicBezTo>
                <a:cubicBezTo>
                  <a:pt x="21295" y="7496"/>
                  <a:pt x="21335" y="7502"/>
                  <a:pt x="21372" y="7502"/>
                </a:cubicBezTo>
                <a:cubicBezTo>
                  <a:pt x="21447" y="7502"/>
                  <a:pt x="21505" y="7478"/>
                  <a:pt x="21540" y="7338"/>
                </a:cubicBezTo>
                <a:cubicBezTo>
                  <a:pt x="21682" y="7639"/>
                  <a:pt x="21716" y="7726"/>
                  <a:pt x="21772" y="7726"/>
                </a:cubicBezTo>
                <a:cubicBezTo>
                  <a:pt x="21799" y="7726"/>
                  <a:pt x="21831" y="7706"/>
                  <a:pt x="21882" y="7680"/>
                </a:cubicBezTo>
                <a:cubicBezTo>
                  <a:pt x="21935" y="7785"/>
                  <a:pt x="21935" y="7917"/>
                  <a:pt x="21935" y="8048"/>
                </a:cubicBezTo>
                <a:cubicBezTo>
                  <a:pt x="21927" y="8073"/>
                  <a:pt x="21916" y="8083"/>
                  <a:pt x="21900" y="8083"/>
                </a:cubicBezTo>
                <a:cubicBezTo>
                  <a:pt x="21813" y="8083"/>
                  <a:pt x="21613" y="7740"/>
                  <a:pt x="21537" y="7740"/>
                </a:cubicBezTo>
                <a:cubicBezTo>
                  <a:pt x="21527" y="7740"/>
                  <a:pt x="21519" y="7746"/>
                  <a:pt x="21514" y="7759"/>
                </a:cubicBezTo>
                <a:cubicBezTo>
                  <a:pt x="21566" y="7917"/>
                  <a:pt x="21566" y="8074"/>
                  <a:pt x="21645" y="8206"/>
                </a:cubicBezTo>
                <a:cubicBezTo>
                  <a:pt x="21624" y="8279"/>
                  <a:pt x="21583" y="8298"/>
                  <a:pt x="21534" y="8298"/>
                </a:cubicBezTo>
                <a:cubicBezTo>
                  <a:pt x="21479" y="8298"/>
                  <a:pt x="21414" y="8273"/>
                  <a:pt x="21358" y="8273"/>
                </a:cubicBezTo>
                <a:cubicBezTo>
                  <a:pt x="21338" y="8273"/>
                  <a:pt x="21320" y="8277"/>
                  <a:pt x="21303" y="8285"/>
                </a:cubicBezTo>
                <a:cubicBezTo>
                  <a:pt x="21172" y="8074"/>
                  <a:pt x="21172" y="7969"/>
                  <a:pt x="21251" y="7917"/>
                </a:cubicBezTo>
                <a:cubicBezTo>
                  <a:pt x="21255" y="7898"/>
                  <a:pt x="21261" y="7890"/>
                  <a:pt x="21267" y="7890"/>
                </a:cubicBezTo>
                <a:cubicBezTo>
                  <a:pt x="21297" y="7890"/>
                  <a:pt x="21348" y="8067"/>
                  <a:pt x="21435" y="8153"/>
                </a:cubicBezTo>
                <a:cubicBezTo>
                  <a:pt x="21382" y="7864"/>
                  <a:pt x="21277" y="7601"/>
                  <a:pt x="21119" y="7364"/>
                </a:cubicBezTo>
                <a:lnTo>
                  <a:pt x="21119" y="7364"/>
                </a:lnTo>
                <a:cubicBezTo>
                  <a:pt x="21172" y="8916"/>
                  <a:pt x="20698" y="9021"/>
                  <a:pt x="20488" y="9837"/>
                </a:cubicBezTo>
                <a:cubicBezTo>
                  <a:pt x="20383" y="9758"/>
                  <a:pt x="20304" y="9626"/>
                  <a:pt x="20278" y="9495"/>
                </a:cubicBezTo>
                <a:lnTo>
                  <a:pt x="20278" y="9495"/>
                </a:lnTo>
                <a:cubicBezTo>
                  <a:pt x="20330" y="9863"/>
                  <a:pt x="20225" y="10257"/>
                  <a:pt x="19988" y="10547"/>
                </a:cubicBezTo>
                <a:cubicBezTo>
                  <a:pt x="19778" y="10100"/>
                  <a:pt x="20067" y="9731"/>
                  <a:pt x="19936" y="9468"/>
                </a:cubicBezTo>
                <a:lnTo>
                  <a:pt x="19936" y="9468"/>
                </a:lnTo>
                <a:cubicBezTo>
                  <a:pt x="20036" y="9608"/>
                  <a:pt x="20097" y="9661"/>
                  <a:pt x="20122" y="9661"/>
                </a:cubicBezTo>
                <a:cubicBezTo>
                  <a:pt x="20161" y="9661"/>
                  <a:pt x="20099" y="9520"/>
                  <a:pt x="19936" y="9389"/>
                </a:cubicBezTo>
                <a:cubicBezTo>
                  <a:pt x="19725" y="9942"/>
                  <a:pt x="19462" y="10257"/>
                  <a:pt x="19173" y="10363"/>
                </a:cubicBezTo>
                <a:cubicBezTo>
                  <a:pt x="18831" y="9784"/>
                  <a:pt x="19383" y="9863"/>
                  <a:pt x="19120" y="9205"/>
                </a:cubicBezTo>
                <a:lnTo>
                  <a:pt x="19120" y="9205"/>
                </a:lnTo>
                <a:cubicBezTo>
                  <a:pt x="19104" y="9213"/>
                  <a:pt x="19087" y="9216"/>
                  <a:pt x="19070" y="9216"/>
                </a:cubicBezTo>
                <a:cubicBezTo>
                  <a:pt x="19045" y="9216"/>
                  <a:pt x="19021" y="9210"/>
                  <a:pt x="19001" y="9210"/>
                </a:cubicBezTo>
                <a:cubicBezTo>
                  <a:pt x="18949" y="9210"/>
                  <a:pt x="18925" y="9248"/>
                  <a:pt x="18989" y="9521"/>
                </a:cubicBezTo>
                <a:cubicBezTo>
                  <a:pt x="18935" y="9494"/>
                  <a:pt x="18883" y="9481"/>
                  <a:pt x="18834" y="9481"/>
                </a:cubicBezTo>
                <a:cubicBezTo>
                  <a:pt x="18311" y="9481"/>
                  <a:pt x="18061" y="10892"/>
                  <a:pt x="17700" y="11204"/>
                </a:cubicBezTo>
                <a:cubicBezTo>
                  <a:pt x="17516" y="10994"/>
                  <a:pt x="17805" y="10678"/>
                  <a:pt x="17516" y="10468"/>
                </a:cubicBezTo>
                <a:lnTo>
                  <a:pt x="17516" y="10468"/>
                </a:lnTo>
                <a:cubicBezTo>
                  <a:pt x="17621" y="10783"/>
                  <a:pt x="17595" y="11099"/>
                  <a:pt x="17437" y="11388"/>
                </a:cubicBezTo>
                <a:cubicBezTo>
                  <a:pt x="17517" y="11420"/>
                  <a:pt x="17607" y="11472"/>
                  <a:pt x="17671" y="11472"/>
                </a:cubicBezTo>
                <a:cubicBezTo>
                  <a:pt x="17712" y="11472"/>
                  <a:pt x="17742" y="11450"/>
                  <a:pt x="17753" y="11388"/>
                </a:cubicBezTo>
                <a:cubicBezTo>
                  <a:pt x="17805" y="11493"/>
                  <a:pt x="17832" y="11572"/>
                  <a:pt x="17884" y="11651"/>
                </a:cubicBezTo>
                <a:cubicBezTo>
                  <a:pt x="17860" y="11773"/>
                  <a:pt x="17800" y="11800"/>
                  <a:pt x="17731" y="11800"/>
                </a:cubicBezTo>
                <a:cubicBezTo>
                  <a:pt x="17678" y="11800"/>
                  <a:pt x="17620" y="11785"/>
                  <a:pt x="17568" y="11785"/>
                </a:cubicBezTo>
                <a:cubicBezTo>
                  <a:pt x="17467" y="11785"/>
                  <a:pt x="17387" y="11842"/>
                  <a:pt x="17411" y="12177"/>
                </a:cubicBezTo>
                <a:cubicBezTo>
                  <a:pt x="17279" y="12046"/>
                  <a:pt x="17279" y="11888"/>
                  <a:pt x="17122" y="11730"/>
                </a:cubicBezTo>
                <a:cubicBezTo>
                  <a:pt x="17122" y="12204"/>
                  <a:pt x="16859" y="11967"/>
                  <a:pt x="16780" y="12230"/>
                </a:cubicBezTo>
                <a:cubicBezTo>
                  <a:pt x="16675" y="12098"/>
                  <a:pt x="16622" y="11941"/>
                  <a:pt x="16596" y="11783"/>
                </a:cubicBezTo>
                <a:cubicBezTo>
                  <a:pt x="16578" y="11765"/>
                  <a:pt x="16563" y="11758"/>
                  <a:pt x="16551" y="11758"/>
                </a:cubicBezTo>
                <a:cubicBezTo>
                  <a:pt x="16500" y="11758"/>
                  <a:pt x="16489" y="11888"/>
                  <a:pt x="16434" y="11888"/>
                </a:cubicBezTo>
                <a:cubicBezTo>
                  <a:pt x="16406" y="11888"/>
                  <a:pt x="16367" y="11855"/>
                  <a:pt x="16306" y="11756"/>
                </a:cubicBezTo>
                <a:lnTo>
                  <a:pt x="16306" y="11756"/>
                </a:lnTo>
                <a:cubicBezTo>
                  <a:pt x="16306" y="11888"/>
                  <a:pt x="16359" y="12019"/>
                  <a:pt x="16438" y="12098"/>
                </a:cubicBezTo>
                <a:cubicBezTo>
                  <a:pt x="15780" y="12230"/>
                  <a:pt x="15438" y="12545"/>
                  <a:pt x="14912" y="12966"/>
                </a:cubicBezTo>
                <a:cubicBezTo>
                  <a:pt x="14807" y="12808"/>
                  <a:pt x="14755" y="12624"/>
                  <a:pt x="14781" y="12414"/>
                </a:cubicBezTo>
                <a:cubicBezTo>
                  <a:pt x="14691" y="12414"/>
                  <a:pt x="14659" y="12588"/>
                  <a:pt x="14568" y="12588"/>
                </a:cubicBezTo>
                <a:cubicBezTo>
                  <a:pt x="14553" y="12588"/>
                  <a:pt x="14537" y="12583"/>
                  <a:pt x="14518" y="12572"/>
                </a:cubicBezTo>
                <a:lnTo>
                  <a:pt x="14518" y="12572"/>
                </a:lnTo>
                <a:cubicBezTo>
                  <a:pt x="14439" y="12861"/>
                  <a:pt x="14755" y="13045"/>
                  <a:pt x="14702" y="13308"/>
                </a:cubicBezTo>
                <a:cubicBezTo>
                  <a:pt x="14606" y="13203"/>
                  <a:pt x="14530" y="13156"/>
                  <a:pt x="14471" y="13156"/>
                </a:cubicBezTo>
                <a:cubicBezTo>
                  <a:pt x="14354" y="13156"/>
                  <a:pt x="14308" y="13343"/>
                  <a:pt x="14308" y="13624"/>
                </a:cubicBezTo>
                <a:cubicBezTo>
                  <a:pt x="14123" y="13466"/>
                  <a:pt x="14150" y="13256"/>
                  <a:pt x="13966" y="13124"/>
                </a:cubicBezTo>
                <a:lnTo>
                  <a:pt x="13966" y="13124"/>
                </a:lnTo>
                <a:cubicBezTo>
                  <a:pt x="13992" y="13334"/>
                  <a:pt x="14150" y="13519"/>
                  <a:pt x="14176" y="13755"/>
                </a:cubicBezTo>
                <a:cubicBezTo>
                  <a:pt x="14067" y="13632"/>
                  <a:pt x="14008" y="13585"/>
                  <a:pt x="13976" y="13585"/>
                </a:cubicBezTo>
                <a:cubicBezTo>
                  <a:pt x="13891" y="13585"/>
                  <a:pt x="13987" y="13911"/>
                  <a:pt x="13834" y="14045"/>
                </a:cubicBezTo>
                <a:cubicBezTo>
                  <a:pt x="13676" y="13887"/>
                  <a:pt x="13703" y="13676"/>
                  <a:pt x="13519" y="13545"/>
                </a:cubicBezTo>
                <a:lnTo>
                  <a:pt x="13519" y="13545"/>
                </a:lnTo>
                <a:cubicBezTo>
                  <a:pt x="13545" y="13703"/>
                  <a:pt x="13624" y="13860"/>
                  <a:pt x="13729" y="13966"/>
                </a:cubicBezTo>
                <a:cubicBezTo>
                  <a:pt x="13704" y="14048"/>
                  <a:pt x="13644" y="14084"/>
                  <a:pt x="13564" y="14084"/>
                </a:cubicBezTo>
                <a:cubicBezTo>
                  <a:pt x="13311" y="14084"/>
                  <a:pt x="12857" y="13715"/>
                  <a:pt x="12677" y="13256"/>
                </a:cubicBezTo>
                <a:lnTo>
                  <a:pt x="12677" y="13256"/>
                </a:lnTo>
                <a:cubicBezTo>
                  <a:pt x="12519" y="13703"/>
                  <a:pt x="13150" y="13703"/>
                  <a:pt x="13177" y="14308"/>
                </a:cubicBezTo>
                <a:cubicBezTo>
                  <a:pt x="13170" y="14309"/>
                  <a:pt x="13163" y="14310"/>
                  <a:pt x="13157" y="14310"/>
                </a:cubicBezTo>
                <a:cubicBezTo>
                  <a:pt x="13039" y="14310"/>
                  <a:pt x="12980" y="14089"/>
                  <a:pt x="12756" y="13939"/>
                </a:cubicBezTo>
                <a:cubicBezTo>
                  <a:pt x="12756" y="14334"/>
                  <a:pt x="12440" y="14045"/>
                  <a:pt x="12624" y="14755"/>
                </a:cubicBezTo>
                <a:cubicBezTo>
                  <a:pt x="12572" y="14775"/>
                  <a:pt x="12516" y="14808"/>
                  <a:pt x="12451" y="14808"/>
                </a:cubicBezTo>
                <a:cubicBezTo>
                  <a:pt x="12352" y="14808"/>
                  <a:pt x="12231" y="14731"/>
                  <a:pt x="12072" y="14413"/>
                </a:cubicBezTo>
                <a:lnTo>
                  <a:pt x="12072" y="14912"/>
                </a:lnTo>
                <a:cubicBezTo>
                  <a:pt x="12146" y="15004"/>
                  <a:pt x="12183" y="15037"/>
                  <a:pt x="12199" y="15037"/>
                </a:cubicBezTo>
                <a:cubicBezTo>
                  <a:pt x="12240" y="15037"/>
                  <a:pt x="12136" y="14814"/>
                  <a:pt x="12169" y="14814"/>
                </a:cubicBezTo>
                <a:cubicBezTo>
                  <a:pt x="12181" y="14814"/>
                  <a:pt x="12214" y="14847"/>
                  <a:pt x="12282" y="14939"/>
                </a:cubicBezTo>
                <a:cubicBezTo>
                  <a:pt x="12467" y="15649"/>
                  <a:pt x="11783" y="15333"/>
                  <a:pt x="11678" y="15912"/>
                </a:cubicBezTo>
                <a:cubicBezTo>
                  <a:pt x="11572" y="15517"/>
                  <a:pt x="11415" y="15254"/>
                  <a:pt x="11520" y="15044"/>
                </a:cubicBezTo>
                <a:cubicBezTo>
                  <a:pt x="11458" y="14982"/>
                  <a:pt x="11414" y="14956"/>
                  <a:pt x="11384" y="14956"/>
                </a:cubicBezTo>
                <a:cubicBezTo>
                  <a:pt x="11209" y="14956"/>
                  <a:pt x="11493" y="15856"/>
                  <a:pt x="11336" y="15991"/>
                </a:cubicBezTo>
                <a:cubicBezTo>
                  <a:pt x="11217" y="15833"/>
                  <a:pt x="11139" y="15772"/>
                  <a:pt x="11086" y="15772"/>
                </a:cubicBezTo>
                <a:cubicBezTo>
                  <a:pt x="10961" y="15772"/>
                  <a:pt x="10970" y="16104"/>
                  <a:pt x="10915" y="16306"/>
                </a:cubicBezTo>
                <a:cubicBezTo>
                  <a:pt x="10773" y="16134"/>
                  <a:pt x="10670" y="16071"/>
                  <a:pt x="10589" y="16071"/>
                </a:cubicBezTo>
                <a:cubicBezTo>
                  <a:pt x="10461" y="16071"/>
                  <a:pt x="10391" y="16230"/>
                  <a:pt x="10310" y="16359"/>
                </a:cubicBezTo>
                <a:cubicBezTo>
                  <a:pt x="10100" y="15991"/>
                  <a:pt x="10415" y="16175"/>
                  <a:pt x="10363" y="15859"/>
                </a:cubicBezTo>
                <a:cubicBezTo>
                  <a:pt x="10205" y="15596"/>
                  <a:pt x="10257" y="15281"/>
                  <a:pt x="10100" y="15044"/>
                </a:cubicBezTo>
                <a:lnTo>
                  <a:pt x="10100" y="15044"/>
                </a:lnTo>
                <a:cubicBezTo>
                  <a:pt x="10126" y="15623"/>
                  <a:pt x="9889" y="15807"/>
                  <a:pt x="9968" y="16464"/>
                </a:cubicBezTo>
                <a:cubicBezTo>
                  <a:pt x="9923" y="16410"/>
                  <a:pt x="9893" y="16396"/>
                  <a:pt x="9865" y="16396"/>
                </a:cubicBezTo>
                <a:cubicBezTo>
                  <a:pt x="9836" y="16396"/>
                  <a:pt x="9809" y="16410"/>
                  <a:pt x="9770" y="16410"/>
                </a:cubicBezTo>
                <a:cubicBezTo>
                  <a:pt x="9735" y="16410"/>
                  <a:pt x="9690" y="16399"/>
                  <a:pt x="9626" y="16359"/>
                </a:cubicBezTo>
                <a:cubicBezTo>
                  <a:pt x="9337" y="15859"/>
                  <a:pt x="9968" y="16122"/>
                  <a:pt x="9468" y="15596"/>
                </a:cubicBezTo>
                <a:cubicBezTo>
                  <a:pt x="9458" y="15448"/>
                  <a:pt x="9489" y="15419"/>
                  <a:pt x="9530" y="15419"/>
                </a:cubicBezTo>
                <a:cubicBezTo>
                  <a:pt x="9558" y="15419"/>
                  <a:pt x="9589" y="15432"/>
                  <a:pt x="9617" y="15432"/>
                </a:cubicBezTo>
                <a:cubicBezTo>
                  <a:pt x="9658" y="15432"/>
                  <a:pt x="9689" y="15402"/>
                  <a:pt x="9679" y="15254"/>
                </a:cubicBezTo>
                <a:cubicBezTo>
                  <a:pt x="9618" y="15171"/>
                  <a:pt x="9571" y="15142"/>
                  <a:pt x="9533" y="15142"/>
                </a:cubicBezTo>
                <a:cubicBezTo>
                  <a:pt x="9441" y="15142"/>
                  <a:pt x="9400" y="15312"/>
                  <a:pt x="9339" y="15312"/>
                </a:cubicBezTo>
                <a:cubicBezTo>
                  <a:pt x="9305" y="15312"/>
                  <a:pt x="9265" y="15259"/>
                  <a:pt x="9205" y="15097"/>
                </a:cubicBezTo>
                <a:cubicBezTo>
                  <a:pt x="9205" y="15438"/>
                  <a:pt x="9021" y="15333"/>
                  <a:pt x="8995" y="15754"/>
                </a:cubicBezTo>
                <a:cubicBezTo>
                  <a:pt x="8894" y="15496"/>
                  <a:pt x="8837" y="15425"/>
                  <a:pt x="8792" y="15425"/>
                </a:cubicBezTo>
                <a:cubicBezTo>
                  <a:pt x="8738" y="15425"/>
                  <a:pt x="8700" y="15530"/>
                  <a:pt x="8618" y="15530"/>
                </a:cubicBezTo>
                <a:cubicBezTo>
                  <a:pt x="8575" y="15530"/>
                  <a:pt x="8519" y="15501"/>
                  <a:pt x="8443" y="15412"/>
                </a:cubicBezTo>
                <a:cubicBezTo>
                  <a:pt x="8443" y="16017"/>
                  <a:pt x="8180" y="15912"/>
                  <a:pt x="8101" y="16280"/>
                </a:cubicBezTo>
                <a:cubicBezTo>
                  <a:pt x="8207" y="16528"/>
                  <a:pt x="8361" y="16705"/>
                  <a:pt x="8450" y="16705"/>
                </a:cubicBezTo>
                <a:cubicBezTo>
                  <a:pt x="8494" y="16705"/>
                  <a:pt x="8521" y="16664"/>
                  <a:pt x="8521" y="16569"/>
                </a:cubicBezTo>
                <a:lnTo>
                  <a:pt x="8521" y="16569"/>
                </a:lnTo>
                <a:cubicBezTo>
                  <a:pt x="8654" y="16924"/>
                  <a:pt x="8572" y="16996"/>
                  <a:pt x="8455" y="16996"/>
                </a:cubicBezTo>
                <a:cubicBezTo>
                  <a:pt x="8374" y="16996"/>
                  <a:pt x="8278" y="16962"/>
                  <a:pt x="8224" y="16962"/>
                </a:cubicBezTo>
                <a:cubicBezTo>
                  <a:pt x="8217" y="16962"/>
                  <a:pt x="8211" y="16962"/>
                  <a:pt x="8206" y="16964"/>
                </a:cubicBezTo>
                <a:cubicBezTo>
                  <a:pt x="8074" y="16753"/>
                  <a:pt x="8022" y="16543"/>
                  <a:pt x="8048" y="16306"/>
                </a:cubicBezTo>
                <a:cubicBezTo>
                  <a:pt x="7917" y="16017"/>
                  <a:pt x="7811" y="16043"/>
                  <a:pt x="7627" y="15623"/>
                </a:cubicBezTo>
                <a:lnTo>
                  <a:pt x="7627" y="15623"/>
                </a:lnTo>
                <a:cubicBezTo>
                  <a:pt x="7943" y="16438"/>
                  <a:pt x="7522" y="15912"/>
                  <a:pt x="7575" y="16543"/>
                </a:cubicBezTo>
                <a:cubicBezTo>
                  <a:pt x="7469" y="16385"/>
                  <a:pt x="7417" y="16490"/>
                  <a:pt x="7364" y="16280"/>
                </a:cubicBezTo>
                <a:cubicBezTo>
                  <a:pt x="7336" y="16255"/>
                  <a:pt x="7318" y="16245"/>
                  <a:pt x="7307" y="16245"/>
                </a:cubicBezTo>
                <a:cubicBezTo>
                  <a:pt x="7243" y="16245"/>
                  <a:pt x="7403" y="16574"/>
                  <a:pt x="7360" y="16574"/>
                </a:cubicBezTo>
                <a:cubicBezTo>
                  <a:pt x="7346" y="16574"/>
                  <a:pt x="7309" y="16537"/>
                  <a:pt x="7233" y="16438"/>
                </a:cubicBezTo>
                <a:lnTo>
                  <a:pt x="7233" y="16438"/>
                </a:lnTo>
                <a:cubicBezTo>
                  <a:pt x="7417" y="16701"/>
                  <a:pt x="7548" y="16990"/>
                  <a:pt x="7601" y="17306"/>
                </a:cubicBezTo>
                <a:cubicBezTo>
                  <a:pt x="7590" y="17309"/>
                  <a:pt x="7580" y="17311"/>
                  <a:pt x="7570" y="17311"/>
                </a:cubicBezTo>
                <a:cubicBezTo>
                  <a:pt x="7446" y="17311"/>
                  <a:pt x="7455" y="17004"/>
                  <a:pt x="7259" y="16832"/>
                </a:cubicBezTo>
                <a:lnTo>
                  <a:pt x="7259" y="16832"/>
                </a:lnTo>
                <a:cubicBezTo>
                  <a:pt x="7259" y="17043"/>
                  <a:pt x="7338" y="17279"/>
                  <a:pt x="7469" y="17464"/>
                </a:cubicBezTo>
                <a:cubicBezTo>
                  <a:pt x="7463" y="17467"/>
                  <a:pt x="7455" y="17468"/>
                  <a:pt x="7447" y="17468"/>
                </a:cubicBezTo>
                <a:cubicBezTo>
                  <a:pt x="7426" y="17468"/>
                  <a:pt x="7402" y="17460"/>
                  <a:pt x="7381" y="17460"/>
                </a:cubicBezTo>
                <a:cubicBezTo>
                  <a:pt x="7348" y="17460"/>
                  <a:pt x="7324" y="17481"/>
                  <a:pt x="7338" y="17595"/>
                </a:cubicBezTo>
                <a:cubicBezTo>
                  <a:pt x="6996" y="17253"/>
                  <a:pt x="7128" y="16780"/>
                  <a:pt x="6838" y="16438"/>
                </a:cubicBezTo>
                <a:lnTo>
                  <a:pt x="6838" y="16438"/>
                </a:lnTo>
                <a:cubicBezTo>
                  <a:pt x="6865" y="16701"/>
                  <a:pt x="6943" y="16938"/>
                  <a:pt x="7049" y="17174"/>
                </a:cubicBezTo>
                <a:cubicBezTo>
                  <a:pt x="7062" y="17287"/>
                  <a:pt x="7043" y="17323"/>
                  <a:pt x="7010" y="17323"/>
                </a:cubicBezTo>
                <a:cubicBezTo>
                  <a:pt x="6953" y="17323"/>
                  <a:pt x="6854" y="17218"/>
                  <a:pt x="6800" y="17218"/>
                </a:cubicBezTo>
                <a:cubicBezTo>
                  <a:pt x="6760" y="17218"/>
                  <a:pt x="6744" y="17273"/>
                  <a:pt x="6786" y="17464"/>
                </a:cubicBezTo>
                <a:cubicBezTo>
                  <a:pt x="6575" y="17279"/>
                  <a:pt x="6523" y="17069"/>
                  <a:pt x="6365" y="16885"/>
                </a:cubicBezTo>
                <a:cubicBezTo>
                  <a:pt x="6365" y="17095"/>
                  <a:pt x="6298" y="17149"/>
                  <a:pt x="6207" y="17149"/>
                </a:cubicBezTo>
                <a:cubicBezTo>
                  <a:pt x="6128" y="17149"/>
                  <a:pt x="6030" y="17108"/>
                  <a:pt x="5944" y="17095"/>
                </a:cubicBezTo>
                <a:lnTo>
                  <a:pt x="5944" y="17095"/>
                </a:lnTo>
                <a:cubicBezTo>
                  <a:pt x="6128" y="17753"/>
                  <a:pt x="5813" y="17648"/>
                  <a:pt x="5628" y="17674"/>
                </a:cubicBezTo>
                <a:cubicBezTo>
                  <a:pt x="5444" y="17542"/>
                  <a:pt x="5655" y="17279"/>
                  <a:pt x="5392" y="17148"/>
                </a:cubicBezTo>
                <a:lnTo>
                  <a:pt x="5392" y="17148"/>
                </a:lnTo>
                <a:cubicBezTo>
                  <a:pt x="5497" y="17753"/>
                  <a:pt x="5208" y="17542"/>
                  <a:pt x="4997" y="17674"/>
                </a:cubicBezTo>
                <a:cubicBezTo>
                  <a:pt x="4945" y="17911"/>
                  <a:pt x="5234" y="18068"/>
                  <a:pt x="5234" y="18305"/>
                </a:cubicBezTo>
                <a:cubicBezTo>
                  <a:pt x="5218" y="18321"/>
                  <a:pt x="5202" y="18329"/>
                  <a:pt x="5187" y="18329"/>
                </a:cubicBezTo>
                <a:cubicBezTo>
                  <a:pt x="5053" y="18329"/>
                  <a:pt x="4947" y="17766"/>
                  <a:pt x="4734" y="17648"/>
                </a:cubicBezTo>
                <a:cubicBezTo>
                  <a:pt x="4655" y="17700"/>
                  <a:pt x="4655" y="17805"/>
                  <a:pt x="4734" y="18042"/>
                </a:cubicBezTo>
                <a:cubicBezTo>
                  <a:pt x="4573" y="17851"/>
                  <a:pt x="4460" y="17780"/>
                  <a:pt x="4377" y="17780"/>
                </a:cubicBezTo>
                <a:cubicBezTo>
                  <a:pt x="4131" y="17780"/>
                  <a:pt x="4145" y="18412"/>
                  <a:pt x="3891" y="18412"/>
                </a:cubicBezTo>
                <a:cubicBezTo>
                  <a:pt x="3841" y="18412"/>
                  <a:pt x="3782" y="18388"/>
                  <a:pt x="3709" y="18331"/>
                </a:cubicBezTo>
                <a:lnTo>
                  <a:pt x="3709" y="18331"/>
                </a:lnTo>
                <a:cubicBezTo>
                  <a:pt x="3840" y="18963"/>
                  <a:pt x="3735" y="18884"/>
                  <a:pt x="3682" y="19331"/>
                </a:cubicBezTo>
                <a:cubicBezTo>
                  <a:pt x="3680" y="19332"/>
                  <a:pt x="3678" y="19332"/>
                  <a:pt x="3676" y="19332"/>
                </a:cubicBezTo>
                <a:cubicBezTo>
                  <a:pt x="3625" y="19332"/>
                  <a:pt x="3478" y="19116"/>
                  <a:pt x="3373" y="19116"/>
                </a:cubicBezTo>
                <a:cubicBezTo>
                  <a:pt x="3351" y="19116"/>
                  <a:pt x="3331" y="19125"/>
                  <a:pt x="3314" y="19147"/>
                </a:cubicBezTo>
                <a:cubicBezTo>
                  <a:pt x="3104" y="18700"/>
                  <a:pt x="3419" y="18831"/>
                  <a:pt x="3367" y="18516"/>
                </a:cubicBezTo>
                <a:cubicBezTo>
                  <a:pt x="3314" y="18485"/>
                  <a:pt x="3270" y="18471"/>
                  <a:pt x="3233" y="18471"/>
                </a:cubicBezTo>
                <a:cubicBezTo>
                  <a:pt x="3051" y="18471"/>
                  <a:pt x="3051" y="18814"/>
                  <a:pt x="3051" y="19120"/>
                </a:cubicBezTo>
                <a:cubicBezTo>
                  <a:pt x="2814" y="19015"/>
                  <a:pt x="2788" y="18779"/>
                  <a:pt x="2551" y="18463"/>
                </a:cubicBezTo>
                <a:cubicBezTo>
                  <a:pt x="2472" y="18621"/>
                  <a:pt x="2262" y="18410"/>
                  <a:pt x="2420" y="18884"/>
                </a:cubicBezTo>
                <a:lnTo>
                  <a:pt x="2131" y="18568"/>
                </a:lnTo>
                <a:lnTo>
                  <a:pt x="2131" y="18568"/>
                </a:lnTo>
                <a:cubicBezTo>
                  <a:pt x="2294" y="18846"/>
                  <a:pt x="2254" y="19073"/>
                  <a:pt x="2107" y="19073"/>
                </a:cubicBezTo>
                <a:cubicBezTo>
                  <a:pt x="2016" y="19073"/>
                  <a:pt x="1886" y="18988"/>
                  <a:pt x="1736" y="18779"/>
                </a:cubicBezTo>
                <a:lnTo>
                  <a:pt x="1736" y="18779"/>
                </a:lnTo>
                <a:cubicBezTo>
                  <a:pt x="1822" y="19152"/>
                  <a:pt x="1799" y="19251"/>
                  <a:pt x="1725" y="19251"/>
                </a:cubicBezTo>
                <a:cubicBezTo>
                  <a:pt x="1664" y="19251"/>
                  <a:pt x="1569" y="19183"/>
                  <a:pt x="1473" y="19147"/>
                </a:cubicBezTo>
                <a:lnTo>
                  <a:pt x="1473" y="19147"/>
                </a:lnTo>
                <a:cubicBezTo>
                  <a:pt x="1473" y="19515"/>
                  <a:pt x="1526" y="19252"/>
                  <a:pt x="1683" y="19489"/>
                </a:cubicBezTo>
                <a:cubicBezTo>
                  <a:pt x="1695" y="19603"/>
                  <a:pt x="1666" y="19628"/>
                  <a:pt x="1626" y="19628"/>
                </a:cubicBezTo>
                <a:cubicBezTo>
                  <a:pt x="1596" y="19628"/>
                  <a:pt x="1559" y="19614"/>
                  <a:pt x="1528" y="19614"/>
                </a:cubicBezTo>
                <a:cubicBezTo>
                  <a:pt x="1505" y="19614"/>
                  <a:pt x="1486" y="19622"/>
                  <a:pt x="1473" y="19646"/>
                </a:cubicBezTo>
                <a:cubicBezTo>
                  <a:pt x="1157" y="19252"/>
                  <a:pt x="1263" y="19226"/>
                  <a:pt x="1184" y="18936"/>
                </a:cubicBezTo>
                <a:lnTo>
                  <a:pt x="1184" y="18936"/>
                </a:lnTo>
                <a:cubicBezTo>
                  <a:pt x="1154" y="18946"/>
                  <a:pt x="1123" y="18953"/>
                  <a:pt x="1089" y="18953"/>
                </a:cubicBezTo>
                <a:cubicBezTo>
                  <a:pt x="949" y="18953"/>
                  <a:pt x="772" y="18841"/>
                  <a:pt x="474" y="18437"/>
                </a:cubicBezTo>
                <a:cubicBezTo>
                  <a:pt x="474" y="18360"/>
                  <a:pt x="474" y="18311"/>
                  <a:pt x="494" y="18311"/>
                </a:cubicBezTo>
                <a:cubicBezTo>
                  <a:pt x="502" y="18311"/>
                  <a:pt x="512" y="18317"/>
                  <a:pt x="526" y="18331"/>
                </a:cubicBezTo>
                <a:cubicBezTo>
                  <a:pt x="469" y="18206"/>
                  <a:pt x="400" y="18166"/>
                  <a:pt x="331" y="18166"/>
                </a:cubicBezTo>
                <a:cubicBezTo>
                  <a:pt x="210" y="18166"/>
                  <a:pt x="84" y="18288"/>
                  <a:pt x="0" y="18305"/>
                </a:cubicBezTo>
                <a:cubicBezTo>
                  <a:pt x="474" y="18463"/>
                  <a:pt x="658" y="19068"/>
                  <a:pt x="1052" y="19120"/>
                </a:cubicBezTo>
                <a:cubicBezTo>
                  <a:pt x="1052" y="19336"/>
                  <a:pt x="1014" y="19414"/>
                  <a:pt x="955" y="19414"/>
                </a:cubicBezTo>
                <a:cubicBezTo>
                  <a:pt x="802" y="19414"/>
                  <a:pt x="508" y="18906"/>
                  <a:pt x="347" y="18906"/>
                </a:cubicBezTo>
                <a:cubicBezTo>
                  <a:pt x="325" y="18906"/>
                  <a:pt x="306" y="18915"/>
                  <a:pt x="290" y="18936"/>
                </a:cubicBezTo>
                <a:cubicBezTo>
                  <a:pt x="474" y="19305"/>
                  <a:pt x="894" y="19620"/>
                  <a:pt x="1026" y="20015"/>
                </a:cubicBezTo>
                <a:cubicBezTo>
                  <a:pt x="789" y="19699"/>
                  <a:pt x="579" y="19857"/>
                  <a:pt x="316" y="19436"/>
                </a:cubicBezTo>
                <a:lnTo>
                  <a:pt x="316" y="19436"/>
                </a:lnTo>
                <a:cubicBezTo>
                  <a:pt x="395" y="19831"/>
                  <a:pt x="553" y="20225"/>
                  <a:pt x="631" y="20620"/>
                </a:cubicBezTo>
                <a:cubicBezTo>
                  <a:pt x="421" y="20015"/>
                  <a:pt x="263" y="20067"/>
                  <a:pt x="27" y="19857"/>
                </a:cubicBezTo>
                <a:lnTo>
                  <a:pt x="27" y="19857"/>
                </a:lnTo>
                <a:cubicBezTo>
                  <a:pt x="105" y="23276"/>
                  <a:pt x="158" y="26669"/>
                  <a:pt x="184" y="30088"/>
                </a:cubicBezTo>
                <a:cubicBezTo>
                  <a:pt x="2292" y="30015"/>
                  <a:pt x="4406" y="29989"/>
                  <a:pt x="6520" y="29989"/>
                </a:cubicBezTo>
                <a:cubicBezTo>
                  <a:pt x="10502" y="29989"/>
                  <a:pt x="14486" y="30079"/>
                  <a:pt x="18437" y="30114"/>
                </a:cubicBezTo>
                <a:cubicBezTo>
                  <a:pt x="22855" y="30140"/>
                  <a:pt x="27300" y="30166"/>
                  <a:pt x="31744" y="30219"/>
                </a:cubicBezTo>
                <a:cubicBezTo>
                  <a:pt x="33743" y="30272"/>
                  <a:pt x="35742" y="30245"/>
                  <a:pt x="37741" y="30298"/>
                </a:cubicBezTo>
                <a:cubicBezTo>
                  <a:pt x="37688" y="29404"/>
                  <a:pt x="37872" y="28536"/>
                  <a:pt x="38293" y="27747"/>
                </a:cubicBezTo>
                <a:cubicBezTo>
                  <a:pt x="38398" y="27931"/>
                  <a:pt x="38530" y="28089"/>
                  <a:pt x="38661" y="28273"/>
                </a:cubicBezTo>
                <a:cubicBezTo>
                  <a:pt x="38398" y="27694"/>
                  <a:pt x="38793" y="27747"/>
                  <a:pt x="38819" y="27352"/>
                </a:cubicBezTo>
                <a:cubicBezTo>
                  <a:pt x="38872" y="27484"/>
                  <a:pt x="38924" y="27615"/>
                  <a:pt x="38924" y="27721"/>
                </a:cubicBezTo>
                <a:cubicBezTo>
                  <a:pt x="39293" y="27326"/>
                  <a:pt x="39687" y="27063"/>
                  <a:pt x="39766" y="26116"/>
                </a:cubicBezTo>
                <a:cubicBezTo>
                  <a:pt x="40397" y="25643"/>
                  <a:pt x="40765" y="24880"/>
                  <a:pt x="40765" y="24065"/>
                </a:cubicBezTo>
                <a:cubicBezTo>
                  <a:pt x="41107" y="24065"/>
                  <a:pt x="41370" y="22802"/>
                  <a:pt x="41502" y="22303"/>
                </a:cubicBezTo>
                <a:cubicBezTo>
                  <a:pt x="41765" y="21461"/>
                  <a:pt x="41923" y="20593"/>
                  <a:pt x="41975" y="19699"/>
                </a:cubicBezTo>
                <a:lnTo>
                  <a:pt x="41975" y="19699"/>
                </a:lnTo>
                <a:cubicBezTo>
                  <a:pt x="41970" y="19700"/>
                  <a:pt x="41965" y="19701"/>
                  <a:pt x="41960" y="19701"/>
                </a:cubicBezTo>
                <a:cubicBezTo>
                  <a:pt x="41835" y="19701"/>
                  <a:pt x="41733" y="19401"/>
                  <a:pt x="41607" y="19199"/>
                </a:cubicBezTo>
                <a:cubicBezTo>
                  <a:pt x="41607" y="18857"/>
                  <a:pt x="41765" y="19094"/>
                  <a:pt x="41765" y="18779"/>
                </a:cubicBezTo>
                <a:cubicBezTo>
                  <a:pt x="41730" y="18757"/>
                  <a:pt x="41702" y="18749"/>
                  <a:pt x="41678" y="18749"/>
                </a:cubicBezTo>
                <a:cubicBezTo>
                  <a:pt x="41608" y="18749"/>
                  <a:pt x="41575" y="18816"/>
                  <a:pt x="41527" y="18816"/>
                </a:cubicBezTo>
                <a:cubicBezTo>
                  <a:pt x="41490" y="18816"/>
                  <a:pt x="41445" y="18778"/>
                  <a:pt x="41370" y="18647"/>
                </a:cubicBezTo>
                <a:lnTo>
                  <a:pt x="41370" y="18647"/>
                </a:lnTo>
                <a:cubicBezTo>
                  <a:pt x="41389" y="18888"/>
                  <a:pt x="41329" y="18943"/>
                  <a:pt x="41251" y="18943"/>
                </a:cubicBezTo>
                <a:cubicBezTo>
                  <a:pt x="41185" y="18943"/>
                  <a:pt x="41106" y="18904"/>
                  <a:pt x="41049" y="18904"/>
                </a:cubicBezTo>
                <a:cubicBezTo>
                  <a:pt x="40982" y="18904"/>
                  <a:pt x="40947" y="18959"/>
                  <a:pt x="41002" y="19199"/>
                </a:cubicBezTo>
                <a:cubicBezTo>
                  <a:pt x="40998" y="19233"/>
                  <a:pt x="40988" y="19247"/>
                  <a:pt x="40975" y="19247"/>
                </a:cubicBezTo>
                <a:cubicBezTo>
                  <a:pt x="40904" y="19247"/>
                  <a:pt x="40722" y="18845"/>
                  <a:pt x="40634" y="18779"/>
                </a:cubicBezTo>
                <a:cubicBezTo>
                  <a:pt x="40476" y="18963"/>
                  <a:pt x="40292" y="19094"/>
                  <a:pt x="40082" y="19173"/>
                </a:cubicBezTo>
                <a:cubicBezTo>
                  <a:pt x="40160" y="18700"/>
                  <a:pt x="40213" y="18253"/>
                  <a:pt x="40213" y="17779"/>
                </a:cubicBezTo>
                <a:lnTo>
                  <a:pt x="40213" y="17779"/>
                </a:lnTo>
                <a:cubicBezTo>
                  <a:pt x="39792" y="18042"/>
                  <a:pt x="39424" y="18305"/>
                  <a:pt x="39030" y="18621"/>
                </a:cubicBezTo>
                <a:cubicBezTo>
                  <a:pt x="38556" y="19042"/>
                  <a:pt x="38214" y="19620"/>
                  <a:pt x="38030" y="20225"/>
                </a:cubicBezTo>
                <a:cubicBezTo>
                  <a:pt x="38013" y="20267"/>
                  <a:pt x="37989" y="20285"/>
                  <a:pt x="37958" y="20285"/>
                </a:cubicBezTo>
                <a:cubicBezTo>
                  <a:pt x="37892" y="20285"/>
                  <a:pt x="37796" y="20201"/>
                  <a:pt x="37688" y="20094"/>
                </a:cubicBezTo>
                <a:lnTo>
                  <a:pt x="37688" y="20094"/>
                </a:lnTo>
                <a:cubicBezTo>
                  <a:pt x="37741" y="20251"/>
                  <a:pt x="37820" y="20409"/>
                  <a:pt x="37872" y="20541"/>
                </a:cubicBezTo>
                <a:cubicBezTo>
                  <a:pt x="37793" y="20567"/>
                  <a:pt x="37741" y="20751"/>
                  <a:pt x="37662" y="20883"/>
                </a:cubicBezTo>
                <a:cubicBezTo>
                  <a:pt x="37576" y="20721"/>
                  <a:pt x="37511" y="20653"/>
                  <a:pt x="37461" y="20653"/>
                </a:cubicBezTo>
                <a:cubicBezTo>
                  <a:pt x="37271" y="20653"/>
                  <a:pt x="37325" y="21675"/>
                  <a:pt x="37346" y="22198"/>
                </a:cubicBezTo>
                <a:cubicBezTo>
                  <a:pt x="37189" y="21908"/>
                  <a:pt x="37136" y="21566"/>
                  <a:pt x="37189" y="21251"/>
                </a:cubicBezTo>
                <a:lnTo>
                  <a:pt x="37189" y="21251"/>
                </a:lnTo>
                <a:cubicBezTo>
                  <a:pt x="37178" y="21278"/>
                  <a:pt x="37159" y="21290"/>
                  <a:pt x="37136" y="21290"/>
                </a:cubicBezTo>
                <a:cubicBezTo>
                  <a:pt x="37044" y="21290"/>
                  <a:pt x="36878" y="21102"/>
                  <a:pt x="36794" y="20830"/>
                </a:cubicBezTo>
                <a:cubicBezTo>
                  <a:pt x="36820" y="20383"/>
                  <a:pt x="36978" y="20725"/>
                  <a:pt x="36899" y="20146"/>
                </a:cubicBezTo>
                <a:cubicBezTo>
                  <a:pt x="36878" y="20111"/>
                  <a:pt x="36863" y="20097"/>
                  <a:pt x="36853" y="20097"/>
                </a:cubicBezTo>
                <a:cubicBezTo>
                  <a:pt x="36801" y="20097"/>
                  <a:pt x="36848" y="20432"/>
                  <a:pt x="36794" y="20432"/>
                </a:cubicBezTo>
                <a:cubicBezTo>
                  <a:pt x="36774" y="20432"/>
                  <a:pt x="36742" y="20391"/>
                  <a:pt x="36689" y="20278"/>
                </a:cubicBezTo>
                <a:lnTo>
                  <a:pt x="36689" y="20278"/>
                </a:lnTo>
                <a:cubicBezTo>
                  <a:pt x="36636" y="20488"/>
                  <a:pt x="36768" y="20646"/>
                  <a:pt x="36741" y="20856"/>
                </a:cubicBezTo>
                <a:cubicBezTo>
                  <a:pt x="36708" y="20889"/>
                  <a:pt x="36685" y="20923"/>
                  <a:pt x="36660" y="20923"/>
                </a:cubicBezTo>
                <a:cubicBezTo>
                  <a:pt x="36645" y="20923"/>
                  <a:pt x="36629" y="20912"/>
                  <a:pt x="36610" y="20883"/>
                </a:cubicBezTo>
                <a:cubicBezTo>
                  <a:pt x="36505" y="20567"/>
                  <a:pt x="36531" y="20251"/>
                  <a:pt x="36452" y="19936"/>
                </a:cubicBezTo>
                <a:cubicBezTo>
                  <a:pt x="36452" y="19883"/>
                  <a:pt x="36505" y="19936"/>
                  <a:pt x="36505" y="19831"/>
                </a:cubicBezTo>
                <a:cubicBezTo>
                  <a:pt x="36541" y="20028"/>
                  <a:pt x="36579" y="20097"/>
                  <a:pt x="36619" y="20097"/>
                </a:cubicBezTo>
                <a:cubicBezTo>
                  <a:pt x="36696" y="20097"/>
                  <a:pt x="36777" y="19838"/>
                  <a:pt x="36847" y="19752"/>
                </a:cubicBezTo>
                <a:cubicBezTo>
                  <a:pt x="36952" y="19909"/>
                  <a:pt x="36978" y="20067"/>
                  <a:pt x="37083" y="20199"/>
                </a:cubicBezTo>
                <a:cubicBezTo>
                  <a:pt x="37267" y="19831"/>
                  <a:pt x="37031" y="18884"/>
                  <a:pt x="37215" y="18621"/>
                </a:cubicBezTo>
                <a:lnTo>
                  <a:pt x="37215" y="18621"/>
                </a:lnTo>
                <a:cubicBezTo>
                  <a:pt x="37346" y="18936"/>
                  <a:pt x="37215" y="19331"/>
                  <a:pt x="37241" y="19673"/>
                </a:cubicBezTo>
                <a:cubicBezTo>
                  <a:pt x="37373" y="19673"/>
                  <a:pt x="37557" y="19383"/>
                  <a:pt x="37346" y="18989"/>
                </a:cubicBezTo>
                <a:lnTo>
                  <a:pt x="37346" y="18989"/>
                </a:lnTo>
                <a:cubicBezTo>
                  <a:pt x="37388" y="19011"/>
                  <a:pt x="37425" y="19021"/>
                  <a:pt x="37460" y="19021"/>
                </a:cubicBezTo>
                <a:cubicBezTo>
                  <a:pt x="37759" y="19021"/>
                  <a:pt x="37839" y="18274"/>
                  <a:pt x="38004" y="17779"/>
                </a:cubicBezTo>
                <a:cubicBezTo>
                  <a:pt x="37967" y="17749"/>
                  <a:pt x="37935" y="17735"/>
                  <a:pt x="37908" y="17735"/>
                </a:cubicBezTo>
                <a:cubicBezTo>
                  <a:pt x="37719" y="17735"/>
                  <a:pt x="37727" y="18372"/>
                  <a:pt x="37636" y="18647"/>
                </a:cubicBezTo>
                <a:cubicBezTo>
                  <a:pt x="37501" y="17976"/>
                  <a:pt x="37633" y="17585"/>
                  <a:pt x="37856" y="17585"/>
                </a:cubicBezTo>
                <a:cubicBezTo>
                  <a:pt x="37940" y="17585"/>
                  <a:pt x="38036" y="17639"/>
                  <a:pt x="38135" y="17753"/>
                </a:cubicBezTo>
                <a:cubicBezTo>
                  <a:pt x="38221" y="17305"/>
                  <a:pt x="38306" y="16892"/>
                  <a:pt x="38532" y="16892"/>
                </a:cubicBezTo>
                <a:cubicBezTo>
                  <a:pt x="38584" y="16892"/>
                  <a:pt x="38644" y="16914"/>
                  <a:pt x="38714" y="16964"/>
                </a:cubicBezTo>
                <a:cubicBezTo>
                  <a:pt x="39108" y="15517"/>
                  <a:pt x="40003" y="15649"/>
                  <a:pt x="40476" y="14439"/>
                </a:cubicBezTo>
                <a:cubicBezTo>
                  <a:pt x="40134" y="14045"/>
                  <a:pt x="40082" y="14413"/>
                  <a:pt x="39713" y="13808"/>
                </a:cubicBezTo>
                <a:cubicBezTo>
                  <a:pt x="39645" y="13899"/>
                  <a:pt x="39571" y="13956"/>
                  <a:pt x="39483" y="13956"/>
                </a:cubicBezTo>
                <a:cubicBezTo>
                  <a:pt x="39370" y="13956"/>
                  <a:pt x="39234" y="13861"/>
                  <a:pt x="39056" y="13624"/>
                </a:cubicBezTo>
                <a:lnTo>
                  <a:pt x="39056" y="13624"/>
                </a:lnTo>
                <a:cubicBezTo>
                  <a:pt x="39030" y="13755"/>
                  <a:pt x="39082" y="13860"/>
                  <a:pt x="39082" y="13992"/>
                </a:cubicBezTo>
                <a:cubicBezTo>
                  <a:pt x="38976" y="13797"/>
                  <a:pt x="38909" y="13740"/>
                  <a:pt x="38857" y="13740"/>
                </a:cubicBezTo>
                <a:cubicBezTo>
                  <a:pt x="38781" y="13740"/>
                  <a:pt x="38739" y="13863"/>
                  <a:pt x="38658" y="13863"/>
                </a:cubicBezTo>
                <a:cubicBezTo>
                  <a:pt x="38630" y="13863"/>
                  <a:pt x="38597" y="13848"/>
                  <a:pt x="38556" y="13808"/>
                </a:cubicBezTo>
                <a:cubicBezTo>
                  <a:pt x="38451" y="13597"/>
                  <a:pt x="38425" y="13361"/>
                  <a:pt x="38477" y="13150"/>
                </a:cubicBezTo>
                <a:cubicBezTo>
                  <a:pt x="38396" y="13062"/>
                  <a:pt x="38333" y="13030"/>
                  <a:pt x="38282" y="13030"/>
                </a:cubicBezTo>
                <a:cubicBezTo>
                  <a:pt x="38146" y="13030"/>
                  <a:pt x="38089" y="13259"/>
                  <a:pt x="37956" y="13259"/>
                </a:cubicBezTo>
                <a:cubicBezTo>
                  <a:pt x="37946" y="13259"/>
                  <a:pt x="37936" y="13258"/>
                  <a:pt x="37925" y="13256"/>
                </a:cubicBezTo>
                <a:cubicBezTo>
                  <a:pt x="37715" y="13045"/>
                  <a:pt x="37846" y="12808"/>
                  <a:pt x="37688" y="12598"/>
                </a:cubicBezTo>
                <a:cubicBezTo>
                  <a:pt x="37650" y="12577"/>
                  <a:pt x="37617" y="12568"/>
                  <a:pt x="37588" y="12568"/>
                </a:cubicBezTo>
                <a:cubicBezTo>
                  <a:pt x="37360" y="12568"/>
                  <a:pt x="37396" y="13154"/>
                  <a:pt x="37162" y="13387"/>
                </a:cubicBezTo>
                <a:cubicBezTo>
                  <a:pt x="36926" y="12887"/>
                  <a:pt x="37136" y="12414"/>
                  <a:pt x="37162" y="12125"/>
                </a:cubicBezTo>
                <a:cubicBezTo>
                  <a:pt x="37110" y="12125"/>
                  <a:pt x="37004" y="12019"/>
                  <a:pt x="36899" y="11862"/>
                </a:cubicBezTo>
                <a:lnTo>
                  <a:pt x="36899" y="11862"/>
                </a:lnTo>
                <a:cubicBezTo>
                  <a:pt x="36899" y="11967"/>
                  <a:pt x="36978" y="12046"/>
                  <a:pt x="37031" y="12151"/>
                </a:cubicBezTo>
                <a:cubicBezTo>
                  <a:pt x="36978" y="12414"/>
                  <a:pt x="36768" y="12046"/>
                  <a:pt x="36873" y="12572"/>
                </a:cubicBezTo>
                <a:cubicBezTo>
                  <a:pt x="36741" y="12414"/>
                  <a:pt x="36741" y="12256"/>
                  <a:pt x="36610" y="12125"/>
                </a:cubicBezTo>
                <a:cubicBezTo>
                  <a:pt x="36528" y="12411"/>
                  <a:pt x="36351" y="12443"/>
                  <a:pt x="36165" y="12443"/>
                </a:cubicBezTo>
                <a:cubicBezTo>
                  <a:pt x="36112" y="12443"/>
                  <a:pt x="36058" y="12440"/>
                  <a:pt x="36005" y="12440"/>
                </a:cubicBezTo>
                <a:cubicBezTo>
                  <a:pt x="36005" y="12703"/>
                  <a:pt x="36084" y="12966"/>
                  <a:pt x="36215" y="13177"/>
                </a:cubicBezTo>
                <a:cubicBezTo>
                  <a:pt x="36215" y="13440"/>
                  <a:pt x="36189" y="13545"/>
                  <a:pt x="36137" y="13597"/>
                </a:cubicBezTo>
                <a:cubicBezTo>
                  <a:pt x="36115" y="13553"/>
                  <a:pt x="36093" y="13510"/>
                  <a:pt x="36072" y="13466"/>
                </a:cubicBezTo>
                <a:lnTo>
                  <a:pt x="36072" y="13466"/>
                </a:lnTo>
                <a:cubicBezTo>
                  <a:pt x="36113" y="13650"/>
                  <a:pt x="36094" y="13850"/>
                  <a:pt x="36015" y="13850"/>
                </a:cubicBezTo>
                <a:cubicBezTo>
                  <a:pt x="35985" y="13850"/>
                  <a:pt x="35947" y="13822"/>
                  <a:pt x="35900" y="13755"/>
                </a:cubicBezTo>
                <a:cubicBezTo>
                  <a:pt x="35919" y="13529"/>
                  <a:pt x="35843" y="13276"/>
                  <a:pt x="35905" y="13276"/>
                </a:cubicBezTo>
                <a:cubicBezTo>
                  <a:pt x="35927" y="13276"/>
                  <a:pt x="35965" y="13307"/>
                  <a:pt x="36030" y="13382"/>
                </a:cubicBezTo>
                <a:lnTo>
                  <a:pt x="36030" y="13382"/>
                </a:lnTo>
                <a:cubicBezTo>
                  <a:pt x="35891" y="13093"/>
                  <a:pt x="35769" y="12815"/>
                  <a:pt x="35663" y="12519"/>
                </a:cubicBezTo>
                <a:cubicBezTo>
                  <a:pt x="35874" y="12335"/>
                  <a:pt x="36058" y="11493"/>
                  <a:pt x="35900" y="10704"/>
                </a:cubicBezTo>
                <a:cubicBezTo>
                  <a:pt x="36178" y="10447"/>
                  <a:pt x="36439" y="10155"/>
                  <a:pt x="36811" y="10155"/>
                </a:cubicBezTo>
                <a:cubicBezTo>
                  <a:pt x="36895" y="10155"/>
                  <a:pt x="36986" y="10171"/>
                  <a:pt x="37083" y="10205"/>
                </a:cubicBezTo>
                <a:cubicBezTo>
                  <a:pt x="36858" y="9736"/>
                  <a:pt x="36953" y="9646"/>
                  <a:pt x="37096" y="9646"/>
                </a:cubicBezTo>
                <a:cubicBezTo>
                  <a:pt x="37170" y="9646"/>
                  <a:pt x="37257" y="9670"/>
                  <a:pt x="37320" y="9679"/>
                </a:cubicBezTo>
                <a:cubicBezTo>
                  <a:pt x="37399" y="9863"/>
                  <a:pt x="37353" y="9869"/>
                  <a:pt x="37290" y="9869"/>
                </a:cubicBezTo>
                <a:cubicBezTo>
                  <a:pt x="37286" y="9869"/>
                  <a:pt x="37281" y="9869"/>
                  <a:pt x="37276" y="9869"/>
                </a:cubicBezTo>
                <a:cubicBezTo>
                  <a:pt x="37216" y="9869"/>
                  <a:pt x="37150" y="9875"/>
                  <a:pt x="37162" y="10021"/>
                </a:cubicBezTo>
                <a:cubicBezTo>
                  <a:pt x="37215" y="10077"/>
                  <a:pt x="37256" y="10102"/>
                  <a:pt x="37290" y="10102"/>
                </a:cubicBezTo>
                <a:cubicBezTo>
                  <a:pt x="37458" y="10102"/>
                  <a:pt x="37425" y="9495"/>
                  <a:pt x="37557" y="9363"/>
                </a:cubicBezTo>
                <a:cubicBezTo>
                  <a:pt x="37725" y="9555"/>
                  <a:pt x="37630" y="9791"/>
                  <a:pt x="37752" y="9791"/>
                </a:cubicBezTo>
                <a:cubicBezTo>
                  <a:pt x="37764" y="9791"/>
                  <a:pt x="37777" y="9789"/>
                  <a:pt x="37793" y="9784"/>
                </a:cubicBezTo>
                <a:cubicBezTo>
                  <a:pt x="37662" y="9259"/>
                  <a:pt x="37950" y="9080"/>
                  <a:pt x="38216" y="9080"/>
                </a:cubicBezTo>
                <a:cubicBezTo>
                  <a:pt x="38270" y="9080"/>
                  <a:pt x="38323" y="9087"/>
                  <a:pt x="38372" y="9100"/>
                </a:cubicBezTo>
                <a:cubicBezTo>
                  <a:pt x="38398" y="8469"/>
                  <a:pt x="38714" y="8679"/>
                  <a:pt x="38924" y="8337"/>
                </a:cubicBezTo>
                <a:cubicBezTo>
                  <a:pt x="38856" y="8104"/>
                  <a:pt x="38799" y="8032"/>
                  <a:pt x="38747" y="8032"/>
                </a:cubicBezTo>
                <a:cubicBezTo>
                  <a:pt x="38665" y="8032"/>
                  <a:pt x="38597" y="8210"/>
                  <a:pt x="38522" y="8210"/>
                </a:cubicBezTo>
                <a:cubicBezTo>
                  <a:pt x="38516" y="8210"/>
                  <a:pt x="38510" y="8208"/>
                  <a:pt x="38504" y="8206"/>
                </a:cubicBezTo>
                <a:cubicBezTo>
                  <a:pt x="38606" y="7878"/>
                  <a:pt x="38836" y="7279"/>
                  <a:pt x="39219" y="7279"/>
                </a:cubicBezTo>
                <a:cubicBezTo>
                  <a:pt x="39327" y="7279"/>
                  <a:pt x="39448" y="7327"/>
                  <a:pt x="39582" y="7443"/>
                </a:cubicBezTo>
                <a:cubicBezTo>
                  <a:pt x="39634" y="6602"/>
                  <a:pt x="40844" y="7075"/>
                  <a:pt x="40423" y="5444"/>
                </a:cubicBezTo>
                <a:lnTo>
                  <a:pt x="40423" y="5444"/>
                </a:lnTo>
                <a:cubicBezTo>
                  <a:pt x="40453" y="5458"/>
                  <a:pt x="40479" y="5464"/>
                  <a:pt x="40501" y="5464"/>
                </a:cubicBezTo>
                <a:cubicBezTo>
                  <a:pt x="40708" y="5464"/>
                  <a:pt x="40633" y="4937"/>
                  <a:pt x="40790" y="4937"/>
                </a:cubicBezTo>
                <a:cubicBezTo>
                  <a:pt x="40812" y="4937"/>
                  <a:pt x="40838" y="4947"/>
                  <a:pt x="40871" y="4971"/>
                </a:cubicBezTo>
                <a:cubicBezTo>
                  <a:pt x="40976" y="5313"/>
                  <a:pt x="40818" y="5234"/>
                  <a:pt x="40949" y="5629"/>
                </a:cubicBezTo>
                <a:cubicBezTo>
                  <a:pt x="41423" y="4655"/>
                  <a:pt x="41502" y="3525"/>
                  <a:pt x="41212" y="2473"/>
                </a:cubicBezTo>
                <a:cubicBezTo>
                  <a:pt x="40923" y="2236"/>
                  <a:pt x="40713" y="1894"/>
                  <a:pt x="40608" y="1526"/>
                </a:cubicBezTo>
                <a:cubicBezTo>
                  <a:pt x="40187" y="1184"/>
                  <a:pt x="39766" y="1447"/>
                  <a:pt x="39319" y="290"/>
                </a:cubicBezTo>
                <a:lnTo>
                  <a:pt x="39319" y="290"/>
                </a:lnTo>
                <a:cubicBezTo>
                  <a:pt x="39345" y="842"/>
                  <a:pt x="39030" y="710"/>
                  <a:pt x="39161" y="1289"/>
                </a:cubicBezTo>
                <a:cubicBezTo>
                  <a:pt x="39174" y="1302"/>
                  <a:pt x="39185" y="1308"/>
                  <a:pt x="39195" y="1308"/>
                </a:cubicBezTo>
                <a:cubicBezTo>
                  <a:pt x="39241" y="1308"/>
                  <a:pt x="39244" y="1166"/>
                  <a:pt x="39266" y="1079"/>
                </a:cubicBezTo>
                <a:cubicBezTo>
                  <a:pt x="39424" y="1394"/>
                  <a:pt x="39319" y="1315"/>
                  <a:pt x="39293" y="1552"/>
                </a:cubicBezTo>
                <a:cubicBezTo>
                  <a:pt x="39132" y="1311"/>
                  <a:pt x="39017" y="1208"/>
                  <a:pt x="38949" y="1208"/>
                </a:cubicBezTo>
                <a:cubicBezTo>
                  <a:pt x="38927" y="1208"/>
                  <a:pt x="38910" y="1218"/>
                  <a:pt x="38898" y="1236"/>
                </a:cubicBezTo>
                <a:cubicBezTo>
                  <a:pt x="38740" y="1052"/>
                  <a:pt x="38688" y="816"/>
                  <a:pt x="38740" y="579"/>
                </a:cubicBezTo>
                <a:cubicBezTo>
                  <a:pt x="38722" y="570"/>
                  <a:pt x="38706" y="566"/>
                  <a:pt x="38692" y="566"/>
                </a:cubicBezTo>
                <a:cubicBezTo>
                  <a:pt x="38621" y="566"/>
                  <a:pt x="38596" y="672"/>
                  <a:pt x="38661" y="868"/>
                </a:cubicBezTo>
                <a:cubicBezTo>
                  <a:pt x="38548" y="705"/>
                  <a:pt x="38442" y="639"/>
                  <a:pt x="38344" y="639"/>
                </a:cubicBezTo>
                <a:cubicBezTo>
                  <a:pt x="38078" y="639"/>
                  <a:pt x="37868" y="1120"/>
                  <a:pt x="37715" y="1447"/>
                </a:cubicBezTo>
                <a:cubicBezTo>
                  <a:pt x="37577" y="1293"/>
                  <a:pt x="37467" y="1227"/>
                  <a:pt x="37377" y="1227"/>
                </a:cubicBezTo>
                <a:cubicBezTo>
                  <a:pt x="37039" y="1227"/>
                  <a:pt x="36992" y="2159"/>
                  <a:pt x="36847" y="2762"/>
                </a:cubicBezTo>
                <a:cubicBezTo>
                  <a:pt x="36794" y="2709"/>
                  <a:pt x="36741" y="2630"/>
                  <a:pt x="36715" y="2578"/>
                </a:cubicBezTo>
                <a:cubicBezTo>
                  <a:pt x="36557" y="1552"/>
                  <a:pt x="36926" y="1394"/>
                  <a:pt x="36926" y="710"/>
                </a:cubicBezTo>
                <a:cubicBezTo>
                  <a:pt x="36768" y="447"/>
                  <a:pt x="36768" y="710"/>
                  <a:pt x="36584" y="369"/>
                </a:cubicBezTo>
                <a:cubicBezTo>
                  <a:pt x="36321" y="1552"/>
                  <a:pt x="35847" y="1289"/>
                  <a:pt x="35479" y="2131"/>
                </a:cubicBezTo>
                <a:cubicBezTo>
                  <a:pt x="35453" y="2025"/>
                  <a:pt x="35400" y="1947"/>
                  <a:pt x="35374" y="1841"/>
                </a:cubicBezTo>
                <a:cubicBezTo>
                  <a:pt x="35611" y="1499"/>
                  <a:pt x="35716" y="1079"/>
                  <a:pt x="35663" y="632"/>
                </a:cubicBezTo>
                <a:cubicBezTo>
                  <a:pt x="35609" y="555"/>
                  <a:pt x="35574" y="532"/>
                  <a:pt x="35546" y="532"/>
                </a:cubicBezTo>
                <a:cubicBezTo>
                  <a:pt x="35504" y="532"/>
                  <a:pt x="35481" y="584"/>
                  <a:pt x="35443" y="584"/>
                </a:cubicBezTo>
                <a:cubicBezTo>
                  <a:pt x="35419" y="584"/>
                  <a:pt x="35390" y="564"/>
                  <a:pt x="35348" y="500"/>
                </a:cubicBezTo>
                <a:lnTo>
                  <a:pt x="35348" y="500"/>
                </a:lnTo>
                <a:cubicBezTo>
                  <a:pt x="35458" y="757"/>
                  <a:pt x="35453" y="898"/>
                  <a:pt x="35377" y="898"/>
                </a:cubicBezTo>
                <a:cubicBezTo>
                  <a:pt x="35344" y="898"/>
                  <a:pt x="35298" y="871"/>
                  <a:pt x="35242" y="816"/>
                </a:cubicBezTo>
                <a:lnTo>
                  <a:pt x="35242" y="816"/>
                </a:lnTo>
                <a:cubicBezTo>
                  <a:pt x="35348" y="1052"/>
                  <a:pt x="35426" y="1289"/>
                  <a:pt x="35479" y="1552"/>
                </a:cubicBezTo>
                <a:cubicBezTo>
                  <a:pt x="35440" y="1531"/>
                  <a:pt x="35400" y="1520"/>
                  <a:pt x="35361" y="1520"/>
                </a:cubicBezTo>
                <a:cubicBezTo>
                  <a:pt x="35110" y="1520"/>
                  <a:pt x="34894" y="1941"/>
                  <a:pt x="35190" y="2578"/>
                </a:cubicBezTo>
                <a:cubicBezTo>
                  <a:pt x="35190" y="2626"/>
                  <a:pt x="35184" y="2646"/>
                  <a:pt x="35174" y="2646"/>
                </a:cubicBezTo>
                <a:cubicBezTo>
                  <a:pt x="35131" y="2646"/>
                  <a:pt x="35008" y="2246"/>
                  <a:pt x="34952" y="2246"/>
                </a:cubicBezTo>
                <a:cubicBezTo>
                  <a:pt x="34940" y="2246"/>
                  <a:pt x="34931" y="2266"/>
                  <a:pt x="34927" y="2315"/>
                </a:cubicBezTo>
                <a:cubicBezTo>
                  <a:pt x="34848" y="2131"/>
                  <a:pt x="35006" y="2104"/>
                  <a:pt x="34822" y="1762"/>
                </a:cubicBezTo>
                <a:cubicBezTo>
                  <a:pt x="34819" y="1762"/>
                  <a:pt x="34816" y="1762"/>
                  <a:pt x="34814" y="1762"/>
                </a:cubicBezTo>
                <a:cubicBezTo>
                  <a:pt x="34667" y="1762"/>
                  <a:pt x="34771" y="2477"/>
                  <a:pt x="34900" y="2709"/>
                </a:cubicBezTo>
                <a:cubicBezTo>
                  <a:pt x="34894" y="2727"/>
                  <a:pt x="34887" y="2735"/>
                  <a:pt x="34878" y="2735"/>
                </a:cubicBezTo>
                <a:cubicBezTo>
                  <a:pt x="34807" y="2735"/>
                  <a:pt x="34649" y="2244"/>
                  <a:pt x="34532" y="2104"/>
                </a:cubicBezTo>
                <a:lnTo>
                  <a:pt x="34532" y="2104"/>
                </a:lnTo>
                <a:cubicBezTo>
                  <a:pt x="34427" y="2420"/>
                  <a:pt x="34637" y="2657"/>
                  <a:pt x="34611" y="2972"/>
                </a:cubicBezTo>
                <a:cubicBezTo>
                  <a:pt x="34606" y="3010"/>
                  <a:pt x="34597" y="3025"/>
                  <a:pt x="34584" y="3025"/>
                </a:cubicBezTo>
                <a:cubicBezTo>
                  <a:pt x="34526" y="3025"/>
                  <a:pt x="34405" y="2690"/>
                  <a:pt x="34427" y="2604"/>
                </a:cubicBezTo>
                <a:cubicBezTo>
                  <a:pt x="34406" y="2591"/>
                  <a:pt x="34389" y="2585"/>
                  <a:pt x="34376" y="2585"/>
                </a:cubicBezTo>
                <a:cubicBezTo>
                  <a:pt x="34257" y="2585"/>
                  <a:pt x="34430" y="3064"/>
                  <a:pt x="34453" y="3183"/>
                </a:cubicBezTo>
                <a:cubicBezTo>
                  <a:pt x="34269" y="3051"/>
                  <a:pt x="34138" y="2867"/>
                  <a:pt x="34059" y="2683"/>
                </a:cubicBezTo>
                <a:cubicBezTo>
                  <a:pt x="34033" y="2315"/>
                  <a:pt x="34164" y="2394"/>
                  <a:pt x="34164" y="2157"/>
                </a:cubicBezTo>
                <a:cubicBezTo>
                  <a:pt x="34115" y="2116"/>
                  <a:pt x="34077" y="2098"/>
                  <a:pt x="34048" y="2098"/>
                </a:cubicBezTo>
                <a:cubicBezTo>
                  <a:pt x="33889" y="2098"/>
                  <a:pt x="34000" y="2635"/>
                  <a:pt x="34111" y="2946"/>
                </a:cubicBezTo>
                <a:cubicBezTo>
                  <a:pt x="33901" y="3104"/>
                  <a:pt x="33691" y="3209"/>
                  <a:pt x="33770" y="3998"/>
                </a:cubicBezTo>
                <a:cubicBezTo>
                  <a:pt x="33526" y="3803"/>
                  <a:pt x="33621" y="3540"/>
                  <a:pt x="33489" y="3314"/>
                </a:cubicBezTo>
                <a:lnTo>
                  <a:pt x="33489" y="3314"/>
                </a:lnTo>
                <a:cubicBezTo>
                  <a:pt x="33567" y="3578"/>
                  <a:pt x="33612" y="3859"/>
                  <a:pt x="33612" y="4077"/>
                </a:cubicBezTo>
                <a:cubicBezTo>
                  <a:pt x="33518" y="3952"/>
                  <a:pt x="33449" y="3903"/>
                  <a:pt x="33396" y="3903"/>
                </a:cubicBezTo>
                <a:cubicBezTo>
                  <a:pt x="33206" y="3903"/>
                  <a:pt x="33221" y="4533"/>
                  <a:pt x="33038" y="4533"/>
                </a:cubicBezTo>
                <a:cubicBezTo>
                  <a:pt x="33014" y="4533"/>
                  <a:pt x="32986" y="4522"/>
                  <a:pt x="32954" y="4498"/>
                </a:cubicBezTo>
                <a:cubicBezTo>
                  <a:pt x="32691" y="4129"/>
                  <a:pt x="33007" y="4261"/>
                  <a:pt x="32849" y="3919"/>
                </a:cubicBezTo>
                <a:lnTo>
                  <a:pt x="32849" y="3919"/>
                </a:lnTo>
                <a:cubicBezTo>
                  <a:pt x="32822" y="4056"/>
                  <a:pt x="32759" y="4143"/>
                  <a:pt x="32690" y="4143"/>
                </a:cubicBezTo>
                <a:cubicBezTo>
                  <a:pt x="32626" y="4143"/>
                  <a:pt x="32558" y="4069"/>
                  <a:pt x="32507" y="3893"/>
                </a:cubicBezTo>
                <a:cubicBezTo>
                  <a:pt x="32639" y="3630"/>
                  <a:pt x="32612" y="3525"/>
                  <a:pt x="32612" y="2893"/>
                </a:cubicBezTo>
                <a:lnTo>
                  <a:pt x="32639" y="2893"/>
                </a:lnTo>
                <a:cubicBezTo>
                  <a:pt x="32718" y="3042"/>
                  <a:pt x="32768" y="3101"/>
                  <a:pt x="32798" y="3101"/>
                </a:cubicBezTo>
                <a:cubicBezTo>
                  <a:pt x="32849" y="3101"/>
                  <a:pt x="32849" y="2942"/>
                  <a:pt x="32849" y="2762"/>
                </a:cubicBezTo>
                <a:cubicBezTo>
                  <a:pt x="33059" y="3025"/>
                  <a:pt x="33217" y="3314"/>
                  <a:pt x="33349" y="3630"/>
                </a:cubicBezTo>
                <a:cubicBezTo>
                  <a:pt x="33428" y="3235"/>
                  <a:pt x="33165" y="2893"/>
                  <a:pt x="33007" y="2525"/>
                </a:cubicBezTo>
                <a:lnTo>
                  <a:pt x="33007" y="2525"/>
                </a:lnTo>
                <a:cubicBezTo>
                  <a:pt x="33194" y="2597"/>
                  <a:pt x="33358" y="2899"/>
                  <a:pt x="33468" y="3244"/>
                </a:cubicBezTo>
                <a:lnTo>
                  <a:pt x="33468" y="3244"/>
                </a:lnTo>
                <a:cubicBezTo>
                  <a:pt x="33569" y="3116"/>
                  <a:pt x="33669" y="2965"/>
                  <a:pt x="33770" y="2814"/>
                </a:cubicBezTo>
                <a:cubicBezTo>
                  <a:pt x="33533" y="2499"/>
                  <a:pt x="33428" y="2131"/>
                  <a:pt x="33454" y="1736"/>
                </a:cubicBezTo>
                <a:cubicBezTo>
                  <a:pt x="33414" y="1690"/>
                  <a:pt x="33383" y="1670"/>
                  <a:pt x="33360" y="1670"/>
                </a:cubicBezTo>
                <a:cubicBezTo>
                  <a:pt x="33290" y="1670"/>
                  <a:pt x="33290" y="1848"/>
                  <a:pt x="33349" y="2025"/>
                </a:cubicBezTo>
                <a:cubicBezTo>
                  <a:pt x="33191" y="1605"/>
                  <a:pt x="33191" y="2025"/>
                  <a:pt x="32981" y="1526"/>
                </a:cubicBezTo>
                <a:cubicBezTo>
                  <a:pt x="32928" y="2078"/>
                  <a:pt x="32770" y="2104"/>
                  <a:pt x="32507" y="2210"/>
                </a:cubicBezTo>
                <a:cubicBezTo>
                  <a:pt x="32422" y="2040"/>
                  <a:pt x="32458" y="1870"/>
                  <a:pt x="32543" y="1870"/>
                </a:cubicBezTo>
                <a:cubicBezTo>
                  <a:pt x="32590" y="1870"/>
                  <a:pt x="32652" y="1921"/>
                  <a:pt x="32718" y="2052"/>
                </a:cubicBezTo>
                <a:cubicBezTo>
                  <a:pt x="32744" y="1999"/>
                  <a:pt x="32718" y="1920"/>
                  <a:pt x="32665" y="1868"/>
                </a:cubicBezTo>
                <a:lnTo>
                  <a:pt x="32665" y="1684"/>
                </a:lnTo>
                <a:cubicBezTo>
                  <a:pt x="32602" y="1607"/>
                  <a:pt x="32554" y="1576"/>
                  <a:pt x="32516" y="1576"/>
                </a:cubicBezTo>
                <a:cubicBezTo>
                  <a:pt x="32409" y="1576"/>
                  <a:pt x="32374" y="1811"/>
                  <a:pt x="32297" y="1947"/>
                </a:cubicBezTo>
                <a:cubicBezTo>
                  <a:pt x="32113" y="1605"/>
                  <a:pt x="32086" y="1210"/>
                  <a:pt x="31876" y="868"/>
                </a:cubicBezTo>
                <a:lnTo>
                  <a:pt x="31876" y="868"/>
                </a:lnTo>
                <a:cubicBezTo>
                  <a:pt x="31929" y="1263"/>
                  <a:pt x="31876" y="1105"/>
                  <a:pt x="31850" y="1447"/>
                </a:cubicBezTo>
                <a:cubicBezTo>
                  <a:pt x="31639" y="1263"/>
                  <a:pt x="31613" y="1052"/>
                  <a:pt x="31481" y="842"/>
                </a:cubicBezTo>
                <a:lnTo>
                  <a:pt x="31481" y="842"/>
                </a:lnTo>
                <a:cubicBezTo>
                  <a:pt x="31455" y="1000"/>
                  <a:pt x="31481" y="1184"/>
                  <a:pt x="31508" y="1315"/>
                </a:cubicBezTo>
                <a:cubicBezTo>
                  <a:pt x="31350" y="1158"/>
                  <a:pt x="31376" y="973"/>
                  <a:pt x="31192" y="816"/>
                </a:cubicBezTo>
                <a:cubicBezTo>
                  <a:pt x="31034" y="1079"/>
                  <a:pt x="30824" y="1079"/>
                  <a:pt x="30614" y="1131"/>
                </a:cubicBezTo>
                <a:cubicBezTo>
                  <a:pt x="30377" y="737"/>
                  <a:pt x="30614" y="868"/>
                  <a:pt x="30587" y="447"/>
                </a:cubicBezTo>
                <a:cubicBezTo>
                  <a:pt x="30555" y="406"/>
                  <a:pt x="30530" y="391"/>
                  <a:pt x="30510" y="391"/>
                </a:cubicBezTo>
                <a:cubicBezTo>
                  <a:pt x="30443" y="391"/>
                  <a:pt x="30423" y="558"/>
                  <a:pt x="30354" y="558"/>
                </a:cubicBezTo>
                <a:cubicBezTo>
                  <a:pt x="30322" y="558"/>
                  <a:pt x="30280" y="523"/>
                  <a:pt x="30219" y="421"/>
                </a:cubicBezTo>
                <a:lnTo>
                  <a:pt x="30219" y="421"/>
                </a:lnTo>
                <a:cubicBezTo>
                  <a:pt x="30272" y="579"/>
                  <a:pt x="30245" y="737"/>
                  <a:pt x="30351" y="895"/>
                </a:cubicBezTo>
                <a:cubicBezTo>
                  <a:pt x="30285" y="870"/>
                  <a:pt x="30223" y="859"/>
                  <a:pt x="30165" y="859"/>
                </a:cubicBezTo>
                <a:cubicBezTo>
                  <a:pt x="29700" y="859"/>
                  <a:pt x="29457" y="1564"/>
                  <a:pt x="29006" y="1564"/>
                </a:cubicBezTo>
                <a:cubicBezTo>
                  <a:pt x="28973" y="1564"/>
                  <a:pt x="28939" y="1560"/>
                  <a:pt x="28904" y="1552"/>
                </a:cubicBezTo>
                <a:lnTo>
                  <a:pt x="28904" y="1552"/>
                </a:lnTo>
                <a:cubicBezTo>
                  <a:pt x="28904" y="1684"/>
                  <a:pt x="29009" y="1789"/>
                  <a:pt x="29088" y="1920"/>
                </a:cubicBezTo>
                <a:cubicBezTo>
                  <a:pt x="29088" y="2157"/>
                  <a:pt x="29088" y="2394"/>
                  <a:pt x="28983" y="2420"/>
                </a:cubicBezTo>
                <a:cubicBezTo>
                  <a:pt x="28823" y="2051"/>
                  <a:pt x="28709" y="1918"/>
                  <a:pt x="28621" y="1918"/>
                </a:cubicBezTo>
                <a:cubicBezTo>
                  <a:pt x="28392" y="1918"/>
                  <a:pt x="28339" y="2827"/>
                  <a:pt x="28110" y="2827"/>
                </a:cubicBezTo>
                <a:cubicBezTo>
                  <a:pt x="28095" y="2827"/>
                  <a:pt x="28079" y="2823"/>
                  <a:pt x="28062" y="2814"/>
                </a:cubicBezTo>
                <a:cubicBezTo>
                  <a:pt x="27721" y="1499"/>
                  <a:pt x="28220" y="1736"/>
                  <a:pt x="28299" y="1105"/>
                </a:cubicBezTo>
                <a:cubicBezTo>
                  <a:pt x="28259" y="1060"/>
                  <a:pt x="28227" y="1044"/>
                  <a:pt x="28199" y="1044"/>
                </a:cubicBezTo>
                <a:cubicBezTo>
                  <a:pt x="28117" y="1044"/>
                  <a:pt x="28077" y="1191"/>
                  <a:pt x="28011" y="1191"/>
                </a:cubicBezTo>
                <a:cubicBezTo>
                  <a:pt x="27967" y="1191"/>
                  <a:pt x="27912" y="1128"/>
                  <a:pt x="27826" y="921"/>
                </a:cubicBezTo>
                <a:lnTo>
                  <a:pt x="27773" y="1499"/>
                </a:lnTo>
                <a:cubicBezTo>
                  <a:pt x="27668" y="1368"/>
                  <a:pt x="27589" y="1210"/>
                  <a:pt x="27536" y="1052"/>
                </a:cubicBezTo>
                <a:cubicBezTo>
                  <a:pt x="27600" y="1052"/>
                  <a:pt x="27595" y="759"/>
                  <a:pt x="27675" y="759"/>
                </a:cubicBezTo>
                <a:cubicBezTo>
                  <a:pt x="27693" y="759"/>
                  <a:pt x="27717" y="776"/>
                  <a:pt x="27747" y="816"/>
                </a:cubicBezTo>
                <a:cubicBezTo>
                  <a:pt x="27563" y="421"/>
                  <a:pt x="27747" y="579"/>
                  <a:pt x="27642" y="158"/>
                </a:cubicBezTo>
                <a:cubicBezTo>
                  <a:pt x="27574" y="45"/>
                  <a:pt x="27529" y="0"/>
                  <a:pt x="27498" y="0"/>
                </a:cubicBezTo>
                <a:close/>
              </a:path>
            </a:pathLst>
          </a:custGeom>
          <a:solidFill>
            <a:srgbClr val="373F6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476" name="Google Shape;476;p18"/>
          <p:cNvGrpSpPr/>
          <p:nvPr/>
        </p:nvGrpSpPr>
        <p:grpSpPr>
          <a:xfrm>
            <a:off x="431711" y="792850"/>
            <a:ext cx="510339" cy="1586743"/>
            <a:chOff x="4196925" y="3580075"/>
            <a:chExt cx="184125" cy="222925"/>
          </a:xfrm>
        </p:grpSpPr>
        <p:sp>
          <p:nvSpPr>
            <p:cNvPr id="477" name="Google Shape;477;p18"/>
            <p:cNvSpPr/>
            <p:nvPr/>
          </p:nvSpPr>
          <p:spPr>
            <a:xfrm>
              <a:off x="4196925" y="3602175"/>
              <a:ext cx="50000" cy="47925"/>
            </a:xfrm>
            <a:custGeom>
              <a:avLst/>
              <a:gdLst/>
              <a:ahLst/>
              <a:cxnLst/>
              <a:rect l="l" t="t" r="r" b="b"/>
              <a:pathLst>
                <a:path w="2000" h="1917" extrusionOk="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8" name="Google Shape;478;p18"/>
            <p:cNvSpPr/>
            <p:nvPr/>
          </p:nvSpPr>
          <p:spPr>
            <a:xfrm>
              <a:off x="4200875" y="3760625"/>
              <a:ext cx="46700" cy="42375"/>
            </a:xfrm>
            <a:custGeom>
              <a:avLst/>
              <a:gdLst/>
              <a:ahLst/>
              <a:cxnLst/>
              <a:rect l="l" t="t" r="r" b="b"/>
              <a:pathLst>
                <a:path w="1868" h="1695" extrusionOk="0">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79" name="Google Shape;479;p18"/>
            <p:cNvSpPr/>
            <p:nvPr/>
          </p:nvSpPr>
          <p:spPr>
            <a:xfrm>
              <a:off x="4301475" y="3580075"/>
              <a:ext cx="36850" cy="41450"/>
            </a:xfrm>
            <a:custGeom>
              <a:avLst/>
              <a:gdLst/>
              <a:ahLst/>
              <a:cxnLst/>
              <a:rect l="l" t="t" r="r" b="b"/>
              <a:pathLst>
                <a:path w="1474" h="1658" extrusionOk="0">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0" name="Google Shape;480;p18"/>
            <p:cNvSpPr/>
            <p:nvPr/>
          </p:nvSpPr>
          <p:spPr>
            <a:xfrm>
              <a:off x="4340925" y="3669875"/>
              <a:ext cx="40125" cy="38875"/>
            </a:xfrm>
            <a:custGeom>
              <a:avLst/>
              <a:gdLst/>
              <a:ahLst/>
              <a:cxnLst/>
              <a:rect l="l" t="t" r="r" b="b"/>
              <a:pathLst>
                <a:path w="1605" h="1555" extrusionOk="0">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1" name="Google Shape;481;p18"/>
            <p:cNvSpPr/>
            <p:nvPr/>
          </p:nvSpPr>
          <p:spPr>
            <a:xfrm>
              <a:off x="4258075" y="3649950"/>
              <a:ext cx="44075" cy="38650"/>
            </a:xfrm>
            <a:custGeom>
              <a:avLst/>
              <a:gdLst/>
              <a:ahLst/>
              <a:cxnLst/>
              <a:rect l="l" t="t" r="r" b="b"/>
              <a:pathLst>
                <a:path w="1763" h="1546" extrusionOk="0">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2" name="Google Shape;482;p18"/>
            <p:cNvSpPr/>
            <p:nvPr/>
          </p:nvSpPr>
          <p:spPr>
            <a:xfrm>
              <a:off x="4274500" y="3714200"/>
              <a:ext cx="36850" cy="36850"/>
            </a:xfrm>
            <a:custGeom>
              <a:avLst/>
              <a:gdLst/>
              <a:ahLst/>
              <a:cxnLst/>
              <a:rect l="l" t="t" r="r" b="b"/>
              <a:pathLst>
                <a:path w="1474" h="1474" extrusionOk="0">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483" name="Google Shape;483;p18"/>
          <p:cNvSpPr/>
          <p:nvPr/>
        </p:nvSpPr>
        <p:spPr>
          <a:xfrm rot="-5400000">
            <a:off x="-1439063" y="9513799"/>
            <a:ext cx="3585691" cy="1290824"/>
          </a:xfrm>
          <a:custGeom>
            <a:avLst/>
            <a:gdLst/>
            <a:ahLst/>
            <a:cxnLst/>
            <a:rect l="l" t="t" r="r" b="b"/>
            <a:pathLst>
              <a:path w="53259" h="49234" extrusionOk="0">
                <a:moveTo>
                  <a:pt x="53153" y="49234"/>
                </a:moveTo>
                <a:cubicBezTo>
                  <a:pt x="52706" y="48708"/>
                  <a:pt x="52311" y="48129"/>
                  <a:pt x="51943" y="47551"/>
                </a:cubicBezTo>
                <a:cubicBezTo>
                  <a:pt x="52390" y="48077"/>
                  <a:pt x="52864" y="48681"/>
                  <a:pt x="53258" y="49076"/>
                </a:cubicBezTo>
                <a:cubicBezTo>
                  <a:pt x="52890" y="48497"/>
                  <a:pt x="52417" y="47919"/>
                  <a:pt x="52048" y="47340"/>
                </a:cubicBezTo>
                <a:cubicBezTo>
                  <a:pt x="52180" y="47445"/>
                  <a:pt x="52233" y="47656"/>
                  <a:pt x="52338" y="47682"/>
                </a:cubicBezTo>
                <a:cubicBezTo>
                  <a:pt x="52180" y="47445"/>
                  <a:pt x="51812" y="47051"/>
                  <a:pt x="51812" y="46919"/>
                </a:cubicBezTo>
                <a:cubicBezTo>
                  <a:pt x="51970" y="47156"/>
                  <a:pt x="52206" y="47419"/>
                  <a:pt x="52417" y="47656"/>
                </a:cubicBezTo>
                <a:cubicBezTo>
                  <a:pt x="52522" y="47814"/>
                  <a:pt x="52916" y="48261"/>
                  <a:pt x="52916" y="48208"/>
                </a:cubicBezTo>
                <a:cubicBezTo>
                  <a:pt x="52259" y="47340"/>
                  <a:pt x="51286" y="46025"/>
                  <a:pt x="50628" y="45078"/>
                </a:cubicBezTo>
                <a:cubicBezTo>
                  <a:pt x="50523" y="44947"/>
                  <a:pt x="50260" y="44684"/>
                  <a:pt x="50392" y="44736"/>
                </a:cubicBezTo>
                <a:cubicBezTo>
                  <a:pt x="50497" y="44894"/>
                  <a:pt x="50470" y="44736"/>
                  <a:pt x="50392" y="44658"/>
                </a:cubicBezTo>
                <a:cubicBezTo>
                  <a:pt x="50576" y="44763"/>
                  <a:pt x="50733" y="45184"/>
                  <a:pt x="50918" y="45289"/>
                </a:cubicBezTo>
                <a:cubicBezTo>
                  <a:pt x="50812" y="45157"/>
                  <a:pt x="50760" y="45026"/>
                  <a:pt x="50760" y="44868"/>
                </a:cubicBezTo>
                <a:cubicBezTo>
                  <a:pt x="50865" y="44999"/>
                  <a:pt x="50996" y="45262"/>
                  <a:pt x="51128" y="45341"/>
                </a:cubicBezTo>
                <a:cubicBezTo>
                  <a:pt x="50918" y="44947"/>
                  <a:pt x="50470" y="44395"/>
                  <a:pt x="50339" y="44105"/>
                </a:cubicBezTo>
                <a:cubicBezTo>
                  <a:pt x="50628" y="44395"/>
                  <a:pt x="50918" y="44710"/>
                  <a:pt x="51154" y="45052"/>
                </a:cubicBezTo>
                <a:cubicBezTo>
                  <a:pt x="51102" y="44789"/>
                  <a:pt x="50786" y="44552"/>
                  <a:pt x="50549" y="44237"/>
                </a:cubicBezTo>
                <a:cubicBezTo>
                  <a:pt x="50234" y="43763"/>
                  <a:pt x="50023" y="43264"/>
                  <a:pt x="49603" y="42817"/>
                </a:cubicBezTo>
                <a:cubicBezTo>
                  <a:pt x="48551" y="41633"/>
                  <a:pt x="46815" y="40607"/>
                  <a:pt x="45421" y="39476"/>
                </a:cubicBezTo>
                <a:cubicBezTo>
                  <a:pt x="45631" y="39713"/>
                  <a:pt x="46078" y="39976"/>
                  <a:pt x="46236" y="40213"/>
                </a:cubicBezTo>
                <a:cubicBezTo>
                  <a:pt x="44474" y="38872"/>
                  <a:pt x="42554" y="37267"/>
                  <a:pt x="40845" y="35900"/>
                </a:cubicBezTo>
                <a:cubicBezTo>
                  <a:pt x="41397" y="36373"/>
                  <a:pt x="41818" y="36846"/>
                  <a:pt x="42317" y="37320"/>
                </a:cubicBezTo>
                <a:cubicBezTo>
                  <a:pt x="36426" y="32428"/>
                  <a:pt x="29825" y="27247"/>
                  <a:pt x="23907" y="22118"/>
                </a:cubicBezTo>
                <a:cubicBezTo>
                  <a:pt x="18490" y="17411"/>
                  <a:pt x="13230" y="12624"/>
                  <a:pt x="8312" y="8074"/>
                </a:cubicBezTo>
                <a:cubicBezTo>
                  <a:pt x="8233" y="8074"/>
                  <a:pt x="8417" y="8285"/>
                  <a:pt x="8259" y="8206"/>
                </a:cubicBezTo>
                <a:cubicBezTo>
                  <a:pt x="6760" y="6759"/>
                  <a:pt x="5366" y="5392"/>
                  <a:pt x="3998" y="4024"/>
                </a:cubicBezTo>
                <a:cubicBezTo>
                  <a:pt x="2657" y="2683"/>
                  <a:pt x="1447" y="1315"/>
                  <a:pt x="53" y="0"/>
                </a:cubicBezTo>
                <a:cubicBezTo>
                  <a:pt x="1" y="158"/>
                  <a:pt x="290" y="342"/>
                  <a:pt x="395" y="526"/>
                </a:cubicBezTo>
                <a:cubicBezTo>
                  <a:pt x="579" y="815"/>
                  <a:pt x="606" y="1105"/>
                  <a:pt x="947" y="1394"/>
                </a:cubicBezTo>
                <a:cubicBezTo>
                  <a:pt x="1132" y="2130"/>
                  <a:pt x="1894" y="2972"/>
                  <a:pt x="2262" y="3735"/>
                </a:cubicBezTo>
                <a:cubicBezTo>
                  <a:pt x="4314" y="6128"/>
                  <a:pt x="6471" y="8416"/>
                  <a:pt x="8785" y="10546"/>
                </a:cubicBezTo>
                <a:cubicBezTo>
                  <a:pt x="11178" y="12808"/>
                  <a:pt x="13703" y="15175"/>
                  <a:pt x="16280" y="17569"/>
                </a:cubicBezTo>
                <a:cubicBezTo>
                  <a:pt x="19568" y="20619"/>
                  <a:pt x="23329" y="23802"/>
                  <a:pt x="27037" y="27010"/>
                </a:cubicBezTo>
                <a:cubicBezTo>
                  <a:pt x="31613" y="30955"/>
                  <a:pt x="36426" y="34585"/>
                  <a:pt x="40319" y="38240"/>
                </a:cubicBezTo>
                <a:cubicBezTo>
                  <a:pt x="38557" y="36715"/>
                  <a:pt x="36663" y="35137"/>
                  <a:pt x="34717" y="33533"/>
                </a:cubicBezTo>
                <a:lnTo>
                  <a:pt x="34112" y="33059"/>
                </a:lnTo>
                <a:lnTo>
                  <a:pt x="33796" y="32796"/>
                </a:lnTo>
                <a:cubicBezTo>
                  <a:pt x="33665" y="32665"/>
                  <a:pt x="33560" y="32638"/>
                  <a:pt x="33744" y="32796"/>
                </a:cubicBezTo>
                <a:lnTo>
                  <a:pt x="34953" y="33796"/>
                </a:lnTo>
                <a:cubicBezTo>
                  <a:pt x="35348" y="34111"/>
                  <a:pt x="35637" y="34348"/>
                  <a:pt x="36005" y="34690"/>
                </a:cubicBezTo>
                <a:lnTo>
                  <a:pt x="34270" y="33296"/>
                </a:lnTo>
                <a:lnTo>
                  <a:pt x="33875" y="32954"/>
                </a:lnTo>
                <a:cubicBezTo>
                  <a:pt x="33796" y="32901"/>
                  <a:pt x="33744" y="32901"/>
                  <a:pt x="33849" y="32980"/>
                </a:cubicBezTo>
                <a:lnTo>
                  <a:pt x="34086" y="33164"/>
                </a:lnTo>
                <a:lnTo>
                  <a:pt x="34953" y="33875"/>
                </a:lnTo>
                <a:cubicBezTo>
                  <a:pt x="36137" y="34795"/>
                  <a:pt x="37320" y="35847"/>
                  <a:pt x="38136" y="36452"/>
                </a:cubicBezTo>
                <a:cubicBezTo>
                  <a:pt x="38031" y="36452"/>
                  <a:pt x="38346" y="36689"/>
                  <a:pt x="38372" y="36662"/>
                </a:cubicBezTo>
                <a:cubicBezTo>
                  <a:pt x="37873" y="36268"/>
                  <a:pt x="38872" y="36978"/>
                  <a:pt x="38820" y="37057"/>
                </a:cubicBezTo>
                <a:cubicBezTo>
                  <a:pt x="38767" y="37004"/>
                  <a:pt x="38688" y="36925"/>
                  <a:pt x="38662" y="36952"/>
                </a:cubicBezTo>
                <a:lnTo>
                  <a:pt x="42186" y="39924"/>
                </a:lnTo>
                <a:cubicBezTo>
                  <a:pt x="43422" y="40976"/>
                  <a:pt x="44684" y="42001"/>
                  <a:pt x="45868" y="42895"/>
                </a:cubicBezTo>
                <a:cubicBezTo>
                  <a:pt x="46447" y="43343"/>
                  <a:pt x="47078" y="43711"/>
                  <a:pt x="47735" y="44000"/>
                </a:cubicBezTo>
                <a:cubicBezTo>
                  <a:pt x="47630" y="43869"/>
                  <a:pt x="47472" y="43869"/>
                  <a:pt x="47472" y="43790"/>
                </a:cubicBezTo>
                <a:cubicBezTo>
                  <a:pt x="47577" y="43763"/>
                  <a:pt x="47814" y="44000"/>
                  <a:pt x="47919" y="44000"/>
                </a:cubicBezTo>
                <a:cubicBezTo>
                  <a:pt x="47472" y="43606"/>
                  <a:pt x="46920" y="43369"/>
                  <a:pt x="46447" y="42922"/>
                </a:cubicBezTo>
                <a:cubicBezTo>
                  <a:pt x="47525" y="43606"/>
                  <a:pt x="48498" y="44395"/>
                  <a:pt x="49340" y="45315"/>
                </a:cubicBezTo>
                <a:cubicBezTo>
                  <a:pt x="49392" y="45368"/>
                  <a:pt x="49708" y="45657"/>
                  <a:pt x="49603" y="45525"/>
                </a:cubicBezTo>
                <a:cubicBezTo>
                  <a:pt x="48603" y="44368"/>
                  <a:pt x="47472" y="43343"/>
                  <a:pt x="46210" y="42448"/>
                </a:cubicBezTo>
                <a:cubicBezTo>
                  <a:pt x="46184" y="42527"/>
                  <a:pt x="45999" y="42264"/>
                  <a:pt x="45973" y="42343"/>
                </a:cubicBezTo>
                <a:cubicBezTo>
                  <a:pt x="46499" y="42790"/>
                  <a:pt x="47157" y="43158"/>
                  <a:pt x="47604" y="43606"/>
                </a:cubicBezTo>
                <a:cubicBezTo>
                  <a:pt x="46552" y="42817"/>
                  <a:pt x="45368" y="41922"/>
                  <a:pt x="44106" y="40976"/>
                </a:cubicBezTo>
                <a:cubicBezTo>
                  <a:pt x="42870" y="40029"/>
                  <a:pt x="41581" y="39029"/>
                  <a:pt x="40371" y="38030"/>
                </a:cubicBezTo>
                <a:cubicBezTo>
                  <a:pt x="38898" y="36794"/>
                  <a:pt x="37557" y="35400"/>
                  <a:pt x="35769" y="34085"/>
                </a:cubicBezTo>
                <a:cubicBezTo>
                  <a:pt x="35795" y="34190"/>
                  <a:pt x="36426" y="34637"/>
                  <a:pt x="36637" y="34874"/>
                </a:cubicBezTo>
                <a:cubicBezTo>
                  <a:pt x="35138" y="33585"/>
                  <a:pt x="34112" y="32928"/>
                  <a:pt x="32560" y="31560"/>
                </a:cubicBezTo>
                <a:cubicBezTo>
                  <a:pt x="32639" y="31639"/>
                  <a:pt x="32481" y="31455"/>
                  <a:pt x="32376" y="31376"/>
                </a:cubicBezTo>
                <a:cubicBezTo>
                  <a:pt x="31692" y="30771"/>
                  <a:pt x="30798" y="30061"/>
                  <a:pt x="30351" y="29667"/>
                </a:cubicBezTo>
                <a:cubicBezTo>
                  <a:pt x="26169" y="26063"/>
                  <a:pt x="21593" y="22250"/>
                  <a:pt x="17753" y="18594"/>
                </a:cubicBezTo>
                <a:lnTo>
                  <a:pt x="26511" y="26090"/>
                </a:lnTo>
                <a:cubicBezTo>
                  <a:pt x="26564" y="26116"/>
                  <a:pt x="26643" y="26195"/>
                  <a:pt x="26669" y="26195"/>
                </a:cubicBezTo>
                <a:lnTo>
                  <a:pt x="26459" y="25985"/>
                </a:lnTo>
                <a:cubicBezTo>
                  <a:pt x="25222" y="24854"/>
                  <a:pt x="24539" y="24328"/>
                  <a:pt x="23829" y="23644"/>
                </a:cubicBezTo>
                <a:cubicBezTo>
                  <a:pt x="26090" y="25616"/>
                  <a:pt x="28747" y="27720"/>
                  <a:pt x="31087" y="29719"/>
                </a:cubicBezTo>
                <a:cubicBezTo>
                  <a:pt x="33270" y="31613"/>
                  <a:pt x="35558" y="33375"/>
                  <a:pt x="37715" y="35163"/>
                </a:cubicBezTo>
                <a:cubicBezTo>
                  <a:pt x="41002" y="37925"/>
                  <a:pt x="44290" y="40844"/>
                  <a:pt x="47551" y="43316"/>
                </a:cubicBezTo>
                <a:cubicBezTo>
                  <a:pt x="47472" y="43290"/>
                  <a:pt x="47472" y="43211"/>
                  <a:pt x="47551" y="43264"/>
                </a:cubicBezTo>
                <a:cubicBezTo>
                  <a:pt x="47788" y="43500"/>
                  <a:pt x="48025" y="43684"/>
                  <a:pt x="48314" y="43869"/>
                </a:cubicBezTo>
                <a:cubicBezTo>
                  <a:pt x="48156" y="43711"/>
                  <a:pt x="47867" y="43553"/>
                  <a:pt x="47867" y="43421"/>
                </a:cubicBezTo>
                <a:cubicBezTo>
                  <a:pt x="49997" y="45394"/>
                  <a:pt x="51391" y="47366"/>
                  <a:pt x="53153" y="49234"/>
                </a:cubicBezTo>
                <a:close/>
                <a:moveTo>
                  <a:pt x="40371" y="38293"/>
                </a:moveTo>
                <a:cubicBezTo>
                  <a:pt x="42212" y="39687"/>
                  <a:pt x="44185" y="41475"/>
                  <a:pt x="45947" y="42711"/>
                </a:cubicBezTo>
                <a:cubicBezTo>
                  <a:pt x="46052" y="42843"/>
                  <a:pt x="45842" y="42685"/>
                  <a:pt x="45842" y="42711"/>
                </a:cubicBezTo>
                <a:cubicBezTo>
                  <a:pt x="43895" y="41239"/>
                  <a:pt x="41976" y="39713"/>
                  <a:pt x="40371" y="38293"/>
                </a:cubicBezTo>
                <a:close/>
                <a:moveTo>
                  <a:pt x="39714" y="37609"/>
                </a:moveTo>
                <a:cubicBezTo>
                  <a:pt x="40897" y="38530"/>
                  <a:pt x="42186" y="39661"/>
                  <a:pt x="43212" y="40476"/>
                </a:cubicBezTo>
                <a:cubicBezTo>
                  <a:pt x="42133" y="39687"/>
                  <a:pt x="40818" y="38556"/>
                  <a:pt x="39714" y="37583"/>
                </a:cubicBezTo>
                <a:close/>
                <a:moveTo>
                  <a:pt x="46894" y="42790"/>
                </a:moveTo>
                <a:cubicBezTo>
                  <a:pt x="47157" y="42922"/>
                  <a:pt x="47683" y="43395"/>
                  <a:pt x="47157" y="43001"/>
                </a:cubicBezTo>
                <a:close/>
                <a:moveTo>
                  <a:pt x="22145" y="20988"/>
                </a:moveTo>
                <a:cubicBezTo>
                  <a:pt x="22066" y="20909"/>
                  <a:pt x="21988" y="20856"/>
                  <a:pt x="21935" y="20777"/>
                </a:cubicBezTo>
                <a:cubicBezTo>
                  <a:pt x="21961" y="20725"/>
                  <a:pt x="22251" y="20961"/>
                  <a:pt x="22145" y="20961"/>
                </a:cubicBezTo>
                <a:close/>
                <a:moveTo>
                  <a:pt x="20646" y="19646"/>
                </a:moveTo>
                <a:cubicBezTo>
                  <a:pt x="20594" y="19699"/>
                  <a:pt x="20436" y="19488"/>
                  <a:pt x="20383" y="19410"/>
                </a:cubicBezTo>
                <a:cubicBezTo>
                  <a:pt x="20331" y="19331"/>
                  <a:pt x="20541" y="19541"/>
                  <a:pt x="20646" y="19620"/>
                </a:cubicBezTo>
                <a:close/>
                <a:moveTo>
                  <a:pt x="46447" y="40423"/>
                </a:moveTo>
                <a:cubicBezTo>
                  <a:pt x="46499" y="40292"/>
                  <a:pt x="46604" y="40634"/>
                  <a:pt x="46683" y="40581"/>
                </a:cubicBezTo>
                <a:cubicBezTo>
                  <a:pt x="46815" y="40765"/>
                  <a:pt x="46394" y="40476"/>
                  <a:pt x="46447" y="40423"/>
                </a:cubicBezTo>
                <a:close/>
              </a:path>
            </a:pathLst>
          </a:custGeom>
          <a:solidFill>
            <a:schemeClr val="accent4"/>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84" name="Google Shape;484;p18"/>
          <p:cNvSpPr/>
          <p:nvPr/>
        </p:nvSpPr>
        <p:spPr>
          <a:xfrm>
            <a:off x="6039981" y="7417727"/>
            <a:ext cx="853436" cy="2524854"/>
          </a:xfrm>
          <a:custGeom>
            <a:avLst/>
            <a:gdLst/>
            <a:ahLst/>
            <a:cxnLst/>
            <a:rect l="l" t="t" r="r" b="b"/>
            <a:pathLst>
              <a:path w="28384" h="32703" extrusionOk="0">
                <a:moveTo>
                  <a:pt x="27253" y="1826"/>
                </a:moveTo>
                <a:cubicBezTo>
                  <a:pt x="27463" y="1826"/>
                  <a:pt x="27384" y="2063"/>
                  <a:pt x="27148" y="2142"/>
                </a:cubicBezTo>
                <a:cubicBezTo>
                  <a:pt x="27106" y="2158"/>
                  <a:pt x="27075" y="2167"/>
                  <a:pt x="27054" y="2167"/>
                </a:cubicBezTo>
                <a:cubicBezTo>
                  <a:pt x="27010" y="2167"/>
                  <a:pt x="27015" y="2126"/>
                  <a:pt x="27069" y="2037"/>
                </a:cubicBezTo>
                <a:lnTo>
                  <a:pt x="27016" y="2010"/>
                </a:lnTo>
                <a:cubicBezTo>
                  <a:pt x="27069" y="1931"/>
                  <a:pt x="27148" y="1852"/>
                  <a:pt x="27253" y="1826"/>
                </a:cubicBezTo>
                <a:close/>
                <a:moveTo>
                  <a:pt x="27792" y="2129"/>
                </a:moveTo>
                <a:cubicBezTo>
                  <a:pt x="27832" y="2129"/>
                  <a:pt x="27871" y="2142"/>
                  <a:pt x="27910" y="2168"/>
                </a:cubicBezTo>
                <a:cubicBezTo>
                  <a:pt x="27963" y="2221"/>
                  <a:pt x="27937" y="2300"/>
                  <a:pt x="27832" y="2326"/>
                </a:cubicBezTo>
                <a:lnTo>
                  <a:pt x="27621" y="2326"/>
                </a:lnTo>
                <a:cubicBezTo>
                  <a:pt x="27595" y="2300"/>
                  <a:pt x="27621" y="2221"/>
                  <a:pt x="27674" y="2168"/>
                </a:cubicBezTo>
                <a:cubicBezTo>
                  <a:pt x="27713" y="2142"/>
                  <a:pt x="27753" y="2129"/>
                  <a:pt x="27792" y="2129"/>
                </a:cubicBezTo>
                <a:close/>
                <a:moveTo>
                  <a:pt x="25489" y="3294"/>
                </a:moveTo>
                <a:cubicBezTo>
                  <a:pt x="25538" y="3294"/>
                  <a:pt x="25597" y="3341"/>
                  <a:pt x="25675" y="3430"/>
                </a:cubicBezTo>
                <a:cubicBezTo>
                  <a:pt x="25806" y="3536"/>
                  <a:pt x="25780" y="3720"/>
                  <a:pt x="25649" y="3799"/>
                </a:cubicBezTo>
                <a:cubicBezTo>
                  <a:pt x="25599" y="3857"/>
                  <a:pt x="25546" y="3884"/>
                  <a:pt x="25500" y="3884"/>
                </a:cubicBezTo>
                <a:cubicBezTo>
                  <a:pt x="25401" y="3884"/>
                  <a:pt x="25332" y="3760"/>
                  <a:pt x="25386" y="3562"/>
                </a:cubicBezTo>
                <a:lnTo>
                  <a:pt x="25333" y="3562"/>
                </a:lnTo>
                <a:cubicBezTo>
                  <a:pt x="25378" y="3380"/>
                  <a:pt x="25424" y="3294"/>
                  <a:pt x="25489" y="3294"/>
                </a:cubicBezTo>
                <a:close/>
                <a:moveTo>
                  <a:pt x="26225" y="3886"/>
                </a:moveTo>
                <a:cubicBezTo>
                  <a:pt x="26272" y="3886"/>
                  <a:pt x="26319" y="3901"/>
                  <a:pt x="26359" y="3930"/>
                </a:cubicBezTo>
                <a:cubicBezTo>
                  <a:pt x="26569" y="4035"/>
                  <a:pt x="26543" y="4062"/>
                  <a:pt x="26254" y="4141"/>
                </a:cubicBezTo>
                <a:cubicBezTo>
                  <a:pt x="26123" y="4195"/>
                  <a:pt x="26046" y="4227"/>
                  <a:pt x="26011" y="4227"/>
                </a:cubicBezTo>
                <a:cubicBezTo>
                  <a:pt x="25960" y="4227"/>
                  <a:pt x="25992" y="4163"/>
                  <a:pt x="26069" y="4009"/>
                </a:cubicBezTo>
                <a:lnTo>
                  <a:pt x="26017" y="4009"/>
                </a:lnTo>
                <a:cubicBezTo>
                  <a:pt x="26066" y="3927"/>
                  <a:pt x="26146" y="3886"/>
                  <a:pt x="26225" y="3886"/>
                </a:cubicBezTo>
                <a:close/>
                <a:moveTo>
                  <a:pt x="26422" y="4534"/>
                </a:moveTo>
                <a:cubicBezTo>
                  <a:pt x="26446" y="4534"/>
                  <a:pt x="26472" y="4543"/>
                  <a:pt x="26490" y="4561"/>
                </a:cubicBezTo>
                <a:cubicBezTo>
                  <a:pt x="26569" y="4588"/>
                  <a:pt x="26595" y="4719"/>
                  <a:pt x="26517" y="4772"/>
                </a:cubicBezTo>
                <a:lnTo>
                  <a:pt x="26490" y="4772"/>
                </a:lnTo>
                <a:cubicBezTo>
                  <a:pt x="26432" y="4810"/>
                  <a:pt x="26389" y="4835"/>
                  <a:pt x="26359" y="4835"/>
                </a:cubicBezTo>
                <a:cubicBezTo>
                  <a:pt x="26348" y="4835"/>
                  <a:pt x="26339" y="4831"/>
                  <a:pt x="26332" y="4824"/>
                </a:cubicBezTo>
                <a:cubicBezTo>
                  <a:pt x="26306" y="4798"/>
                  <a:pt x="26306" y="4719"/>
                  <a:pt x="26332" y="4614"/>
                </a:cubicBezTo>
                <a:cubicBezTo>
                  <a:pt x="26332" y="4563"/>
                  <a:pt x="26376" y="4534"/>
                  <a:pt x="26422" y="4534"/>
                </a:cubicBezTo>
                <a:close/>
                <a:moveTo>
                  <a:pt x="23897" y="4605"/>
                </a:moveTo>
                <a:cubicBezTo>
                  <a:pt x="24022" y="4605"/>
                  <a:pt x="24015" y="4643"/>
                  <a:pt x="23913" y="4745"/>
                </a:cubicBezTo>
                <a:cubicBezTo>
                  <a:pt x="23808" y="4824"/>
                  <a:pt x="23702" y="4877"/>
                  <a:pt x="23597" y="4903"/>
                </a:cubicBezTo>
                <a:cubicBezTo>
                  <a:pt x="23492" y="4903"/>
                  <a:pt x="23334" y="4772"/>
                  <a:pt x="23413" y="4693"/>
                </a:cubicBezTo>
                <a:lnTo>
                  <a:pt x="23361" y="4693"/>
                </a:lnTo>
                <a:cubicBezTo>
                  <a:pt x="23492" y="4640"/>
                  <a:pt x="23624" y="4614"/>
                  <a:pt x="23755" y="4614"/>
                </a:cubicBezTo>
                <a:cubicBezTo>
                  <a:pt x="23814" y="4608"/>
                  <a:pt x="23861" y="4605"/>
                  <a:pt x="23897" y="4605"/>
                </a:cubicBezTo>
                <a:close/>
                <a:moveTo>
                  <a:pt x="26664" y="4813"/>
                </a:moveTo>
                <a:cubicBezTo>
                  <a:pt x="26712" y="4813"/>
                  <a:pt x="26792" y="4832"/>
                  <a:pt x="26885" y="4851"/>
                </a:cubicBezTo>
                <a:cubicBezTo>
                  <a:pt x="27016" y="4903"/>
                  <a:pt x="27043" y="4982"/>
                  <a:pt x="26990" y="5035"/>
                </a:cubicBezTo>
                <a:cubicBezTo>
                  <a:pt x="26957" y="5068"/>
                  <a:pt x="26915" y="5082"/>
                  <a:pt x="26873" y="5082"/>
                </a:cubicBezTo>
                <a:cubicBezTo>
                  <a:pt x="26815" y="5082"/>
                  <a:pt x="26757" y="5054"/>
                  <a:pt x="26727" y="5008"/>
                </a:cubicBezTo>
                <a:cubicBezTo>
                  <a:pt x="26674" y="4930"/>
                  <a:pt x="26648" y="4851"/>
                  <a:pt x="26674" y="4824"/>
                </a:cubicBezTo>
                <a:lnTo>
                  <a:pt x="26622" y="4824"/>
                </a:lnTo>
                <a:cubicBezTo>
                  <a:pt x="26629" y="4817"/>
                  <a:pt x="26644" y="4813"/>
                  <a:pt x="26664" y="4813"/>
                </a:cubicBezTo>
                <a:close/>
                <a:moveTo>
                  <a:pt x="23411" y="5136"/>
                </a:moveTo>
                <a:cubicBezTo>
                  <a:pt x="23445" y="5136"/>
                  <a:pt x="23482" y="5156"/>
                  <a:pt x="23518" y="5193"/>
                </a:cubicBezTo>
                <a:cubicBezTo>
                  <a:pt x="23597" y="5245"/>
                  <a:pt x="23624" y="5377"/>
                  <a:pt x="23571" y="5456"/>
                </a:cubicBezTo>
                <a:cubicBezTo>
                  <a:pt x="23545" y="5482"/>
                  <a:pt x="23505" y="5495"/>
                  <a:pt x="23466" y="5495"/>
                </a:cubicBezTo>
                <a:cubicBezTo>
                  <a:pt x="23426" y="5495"/>
                  <a:pt x="23387" y="5482"/>
                  <a:pt x="23361" y="5456"/>
                </a:cubicBezTo>
                <a:cubicBezTo>
                  <a:pt x="23308" y="5377"/>
                  <a:pt x="23308" y="5298"/>
                  <a:pt x="23361" y="5219"/>
                </a:cubicBezTo>
                <a:lnTo>
                  <a:pt x="23308" y="5219"/>
                </a:lnTo>
                <a:cubicBezTo>
                  <a:pt x="23336" y="5162"/>
                  <a:pt x="23372" y="5136"/>
                  <a:pt x="23411" y="5136"/>
                </a:cubicBezTo>
                <a:close/>
                <a:moveTo>
                  <a:pt x="21383" y="6493"/>
                </a:moveTo>
                <a:cubicBezTo>
                  <a:pt x="21428" y="6493"/>
                  <a:pt x="21487" y="6527"/>
                  <a:pt x="21546" y="6586"/>
                </a:cubicBezTo>
                <a:cubicBezTo>
                  <a:pt x="21677" y="6692"/>
                  <a:pt x="21677" y="6823"/>
                  <a:pt x="21598" y="6849"/>
                </a:cubicBezTo>
                <a:cubicBezTo>
                  <a:pt x="21577" y="6856"/>
                  <a:pt x="21554" y="6860"/>
                  <a:pt x="21530" y="6860"/>
                </a:cubicBezTo>
                <a:cubicBezTo>
                  <a:pt x="21465" y="6860"/>
                  <a:pt x="21393" y="6835"/>
                  <a:pt x="21335" y="6797"/>
                </a:cubicBezTo>
                <a:cubicBezTo>
                  <a:pt x="21283" y="6718"/>
                  <a:pt x="21283" y="6639"/>
                  <a:pt x="21335" y="6560"/>
                </a:cubicBezTo>
                <a:lnTo>
                  <a:pt x="21309" y="6560"/>
                </a:lnTo>
                <a:cubicBezTo>
                  <a:pt x="21321" y="6514"/>
                  <a:pt x="21347" y="6493"/>
                  <a:pt x="21383" y="6493"/>
                </a:cubicBezTo>
                <a:close/>
                <a:moveTo>
                  <a:pt x="20983" y="6619"/>
                </a:moveTo>
                <a:cubicBezTo>
                  <a:pt x="21042" y="6619"/>
                  <a:pt x="21093" y="6654"/>
                  <a:pt x="21125" y="6718"/>
                </a:cubicBezTo>
                <a:cubicBezTo>
                  <a:pt x="21151" y="6823"/>
                  <a:pt x="21151" y="6928"/>
                  <a:pt x="21099" y="7034"/>
                </a:cubicBezTo>
                <a:cubicBezTo>
                  <a:pt x="21089" y="7052"/>
                  <a:pt x="21070" y="7061"/>
                  <a:pt x="21046" y="7061"/>
                </a:cubicBezTo>
                <a:cubicBezTo>
                  <a:pt x="21001" y="7061"/>
                  <a:pt x="20939" y="7032"/>
                  <a:pt x="20888" y="6981"/>
                </a:cubicBezTo>
                <a:lnTo>
                  <a:pt x="20836" y="6981"/>
                </a:lnTo>
                <a:cubicBezTo>
                  <a:pt x="20757" y="6902"/>
                  <a:pt x="20757" y="6744"/>
                  <a:pt x="20862" y="6665"/>
                </a:cubicBezTo>
                <a:cubicBezTo>
                  <a:pt x="20904" y="6634"/>
                  <a:pt x="20945" y="6619"/>
                  <a:pt x="20983" y="6619"/>
                </a:cubicBezTo>
                <a:close/>
                <a:moveTo>
                  <a:pt x="26380" y="7241"/>
                </a:moveTo>
                <a:cubicBezTo>
                  <a:pt x="26417" y="7241"/>
                  <a:pt x="26467" y="7292"/>
                  <a:pt x="26517" y="7375"/>
                </a:cubicBezTo>
                <a:cubicBezTo>
                  <a:pt x="26652" y="7579"/>
                  <a:pt x="26679" y="7695"/>
                  <a:pt x="26623" y="7695"/>
                </a:cubicBezTo>
                <a:cubicBezTo>
                  <a:pt x="26593" y="7695"/>
                  <a:pt x="26538" y="7660"/>
                  <a:pt x="26464" y="7586"/>
                </a:cubicBezTo>
                <a:lnTo>
                  <a:pt x="26411" y="7586"/>
                </a:lnTo>
                <a:cubicBezTo>
                  <a:pt x="26359" y="7507"/>
                  <a:pt x="26306" y="7402"/>
                  <a:pt x="26332" y="7297"/>
                </a:cubicBezTo>
                <a:cubicBezTo>
                  <a:pt x="26342" y="7258"/>
                  <a:pt x="26359" y="7241"/>
                  <a:pt x="26380" y="7241"/>
                </a:cubicBezTo>
                <a:close/>
                <a:moveTo>
                  <a:pt x="21540" y="7089"/>
                </a:moveTo>
                <a:cubicBezTo>
                  <a:pt x="21624" y="7089"/>
                  <a:pt x="21651" y="7145"/>
                  <a:pt x="21651" y="7297"/>
                </a:cubicBezTo>
                <a:cubicBezTo>
                  <a:pt x="21651" y="7428"/>
                  <a:pt x="21730" y="7560"/>
                  <a:pt x="21809" y="7560"/>
                </a:cubicBezTo>
                <a:cubicBezTo>
                  <a:pt x="21888" y="7560"/>
                  <a:pt x="21888" y="7612"/>
                  <a:pt x="21809" y="7665"/>
                </a:cubicBezTo>
                <a:cubicBezTo>
                  <a:pt x="21730" y="7744"/>
                  <a:pt x="21783" y="7928"/>
                  <a:pt x="21914" y="8112"/>
                </a:cubicBezTo>
                <a:cubicBezTo>
                  <a:pt x="21950" y="8165"/>
                  <a:pt x="21961" y="8192"/>
                  <a:pt x="21948" y="8192"/>
                </a:cubicBezTo>
                <a:cubicBezTo>
                  <a:pt x="21923" y="8192"/>
                  <a:pt x="21807" y="8092"/>
                  <a:pt x="21598" y="7901"/>
                </a:cubicBezTo>
                <a:cubicBezTo>
                  <a:pt x="21414" y="7717"/>
                  <a:pt x="21230" y="7507"/>
                  <a:pt x="21125" y="7270"/>
                </a:cubicBezTo>
                <a:cubicBezTo>
                  <a:pt x="21204" y="7218"/>
                  <a:pt x="21309" y="7139"/>
                  <a:pt x="21441" y="7112"/>
                </a:cubicBezTo>
                <a:lnTo>
                  <a:pt x="21414" y="7112"/>
                </a:lnTo>
                <a:cubicBezTo>
                  <a:pt x="21466" y="7098"/>
                  <a:pt x="21507" y="7089"/>
                  <a:pt x="21540" y="7089"/>
                </a:cubicBezTo>
                <a:close/>
                <a:moveTo>
                  <a:pt x="20270" y="7993"/>
                </a:moveTo>
                <a:cubicBezTo>
                  <a:pt x="20329" y="7993"/>
                  <a:pt x="20389" y="8007"/>
                  <a:pt x="20441" y="8033"/>
                </a:cubicBezTo>
                <a:cubicBezTo>
                  <a:pt x="20757" y="8164"/>
                  <a:pt x="20783" y="8217"/>
                  <a:pt x="20468" y="8243"/>
                </a:cubicBezTo>
                <a:cubicBezTo>
                  <a:pt x="20419" y="8251"/>
                  <a:pt x="20372" y="8255"/>
                  <a:pt x="20329" y="8255"/>
                </a:cubicBezTo>
                <a:cubicBezTo>
                  <a:pt x="20096" y="8255"/>
                  <a:pt x="19966" y="8144"/>
                  <a:pt x="20099" y="8033"/>
                </a:cubicBezTo>
                <a:cubicBezTo>
                  <a:pt x="20152" y="8007"/>
                  <a:pt x="20211" y="7993"/>
                  <a:pt x="20270" y="7993"/>
                </a:cubicBezTo>
                <a:close/>
                <a:moveTo>
                  <a:pt x="23071" y="8375"/>
                </a:moveTo>
                <a:cubicBezTo>
                  <a:pt x="23150" y="8375"/>
                  <a:pt x="23150" y="8480"/>
                  <a:pt x="23071" y="8585"/>
                </a:cubicBezTo>
                <a:cubicBezTo>
                  <a:pt x="22995" y="8642"/>
                  <a:pt x="22906" y="8685"/>
                  <a:pt x="22842" y="8685"/>
                </a:cubicBezTo>
                <a:cubicBezTo>
                  <a:pt x="22817" y="8685"/>
                  <a:pt x="22797" y="8679"/>
                  <a:pt x="22782" y="8664"/>
                </a:cubicBezTo>
                <a:cubicBezTo>
                  <a:pt x="22729" y="8585"/>
                  <a:pt x="22756" y="8506"/>
                  <a:pt x="22835" y="8454"/>
                </a:cubicBezTo>
                <a:lnTo>
                  <a:pt x="22782" y="8454"/>
                </a:lnTo>
                <a:cubicBezTo>
                  <a:pt x="22861" y="8401"/>
                  <a:pt x="22966" y="8375"/>
                  <a:pt x="23071" y="8375"/>
                </a:cubicBezTo>
                <a:close/>
                <a:moveTo>
                  <a:pt x="19839" y="8347"/>
                </a:moveTo>
                <a:cubicBezTo>
                  <a:pt x="19889" y="8347"/>
                  <a:pt x="19940" y="8365"/>
                  <a:pt x="19994" y="8401"/>
                </a:cubicBezTo>
                <a:cubicBezTo>
                  <a:pt x="20152" y="8480"/>
                  <a:pt x="20152" y="8533"/>
                  <a:pt x="20020" y="8585"/>
                </a:cubicBezTo>
                <a:cubicBezTo>
                  <a:pt x="19889" y="8664"/>
                  <a:pt x="19784" y="8796"/>
                  <a:pt x="19784" y="8953"/>
                </a:cubicBezTo>
                <a:cubicBezTo>
                  <a:pt x="19749" y="9074"/>
                  <a:pt x="19726" y="9139"/>
                  <a:pt x="19707" y="9139"/>
                </a:cubicBezTo>
                <a:cubicBezTo>
                  <a:pt x="19697" y="9139"/>
                  <a:pt x="19688" y="9121"/>
                  <a:pt x="19679" y="9085"/>
                </a:cubicBezTo>
                <a:cubicBezTo>
                  <a:pt x="19652" y="8980"/>
                  <a:pt x="19547" y="8901"/>
                  <a:pt x="19416" y="8875"/>
                </a:cubicBezTo>
                <a:cubicBezTo>
                  <a:pt x="19100" y="8822"/>
                  <a:pt x="19100" y="8822"/>
                  <a:pt x="19179" y="8585"/>
                </a:cubicBezTo>
                <a:lnTo>
                  <a:pt x="19179" y="8585"/>
                </a:lnTo>
                <a:lnTo>
                  <a:pt x="19179" y="8612"/>
                </a:lnTo>
                <a:cubicBezTo>
                  <a:pt x="19192" y="8546"/>
                  <a:pt x="19212" y="8513"/>
                  <a:pt x="19228" y="8513"/>
                </a:cubicBezTo>
                <a:cubicBezTo>
                  <a:pt x="19245" y="8513"/>
                  <a:pt x="19258" y="8546"/>
                  <a:pt x="19258" y="8612"/>
                </a:cubicBezTo>
                <a:cubicBezTo>
                  <a:pt x="19268" y="8654"/>
                  <a:pt x="19287" y="8675"/>
                  <a:pt x="19318" y="8675"/>
                </a:cubicBezTo>
                <a:cubicBezTo>
                  <a:pt x="19364" y="8675"/>
                  <a:pt x="19437" y="8627"/>
                  <a:pt x="19547" y="8533"/>
                </a:cubicBezTo>
                <a:cubicBezTo>
                  <a:pt x="19651" y="8412"/>
                  <a:pt x="19743" y="8347"/>
                  <a:pt x="19839" y="8347"/>
                </a:cubicBezTo>
                <a:close/>
                <a:moveTo>
                  <a:pt x="28011" y="8917"/>
                </a:moveTo>
                <a:cubicBezTo>
                  <a:pt x="28024" y="8917"/>
                  <a:pt x="28035" y="8920"/>
                  <a:pt x="28042" y="8927"/>
                </a:cubicBezTo>
                <a:cubicBezTo>
                  <a:pt x="28068" y="8953"/>
                  <a:pt x="28068" y="9032"/>
                  <a:pt x="28042" y="9138"/>
                </a:cubicBezTo>
                <a:cubicBezTo>
                  <a:pt x="28026" y="9201"/>
                  <a:pt x="27991" y="9236"/>
                  <a:pt x="27954" y="9236"/>
                </a:cubicBezTo>
                <a:cubicBezTo>
                  <a:pt x="27930" y="9236"/>
                  <a:pt x="27905" y="9221"/>
                  <a:pt x="27884" y="9190"/>
                </a:cubicBezTo>
                <a:cubicBezTo>
                  <a:pt x="27832" y="9138"/>
                  <a:pt x="27832" y="9059"/>
                  <a:pt x="27884" y="8980"/>
                </a:cubicBezTo>
                <a:cubicBezTo>
                  <a:pt x="27923" y="8941"/>
                  <a:pt x="27975" y="8917"/>
                  <a:pt x="28011" y="8917"/>
                </a:cubicBezTo>
                <a:close/>
                <a:moveTo>
                  <a:pt x="26113" y="8455"/>
                </a:moveTo>
                <a:cubicBezTo>
                  <a:pt x="26226" y="8455"/>
                  <a:pt x="26206" y="8501"/>
                  <a:pt x="26096" y="8612"/>
                </a:cubicBezTo>
                <a:lnTo>
                  <a:pt x="26043" y="8612"/>
                </a:lnTo>
                <a:cubicBezTo>
                  <a:pt x="25912" y="8743"/>
                  <a:pt x="25938" y="8875"/>
                  <a:pt x="26122" y="9059"/>
                </a:cubicBezTo>
                <a:cubicBezTo>
                  <a:pt x="26282" y="9219"/>
                  <a:pt x="26334" y="9283"/>
                  <a:pt x="26261" y="9283"/>
                </a:cubicBezTo>
                <a:cubicBezTo>
                  <a:pt x="26226" y="9283"/>
                  <a:pt x="26163" y="9268"/>
                  <a:pt x="26069" y="9243"/>
                </a:cubicBezTo>
                <a:cubicBezTo>
                  <a:pt x="25701" y="9111"/>
                  <a:pt x="25307" y="8743"/>
                  <a:pt x="25412" y="8638"/>
                </a:cubicBezTo>
                <a:cubicBezTo>
                  <a:pt x="25570" y="8559"/>
                  <a:pt x="25728" y="8506"/>
                  <a:pt x="25885" y="8480"/>
                </a:cubicBezTo>
                <a:cubicBezTo>
                  <a:pt x="25989" y="8464"/>
                  <a:pt x="26063" y="8455"/>
                  <a:pt x="26113" y="8455"/>
                </a:cubicBezTo>
                <a:close/>
                <a:moveTo>
                  <a:pt x="20742" y="8492"/>
                </a:moveTo>
                <a:cubicBezTo>
                  <a:pt x="20755" y="8492"/>
                  <a:pt x="20769" y="8505"/>
                  <a:pt x="20783" y="8533"/>
                </a:cubicBezTo>
                <a:lnTo>
                  <a:pt x="20731" y="8533"/>
                </a:lnTo>
                <a:cubicBezTo>
                  <a:pt x="20774" y="8619"/>
                  <a:pt x="20825" y="8659"/>
                  <a:pt x="20898" y="8659"/>
                </a:cubicBezTo>
                <a:cubicBezTo>
                  <a:pt x="20957" y="8659"/>
                  <a:pt x="21030" y="8632"/>
                  <a:pt x="21125" y="8585"/>
                </a:cubicBezTo>
                <a:cubicBezTo>
                  <a:pt x="21198" y="8539"/>
                  <a:pt x="21278" y="8519"/>
                  <a:pt x="21353" y="8519"/>
                </a:cubicBezTo>
                <a:cubicBezTo>
                  <a:pt x="21573" y="8519"/>
                  <a:pt x="21749" y="8691"/>
                  <a:pt x="21572" y="8848"/>
                </a:cubicBezTo>
                <a:cubicBezTo>
                  <a:pt x="21363" y="9058"/>
                  <a:pt x="20906" y="9309"/>
                  <a:pt x="20767" y="9309"/>
                </a:cubicBezTo>
                <a:cubicBezTo>
                  <a:pt x="20749" y="9309"/>
                  <a:pt x="20737" y="9304"/>
                  <a:pt x="20731" y="9295"/>
                </a:cubicBezTo>
                <a:cubicBezTo>
                  <a:pt x="20678" y="9138"/>
                  <a:pt x="20652" y="8953"/>
                  <a:pt x="20652" y="8769"/>
                </a:cubicBezTo>
                <a:cubicBezTo>
                  <a:pt x="20671" y="8595"/>
                  <a:pt x="20705" y="8492"/>
                  <a:pt x="20742" y="8492"/>
                </a:cubicBezTo>
                <a:close/>
                <a:moveTo>
                  <a:pt x="23895" y="8994"/>
                </a:moveTo>
                <a:cubicBezTo>
                  <a:pt x="23930" y="8994"/>
                  <a:pt x="23961" y="9035"/>
                  <a:pt x="23992" y="9111"/>
                </a:cubicBezTo>
                <a:cubicBezTo>
                  <a:pt x="24071" y="9190"/>
                  <a:pt x="24071" y="9322"/>
                  <a:pt x="24018" y="9427"/>
                </a:cubicBezTo>
                <a:lnTo>
                  <a:pt x="23965" y="9427"/>
                </a:lnTo>
                <a:cubicBezTo>
                  <a:pt x="23938" y="9450"/>
                  <a:pt x="23912" y="9460"/>
                  <a:pt x="23889" y="9460"/>
                </a:cubicBezTo>
                <a:cubicBezTo>
                  <a:pt x="23777" y="9460"/>
                  <a:pt x="23721" y="9232"/>
                  <a:pt x="23808" y="9059"/>
                </a:cubicBezTo>
                <a:cubicBezTo>
                  <a:pt x="23841" y="9015"/>
                  <a:pt x="23869" y="8994"/>
                  <a:pt x="23895" y="8994"/>
                </a:cubicBezTo>
                <a:close/>
                <a:moveTo>
                  <a:pt x="24413" y="9447"/>
                </a:moveTo>
                <a:cubicBezTo>
                  <a:pt x="24452" y="9447"/>
                  <a:pt x="24491" y="9466"/>
                  <a:pt x="24518" y="9506"/>
                </a:cubicBezTo>
                <a:cubicBezTo>
                  <a:pt x="24570" y="9558"/>
                  <a:pt x="24570" y="9637"/>
                  <a:pt x="24491" y="9690"/>
                </a:cubicBezTo>
                <a:cubicBezTo>
                  <a:pt x="24465" y="9729"/>
                  <a:pt x="24426" y="9749"/>
                  <a:pt x="24386" y="9749"/>
                </a:cubicBezTo>
                <a:cubicBezTo>
                  <a:pt x="24347" y="9749"/>
                  <a:pt x="24307" y="9729"/>
                  <a:pt x="24281" y="9690"/>
                </a:cubicBezTo>
                <a:cubicBezTo>
                  <a:pt x="24228" y="9637"/>
                  <a:pt x="24255" y="9532"/>
                  <a:pt x="24334" y="9506"/>
                </a:cubicBezTo>
                <a:lnTo>
                  <a:pt x="24307" y="9506"/>
                </a:lnTo>
                <a:cubicBezTo>
                  <a:pt x="24334" y="9466"/>
                  <a:pt x="24373" y="9447"/>
                  <a:pt x="24413" y="9447"/>
                </a:cubicBezTo>
                <a:close/>
                <a:moveTo>
                  <a:pt x="23700" y="9684"/>
                </a:moveTo>
                <a:cubicBezTo>
                  <a:pt x="23855" y="9684"/>
                  <a:pt x="23824" y="9749"/>
                  <a:pt x="23624" y="9927"/>
                </a:cubicBezTo>
                <a:cubicBezTo>
                  <a:pt x="23462" y="10074"/>
                  <a:pt x="23280" y="10153"/>
                  <a:pt x="23169" y="10153"/>
                </a:cubicBezTo>
                <a:cubicBezTo>
                  <a:pt x="23063" y="10153"/>
                  <a:pt x="23021" y="10081"/>
                  <a:pt x="23124" y="9927"/>
                </a:cubicBezTo>
                <a:cubicBezTo>
                  <a:pt x="23255" y="9795"/>
                  <a:pt x="23413" y="9716"/>
                  <a:pt x="23597" y="9690"/>
                </a:cubicBezTo>
                <a:cubicBezTo>
                  <a:pt x="23638" y="9686"/>
                  <a:pt x="23672" y="9684"/>
                  <a:pt x="23700" y="9684"/>
                </a:cubicBezTo>
                <a:close/>
                <a:moveTo>
                  <a:pt x="18936" y="9203"/>
                </a:moveTo>
                <a:cubicBezTo>
                  <a:pt x="18975" y="9203"/>
                  <a:pt x="19008" y="9243"/>
                  <a:pt x="19047" y="9322"/>
                </a:cubicBezTo>
                <a:cubicBezTo>
                  <a:pt x="19075" y="9418"/>
                  <a:pt x="19110" y="9457"/>
                  <a:pt x="19155" y="9457"/>
                </a:cubicBezTo>
                <a:cubicBezTo>
                  <a:pt x="19197" y="9457"/>
                  <a:pt x="19248" y="9424"/>
                  <a:pt x="19310" y="9374"/>
                </a:cubicBezTo>
                <a:cubicBezTo>
                  <a:pt x="19356" y="9328"/>
                  <a:pt x="19429" y="9300"/>
                  <a:pt x="19497" y="9300"/>
                </a:cubicBezTo>
                <a:cubicBezTo>
                  <a:pt x="19546" y="9300"/>
                  <a:pt x="19593" y="9315"/>
                  <a:pt x="19626" y="9348"/>
                </a:cubicBezTo>
                <a:cubicBezTo>
                  <a:pt x="19810" y="9532"/>
                  <a:pt x="19679" y="9664"/>
                  <a:pt x="19337" y="9664"/>
                </a:cubicBezTo>
                <a:cubicBezTo>
                  <a:pt x="19126" y="9664"/>
                  <a:pt x="19100" y="9716"/>
                  <a:pt x="19337" y="9795"/>
                </a:cubicBezTo>
                <a:cubicBezTo>
                  <a:pt x="19383" y="9814"/>
                  <a:pt x="19433" y="9822"/>
                  <a:pt x="19484" y="9822"/>
                </a:cubicBezTo>
                <a:cubicBezTo>
                  <a:pt x="19577" y="9822"/>
                  <a:pt x="19673" y="9793"/>
                  <a:pt x="19757" y="9742"/>
                </a:cubicBezTo>
                <a:lnTo>
                  <a:pt x="20073" y="9506"/>
                </a:lnTo>
                <a:cubicBezTo>
                  <a:pt x="20136" y="9452"/>
                  <a:pt x="20241" y="9429"/>
                  <a:pt x="20352" y="9429"/>
                </a:cubicBezTo>
                <a:cubicBezTo>
                  <a:pt x="20566" y="9429"/>
                  <a:pt x="20800" y="9516"/>
                  <a:pt x="20783" y="9637"/>
                </a:cubicBezTo>
                <a:cubicBezTo>
                  <a:pt x="20783" y="9716"/>
                  <a:pt x="20599" y="9769"/>
                  <a:pt x="20362" y="9769"/>
                </a:cubicBezTo>
                <a:cubicBezTo>
                  <a:pt x="20073" y="9769"/>
                  <a:pt x="19915" y="9821"/>
                  <a:pt x="19863" y="10032"/>
                </a:cubicBezTo>
                <a:cubicBezTo>
                  <a:pt x="19821" y="10129"/>
                  <a:pt x="19771" y="10190"/>
                  <a:pt x="19687" y="10190"/>
                </a:cubicBezTo>
                <a:cubicBezTo>
                  <a:pt x="19613" y="10190"/>
                  <a:pt x="19511" y="10143"/>
                  <a:pt x="19363" y="10032"/>
                </a:cubicBezTo>
                <a:cubicBezTo>
                  <a:pt x="19196" y="9916"/>
                  <a:pt x="19086" y="9857"/>
                  <a:pt x="18992" y="9857"/>
                </a:cubicBezTo>
                <a:cubicBezTo>
                  <a:pt x="18894" y="9857"/>
                  <a:pt x="18813" y="9923"/>
                  <a:pt x="18705" y="10058"/>
                </a:cubicBezTo>
                <a:cubicBezTo>
                  <a:pt x="18587" y="10190"/>
                  <a:pt x="18508" y="10242"/>
                  <a:pt x="18452" y="10242"/>
                </a:cubicBezTo>
                <a:cubicBezTo>
                  <a:pt x="18396" y="10242"/>
                  <a:pt x="18364" y="10190"/>
                  <a:pt x="18337" y="10111"/>
                </a:cubicBezTo>
                <a:lnTo>
                  <a:pt x="18337" y="10137"/>
                </a:lnTo>
                <a:cubicBezTo>
                  <a:pt x="18258" y="10032"/>
                  <a:pt x="18179" y="9900"/>
                  <a:pt x="18101" y="9821"/>
                </a:cubicBezTo>
                <a:cubicBezTo>
                  <a:pt x="17969" y="9690"/>
                  <a:pt x="17995" y="9664"/>
                  <a:pt x="18258" y="9611"/>
                </a:cubicBezTo>
                <a:cubicBezTo>
                  <a:pt x="18469" y="9585"/>
                  <a:pt x="18653" y="9479"/>
                  <a:pt x="18784" y="9322"/>
                </a:cubicBezTo>
                <a:cubicBezTo>
                  <a:pt x="18850" y="9243"/>
                  <a:pt x="18896" y="9203"/>
                  <a:pt x="18936" y="9203"/>
                </a:cubicBezTo>
                <a:close/>
                <a:moveTo>
                  <a:pt x="20600" y="10132"/>
                </a:moveTo>
                <a:cubicBezTo>
                  <a:pt x="20606" y="10132"/>
                  <a:pt x="20615" y="10133"/>
                  <a:pt x="20625" y="10137"/>
                </a:cubicBezTo>
                <a:cubicBezTo>
                  <a:pt x="20731" y="10190"/>
                  <a:pt x="20836" y="10268"/>
                  <a:pt x="20862" y="10374"/>
                </a:cubicBezTo>
                <a:cubicBezTo>
                  <a:pt x="20882" y="10403"/>
                  <a:pt x="20883" y="10418"/>
                  <a:pt x="20870" y="10418"/>
                </a:cubicBezTo>
                <a:cubicBezTo>
                  <a:pt x="20848" y="10418"/>
                  <a:pt x="20786" y="10377"/>
                  <a:pt x="20704" y="10295"/>
                </a:cubicBezTo>
                <a:cubicBezTo>
                  <a:pt x="20590" y="10203"/>
                  <a:pt x="20555" y="10132"/>
                  <a:pt x="20600" y="10132"/>
                </a:cubicBezTo>
                <a:close/>
                <a:moveTo>
                  <a:pt x="22100" y="10507"/>
                </a:moveTo>
                <a:cubicBezTo>
                  <a:pt x="22191" y="10520"/>
                  <a:pt x="22258" y="10594"/>
                  <a:pt x="22282" y="10689"/>
                </a:cubicBezTo>
                <a:cubicBezTo>
                  <a:pt x="22309" y="10742"/>
                  <a:pt x="22309" y="10768"/>
                  <a:pt x="22286" y="10768"/>
                </a:cubicBezTo>
                <a:cubicBezTo>
                  <a:pt x="22262" y="10768"/>
                  <a:pt x="22216" y="10742"/>
                  <a:pt x="22151" y="10689"/>
                </a:cubicBezTo>
                <a:cubicBezTo>
                  <a:pt x="22034" y="10572"/>
                  <a:pt x="22042" y="10518"/>
                  <a:pt x="22100" y="10507"/>
                </a:cubicBezTo>
                <a:close/>
                <a:moveTo>
                  <a:pt x="20977" y="10653"/>
                </a:moveTo>
                <a:cubicBezTo>
                  <a:pt x="20992" y="10653"/>
                  <a:pt x="21006" y="10656"/>
                  <a:pt x="21020" y="10663"/>
                </a:cubicBezTo>
                <a:cubicBezTo>
                  <a:pt x="21046" y="10689"/>
                  <a:pt x="21046" y="10768"/>
                  <a:pt x="21020" y="10847"/>
                </a:cubicBezTo>
                <a:lnTo>
                  <a:pt x="21020" y="10873"/>
                </a:lnTo>
                <a:cubicBezTo>
                  <a:pt x="20986" y="10924"/>
                  <a:pt x="20941" y="10953"/>
                  <a:pt x="20899" y="10953"/>
                </a:cubicBezTo>
                <a:cubicBezTo>
                  <a:pt x="20876" y="10953"/>
                  <a:pt x="20854" y="10945"/>
                  <a:pt x="20836" y="10926"/>
                </a:cubicBezTo>
                <a:cubicBezTo>
                  <a:pt x="20783" y="10873"/>
                  <a:pt x="20783" y="10794"/>
                  <a:pt x="20836" y="10716"/>
                </a:cubicBezTo>
                <a:cubicBezTo>
                  <a:pt x="20893" y="10677"/>
                  <a:pt x="20937" y="10653"/>
                  <a:pt x="20977" y="10653"/>
                </a:cubicBezTo>
                <a:close/>
                <a:moveTo>
                  <a:pt x="25021" y="10312"/>
                </a:moveTo>
                <a:cubicBezTo>
                  <a:pt x="25093" y="10312"/>
                  <a:pt x="25123" y="10366"/>
                  <a:pt x="25123" y="10479"/>
                </a:cubicBezTo>
                <a:cubicBezTo>
                  <a:pt x="25123" y="10689"/>
                  <a:pt x="25175" y="10742"/>
                  <a:pt x="25280" y="10742"/>
                </a:cubicBezTo>
                <a:cubicBezTo>
                  <a:pt x="25289" y="10739"/>
                  <a:pt x="25296" y="10738"/>
                  <a:pt x="25301" y="10738"/>
                </a:cubicBezTo>
                <a:cubicBezTo>
                  <a:pt x="25348" y="10738"/>
                  <a:pt x="25296" y="10832"/>
                  <a:pt x="25202" y="10926"/>
                </a:cubicBezTo>
                <a:cubicBezTo>
                  <a:pt x="25131" y="10996"/>
                  <a:pt x="25084" y="11036"/>
                  <a:pt x="25052" y="11036"/>
                </a:cubicBezTo>
                <a:cubicBezTo>
                  <a:pt x="25001" y="11036"/>
                  <a:pt x="24991" y="10933"/>
                  <a:pt x="24991" y="10689"/>
                </a:cubicBezTo>
                <a:cubicBezTo>
                  <a:pt x="25005" y="10491"/>
                  <a:pt x="25004" y="10392"/>
                  <a:pt x="24971" y="10392"/>
                </a:cubicBezTo>
                <a:cubicBezTo>
                  <a:pt x="24943" y="10392"/>
                  <a:pt x="24892" y="10465"/>
                  <a:pt x="24807" y="10610"/>
                </a:cubicBezTo>
                <a:cubicBezTo>
                  <a:pt x="24723" y="10762"/>
                  <a:pt x="24660" y="10827"/>
                  <a:pt x="24592" y="10827"/>
                </a:cubicBezTo>
                <a:cubicBezTo>
                  <a:pt x="24553" y="10827"/>
                  <a:pt x="24513" y="10806"/>
                  <a:pt x="24465" y="10768"/>
                </a:cubicBezTo>
                <a:cubicBezTo>
                  <a:pt x="24334" y="10637"/>
                  <a:pt x="24360" y="10584"/>
                  <a:pt x="24439" y="10558"/>
                </a:cubicBezTo>
                <a:cubicBezTo>
                  <a:pt x="24491" y="10531"/>
                  <a:pt x="24728" y="10453"/>
                  <a:pt x="24886" y="10374"/>
                </a:cubicBezTo>
                <a:lnTo>
                  <a:pt x="24833" y="10374"/>
                </a:lnTo>
                <a:cubicBezTo>
                  <a:pt x="24914" y="10333"/>
                  <a:pt x="24976" y="10312"/>
                  <a:pt x="25021" y="10312"/>
                </a:cubicBezTo>
                <a:close/>
                <a:moveTo>
                  <a:pt x="22624" y="10758"/>
                </a:moveTo>
                <a:cubicBezTo>
                  <a:pt x="22634" y="10758"/>
                  <a:pt x="22643" y="10761"/>
                  <a:pt x="22650" y="10768"/>
                </a:cubicBezTo>
                <a:cubicBezTo>
                  <a:pt x="22677" y="10768"/>
                  <a:pt x="22677" y="10873"/>
                  <a:pt x="22650" y="10952"/>
                </a:cubicBezTo>
                <a:cubicBezTo>
                  <a:pt x="22633" y="11022"/>
                  <a:pt x="22592" y="11057"/>
                  <a:pt x="22551" y="11057"/>
                </a:cubicBezTo>
                <a:cubicBezTo>
                  <a:pt x="22531" y="11057"/>
                  <a:pt x="22510" y="11049"/>
                  <a:pt x="22493" y="11031"/>
                </a:cubicBezTo>
                <a:cubicBezTo>
                  <a:pt x="22440" y="10952"/>
                  <a:pt x="22466" y="10873"/>
                  <a:pt x="22545" y="10821"/>
                </a:cubicBezTo>
                <a:lnTo>
                  <a:pt x="22493" y="10821"/>
                </a:lnTo>
                <a:cubicBezTo>
                  <a:pt x="22550" y="10782"/>
                  <a:pt x="22594" y="10758"/>
                  <a:pt x="22624" y="10758"/>
                </a:cubicBezTo>
                <a:close/>
                <a:moveTo>
                  <a:pt x="25673" y="10820"/>
                </a:moveTo>
                <a:cubicBezTo>
                  <a:pt x="25690" y="10820"/>
                  <a:pt x="25709" y="10828"/>
                  <a:pt x="25728" y="10847"/>
                </a:cubicBezTo>
                <a:cubicBezTo>
                  <a:pt x="25806" y="10926"/>
                  <a:pt x="25806" y="11005"/>
                  <a:pt x="25780" y="11110"/>
                </a:cubicBezTo>
                <a:cubicBezTo>
                  <a:pt x="25761" y="11167"/>
                  <a:pt x="25715" y="11210"/>
                  <a:pt x="25671" y="11210"/>
                </a:cubicBezTo>
                <a:cubicBezTo>
                  <a:pt x="25654" y="11210"/>
                  <a:pt x="25637" y="11204"/>
                  <a:pt x="25622" y="11189"/>
                </a:cubicBezTo>
                <a:cubicBezTo>
                  <a:pt x="25543" y="11110"/>
                  <a:pt x="25517" y="11005"/>
                  <a:pt x="25570" y="10900"/>
                </a:cubicBezTo>
                <a:lnTo>
                  <a:pt x="25596" y="10900"/>
                </a:lnTo>
                <a:cubicBezTo>
                  <a:pt x="25613" y="10849"/>
                  <a:pt x="25641" y="10820"/>
                  <a:pt x="25673" y="10820"/>
                </a:cubicBezTo>
                <a:close/>
                <a:moveTo>
                  <a:pt x="23528" y="11176"/>
                </a:moveTo>
                <a:cubicBezTo>
                  <a:pt x="23571" y="11176"/>
                  <a:pt x="23610" y="11189"/>
                  <a:pt x="23650" y="11215"/>
                </a:cubicBezTo>
                <a:cubicBezTo>
                  <a:pt x="23702" y="11294"/>
                  <a:pt x="23702" y="11373"/>
                  <a:pt x="23650" y="11452"/>
                </a:cubicBezTo>
                <a:cubicBezTo>
                  <a:pt x="23624" y="11491"/>
                  <a:pt x="23584" y="11511"/>
                  <a:pt x="23538" y="11511"/>
                </a:cubicBezTo>
                <a:cubicBezTo>
                  <a:pt x="23492" y="11511"/>
                  <a:pt x="23439" y="11491"/>
                  <a:pt x="23387" y="11452"/>
                </a:cubicBezTo>
                <a:cubicBezTo>
                  <a:pt x="23308" y="11373"/>
                  <a:pt x="23308" y="11242"/>
                  <a:pt x="23387" y="11189"/>
                </a:cubicBezTo>
                <a:lnTo>
                  <a:pt x="23387" y="11215"/>
                </a:lnTo>
                <a:cubicBezTo>
                  <a:pt x="23439" y="11189"/>
                  <a:pt x="23485" y="11176"/>
                  <a:pt x="23528" y="11176"/>
                </a:cubicBezTo>
                <a:close/>
                <a:moveTo>
                  <a:pt x="22155" y="11220"/>
                </a:moveTo>
                <a:cubicBezTo>
                  <a:pt x="22208" y="11220"/>
                  <a:pt x="22263" y="11248"/>
                  <a:pt x="22309" y="11294"/>
                </a:cubicBezTo>
                <a:cubicBezTo>
                  <a:pt x="22387" y="11373"/>
                  <a:pt x="22387" y="11478"/>
                  <a:pt x="22282" y="11505"/>
                </a:cubicBezTo>
                <a:cubicBezTo>
                  <a:pt x="22261" y="11512"/>
                  <a:pt x="22238" y="11515"/>
                  <a:pt x="22214" y="11515"/>
                </a:cubicBezTo>
                <a:cubicBezTo>
                  <a:pt x="22149" y="11515"/>
                  <a:pt x="22077" y="11490"/>
                  <a:pt x="22019" y="11452"/>
                </a:cubicBezTo>
                <a:cubicBezTo>
                  <a:pt x="21967" y="11373"/>
                  <a:pt x="21993" y="11294"/>
                  <a:pt x="22072" y="11268"/>
                </a:cubicBezTo>
                <a:lnTo>
                  <a:pt x="22046" y="11268"/>
                </a:lnTo>
                <a:cubicBezTo>
                  <a:pt x="22079" y="11235"/>
                  <a:pt x="22116" y="11220"/>
                  <a:pt x="22155" y="11220"/>
                </a:cubicBezTo>
                <a:close/>
                <a:moveTo>
                  <a:pt x="23176" y="11610"/>
                </a:moveTo>
                <a:lnTo>
                  <a:pt x="23176" y="11636"/>
                </a:lnTo>
                <a:cubicBezTo>
                  <a:pt x="23210" y="11622"/>
                  <a:pt x="23234" y="11616"/>
                  <a:pt x="23248" y="11616"/>
                </a:cubicBezTo>
                <a:cubicBezTo>
                  <a:pt x="23289" y="11616"/>
                  <a:pt x="23254" y="11670"/>
                  <a:pt x="23176" y="11768"/>
                </a:cubicBezTo>
                <a:cubicBezTo>
                  <a:pt x="23106" y="11838"/>
                  <a:pt x="23036" y="11884"/>
                  <a:pt x="22997" y="11884"/>
                </a:cubicBezTo>
                <a:cubicBezTo>
                  <a:pt x="22978" y="11884"/>
                  <a:pt x="22966" y="11873"/>
                  <a:pt x="22966" y="11846"/>
                </a:cubicBezTo>
                <a:cubicBezTo>
                  <a:pt x="22992" y="11768"/>
                  <a:pt x="23071" y="11662"/>
                  <a:pt x="23176" y="11610"/>
                </a:cubicBezTo>
                <a:close/>
                <a:moveTo>
                  <a:pt x="25175" y="11952"/>
                </a:moveTo>
                <a:cubicBezTo>
                  <a:pt x="25280" y="11952"/>
                  <a:pt x="25307" y="12031"/>
                  <a:pt x="25228" y="12109"/>
                </a:cubicBezTo>
                <a:cubicBezTo>
                  <a:pt x="25195" y="12142"/>
                  <a:pt x="25143" y="12164"/>
                  <a:pt x="25095" y="12164"/>
                </a:cubicBezTo>
                <a:cubicBezTo>
                  <a:pt x="25065" y="12164"/>
                  <a:pt x="25038" y="12156"/>
                  <a:pt x="25017" y="12136"/>
                </a:cubicBezTo>
                <a:cubicBezTo>
                  <a:pt x="24939" y="12057"/>
                  <a:pt x="24912" y="12004"/>
                  <a:pt x="24939" y="11952"/>
                </a:cubicBezTo>
                <a:lnTo>
                  <a:pt x="24939" y="11952"/>
                </a:lnTo>
                <a:lnTo>
                  <a:pt x="24965" y="11978"/>
                </a:lnTo>
                <a:cubicBezTo>
                  <a:pt x="25044" y="11952"/>
                  <a:pt x="25123" y="11952"/>
                  <a:pt x="25175" y="11952"/>
                </a:cubicBezTo>
                <a:close/>
                <a:moveTo>
                  <a:pt x="24439" y="10952"/>
                </a:moveTo>
                <a:cubicBezTo>
                  <a:pt x="24912" y="10952"/>
                  <a:pt x="24676" y="12267"/>
                  <a:pt x="24202" y="12320"/>
                </a:cubicBezTo>
                <a:cubicBezTo>
                  <a:pt x="24123" y="12320"/>
                  <a:pt x="24097" y="12162"/>
                  <a:pt x="24097" y="11978"/>
                </a:cubicBezTo>
                <a:cubicBezTo>
                  <a:pt x="24123" y="11794"/>
                  <a:pt x="24202" y="11662"/>
                  <a:pt x="24307" y="11662"/>
                </a:cubicBezTo>
                <a:cubicBezTo>
                  <a:pt x="24314" y="11663"/>
                  <a:pt x="24320" y="11664"/>
                  <a:pt x="24326" y="11664"/>
                </a:cubicBezTo>
                <a:cubicBezTo>
                  <a:pt x="24488" y="11664"/>
                  <a:pt x="24432" y="11320"/>
                  <a:pt x="24228" y="11294"/>
                </a:cubicBezTo>
                <a:cubicBezTo>
                  <a:pt x="24027" y="11244"/>
                  <a:pt x="24187" y="10977"/>
                  <a:pt x="24431" y="10977"/>
                </a:cubicBezTo>
                <a:cubicBezTo>
                  <a:pt x="24442" y="10977"/>
                  <a:pt x="24454" y="10977"/>
                  <a:pt x="24465" y="10979"/>
                </a:cubicBezTo>
                <a:lnTo>
                  <a:pt x="24439" y="10952"/>
                </a:lnTo>
                <a:close/>
                <a:moveTo>
                  <a:pt x="23071" y="12096"/>
                </a:moveTo>
                <a:cubicBezTo>
                  <a:pt x="23111" y="12096"/>
                  <a:pt x="23150" y="12109"/>
                  <a:pt x="23176" y="12136"/>
                </a:cubicBezTo>
                <a:cubicBezTo>
                  <a:pt x="23255" y="12188"/>
                  <a:pt x="23255" y="12294"/>
                  <a:pt x="23176" y="12346"/>
                </a:cubicBezTo>
                <a:cubicBezTo>
                  <a:pt x="23150" y="12372"/>
                  <a:pt x="23117" y="12386"/>
                  <a:pt x="23081" y="12386"/>
                </a:cubicBezTo>
                <a:cubicBezTo>
                  <a:pt x="23045" y="12386"/>
                  <a:pt x="23005" y="12372"/>
                  <a:pt x="22966" y="12346"/>
                </a:cubicBezTo>
                <a:cubicBezTo>
                  <a:pt x="22887" y="12294"/>
                  <a:pt x="22887" y="12188"/>
                  <a:pt x="22966" y="12136"/>
                </a:cubicBezTo>
                <a:cubicBezTo>
                  <a:pt x="22992" y="12109"/>
                  <a:pt x="23032" y="12096"/>
                  <a:pt x="23071" y="12096"/>
                </a:cubicBezTo>
                <a:close/>
                <a:moveTo>
                  <a:pt x="21754" y="11987"/>
                </a:moveTo>
                <a:cubicBezTo>
                  <a:pt x="21838" y="11987"/>
                  <a:pt x="21904" y="12016"/>
                  <a:pt x="21914" y="12083"/>
                </a:cubicBezTo>
                <a:cubicBezTo>
                  <a:pt x="21914" y="12136"/>
                  <a:pt x="21953" y="12162"/>
                  <a:pt x="22013" y="12162"/>
                </a:cubicBezTo>
                <a:cubicBezTo>
                  <a:pt x="22072" y="12162"/>
                  <a:pt x="22151" y="12136"/>
                  <a:pt x="22230" y="12083"/>
                </a:cubicBezTo>
                <a:cubicBezTo>
                  <a:pt x="22360" y="12033"/>
                  <a:pt x="22445" y="12002"/>
                  <a:pt x="22500" y="12002"/>
                </a:cubicBezTo>
                <a:cubicBezTo>
                  <a:pt x="22588" y="12002"/>
                  <a:pt x="22598" y="12082"/>
                  <a:pt x="22598" y="12294"/>
                </a:cubicBezTo>
                <a:lnTo>
                  <a:pt x="22545" y="12267"/>
                </a:lnTo>
                <a:lnTo>
                  <a:pt x="22545" y="12267"/>
                </a:lnTo>
                <a:cubicBezTo>
                  <a:pt x="22545" y="12478"/>
                  <a:pt x="22598" y="12609"/>
                  <a:pt x="22703" y="12609"/>
                </a:cubicBezTo>
                <a:cubicBezTo>
                  <a:pt x="22782" y="12609"/>
                  <a:pt x="22756" y="12688"/>
                  <a:pt x="22598" y="12767"/>
                </a:cubicBezTo>
                <a:cubicBezTo>
                  <a:pt x="22497" y="12847"/>
                  <a:pt x="22382" y="12882"/>
                  <a:pt x="22262" y="12882"/>
                </a:cubicBezTo>
                <a:cubicBezTo>
                  <a:pt x="22225" y="12882"/>
                  <a:pt x="22188" y="12878"/>
                  <a:pt x="22151" y="12872"/>
                </a:cubicBezTo>
                <a:cubicBezTo>
                  <a:pt x="22046" y="12820"/>
                  <a:pt x="22046" y="12767"/>
                  <a:pt x="22151" y="12714"/>
                </a:cubicBezTo>
                <a:cubicBezTo>
                  <a:pt x="22282" y="12688"/>
                  <a:pt x="22151" y="12609"/>
                  <a:pt x="21914" y="12557"/>
                </a:cubicBezTo>
                <a:cubicBezTo>
                  <a:pt x="21414" y="12451"/>
                  <a:pt x="21309" y="12372"/>
                  <a:pt x="21362" y="12188"/>
                </a:cubicBezTo>
                <a:cubicBezTo>
                  <a:pt x="21412" y="12072"/>
                  <a:pt x="21609" y="11987"/>
                  <a:pt x="21754" y="11987"/>
                </a:cubicBezTo>
                <a:close/>
                <a:moveTo>
                  <a:pt x="20231" y="12346"/>
                </a:moveTo>
                <a:cubicBezTo>
                  <a:pt x="20415" y="12346"/>
                  <a:pt x="20389" y="12688"/>
                  <a:pt x="20231" y="12846"/>
                </a:cubicBezTo>
                <a:cubicBezTo>
                  <a:pt x="20185" y="12892"/>
                  <a:pt x="20132" y="12913"/>
                  <a:pt x="20084" y="12913"/>
                </a:cubicBezTo>
                <a:cubicBezTo>
                  <a:pt x="19968" y="12913"/>
                  <a:pt x="19882" y="12788"/>
                  <a:pt x="19994" y="12583"/>
                </a:cubicBezTo>
                <a:lnTo>
                  <a:pt x="20020" y="12583"/>
                </a:lnTo>
                <a:cubicBezTo>
                  <a:pt x="20073" y="12478"/>
                  <a:pt x="20178" y="12346"/>
                  <a:pt x="20231" y="12346"/>
                </a:cubicBezTo>
                <a:close/>
                <a:moveTo>
                  <a:pt x="23954" y="12758"/>
                </a:moveTo>
                <a:cubicBezTo>
                  <a:pt x="23992" y="12758"/>
                  <a:pt x="24056" y="12782"/>
                  <a:pt x="24150" y="12820"/>
                </a:cubicBezTo>
                <a:lnTo>
                  <a:pt x="24176" y="12846"/>
                </a:lnTo>
                <a:cubicBezTo>
                  <a:pt x="24413" y="12951"/>
                  <a:pt x="24439" y="13214"/>
                  <a:pt x="24228" y="13424"/>
                </a:cubicBezTo>
                <a:cubicBezTo>
                  <a:pt x="24201" y="13452"/>
                  <a:pt x="24175" y="13467"/>
                  <a:pt x="24151" y="13467"/>
                </a:cubicBezTo>
                <a:cubicBezTo>
                  <a:pt x="24082" y="13467"/>
                  <a:pt x="24024" y="13348"/>
                  <a:pt x="23965" y="13056"/>
                </a:cubicBezTo>
                <a:cubicBezTo>
                  <a:pt x="23898" y="12836"/>
                  <a:pt x="23884" y="12758"/>
                  <a:pt x="23954" y="12758"/>
                </a:cubicBezTo>
                <a:close/>
                <a:moveTo>
                  <a:pt x="19748" y="13187"/>
                </a:moveTo>
                <a:cubicBezTo>
                  <a:pt x="19769" y="13187"/>
                  <a:pt x="19791" y="13195"/>
                  <a:pt x="19810" y="13214"/>
                </a:cubicBezTo>
                <a:cubicBezTo>
                  <a:pt x="19863" y="13267"/>
                  <a:pt x="19757" y="13845"/>
                  <a:pt x="19600" y="13977"/>
                </a:cubicBezTo>
                <a:cubicBezTo>
                  <a:pt x="19583" y="13993"/>
                  <a:pt x="19564" y="14001"/>
                  <a:pt x="19544" y="14001"/>
                </a:cubicBezTo>
                <a:cubicBezTo>
                  <a:pt x="19433" y="14001"/>
                  <a:pt x="19280" y="13782"/>
                  <a:pt x="19258" y="13582"/>
                </a:cubicBezTo>
                <a:cubicBezTo>
                  <a:pt x="19236" y="13450"/>
                  <a:pt x="19269" y="13392"/>
                  <a:pt x="19358" y="13392"/>
                </a:cubicBezTo>
                <a:cubicBezTo>
                  <a:pt x="19375" y="13392"/>
                  <a:pt x="19394" y="13394"/>
                  <a:pt x="19416" y="13398"/>
                </a:cubicBezTo>
                <a:cubicBezTo>
                  <a:pt x="19434" y="13403"/>
                  <a:pt x="19452" y="13405"/>
                  <a:pt x="19469" y="13405"/>
                </a:cubicBezTo>
                <a:cubicBezTo>
                  <a:pt x="19554" y="13405"/>
                  <a:pt x="19630" y="13354"/>
                  <a:pt x="19652" y="13267"/>
                </a:cubicBezTo>
                <a:cubicBezTo>
                  <a:pt x="19669" y="13216"/>
                  <a:pt x="19708" y="13187"/>
                  <a:pt x="19748" y="13187"/>
                </a:cubicBezTo>
                <a:close/>
                <a:moveTo>
                  <a:pt x="18024" y="13679"/>
                </a:moveTo>
                <a:cubicBezTo>
                  <a:pt x="18139" y="13679"/>
                  <a:pt x="18214" y="13784"/>
                  <a:pt x="18127" y="13924"/>
                </a:cubicBezTo>
                <a:cubicBezTo>
                  <a:pt x="18077" y="14007"/>
                  <a:pt x="18027" y="14059"/>
                  <a:pt x="17970" y="14059"/>
                </a:cubicBezTo>
                <a:cubicBezTo>
                  <a:pt x="17937" y="14059"/>
                  <a:pt x="17902" y="14042"/>
                  <a:pt x="17864" y="14003"/>
                </a:cubicBezTo>
                <a:cubicBezTo>
                  <a:pt x="17785" y="13924"/>
                  <a:pt x="17785" y="13819"/>
                  <a:pt x="17838" y="13740"/>
                </a:cubicBezTo>
                <a:lnTo>
                  <a:pt x="17838" y="13740"/>
                </a:lnTo>
                <a:lnTo>
                  <a:pt x="17838" y="13766"/>
                </a:lnTo>
                <a:cubicBezTo>
                  <a:pt x="17899" y="13705"/>
                  <a:pt x="17966" y="13679"/>
                  <a:pt x="18024" y="13679"/>
                </a:cubicBezTo>
                <a:close/>
                <a:moveTo>
                  <a:pt x="26752" y="13716"/>
                </a:moveTo>
                <a:cubicBezTo>
                  <a:pt x="26814" y="13716"/>
                  <a:pt x="26771" y="13767"/>
                  <a:pt x="26622" y="13898"/>
                </a:cubicBezTo>
                <a:cubicBezTo>
                  <a:pt x="26503" y="14016"/>
                  <a:pt x="26385" y="14075"/>
                  <a:pt x="26311" y="14075"/>
                </a:cubicBezTo>
                <a:cubicBezTo>
                  <a:pt x="26286" y="14075"/>
                  <a:pt x="26267" y="14069"/>
                  <a:pt x="26254" y="14056"/>
                </a:cubicBezTo>
                <a:cubicBezTo>
                  <a:pt x="26227" y="14003"/>
                  <a:pt x="26254" y="13924"/>
                  <a:pt x="26306" y="13898"/>
                </a:cubicBezTo>
                <a:lnTo>
                  <a:pt x="26254" y="13898"/>
                </a:lnTo>
                <a:cubicBezTo>
                  <a:pt x="26359" y="13819"/>
                  <a:pt x="26490" y="13766"/>
                  <a:pt x="26622" y="13740"/>
                </a:cubicBezTo>
                <a:cubicBezTo>
                  <a:pt x="26683" y="13725"/>
                  <a:pt x="26726" y="13716"/>
                  <a:pt x="26752" y="13716"/>
                </a:cubicBezTo>
                <a:close/>
                <a:moveTo>
                  <a:pt x="17073" y="13917"/>
                </a:moveTo>
                <a:cubicBezTo>
                  <a:pt x="17132" y="13917"/>
                  <a:pt x="17124" y="13976"/>
                  <a:pt x="17075" y="14108"/>
                </a:cubicBezTo>
                <a:cubicBezTo>
                  <a:pt x="17029" y="14246"/>
                  <a:pt x="16943" y="14324"/>
                  <a:pt x="16834" y="14324"/>
                </a:cubicBezTo>
                <a:cubicBezTo>
                  <a:pt x="16818" y="14324"/>
                  <a:pt x="16802" y="14322"/>
                  <a:pt x="16786" y="14319"/>
                </a:cubicBezTo>
                <a:cubicBezTo>
                  <a:pt x="16549" y="14266"/>
                  <a:pt x="16575" y="14135"/>
                  <a:pt x="16891" y="13977"/>
                </a:cubicBezTo>
                <a:cubicBezTo>
                  <a:pt x="16979" y="13938"/>
                  <a:pt x="17038" y="13917"/>
                  <a:pt x="17073" y="13917"/>
                </a:cubicBezTo>
                <a:close/>
                <a:moveTo>
                  <a:pt x="25739" y="13377"/>
                </a:moveTo>
                <a:cubicBezTo>
                  <a:pt x="25798" y="13377"/>
                  <a:pt x="25855" y="13405"/>
                  <a:pt x="25885" y="13451"/>
                </a:cubicBezTo>
                <a:cubicBezTo>
                  <a:pt x="25964" y="13530"/>
                  <a:pt x="25938" y="13714"/>
                  <a:pt x="25754" y="13845"/>
                </a:cubicBezTo>
                <a:cubicBezTo>
                  <a:pt x="25596" y="14003"/>
                  <a:pt x="25517" y="14187"/>
                  <a:pt x="25570" y="14266"/>
                </a:cubicBezTo>
                <a:cubicBezTo>
                  <a:pt x="25630" y="14424"/>
                  <a:pt x="25545" y="14498"/>
                  <a:pt x="25415" y="14498"/>
                </a:cubicBezTo>
                <a:cubicBezTo>
                  <a:pt x="25264" y="14498"/>
                  <a:pt x="25052" y="14397"/>
                  <a:pt x="24939" y="14213"/>
                </a:cubicBezTo>
                <a:cubicBezTo>
                  <a:pt x="24841" y="14057"/>
                  <a:pt x="24743" y="13973"/>
                  <a:pt x="24667" y="13973"/>
                </a:cubicBezTo>
                <a:cubicBezTo>
                  <a:pt x="24640" y="13973"/>
                  <a:pt x="24617" y="13983"/>
                  <a:pt x="24597" y="14003"/>
                </a:cubicBezTo>
                <a:cubicBezTo>
                  <a:pt x="24568" y="14031"/>
                  <a:pt x="24547" y="14046"/>
                  <a:pt x="24533" y="14046"/>
                </a:cubicBezTo>
                <a:cubicBezTo>
                  <a:pt x="24509" y="14046"/>
                  <a:pt x="24510" y="13999"/>
                  <a:pt x="24544" y="13898"/>
                </a:cubicBezTo>
                <a:cubicBezTo>
                  <a:pt x="24577" y="13783"/>
                  <a:pt x="24620" y="13720"/>
                  <a:pt x="24686" y="13720"/>
                </a:cubicBezTo>
                <a:cubicBezTo>
                  <a:pt x="24725" y="13720"/>
                  <a:pt x="24774" y="13743"/>
                  <a:pt x="24833" y="13793"/>
                </a:cubicBezTo>
                <a:cubicBezTo>
                  <a:pt x="24907" y="13830"/>
                  <a:pt x="25015" y="13846"/>
                  <a:pt x="25127" y="13846"/>
                </a:cubicBezTo>
                <a:cubicBezTo>
                  <a:pt x="25413" y="13846"/>
                  <a:pt x="25728" y="13741"/>
                  <a:pt x="25596" y="13609"/>
                </a:cubicBezTo>
                <a:lnTo>
                  <a:pt x="25596" y="13609"/>
                </a:lnTo>
                <a:lnTo>
                  <a:pt x="25622" y="13635"/>
                </a:lnTo>
                <a:cubicBezTo>
                  <a:pt x="25570" y="13556"/>
                  <a:pt x="25570" y="13477"/>
                  <a:pt x="25622" y="13424"/>
                </a:cubicBezTo>
                <a:cubicBezTo>
                  <a:pt x="25655" y="13391"/>
                  <a:pt x="25698" y="13377"/>
                  <a:pt x="25739" y="13377"/>
                </a:cubicBezTo>
                <a:close/>
                <a:moveTo>
                  <a:pt x="18124" y="14319"/>
                </a:moveTo>
                <a:cubicBezTo>
                  <a:pt x="18166" y="14319"/>
                  <a:pt x="18219" y="14345"/>
                  <a:pt x="18258" y="14398"/>
                </a:cubicBezTo>
                <a:cubicBezTo>
                  <a:pt x="18337" y="14503"/>
                  <a:pt x="18364" y="14555"/>
                  <a:pt x="18285" y="14582"/>
                </a:cubicBezTo>
                <a:lnTo>
                  <a:pt x="18258" y="14608"/>
                </a:lnTo>
                <a:cubicBezTo>
                  <a:pt x="18219" y="14621"/>
                  <a:pt x="18179" y="14628"/>
                  <a:pt x="18143" y="14628"/>
                </a:cubicBezTo>
                <a:cubicBezTo>
                  <a:pt x="18107" y="14628"/>
                  <a:pt x="18074" y="14621"/>
                  <a:pt x="18048" y="14608"/>
                </a:cubicBezTo>
                <a:cubicBezTo>
                  <a:pt x="18022" y="14582"/>
                  <a:pt x="18022" y="14503"/>
                  <a:pt x="18048" y="14398"/>
                </a:cubicBezTo>
                <a:cubicBezTo>
                  <a:pt x="18048" y="14345"/>
                  <a:pt x="18081" y="14319"/>
                  <a:pt x="18124" y="14319"/>
                </a:cubicBezTo>
                <a:close/>
                <a:moveTo>
                  <a:pt x="21080" y="11859"/>
                </a:moveTo>
                <a:cubicBezTo>
                  <a:pt x="21215" y="11859"/>
                  <a:pt x="21338" y="12125"/>
                  <a:pt x="21230" y="12320"/>
                </a:cubicBezTo>
                <a:cubicBezTo>
                  <a:pt x="21178" y="12451"/>
                  <a:pt x="21204" y="12557"/>
                  <a:pt x="21309" y="12583"/>
                </a:cubicBezTo>
                <a:lnTo>
                  <a:pt x="21335" y="12583"/>
                </a:lnTo>
                <a:cubicBezTo>
                  <a:pt x="21441" y="12609"/>
                  <a:pt x="21441" y="12635"/>
                  <a:pt x="21335" y="12688"/>
                </a:cubicBezTo>
                <a:cubicBezTo>
                  <a:pt x="21204" y="12714"/>
                  <a:pt x="21204" y="12820"/>
                  <a:pt x="21335" y="12951"/>
                </a:cubicBezTo>
                <a:cubicBezTo>
                  <a:pt x="21391" y="13020"/>
                  <a:pt x="21454" y="13053"/>
                  <a:pt x="21505" y="13053"/>
                </a:cubicBezTo>
                <a:cubicBezTo>
                  <a:pt x="21550" y="13053"/>
                  <a:pt x="21586" y="13027"/>
                  <a:pt x="21598" y="12977"/>
                </a:cubicBezTo>
                <a:cubicBezTo>
                  <a:pt x="21617" y="12911"/>
                  <a:pt x="21680" y="12882"/>
                  <a:pt x="21758" y="12882"/>
                </a:cubicBezTo>
                <a:cubicBezTo>
                  <a:pt x="21897" y="12882"/>
                  <a:pt x="22083" y="12974"/>
                  <a:pt x="22151" y="13109"/>
                </a:cubicBezTo>
                <a:cubicBezTo>
                  <a:pt x="22177" y="13214"/>
                  <a:pt x="22019" y="13293"/>
                  <a:pt x="21730" y="13319"/>
                </a:cubicBezTo>
                <a:cubicBezTo>
                  <a:pt x="21151" y="13398"/>
                  <a:pt x="20994" y="13530"/>
                  <a:pt x="21204" y="13714"/>
                </a:cubicBezTo>
                <a:cubicBezTo>
                  <a:pt x="21225" y="13734"/>
                  <a:pt x="21261" y="13744"/>
                  <a:pt x="21310" y="13744"/>
                </a:cubicBezTo>
                <a:cubicBezTo>
                  <a:pt x="21448" y="13744"/>
                  <a:pt x="21681" y="13666"/>
                  <a:pt x="21914" y="13530"/>
                </a:cubicBezTo>
                <a:cubicBezTo>
                  <a:pt x="22124" y="13398"/>
                  <a:pt x="22335" y="13319"/>
                  <a:pt x="22572" y="13293"/>
                </a:cubicBezTo>
                <a:lnTo>
                  <a:pt x="22572" y="13293"/>
                </a:lnTo>
                <a:cubicBezTo>
                  <a:pt x="22695" y="13442"/>
                  <a:pt x="22609" y="13637"/>
                  <a:pt x="22423" y="13637"/>
                </a:cubicBezTo>
                <a:cubicBezTo>
                  <a:pt x="22411" y="13637"/>
                  <a:pt x="22400" y="13636"/>
                  <a:pt x="22387" y="13635"/>
                </a:cubicBezTo>
                <a:cubicBezTo>
                  <a:pt x="22364" y="13631"/>
                  <a:pt x="22341" y="13629"/>
                  <a:pt x="22320" y="13629"/>
                </a:cubicBezTo>
                <a:cubicBezTo>
                  <a:pt x="22050" y="13629"/>
                  <a:pt x="21928" y="13919"/>
                  <a:pt x="22098" y="14187"/>
                </a:cubicBezTo>
                <a:cubicBezTo>
                  <a:pt x="22195" y="14323"/>
                  <a:pt x="22307" y="14402"/>
                  <a:pt x="22411" y="14402"/>
                </a:cubicBezTo>
                <a:cubicBezTo>
                  <a:pt x="22448" y="14402"/>
                  <a:pt x="22485" y="14392"/>
                  <a:pt x="22519" y="14371"/>
                </a:cubicBezTo>
                <a:cubicBezTo>
                  <a:pt x="22650" y="14319"/>
                  <a:pt x="22650" y="14266"/>
                  <a:pt x="22519" y="14240"/>
                </a:cubicBezTo>
                <a:cubicBezTo>
                  <a:pt x="22361" y="14213"/>
                  <a:pt x="22414" y="14187"/>
                  <a:pt x="22624" y="14161"/>
                </a:cubicBezTo>
                <a:cubicBezTo>
                  <a:pt x="22656" y="14156"/>
                  <a:pt x="22687" y="14154"/>
                  <a:pt x="22719" y="14154"/>
                </a:cubicBezTo>
                <a:cubicBezTo>
                  <a:pt x="22871" y="14154"/>
                  <a:pt x="23019" y="14205"/>
                  <a:pt x="23150" y="14292"/>
                </a:cubicBezTo>
                <a:cubicBezTo>
                  <a:pt x="23315" y="14457"/>
                  <a:pt x="23248" y="14642"/>
                  <a:pt x="23026" y="14642"/>
                </a:cubicBezTo>
                <a:cubicBezTo>
                  <a:pt x="22999" y="14642"/>
                  <a:pt x="22970" y="14640"/>
                  <a:pt x="22940" y="14634"/>
                </a:cubicBezTo>
                <a:cubicBezTo>
                  <a:pt x="22922" y="14630"/>
                  <a:pt x="22904" y="14628"/>
                  <a:pt x="22888" y="14628"/>
                </a:cubicBezTo>
                <a:cubicBezTo>
                  <a:pt x="22809" y="14628"/>
                  <a:pt x="22751" y="14679"/>
                  <a:pt x="22729" y="14766"/>
                </a:cubicBezTo>
                <a:cubicBezTo>
                  <a:pt x="22715" y="14808"/>
                  <a:pt x="22686" y="14835"/>
                  <a:pt x="22654" y="14835"/>
                </a:cubicBezTo>
                <a:cubicBezTo>
                  <a:pt x="22626" y="14835"/>
                  <a:pt x="22596" y="14815"/>
                  <a:pt x="22572" y="14766"/>
                </a:cubicBezTo>
                <a:cubicBezTo>
                  <a:pt x="22541" y="14720"/>
                  <a:pt x="22493" y="14692"/>
                  <a:pt x="22442" y="14692"/>
                </a:cubicBezTo>
                <a:cubicBezTo>
                  <a:pt x="22406" y="14692"/>
                  <a:pt x="22368" y="14706"/>
                  <a:pt x="22335" y="14739"/>
                </a:cubicBezTo>
                <a:cubicBezTo>
                  <a:pt x="22243" y="14820"/>
                  <a:pt x="22141" y="14860"/>
                  <a:pt x="22059" y="14860"/>
                </a:cubicBezTo>
                <a:cubicBezTo>
                  <a:pt x="21955" y="14860"/>
                  <a:pt x="21884" y="14794"/>
                  <a:pt x="21914" y="14661"/>
                </a:cubicBezTo>
                <a:cubicBezTo>
                  <a:pt x="21967" y="14503"/>
                  <a:pt x="21888" y="14424"/>
                  <a:pt x="21598" y="14292"/>
                </a:cubicBezTo>
                <a:cubicBezTo>
                  <a:pt x="21463" y="14241"/>
                  <a:pt x="21327" y="14212"/>
                  <a:pt x="21240" y="14212"/>
                </a:cubicBezTo>
                <a:cubicBezTo>
                  <a:pt x="21193" y="14212"/>
                  <a:pt x="21161" y="14221"/>
                  <a:pt x="21151" y="14240"/>
                </a:cubicBezTo>
                <a:cubicBezTo>
                  <a:pt x="21054" y="14366"/>
                  <a:pt x="20982" y="14427"/>
                  <a:pt x="20934" y="14427"/>
                </a:cubicBezTo>
                <a:cubicBezTo>
                  <a:pt x="20852" y="14427"/>
                  <a:pt x="20839" y="14246"/>
                  <a:pt x="20888" y="13898"/>
                </a:cubicBezTo>
                <a:cubicBezTo>
                  <a:pt x="20941" y="13530"/>
                  <a:pt x="21046" y="13240"/>
                  <a:pt x="21125" y="13188"/>
                </a:cubicBezTo>
                <a:cubicBezTo>
                  <a:pt x="21204" y="13161"/>
                  <a:pt x="20994" y="12504"/>
                  <a:pt x="20836" y="12451"/>
                </a:cubicBezTo>
                <a:cubicBezTo>
                  <a:pt x="20757" y="12425"/>
                  <a:pt x="20888" y="12004"/>
                  <a:pt x="20994" y="11899"/>
                </a:cubicBezTo>
                <a:cubicBezTo>
                  <a:pt x="21021" y="11871"/>
                  <a:pt x="21051" y="11859"/>
                  <a:pt x="21080" y="11859"/>
                </a:cubicBezTo>
                <a:close/>
                <a:moveTo>
                  <a:pt x="21354" y="14402"/>
                </a:moveTo>
                <a:cubicBezTo>
                  <a:pt x="21401" y="14402"/>
                  <a:pt x="21429" y="14505"/>
                  <a:pt x="21414" y="14687"/>
                </a:cubicBezTo>
                <a:cubicBezTo>
                  <a:pt x="21414" y="14812"/>
                  <a:pt x="21365" y="14887"/>
                  <a:pt x="21318" y="14887"/>
                </a:cubicBezTo>
                <a:cubicBezTo>
                  <a:pt x="21306" y="14887"/>
                  <a:pt x="21294" y="14882"/>
                  <a:pt x="21283" y="14871"/>
                </a:cubicBezTo>
                <a:cubicBezTo>
                  <a:pt x="21230" y="14792"/>
                  <a:pt x="21204" y="14687"/>
                  <a:pt x="21230" y="14582"/>
                </a:cubicBezTo>
                <a:cubicBezTo>
                  <a:pt x="21275" y="14459"/>
                  <a:pt x="21320" y="14402"/>
                  <a:pt x="21354" y="14402"/>
                </a:cubicBezTo>
                <a:close/>
                <a:moveTo>
                  <a:pt x="22008" y="15097"/>
                </a:moveTo>
                <a:cubicBezTo>
                  <a:pt x="22074" y="15097"/>
                  <a:pt x="22146" y="15122"/>
                  <a:pt x="22203" y="15160"/>
                </a:cubicBezTo>
                <a:cubicBezTo>
                  <a:pt x="22256" y="15213"/>
                  <a:pt x="22230" y="15265"/>
                  <a:pt x="22124" y="15292"/>
                </a:cubicBezTo>
                <a:cubicBezTo>
                  <a:pt x="22096" y="15301"/>
                  <a:pt x="22063" y="15307"/>
                  <a:pt x="22030" y="15307"/>
                </a:cubicBezTo>
                <a:cubicBezTo>
                  <a:pt x="21972" y="15307"/>
                  <a:pt x="21911" y="15289"/>
                  <a:pt x="21861" y="15239"/>
                </a:cubicBezTo>
                <a:cubicBezTo>
                  <a:pt x="21809" y="15213"/>
                  <a:pt x="21835" y="15134"/>
                  <a:pt x="21940" y="15108"/>
                </a:cubicBezTo>
                <a:cubicBezTo>
                  <a:pt x="21961" y="15101"/>
                  <a:pt x="21984" y="15097"/>
                  <a:pt x="22008" y="15097"/>
                </a:cubicBezTo>
                <a:close/>
                <a:moveTo>
                  <a:pt x="26828" y="14706"/>
                </a:moveTo>
                <a:cubicBezTo>
                  <a:pt x="27175" y="14706"/>
                  <a:pt x="27159" y="14788"/>
                  <a:pt x="26937" y="15187"/>
                </a:cubicBezTo>
                <a:cubicBezTo>
                  <a:pt x="26889" y="15283"/>
                  <a:pt x="26852" y="15336"/>
                  <a:pt x="26813" y="15336"/>
                </a:cubicBezTo>
                <a:cubicBezTo>
                  <a:pt x="26767" y="15336"/>
                  <a:pt x="26719" y="15264"/>
                  <a:pt x="26648" y="15108"/>
                </a:cubicBezTo>
                <a:cubicBezTo>
                  <a:pt x="26587" y="14939"/>
                  <a:pt x="26543" y="14859"/>
                  <a:pt x="26476" y="14859"/>
                </a:cubicBezTo>
                <a:cubicBezTo>
                  <a:pt x="26428" y="14859"/>
                  <a:pt x="26367" y="14900"/>
                  <a:pt x="26280" y="14976"/>
                </a:cubicBezTo>
                <a:cubicBezTo>
                  <a:pt x="26201" y="15055"/>
                  <a:pt x="26113" y="15095"/>
                  <a:pt x="26044" y="15095"/>
                </a:cubicBezTo>
                <a:cubicBezTo>
                  <a:pt x="25951" y="15095"/>
                  <a:pt x="25893" y="15022"/>
                  <a:pt x="25938" y="14871"/>
                </a:cubicBezTo>
                <a:cubicBezTo>
                  <a:pt x="26017" y="14792"/>
                  <a:pt x="26306" y="14739"/>
                  <a:pt x="26622" y="14713"/>
                </a:cubicBezTo>
                <a:lnTo>
                  <a:pt x="26595" y="14713"/>
                </a:lnTo>
                <a:cubicBezTo>
                  <a:pt x="26686" y="14709"/>
                  <a:pt x="26764" y="14706"/>
                  <a:pt x="26828" y="14706"/>
                </a:cubicBezTo>
                <a:close/>
                <a:moveTo>
                  <a:pt x="16261" y="15098"/>
                </a:moveTo>
                <a:cubicBezTo>
                  <a:pt x="16271" y="15098"/>
                  <a:pt x="16279" y="15101"/>
                  <a:pt x="16286" y="15108"/>
                </a:cubicBezTo>
                <a:cubicBezTo>
                  <a:pt x="16338" y="15134"/>
                  <a:pt x="16338" y="15239"/>
                  <a:pt x="16286" y="15318"/>
                </a:cubicBezTo>
                <a:cubicBezTo>
                  <a:pt x="16268" y="15388"/>
                  <a:pt x="16227" y="15423"/>
                  <a:pt x="16186" y="15423"/>
                </a:cubicBezTo>
                <a:cubicBezTo>
                  <a:pt x="16166" y="15423"/>
                  <a:pt x="16146" y="15414"/>
                  <a:pt x="16128" y="15397"/>
                </a:cubicBezTo>
                <a:cubicBezTo>
                  <a:pt x="16075" y="15318"/>
                  <a:pt x="16075" y="15213"/>
                  <a:pt x="16154" y="15160"/>
                </a:cubicBezTo>
                <a:lnTo>
                  <a:pt x="16154" y="15160"/>
                </a:lnTo>
                <a:lnTo>
                  <a:pt x="16128" y="15187"/>
                </a:lnTo>
                <a:cubicBezTo>
                  <a:pt x="16187" y="15127"/>
                  <a:pt x="16232" y="15098"/>
                  <a:pt x="16261" y="15098"/>
                </a:cubicBezTo>
                <a:close/>
                <a:moveTo>
                  <a:pt x="19381" y="14158"/>
                </a:moveTo>
                <a:cubicBezTo>
                  <a:pt x="19384" y="14158"/>
                  <a:pt x="19387" y="14159"/>
                  <a:pt x="19389" y="14161"/>
                </a:cubicBezTo>
                <a:cubicBezTo>
                  <a:pt x="19519" y="14291"/>
                  <a:pt x="19137" y="15240"/>
                  <a:pt x="18950" y="15240"/>
                </a:cubicBezTo>
                <a:cubicBezTo>
                  <a:pt x="18947" y="15240"/>
                  <a:pt x="18945" y="15239"/>
                  <a:pt x="18942" y="15239"/>
                </a:cubicBezTo>
                <a:cubicBezTo>
                  <a:pt x="18784" y="15239"/>
                  <a:pt x="18600" y="15292"/>
                  <a:pt x="18442" y="15397"/>
                </a:cubicBezTo>
                <a:cubicBezTo>
                  <a:pt x="18346" y="15449"/>
                  <a:pt x="18250" y="15471"/>
                  <a:pt x="18168" y="15471"/>
                </a:cubicBezTo>
                <a:cubicBezTo>
                  <a:pt x="17956" y="15471"/>
                  <a:pt x="17833" y="15323"/>
                  <a:pt x="18022" y="15134"/>
                </a:cubicBezTo>
                <a:cubicBezTo>
                  <a:pt x="18101" y="15029"/>
                  <a:pt x="18232" y="15002"/>
                  <a:pt x="18337" y="15002"/>
                </a:cubicBezTo>
                <a:cubicBezTo>
                  <a:pt x="18416" y="15002"/>
                  <a:pt x="18679" y="14792"/>
                  <a:pt x="18916" y="14555"/>
                </a:cubicBezTo>
                <a:cubicBezTo>
                  <a:pt x="19135" y="14311"/>
                  <a:pt x="19332" y="14158"/>
                  <a:pt x="19381" y="14158"/>
                </a:cubicBezTo>
                <a:close/>
                <a:moveTo>
                  <a:pt x="19315" y="15390"/>
                </a:moveTo>
                <a:cubicBezTo>
                  <a:pt x="19502" y="15390"/>
                  <a:pt x="19621" y="15433"/>
                  <a:pt x="19600" y="15476"/>
                </a:cubicBezTo>
                <a:cubicBezTo>
                  <a:pt x="19479" y="15596"/>
                  <a:pt x="19325" y="15656"/>
                  <a:pt x="19170" y="15656"/>
                </a:cubicBezTo>
                <a:cubicBezTo>
                  <a:pt x="19054" y="15656"/>
                  <a:pt x="18938" y="15622"/>
                  <a:pt x="18837" y="15555"/>
                </a:cubicBezTo>
                <a:cubicBezTo>
                  <a:pt x="18732" y="15476"/>
                  <a:pt x="18837" y="15423"/>
                  <a:pt x="19179" y="15397"/>
                </a:cubicBezTo>
                <a:cubicBezTo>
                  <a:pt x="19227" y="15392"/>
                  <a:pt x="19273" y="15390"/>
                  <a:pt x="19315" y="15390"/>
                </a:cubicBezTo>
                <a:close/>
                <a:moveTo>
                  <a:pt x="23837" y="14788"/>
                </a:moveTo>
                <a:cubicBezTo>
                  <a:pt x="23866" y="14788"/>
                  <a:pt x="23903" y="14808"/>
                  <a:pt x="23939" y="14845"/>
                </a:cubicBezTo>
                <a:lnTo>
                  <a:pt x="23965" y="14845"/>
                </a:lnTo>
                <a:cubicBezTo>
                  <a:pt x="24095" y="14910"/>
                  <a:pt x="24243" y="14957"/>
                  <a:pt x="24394" y="14957"/>
                </a:cubicBezTo>
                <a:cubicBezTo>
                  <a:pt x="24426" y="14957"/>
                  <a:pt x="24459" y="14954"/>
                  <a:pt x="24491" y="14950"/>
                </a:cubicBezTo>
                <a:cubicBezTo>
                  <a:pt x="25123" y="14950"/>
                  <a:pt x="25517" y="15187"/>
                  <a:pt x="25359" y="15476"/>
                </a:cubicBezTo>
                <a:cubicBezTo>
                  <a:pt x="25310" y="15562"/>
                  <a:pt x="25272" y="15608"/>
                  <a:pt x="25233" y="15608"/>
                </a:cubicBezTo>
                <a:cubicBezTo>
                  <a:pt x="25188" y="15608"/>
                  <a:pt x="25140" y="15549"/>
                  <a:pt x="25070" y="15423"/>
                </a:cubicBezTo>
                <a:cubicBezTo>
                  <a:pt x="25006" y="15321"/>
                  <a:pt x="24967" y="15262"/>
                  <a:pt x="24947" y="15262"/>
                </a:cubicBezTo>
                <a:cubicBezTo>
                  <a:pt x="24925" y="15262"/>
                  <a:pt x="24925" y="15327"/>
                  <a:pt x="24939" y="15476"/>
                </a:cubicBezTo>
                <a:cubicBezTo>
                  <a:pt x="24939" y="15684"/>
                  <a:pt x="24918" y="15770"/>
                  <a:pt x="24806" y="15770"/>
                </a:cubicBezTo>
                <a:cubicBezTo>
                  <a:pt x="24791" y="15770"/>
                  <a:pt x="24774" y="15768"/>
                  <a:pt x="24754" y="15765"/>
                </a:cubicBezTo>
                <a:cubicBezTo>
                  <a:pt x="24597" y="15713"/>
                  <a:pt x="24570" y="15634"/>
                  <a:pt x="24623" y="15555"/>
                </a:cubicBezTo>
                <a:cubicBezTo>
                  <a:pt x="24733" y="15390"/>
                  <a:pt x="24664" y="15264"/>
                  <a:pt x="24551" y="15264"/>
                </a:cubicBezTo>
                <a:cubicBezTo>
                  <a:pt x="24501" y="15264"/>
                  <a:pt x="24442" y="15288"/>
                  <a:pt x="24386" y="15344"/>
                </a:cubicBezTo>
                <a:cubicBezTo>
                  <a:pt x="24355" y="15376"/>
                  <a:pt x="24314" y="15390"/>
                  <a:pt x="24268" y="15390"/>
                </a:cubicBezTo>
                <a:cubicBezTo>
                  <a:pt x="24048" y="15390"/>
                  <a:pt x="23716" y="15067"/>
                  <a:pt x="23781" y="14871"/>
                </a:cubicBezTo>
                <a:cubicBezTo>
                  <a:pt x="23781" y="14815"/>
                  <a:pt x="23804" y="14788"/>
                  <a:pt x="23837" y="14788"/>
                </a:cubicBezTo>
                <a:close/>
                <a:moveTo>
                  <a:pt x="27963" y="15555"/>
                </a:moveTo>
                <a:lnTo>
                  <a:pt x="27963" y="15555"/>
                </a:lnTo>
                <a:cubicBezTo>
                  <a:pt x="28042" y="15581"/>
                  <a:pt x="28121" y="15634"/>
                  <a:pt x="28173" y="15739"/>
                </a:cubicBezTo>
                <a:cubicBezTo>
                  <a:pt x="28187" y="15791"/>
                  <a:pt x="28187" y="15818"/>
                  <a:pt x="28167" y="15818"/>
                </a:cubicBezTo>
                <a:cubicBezTo>
                  <a:pt x="28147" y="15818"/>
                  <a:pt x="28108" y="15791"/>
                  <a:pt x="28042" y="15739"/>
                </a:cubicBezTo>
                <a:cubicBezTo>
                  <a:pt x="27910" y="15634"/>
                  <a:pt x="27910" y="15581"/>
                  <a:pt x="27989" y="15581"/>
                </a:cubicBezTo>
                <a:lnTo>
                  <a:pt x="27963" y="15555"/>
                </a:lnTo>
                <a:close/>
                <a:moveTo>
                  <a:pt x="23368" y="14750"/>
                </a:moveTo>
                <a:cubicBezTo>
                  <a:pt x="23382" y="14750"/>
                  <a:pt x="23397" y="14755"/>
                  <a:pt x="23413" y="14766"/>
                </a:cubicBezTo>
                <a:cubicBezTo>
                  <a:pt x="23492" y="14950"/>
                  <a:pt x="23518" y="15160"/>
                  <a:pt x="23466" y="15371"/>
                </a:cubicBezTo>
                <a:cubicBezTo>
                  <a:pt x="23425" y="15676"/>
                  <a:pt x="23447" y="15793"/>
                  <a:pt x="23533" y="15793"/>
                </a:cubicBezTo>
                <a:cubicBezTo>
                  <a:pt x="23558" y="15793"/>
                  <a:pt x="23588" y="15783"/>
                  <a:pt x="23624" y="15765"/>
                </a:cubicBezTo>
                <a:cubicBezTo>
                  <a:pt x="23781" y="15686"/>
                  <a:pt x="23834" y="15581"/>
                  <a:pt x="23781" y="15502"/>
                </a:cubicBezTo>
                <a:cubicBezTo>
                  <a:pt x="23775" y="15477"/>
                  <a:pt x="23781" y="15465"/>
                  <a:pt x="23798" y="15465"/>
                </a:cubicBezTo>
                <a:cubicBezTo>
                  <a:pt x="23850" y="15465"/>
                  <a:pt x="24009" y="15579"/>
                  <a:pt x="24228" y="15739"/>
                </a:cubicBezTo>
                <a:cubicBezTo>
                  <a:pt x="24491" y="15976"/>
                  <a:pt x="24702" y="16212"/>
                  <a:pt x="24649" y="16239"/>
                </a:cubicBezTo>
                <a:cubicBezTo>
                  <a:pt x="24644" y="16244"/>
                  <a:pt x="24636" y="16246"/>
                  <a:pt x="24625" y="16246"/>
                </a:cubicBezTo>
                <a:cubicBezTo>
                  <a:pt x="24523" y="16246"/>
                  <a:pt x="24185" y="16032"/>
                  <a:pt x="24018" y="15818"/>
                </a:cubicBezTo>
                <a:lnTo>
                  <a:pt x="24018" y="15844"/>
                </a:lnTo>
                <a:cubicBezTo>
                  <a:pt x="24011" y="15830"/>
                  <a:pt x="23996" y="15823"/>
                  <a:pt x="23977" y="15823"/>
                </a:cubicBezTo>
                <a:cubicBezTo>
                  <a:pt x="23923" y="15823"/>
                  <a:pt x="23832" y="15872"/>
                  <a:pt x="23755" y="15949"/>
                </a:cubicBezTo>
                <a:cubicBezTo>
                  <a:pt x="23710" y="15994"/>
                  <a:pt x="23650" y="16020"/>
                  <a:pt x="23577" y="16020"/>
                </a:cubicBezTo>
                <a:cubicBezTo>
                  <a:pt x="23482" y="16020"/>
                  <a:pt x="23364" y="15975"/>
                  <a:pt x="23229" y="15870"/>
                </a:cubicBezTo>
                <a:cubicBezTo>
                  <a:pt x="23019" y="15686"/>
                  <a:pt x="22966" y="15555"/>
                  <a:pt x="23071" y="15450"/>
                </a:cubicBezTo>
                <a:cubicBezTo>
                  <a:pt x="23203" y="15318"/>
                  <a:pt x="23255" y="15134"/>
                  <a:pt x="23282" y="14976"/>
                </a:cubicBezTo>
                <a:cubicBezTo>
                  <a:pt x="23282" y="14830"/>
                  <a:pt x="23315" y="14750"/>
                  <a:pt x="23368" y="14750"/>
                </a:cubicBezTo>
                <a:close/>
                <a:moveTo>
                  <a:pt x="26623" y="15762"/>
                </a:moveTo>
                <a:cubicBezTo>
                  <a:pt x="26740" y="15762"/>
                  <a:pt x="26869" y="15931"/>
                  <a:pt x="26911" y="16186"/>
                </a:cubicBezTo>
                <a:cubicBezTo>
                  <a:pt x="26923" y="16246"/>
                  <a:pt x="26919" y="16279"/>
                  <a:pt x="26892" y="16279"/>
                </a:cubicBezTo>
                <a:cubicBezTo>
                  <a:pt x="26862" y="16279"/>
                  <a:pt x="26800" y="16233"/>
                  <a:pt x="26701" y="16133"/>
                </a:cubicBezTo>
                <a:cubicBezTo>
                  <a:pt x="26517" y="15976"/>
                  <a:pt x="26464" y="15844"/>
                  <a:pt x="26517" y="15791"/>
                </a:cubicBezTo>
                <a:lnTo>
                  <a:pt x="26543" y="15791"/>
                </a:lnTo>
                <a:cubicBezTo>
                  <a:pt x="26568" y="15771"/>
                  <a:pt x="26595" y="15762"/>
                  <a:pt x="26623" y="15762"/>
                </a:cubicBezTo>
                <a:close/>
                <a:moveTo>
                  <a:pt x="17619" y="15601"/>
                </a:moveTo>
                <a:cubicBezTo>
                  <a:pt x="17643" y="15601"/>
                  <a:pt x="17672" y="15603"/>
                  <a:pt x="17706" y="15607"/>
                </a:cubicBezTo>
                <a:lnTo>
                  <a:pt x="17680" y="15607"/>
                </a:lnTo>
                <a:cubicBezTo>
                  <a:pt x="18285" y="15686"/>
                  <a:pt x="18469" y="16265"/>
                  <a:pt x="17890" y="16317"/>
                </a:cubicBezTo>
                <a:cubicBezTo>
                  <a:pt x="17791" y="16331"/>
                  <a:pt x="17716" y="16337"/>
                  <a:pt x="17663" y="16337"/>
                </a:cubicBezTo>
                <a:cubicBezTo>
                  <a:pt x="17504" y="16337"/>
                  <a:pt x="17548" y="16278"/>
                  <a:pt x="17785" y="16160"/>
                </a:cubicBezTo>
                <a:cubicBezTo>
                  <a:pt x="18022" y="16028"/>
                  <a:pt x="18022" y="15976"/>
                  <a:pt x="17759" y="15791"/>
                </a:cubicBezTo>
                <a:cubicBezTo>
                  <a:pt x="17516" y="15659"/>
                  <a:pt x="17495" y="15601"/>
                  <a:pt x="17619" y="15601"/>
                </a:cubicBezTo>
                <a:close/>
                <a:moveTo>
                  <a:pt x="27604" y="15898"/>
                </a:moveTo>
                <a:cubicBezTo>
                  <a:pt x="27675" y="15898"/>
                  <a:pt x="27760" y="15938"/>
                  <a:pt x="27832" y="16028"/>
                </a:cubicBezTo>
                <a:cubicBezTo>
                  <a:pt x="27937" y="16133"/>
                  <a:pt x="27989" y="16265"/>
                  <a:pt x="27910" y="16317"/>
                </a:cubicBezTo>
                <a:cubicBezTo>
                  <a:pt x="27893" y="16335"/>
                  <a:pt x="27867" y="16344"/>
                  <a:pt x="27834" y="16344"/>
                </a:cubicBezTo>
                <a:cubicBezTo>
                  <a:pt x="27770" y="16344"/>
                  <a:pt x="27682" y="16309"/>
                  <a:pt x="27595" y="16239"/>
                </a:cubicBezTo>
                <a:cubicBezTo>
                  <a:pt x="27490" y="16107"/>
                  <a:pt x="27490" y="16002"/>
                  <a:pt x="27542" y="15949"/>
                </a:cubicBezTo>
                <a:lnTo>
                  <a:pt x="27516" y="15923"/>
                </a:lnTo>
                <a:cubicBezTo>
                  <a:pt x="27541" y="15906"/>
                  <a:pt x="27571" y="15898"/>
                  <a:pt x="27604" y="15898"/>
                </a:cubicBezTo>
                <a:close/>
                <a:moveTo>
                  <a:pt x="15063" y="15305"/>
                </a:moveTo>
                <a:cubicBezTo>
                  <a:pt x="15096" y="15305"/>
                  <a:pt x="15129" y="15318"/>
                  <a:pt x="15155" y="15344"/>
                </a:cubicBezTo>
                <a:cubicBezTo>
                  <a:pt x="15260" y="15397"/>
                  <a:pt x="15365" y="15450"/>
                  <a:pt x="15471" y="15502"/>
                </a:cubicBezTo>
                <a:cubicBezTo>
                  <a:pt x="15707" y="15581"/>
                  <a:pt x="15365" y="16160"/>
                  <a:pt x="14971" y="16344"/>
                </a:cubicBezTo>
                <a:cubicBezTo>
                  <a:pt x="14892" y="16377"/>
                  <a:pt x="14825" y="16391"/>
                  <a:pt x="14772" y="16391"/>
                </a:cubicBezTo>
                <a:cubicBezTo>
                  <a:pt x="14612" y="16391"/>
                  <a:pt x="14583" y="16258"/>
                  <a:pt x="14760" y="16081"/>
                </a:cubicBezTo>
                <a:cubicBezTo>
                  <a:pt x="14839" y="16002"/>
                  <a:pt x="14945" y="15897"/>
                  <a:pt x="15050" y="15818"/>
                </a:cubicBezTo>
                <a:cubicBezTo>
                  <a:pt x="15102" y="15765"/>
                  <a:pt x="15076" y="15686"/>
                  <a:pt x="14997" y="15607"/>
                </a:cubicBezTo>
                <a:cubicBezTo>
                  <a:pt x="14918" y="15555"/>
                  <a:pt x="14892" y="15423"/>
                  <a:pt x="14971" y="15344"/>
                </a:cubicBezTo>
                <a:cubicBezTo>
                  <a:pt x="14997" y="15318"/>
                  <a:pt x="15030" y="15305"/>
                  <a:pt x="15063" y="15305"/>
                </a:cubicBezTo>
                <a:close/>
                <a:moveTo>
                  <a:pt x="23863" y="16163"/>
                </a:moveTo>
                <a:cubicBezTo>
                  <a:pt x="23907" y="16163"/>
                  <a:pt x="23962" y="16195"/>
                  <a:pt x="24018" y="16265"/>
                </a:cubicBezTo>
                <a:cubicBezTo>
                  <a:pt x="24150" y="16370"/>
                  <a:pt x="24176" y="16475"/>
                  <a:pt x="24097" y="16554"/>
                </a:cubicBezTo>
                <a:lnTo>
                  <a:pt x="24123" y="16554"/>
                </a:lnTo>
                <a:cubicBezTo>
                  <a:pt x="24088" y="16578"/>
                  <a:pt x="24047" y="16591"/>
                  <a:pt x="24006" y="16591"/>
                </a:cubicBezTo>
                <a:cubicBezTo>
                  <a:pt x="23955" y="16591"/>
                  <a:pt x="23904" y="16571"/>
                  <a:pt x="23860" y="16528"/>
                </a:cubicBezTo>
                <a:cubicBezTo>
                  <a:pt x="23781" y="16449"/>
                  <a:pt x="23755" y="16344"/>
                  <a:pt x="23781" y="16239"/>
                </a:cubicBezTo>
                <a:cubicBezTo>
                  <a:pt x="23794" y="16189"/>
                  <a:pt x="23824" y="16163"/>
                  <a:pt x="23863" y="16163"/>
                </a:cubicBezTo>
                <a:close/>
                <a:moveTo>
                  <a:pt x="21151" y="15364"/>
                </a:moveTo>
                <a:cubicBezTo>
                  <a:pt x="21275" y="15364"/>
                  <a:pt x="21380" y="15415"/>
                  <a:pt x="21467" y="15502"/>
                </a:cubicBezTo>
                <a:cubicBezTo>
                  <a:pt x="21526" y="15561"/>
                  <a:pt x="21585" y="15595"/>
                  <a:pt x="21630" y="15595"/>
                </a:cubicBezTo>
                <a:cubicBezTo>
                  <a:pt x="21665" y="15595"/>
                  <a:pt x="21692" y="15575"/>
                  <a:pt x="21704" y="15528"/>
                </a:cubicBezTo>
                <a:cubicBezTo>
                  <a:pt x="21718" y="15472"/>
                  <a:pt x="21754" y="15446"/>
                  <a:pt x="21798" y="15446"/>
                </a:cubicBezTo>
                <a:cubicBezTo>
                  <a:pt x="21835" y="15446"/>
                  <a:pt x="21877" y="15465"/>
                  <a:pt x="21914" y="15502"/>
                </a:cubicBezTo>
                <a:cubicBezTo>
                  <a:pt x="22098" y="15686"/>
                  <a:pt x="21967" y="15844"/>
                  <a:pt x="21651" y="15844"/>
                </a:cubicBezTo>
                <a:cubicBezTo>
                  <a:pt x="21641" y="15843"/>
                  <a:pt x="21630" y="15842"/>
                  <a:pt x="21620" y="15842"/>
                </a:cubicBezTo>
                <a:cubicBezTo>
                  <a:pt x="21376" y="15842"/>
                  <a:pt x="21237" y="16142"/>
                  <a:pt x="21414" y="16344"/>
                </a:cubicBezTo>
                <a:lnTo>
                  <a:pt x="21441" y="16370"/>
                </a:lnTo>
                <a:cubicBezTo>
                  <a:pt x="21493" y="16423"/>
                  <a:pt x="21520" y="16528"/>
                  <a:pt x="21441" y="16607"/>
                </a:cubicBezTo>
                <a:cubicBezTo>
                  <a:pt x="21401" y="16653"/>
                  <a:pt x="21361" y="16675"/>
                  <a:pt x="21324" y="16675"/>
                </a:cubicBezTo>
                <a:cubicBezTo>
                  <a:pt x="21215" y="16675"/>
                  <a:pt x="21132" y="16487"/>
                  <a:pt x="21151" y="16212"/>
                </a:cubicBezTo>
                <a:cubicBezTo>
                  <a:pt x="21172" y="15986"/>
                  <a:pt x="21160" y="15905"/>
                  <a:pt x="21054" y="15905"/>
                </a:cubicBezTo>
                <a:cubicBezTo>
                  <a:pt x="21025" y="15905"/>
                  <a:pt x="20987" y="15911"/>
                  <a:pt x="20941" y="15923"/>
                </a:cubicBezTo>
                <a:cubicBezTo>
                  <a:pt x="20883" y="15945"/>
                  <a:pt x="20843" y="15954"/>
                  <a:pt x="20819" y="15954"/>
                </a:cubicBezTo>
                <a:cubicBezTo>
                  <a:pt x="20755" y="15954"/>
                  <a:pt x="20800" y="15887"/>
                  <a:pt x="20915" y="15791"/>
                </a:cubicBezTo>
                <a:cubicBezTo>
                  <a:pt x="21072" y="15660"/>
                  <a:pt x="21072" y="15555"/>
                  <a:pt x="21020" y="15502"/>
                </a:cubicBezTo>
                <a:cubicBezTo>
                  <a:pt x="20967" y="15450"/>
                  <a:pt x="20994" y="15397"/>
                  <a:pt x="21072" y="15371"/>
                </a:cubicBezTo>
                <a:cubicBezTo>
                  <a:pt x="21099" y="15366"/>
                  <a:pt x="21126" y="15364"/>
                  <a:pt x="21151" y="15364"/>
                </a:cubicBezTo>
                <a:close/>
                <a:moveTo>
                  <a:pt x="26289" y="16133"/>
                </a:moveTo>
                <a:cubicBezTo>
                  <a:pt x="26508" y="16133"/>
                  <a:pt x="26534" y="16206"/>
                  <a:pt x="26175" y="16344"/>
                </a:cubicBezTo>
                <a:cubicBezTo>
                  <a:pt x="26017" y="16396"/>
                  <a:pt x="25885" y="16449"/>
                  <a:pt x="25754" y="16554"/>
                </a:cubicBezTo>
                <a:cubicBezTo>
                  <a:pt x="25656" y="16666"/>
                  <a:pt x="25581" y="16726"/>
                  <a:pt x="25504" y="16726"/>
                </a:cubicBezTo>
                <a:cubicBezTo>
                  <a:pt x="25436" y="16726"/>
                  <a:pt x="25367" y="16679"/>
                  <a:pt x="25280" y="16580"/>
                </a:cubicBezTo>
                <a:cubicBezTo>
                  <a:pt x="25070" y="16396"/>
                  <a:pt x="25123" y="16370"/>
                  <a:pt x="25359" y="16317"/>
                </a:cubicBezTo>
                <a:cubicBezTo>
                  <a:pt x="25734" y="16192"/>
                  <a:pt x="26091" y="16133"/>
                  <a:pt x="26289" y="16133"/>
                </a:cubicBezTo>
                <a:close/>
                <a:moveTo>
                  <a:pt x="14381" y="16141"/>
                </a:moveTo>
                <a:cubicBezTo>
                  <a:pt x="14409" y="16141"/>
                  <a:pt x="14440" y="16154"/>
                  <a:pt x="14471" y="16186"/>
                </a:cubicBezTo>
                <a:cubicBezTo>
                  <a:pt x="14629" y="16344"/>
                  <a:pt x="14471" y="16765"/>
                  <a:pt x="14208" y="16791"/>
                </a:cubicBezTo>
                <a:cubicBezTo>
                  <a:pt x="13945" y="16791"/>
                  <a:pt x="13761" y="16659"/>
                  <a:pt x="13919" y="16502"/>
                </a:cubicBezTo>
                <a:lnTo>
                  <a:pt x="13919" y="16502"/>
                </a:lnTo>
                <a:lnTo>
                  <a:pt x="13919" y="16528"/>
                </a:lnTo>
                <a:cubicBezTo>
                  <a:pt x="13937" y="16509"/>
                  <a:pt x="13966" y="16500"/>
                  <a:pt x="14000" y="16500"/>
                </a:cubicBezTo>
                <a:cubicBezTo>
                  <a:pt x="14061" y="16500"/>
                  <a:pt x="14140" y="16529"/>
                  <a:pt x="14208" y="16580"/>
                </a:cubicBezTo>
                <a:cubicBezTo>
                  <a:pt x="14290" y="16650"/>
                  <a:pt x="14335" y="16684"/>
                  <a:pt x="14351" y="16684"/>
                </a:cubicBezTo>
                <a:cubicBezTo>
                  <a:pt x="14372" y="16684"/>
                  <a:pt x="14346" y="16630"/>
                  <a:pt x="14287" y="16528"/>
                </a:cubicBezTo>
                <a:cubicBezTo>
                  <a:pt x="14203" y="16359"/>
                  <a:pt x="14270" y="16141"/>
                  <a:pt x="14381" y="16141"/>
                </a:cubicBezTo>
                <a:close/>
                <a:moveTo>
                  <a:pt x="23233" y="16496"/>
                </a:moveTo>
                <a:cubicBezTo>
                  <a:pt x="23314" y="16496"/>
                  <a:pt x="23417" y="16558"/>
                  <a:pt x="23492" y="16633"/>
                </a:cubicBezTo>
                <a:cubicBezTo>
                  <a:pt x="23636" y="16757"/>
                  <a:pt x="23651" y="16800"/>
                  <a:pt x="23562" y="16800"/>
                </a:cubicBezTo>
                <a:cubicBezTo>
                  <a:pt x="23538" y="16800"/>
                  <a:pt x="23505" y="16796"/>
                  <a:pt x="23466" y="16791"/>
                </a:cubicBezTo>
                <a:cubicBezTo>
                  <a:pt x="23124" y="16738"/>
                  <a:pt x="23019" y="16659"/>
                  <a:pt x="23150" y="16528"/>
                </a:cubicBezTo>
                <a:cubicBezTo>
                  <a:pt x="23172" y="16505"/>
                  <a:pt x="23201" y="16496"/>
                  <a:pt x="23233" y="16496"/>
                </a:cubicBezTo>
                <a:close/>
                <a:moveTo>
                  <a:pt x="25070" y="16949"/>
                </a:moveTo>
                <a:lnTo>
                  <a:pt x="25070" y="16975"/>
                </a:lnTo>
                <a:cubicBezTo>
                  <a:pt x="25077" y="16968"/>
                  <a:pt x="25090" y="16965"/>
                  <a:pt x="25108" y="16965"/>
                </a:cubicBezTo>
                <a:cubicBezTo>
                  <a:pt x="25164" y="16965"/>
                  <a:pt x="25267" y="16995"/>
                  <a:pt x="25386" y="17054"/>
                </a:cubicBezTo>
                <a:cubicBezTo>
                  <a:pt x="25543" y="17133"/>
                  <a:pt x="25570" y="17238"/>
                  <a:pt x="25491" y="17264"/>
                </a:cubicBezTo>
                <a:cubicBezTo>
                  <a:pt x="25481" y="17266"/>
                  <a:pt x="25471" y="17266"/>
                  <a:pt x="25461" y="17266"/>
                </a:cubicBezTo>
                <a:cubicBezTo>
                  <a:pt x="25275" y="17266"/>
                  <a:pt x="24995" y="17048"/>
                  <a:pt x="25070" y="16949"/>
                </a:cubicBezTo>
                <a:close/>
                <a:moveTo>
                  <a:pt x="27430" y="16819"/>
                </a:moveTo>
                <a:cubicBezTo>
                  <a:pt x="27474" y="16819"/>
                  <a:pt x="27490" y="16884"/>
                  <a:pt x="27490" y="17028"/>
                </a:cubicBezTo>
                <a:cubicBezTo>
                  <a:pt x="27490" y="17228"/>
                  <a:pt x="27471" y="17297"/>
                  <a:pt x="27272" y="17297"/>
                </a:cubicBezTo>
                <a:cubicBezTo>
                  <a:pt x="27237" y="17297"/>
                  <a:pt x="27196" y="17294"/>
                  <a:pt x="27148" y="17291"/>
                </a:cubicBezTo>
                <a:cubicBezTo>
                  <a:pt x="27016" y="17291"/>
                  <a:pt x="26858" y="17238"/>
                  <a:pt x="26727" y="17159"/>
                </a:cubicBezTo>
                <a:cubicBezTo>
                  <a:pt x="26710" y="17109"/>
                  <a:pt x="26715" y="17091"/>
                  <a:pt x="26747" y="17091"/>
                </a:cubicBezTo>
                <a:cubicBezTo>
                  <a:pt x="26766" y="17091"/>
                  <a:pt x="26794" y="17097"/>
                  <a:pt x="26832" y="17106"/>
                </a:cubicBezTo>
                <a:cubicBezTo>
                  <a:pt x="26859" y="17111"/>
                  <a:pt x="26887" y="17113"/>
                  <a:pt x="26915" y="17113"/>
                </a:cubicBezTo>
                <a:cubicBezTo>
                  <a:pt x="27051" y="17113"/>
                  <a:pt x="27192" y="17062"/>
                  <a:pt x="27279" y="16975"/>
                </a:cubicBezTo>
                <a:lnTo>
                  <a:pt x="27253" y="16949"/>
                </a:lnTo>
                <a:cubicBezTo>
                  <a:pt x="27337" y="16865"/>
                  <a:pt x="27393" y="16819"/>
                  <a:pt x="27430" y="16819"/>
                </a:cubicBezTo>
                <a:close/>
                <a:moveTo>
                  <a:pt x="16008" y="15965"/>
                </a:moveTo>
                <a:cubicBezTo>
                  <a:pt x="16056" y="15965"/>
                  <a:pt x="16097" y="15976"/>
                  <a:pt x="16128" y="16002"/>
                </a:cubicBezTo>
                <a:lnTo>
                  <a:pt x="16102" y="16028"/>
                </a:lnTo>
                <a:cubicBezTo>
                  <a:pt x="16154" y="16081"/>
                  <a:pt x="16075" y="16186"/>
                  <a:pt x="15944" y="16265"/>
                </a:cubicBezTo>
                <a:cubicBezTo>
                  <a:pt x="15734" y="16396"/>
                  <a:pt x="15707" y="16528"/>
                  <a:pt x="15812" y="16843"/>
                </a:cubicBezTo>
                <a:cubicBezTo>
                  <a:pt x="15891" y="17080"/>
                  <a:pt x="15891" y="17264"/>
                  <a:pt x="15812" y="17291"/>
                </a:cubicBezTo>
                <a:cubicBezTo>
                  <a:pt x="15781" y="17298"/>
                  <a:pt x="15751" y="17302"/>
                  <a:pt x="15723" y="17302"/>
                </a:cubicBezTo>
                <a:cubicBezTo>
                  <a:pt x="15566" y="17302"/>
                  <a:pt x="15478" y="17184"/>
                  <a:pt x="15523" y="17028"/>
                </a:cubicBezTo>
                <a:cubicBezTo>
                  <a:pt x="15549" y="16922"/>
                  <a:pt x="15444" y="16791"/>
                  <a:pt x="15313" y="16686"/>
                </a:cubicBezTo>
                <a:cubicBezTo>
                  <a:pt x="15183" y="16621"/>
                  <a:pt x="15142" y="16574"/>
                  <a:pt x="15190" y="16574"/>
                </a:cubicBezTo>
                <a:cubicBezTo>
                  <a:pt x="15201" y="16574"/>
                  <a:pt x="15215" y="16576"/>
                  <a:pt x="15234" y="16580"/>
                </a:cubicBezTo>
                <a:cubicBezTo>
                  <a:pt x="15256" y="16586"/>
                  <a:pt x="15277" y="16589"/>
                  <a:pt x="15298" y="16589"/>
                </a:cubicBezTo>
                <a:cubicBezTo>
                  <a:pt x="15379" y="16589"/>
                  <a:pt x="15450" y="16542"/>
                  <a:pt x="15471" y="16396"/>
                </a:cubicBezTo>
                <a:cubicBezTo>
                  <a:pt x="15513" y="16163"/>
                  <a:pt x="15811" y="15965"/>
                  <a:pt x="16008" y="15965"/>
                </a:cubicBezTo>
                <a:close/>
                <a:moveTo>
                  <a:pt x="27963" y="17185"/>
                </a:moveTo>
                <a:cubicBezTo>
                  <a:pt x="28200" y="17185"/>
                  <a:pt x="28200" y="17212"/>
                  <a:pt x="27989" y="17317"/>
                </a:cubicBezTo>
                <a:lnTo>
                  <a:pt x="27963" y="17317"/>
                </a:lnTo>
                <a:cubicBezTo>
                  <a:pt x="27876" y="17346"/>
                  <a:pt x="27806" y="17367"/>
                  <a:pt x="27760" y="17367"/>
                </a:cubicBezTo>
                <a:cubicBezTo>
                  <a:pt x="27721" y="17367"/>
                  <a:pt x="27700" y="17352"/>
                  <a:pt x="27700" y="17317"/>
                </a:cubicBezTo>
                <a:cubicBezTo>
                  <a:pt x="27700" y="17238"/>
                  <a:pt x="27832" y="17185"/>
                  <a:pt x="27963" y="17185"/>
                </a:cubicBezTo>
                <a:close/>
                <a:moveTo>
                  <a:pt x="17601" y="16502"/>
                </a:moveTo>
                <a:lnTo>
                  <a:pt x="17285" y="16712"/>
                </a:lnTo>
                <a:cubicBezTo>
                  <a:pt x="17127" y="16817"/>
                  <a:pt x="17049" y="16922"/>
                  <a:pt x="17127" y="16922"/>
                </a:cubicBezTo>
                <a:cubicBezTo>
                  <a:pt x="17206" y="16949"/>
                  <a:pt x="17206" y="17054"/>
                  <a:pt x="17127" y="17159"/>
                </a:cubicBezTo>
                <a:cubicBezTo>
                  <a:pt x="17088" y="17257"/>
                  <a:pt x="17035" y="17311"/>
                  <a:pt x="16978" y="17311"/>
                </a:cubicBezTo>
                <a:cubicBezTo>
                  <a:pt x="16958" y="17311"/>
                  <a:pt x="16937" y="17304"/>
                  <a:pt x="16917" y="17291"/>
                </a:cubicBezTo>
                <a:cubicBezTo>
                  <a:pt x="16903" y="17276"/>
                  <a:pt x="16883" y="17270"/>
                  <a:pt x="16859" y="17270"/>
                </a:cubicBezTo>
                <a:cubicBezTo>
                  <a:pt x="16794" y="17270"/>
                  <a:pt x="16698" y="17319"/>
                  <a:pt x="16601" y="17396"/>
                </a:cubicBezTo>
                <a:cubicBezTo>
                  <a:pt x="16519" y="17478"/>
                  <a:pt x="16427" y="17519"/>
                  <a:pt x="16350" y="17519"/>
                </a:cubicBezTo>
                <a:cubicBezTo>
                  <a:pt x="16303" y="17519"/>
                  <a:pt x="16263" y="17504"/>
                  <a:pt x="16233" y="17475"/>
                </a:cubicBezTo>
                <a:cubicBezTo>
                  <a:pt x="16154" y="17396"/>
                  <a:pt x="16102" y="17317"/>
                  <a:pt x="16128" y="17291"/>
                </a:cubicBezTo>
                <a:cubicBezTo>
                  <a:pt x="16207" y="17185"/>
                  <a:pt x="16260" y="17106"/>
                  <a:pt x="16312" y="16975"/>
                </a:cubicBezTo>
                <a:cubicBezTo>
                  <a:pt x="16378" y="16857"/>
                  <a:pt x="16417" y="16797"/>
                  <a:pt x="16440" y="16797"/>
                </a:cubicBezTo>
                <a:cubicBezTo>
                  <a:pt x="16463" y="16797"/>
                  <a:pt x="16470" y="16857"/>
                  <a:pt x="16470" y="16975"/>
                </a:cubicBezTo>
                <a:lnTo>
                  <a:pt x="16470" y="17001"/>
                </a:lnTo>
                <a:cubicBezTo>
                  <a:pt x="16470" y="17161"/>
                  <a:pt x="16482" y="17225"/>
                  <a:pt x="16555" y="17225"/>
                </a:cubicBezTo>
                <a:cubicBezTo>
                  <a:pt x="16590" y="17225"/>
                  <a:pt x="16639" y="17211"/>
                  <a:pt x="16707" y="17185"/>
                </a:cubicBezTo>
                <a:cubicBezTo>
                  <a:pt x="16917" y="17080"/>
                  <a:pt x="16864" y="17001"/>
                  <a:pt x="16733" y="16870"/>
                </a:cubicBezTo>
                <a:cubicBezTo>
                  <a:pt x="16496" y="16633"/>
                  <a:pt x="16549" y="16580"/>
                  <a:pt x="17154" y="16554"/>
                </a:cubicBezTo>
                <a:lnTo>
                  <a:pt x="17601" y="16502"/>
                </a:lnTo>
                <a:close/>
                <a:moveTo>
                  <a:pt x="12391" y="17254"/>
                </a:moveTo>
                <a:cubicBezTo>
                  <a:pt x="12403" y="17254"/>
                  <a:pt x="12413" y="17258"/>
                  <a:pt x="12420" y="17264"/>
                </a:cubicBezTo>
                <a:cubicBezTo>
                  <a:pt x="12446" y="17291"/>
                  <a:pt x="12446" y="17396"/>
                  <a:pt x="12420" y="17501"/>
                </a:cubicBezTo>
                <a:cubicBezTo>
                  <a:pt x="12403" y="17552"/>
                  <a:pt x="12364" y="17581"/>
                  <a:pt x="12324" y="17581"/>
                </a:cubicBezTo>
                <a:cubicBezTo>
                  <a:pt x="12302" y="17581"/>
                  <a:pt x="12281" y="17572"/>
                  <a:pt x="12262" y="17554"/>
                </a:cubicBezTo>
                <a:cubicBezTo>
                  <a:pt x="12183" y="17475"/>
                  <a:pt x="12183" y="17369"/>
                  <a:pt x="12262" y="17317"/>
                </a:cubicBezTo>
                <a:lnTo>
                  <a:pt x="12262" y="17343"/>
                </a:lnTo>
                <a:cubicBezTo>
                  <a:pt x="12301" y="17284"/>
                  <a:pt x="12356" y="17254"/>
                  <a:pt x="12391" y="17254"/>
                </a:cubicBezTo>
                <a:close/>
                <a:moveTo>
                  <a:pt x="11541" y="17136"/>
                </a:moveTo>
                <a:cubicBezTo>
                  <a:pt x="11700" y="17136"/>
                  <a:pt x="11808" y="17337"/>
                  <a:pt x="11710" y="17554"/>
                </a:cubicBezTo>
                <a:cubicBezTo>
                  <a:pt x="11664" y="17630"/>
                  <a:pt x="11627" y="17671"/>
                  <a:pt x="11598" y="17671"/>
                </a:cubicBezTo>
                <a:cubicBezTo>
                  <a:pt x="11578" y="17671"/>
                  <a:pt x="11563" y="17650"/>
                  <a:pt x="11552" y="17606"/>
                </a:cubicBezTo>
                <a:cubicBezTo>
                  <a:pt x="11537" y="17560"/>
                  <a:pt x="11512" y="17532"/>
                  <a:pt x="11479" y="17532"/>
                </a:cubicBezTo>
                <a:cubicBezTo>
                  <a:pt x="11455" y="17532"/>
                  <a:pt x="11427" y="17547"/>
                  <a:pt x="11394" y="17580"/>
                </a:cubicBezTo>
                <a:cubicBezTo>
                  <a:pt x="11361" y="17602"/>
                  <a:pt x="11333" y="17614"/>
                  <a:pt x="11309" y="17614"/>
                </a:cubicBezTo>
                <a:cubicBezTo>
                  <a:pt x="11276" y="17614"/>
                  <a:pt x="11252" y="17589"/>
                  <a:pt x="11236" y="17527"/>
                </a:cubicBezTo>
                <a:cubicBezTo>
                  <a:pt x="11236" y="17422"/>
                  <a:pt x="11289" y="17317"/>
                  <a:pt x="11368" y="17212"/>
                </a:cubicBezTo>
                <a:cubicBezTo>
                  <a:pt x="11427" y="17159"/>
                  <a:pt x="11487" y="17136"/>
                  <a:pt x="11541" y="17136"/>
                </a:cubicBezTo>
                <a:close/>
                <a:moveTo>
                  <a:pt x="20541" y="14330"/>
                </a:moveTo>
                <a:cubicBezTo>
                  <a:pt x="20790" y="14330"/>
                  <a:pt x="21070" y="15008"/>
                  <a:pt x="20862" y="15239"/>
                </a:cubicBezTo>
                <a:cubicBezTo>
                  <a:pt x="20205" y="15923"/>
                  <a:pt x="20178" y="15976"/>
                  <a:pt x="20336" y="16265"/>
                </a:cubicBezTo>
                <a:cubicBezTo>
                  <a:pt x="20415" y="16423"/>
                  <a:pt x="20415" y="16607"/>
                  <a:pt x="20336" y="16659"/>
                </a:cubicBezTo>
                <a:cubicBezTo>
                  <a:pt x="20257" y="16686"/>
                  <a:pt x="20178" y="16949"/>
                  <a:pt x="20205" y="17238"/>
                </a:cubicBezTo>
                <a:cubicBezTo>
                  <a:pt x="20257" y="17501"/>
                  <a:pt x="20231" y="17738"/>
                  <a:pt x="20126" y="17974"/>
                </a:cubicBezTo>
                <a:cubicBezTo>
                  <a:pt x="20053" y="18095"/>
                  <a:pt x="20014" y="18160"/>
                  <a:pt x="19993" y="18160"/>
                </a:cubicBezTo>
                <a:cubicBezTo>
                  <a:pt x="19968" y="18160"/>
                  <a:pt x="19968" y="18069"/>
                  <a:pt x="19968" y="17869"/>
                </a:cubicBezTo>
                <a:cubicBezTo>
                  <a:pt x="19968" y="17659"/>
                  <a:pt x="19968" y="17569"/>
                  <a:pt x="19919" y="17569"/>
                </a:cubicBezTo>
                <a:cubicBezTo>
                  <a:pt x="19883" y="17569"/>
                  <a:pt x="19818" y="17621"/>
                  <a:pt x="19705" y="17711"/>
                </a:cubicBezTo>
                <a:cubicBezTo>
                  <a:pt x="19626" y="17806"/>
                  <a:pt x="19556" y="17853"/>
                  <a:pt x="19508" y="17853"/>
                </a:cubicBezTo>
                <a:cubicBezTo>
                  <a:pt x="19475" y="17853"/>
                  <a:pt x="19452" y="17832"/>
                  <a:pt x="19442" y="17790"/>
                </a:cubicBezTo>
                <a:cubicBezTo>
                  <a:pt x="19442" y="17685"/>
                  <a:pt x="19494" y="17606"/>
                  <a:pt x="19600" y="17580"/>
                </a:cubicBezTo>
                <a:cubicBezTo>
                  <a:pt x="19731" y="17554"/>
                  <a:pt x="19705" y="17501"/>
                  <a:pt x="19547" y="17422"/>
                </a:cubicBezTo>
                <a:cubicBezTo>
                  <a:pt x="19416" y="17396"/>
                  <a:pt x="19310" y="17317"/>
                  <a:pt x="19205" y="17264"/>
                </a:cubicBezTo>
                <a:cubicBezTo>
                  <a:pt x="19194" y="17250"/>
                  <a:pt x="19178" y="17244"/>
                  <a:pt x="19159" y="17244"/>
                </a:cubicBezTo>
                <a:cubicBezTo>
                  <a:pt x="18991" y="17244"/>
                  <a:pt x="18550" y="17704"/>
                  <a:pt x="18574" y="17869"/>
                </a:cubicBezTo>
                <a:cubicBezTo>
                  <a:pt x="18600" y="17948"/>
                  <a:pt x="18548" y="18027"/>
                  <a:pt x="18469" y="18053"/>
                </a:cubicBezTo>
                <a:cubicBezTo>
                  <a:pt x="18463" y="18055"/>
                  <a:pt x="18456" y="18056"/>
                  <a:pt x="18449" y="18056"/>
                </a:cubicBezTo>
                <a:cubicBezTo>
                  <a:pt x="18274" y="18056"/>
                  <a:pt x="17814" y="17441"/>
                  <a:pt x="17890" y="17264"/>
                </a:cubicBezTo>
                <a:cubicBezTo>
                  <a:pt x="17924" y="17130"/>
                  <a:pt x="18502" y="17049"/>
                  <a:pt x="18965" y="17049"/>
                </a:cubicBezTo>
                <a:cubicBezTo>
                  <a:pt x="19228" y="17049"/>
                  <a:pt x="19454" y="17075"/>
                  <a:pt x="19521" y="17133"/>
                </a:cubicBezTo>
                <a:lnTo>
                  <a:pt x="19547" y="17133"/>
                </a:lnTo>
                <a:cubicBezTo>
                  <a:pt x="19566" y="17145"/>
                  <a:pt x="19581" y="17152"/>
                  <a:pt x="19591" y="17152"/>
                </a:cubicBezTo>
                <a:cubicBezTo>
                  <a:pt x="19623" y="17152"/>
                  <a:pt x="19613" y="17088"/>
                  <a:pt x="19573" y="16949"/>
                </a:cubicBezTo>
                <a:cubicBezTo>
                  <a:pt x="19535" y="16833"/>
                  <a:pt x="19539" y="16760"/>
                  <a:pt x="19574" y="16760"/>
                </a:cubicBezTo>
                <a:cubicBezTo>
                  <a:pt x="19587" y="16760"/>
                  <a:pt x="19605" y="16770"/>
                  <a:pt x="19626" y="16791"/>
                </a:cubicBezTo>
                <a:cubicBezTo>
                  <a:pt x="19640" y="16805"/>
                  <a:pt x="19656" y="16814"/>
                  <a:pt x="19674" y="16814"/>
                </a:cubicBezTo>
                <a:cubicBezTo>
                  <a:pt x="19721" y="16814"/>
                  <a:pt x="19779" y="16753"/>
                  <a:pt x="19836" y="16580"/>
                </a:cubicBezTo>
                <a:cubicBezTo>
                  <a:pt x="19915" y="16423"/>
                  <a:pt x="19836" y="16212"/>
                  <a:pt x="19705" y="16107"/>
                </a:cubicBezTo>
                <a:cubicBezTo>
                  <a:pt x="19575" y="16042"/>
                  <a:pt x="19534" y="15995"/>
                  <a:pt x="19582" y="15995"/>
                </a:cubicBezTo>
                <a:cubicBezTo>
                  <a:pt x="19593" y="15995"/>
                  <a:pt x="19607" y="15997"/>
                  <a:pt x="19626" y="16002"/>
                </a:cubicBezTo>
                <a:cubicBezTo>
                  <a:pt x="19670" y="16014"/>
                  <a:pt x="19712" y="16019"/>
                  <a:pt x="19751" y="16019"/>
                </a:cubicBezTo>
                <a:cubicBezTo>
                  <a:pt x="19968" y="16019"/>
                  <a:pt x="20086" y="15854"/>
                  <a:pt x="19863" y="15765"/>
                </a:cubicBezTo>
                <a:cubicBezTo>
                  <a:pt x="19679" y="15686"/>
                  <a:pt x="19679" y="15660"/>
                  <a:pt x="19994" y="15581"/>
                </a:cubicBezTo>
                <a:cubicBezTo>
                  <a:pt x="20283" y="15502"/>
                  <a:pt x="20336" y="15423"/>
                  <a:pt x="20310" y="15239"/>
                </a:cubicBezTo>
                <a:cubicBezTo>
                  <a:pt x="20290" y="15121"/>
                  <a:pt x="20300" y="15062"/>
                  <a:pt x="20339" y="15062"/>
                </a:cubicBezTo>
                <a:cubicBezTo>
                  <a:pt x="20352" y="15062"/>
                  <a:pt x="20369" y="15068"/>
                  <a:pt x="20389" y="15081"/>
                </a:cubicBezTo>
                <a:cubicBezTo>
                  <a:pt x="20407" y="15100"/>
                  <a:pt x="20436" y="15109"/>
                  <a:pt x="20470" y="15109"/>
                </a:cubicBezTo>
                <a:cubicBezTo>
                  <a:pt x="20531" y="15109"/>
                  <a:pt x="20610" y="15080"/>
                  <a:pt x="20678" y="15029"/>
                </a:cubicBezTo>
                <a:cubicBezTo>
                  <a:pt x="20757" y="14950"/>
                  <a:pt x="20783" y="14818"/>
                  <a:pt x="20704" y="14739"/>
                </a:cubicBezTo>
                <a:cubicBezTo>
                  <a:pt x="20678" y="14700"/>
                  <a:pt x="20632" y="14680"/>
                  <a:pt x="20586" y="14680"/>
                </a:cubicBezTo>
                <a:cubicBezTo>
                  <a:pt x="20540" y="14680"/>
                  <a:pt x="20494" y="14700"/>
                  <a:pt x="20468" y="14739"/>
                </a:cubicBezTo>
                <a:cubicBezTo>
                  <a:pt x="20440" y="14758"/>
                  <a:pt x="20415" y="14767"/>
                  <a:pt x="20394" y="14767"/>
                </a:cubicBezTo>
                <a:cubicBezTo>
                  <a:pt x="20355" y="14767"/>
                  <a:pt x="20327" y="14738"/>
                  <a:pt x="20310" y="14687"/>
                </a:cubicBezTo>
                <a:cubicBezTo>
                  <a:pt x="20310" y="14582"/>
                  <a:pt x="20336" y="14450"/>
                  <a:pt x="20441" y="14371"/>
                </a:cubicBezTo>
                <a:cubicBezTo>
                  <a:pt x="20473" y="14343"/>
                  <a:pt x="20507" y="14330"/>
                  <a:pt x="20541" y="14330"/>
                </a:cubicBezTo>
                <a:close/>
                <a:moveTo>
                  <a:pt x="17459" y="17981"/>
                </a:moveTo>
                <a:cubicBezTo>
                  <a:pt x="17496" y="17981"/>
                  <a:pt x="17535" y="17987"/>
                  <a:pt x="17575" y="18001"/>
                </a:cubicBezTo>
                <a:cubicBezTo>
                  <a:pt x="17680" y="18001"/>
                  <a:pt x="17680" y="18080"/>
                  <a:pt x="17627" y="18132"/>
                </a:cubicBezTo>
                <a:cubicBezTo>
                  <a:pt x="17595" y="18165"/>
                  <a:pt x="17542" y="18187"/>
                  <a:pt x="17494" y="18187"/>
                </a:cubicBezTo>
                <a:cubicBezTo>
                  <a:pt x="17465" y="18187"/>
                  <a:pt x="17437" y="18178"/>
                  <a:pt x="17417" y="18158"/>
                </a:cubicBezTo>
                <a:cubicBezTo>
                  <a:pt x="17338" y="18106"/>
                  <a:pt x="17338" y="18027"/>
                  <a:pt x="17364" y="18001"/>
                </a:cubicBezTo>
                <a:cubicBezTo>
                  <a:pt x="17390" y="17987"/>
                  <a:pt x="17423" y="17981"/>
                  <a:pt x="17459" y="17981"/>
                </a:cubicBezTo>
                <a:close/>
                <a:moveTo>
                  <a:pt x="25473" y="17973"/>
                </a:moveTo>
                <a:cubicBezTo>
                  <a:pt x="25511" y="17973"/>
                  <a:pt x="25543" y="18002"/>
                  <a:pt x="25543" y="18053"/>
                </a:cubicBezTo>
                <a:cubicBezTo>
                  <a:pt x="25570" y="18158"/>
                  <a:pt x="25543" y="18264"/>
                  <a:pt x="25465" y="18343"/>
                </a:cubicBezTo>
                <a:cubicBezTo>
                  <a:pt x="25446" y="18361"/>
                  <a:pt x="25424" y="18370"/>
                  <a:pt x="25403" y="18370"/>
                </a:cubicBezTo>
                <a:cubicBezTo>
                  <a:pt x="25366" y="18370"/>
                  <a:pt x="25333" y="18341"/>
                  <a:pt x="25333" y="18290"/>
                </a:cubicBezTo>
                <a:cubicBezTo>
                  <a:pt x="25307" y="18185"/>
                  <a:pt x="25333" y="18080"/>
                  <a:pt x="25386" y="18001"/>
                </a:cubicBezTo>
                <a:lnTo>
                  <a:pt x="25412" y="18001"/>
                </a:lnTo>
                <a:cubicBezTo>
                  <a:pt x="25431" y="17982"/>
                  <a:pt x="25452" y="17973"/>
                  <a:pt x="25473" y="17973"/>
                </a:cubicBezTo>
                <a:close/>
                <a:moveTo>
                  <a:pt x="26235" y="16719"/>
                </a:moveTo>
                <a:cubicBezTo>
                  <a:pt x="26339" y="16719"/>
                  <a:pt x="26385" y="16788"/>
                  <a:pt x="26385" y="16949"/>
                </a:cubicBezTo>
                <a:cubicBezTo>
                  <a:pt x="26411" y="17133"/>
                  <a:pt x="26517" y="17291"/>
                  <a:pt x="26674" y="17396"/>
                </a:cubicBezTo>
                <a:lnTo>
                  <a:pt x="26701" y="17422"/>
                </a:lnTo>
                <a:cubicBezTo>
                  <a:pt x="26885" y="17501"/>
                  <a:pt x="26990" y="17659"/>
                  <a:pt x="26964" y="17764"/>
                </a:cubicBezTo>
                <a:cubicBezTo>
                  <a:pt x="26937" y="17895"/>
                  <a:pt x="26990" y="18053"/>
                  <a:pt x="27069" y="18132"/>
                </a:cubicBezTo>
                <a:cubicBezTo>
                  <a:pt x="27174" y="18211"/>
                  <a:pt x="27200" y="18369"/>
                  <a:pt x="27095" y="18474"/>
                </a:cubicBezTo>
                <a:cubicBezTo>
                  <a:pt x="27025" y="18535"/>
                  <a:pt x="26969" y="18568"/>
                  <a:pt x="26926" y="18568"/>
                </a:cubicBezTo>
                <a:cubicBezTo>
                  <a:pt x="26838" y="18568"/>
                  <a:pt x="26797" y="18439"/>
                  <a:pt x="26780" y="18158"/>
                </a:cubicBezTo>
                <a:cubicBezTo>
                  <a:pt x="26780" y="17974"/>
                  <a:pt x="26569" y="17711"/>
                  <a:pt x="26227" y="17448"/>
                </a:cubicBezTo>
                <a:cubicBezTo>
                  <a:pt x="25675" y="17001"/>
                  <a:pt x="25649" y="16870"/>
                  <a:pt x="26122" y="16738"/>
                </a:cubicBezTo>
                <a:cubicBezTo>
                  <a:pt x="26165" y="16726"/>
                  <a:pt x="26203" y="16719"/>
                  <a:pt x="26235" y="16719"/>
                </a:cubicBezTo>
                <a:close/>
                <a:moveTo>
                  <a:pt x="15780" y="17461"/>
                </a:moveTo>
                <a:cubicBezTo>
                  <a:pt x="15858" y="17461"/>
                  <a:pt x="15931" y="17501"/>
                  <a:pt x="15997" y="17580"/>
                </a:cubicBezTo>
                <a:cubicBezTo>
                  <a:pt x="16105" y="17667"/>
                  <a:pt x="16250" y="17718"/>
                  <a:pt x="16402" y="17718"/>
                </a:cubicBezTo>
                <a:cubicBezTo>
                  <a:pt x="16433" y="17718"/>
                  <a:pt x="16465" y="17716"/>
                  <a:pt x="16496" y="17711"/>
                </a:cubicBezTo>
                <a:cubicBezTo>
                  <a:pt x="16581" y="17683"/>
                  <a:pt x="16636" y="17668"/>
                  <a:pt x="16663" y="17668"/>
                </a:cubicBezTo>
                <a:cubicBezTo>
                  <a:pt x="16713" y="17668"/>
                  <a:pt x="16676" y="17715"/>
                  <a:pt x="16575" y="17817"/>
                </a:cubicBezTo>
                <a:cubicBezTo>
                  <a:pt x="16470" y="17895"/>
                  <a:pt x="16338" y="17974"/>
                  <a:pt x="16181" y="18001"/>
                </a:cubicBezTo>
                <a:cubicBezTo>
                  <a:pt x="16023" y="18001"/>
                  <a:pt x="15970" y="18080"/>
                  <a:pt x="16049" y="18237"/>
                </a:cubicBezTo>
                <a:cubicBezTo>
                  <a:pt x="16077" y="18321"/>
                  <a:pt x="16105" y="18353"/>
                  <a:pt x="16129" y="18353"/>
                </a:cubicBezTo>
                <a:cubicBezTo>
                  <a:pt x="16150" y="18353"/>
                  <a:pt x="16168" y="18327"/>
                  <a:pt x="16181" y="18290"/>
                </a:cubicBezTo>
                <a:cubicBezTo>
                  <a:pt x="16198" y="18220"/>
                  <a:pt x="16239" y="18185"/>
                  <a:pt x="16280" y="18185"/>
                </a:cubicBezTo>
                <a:cubicBezTo>
                  <a:pt x="16300" y="18185"/>
                  <a:pt x="16321" y="18193"/>
                  <a:pt x="16338" y="18211"/>
                </a:cubicBezTo>
                <a:cubicBezTo>
                  <a:pt x="16444" y="18343"/>
                  <a:pt x="16338" y="18474"/>
                  <a:pt x="15997" y="18632"/>
                </a:cubicBezTo>
                <a:cubicBezTo>
                  <a:pt x="15956" y="18645"/>
                  <a:pt x="15913" y="18652"/>
                  <a:pt x="15870" y="18652"/>
                </a:cubicBezTo>
                <a:cubicBezTo>
                  <a:pt x="15747" y="18652"/>
                  <a:pt x="15621" y="18598"/>
                  <a:pt x="15523" y="18500"/>
                </a:cubicBezTo>
                <a:cubicBezTo>
                  <a:pt x="15313" y="18290"/>
                  <a:pt x="15313" y="18237"/>
                  <a:pt x="15628" y="18027"/>
                </a:cubicBezTo>
                <a:cubicBezTo>
                  <a:pt x="15858" y="17855"/>
                  <a:pt x="15921" y="17794"/>
                  <a:pt x="15826" y="17794"/>
                </a:cubicBezTo>
                <a:cubicBezTo>
                  <a:pt x="15790" y="17794"/>
                  <a:pt x="15733" y="17802"/>
                  <a:pt x="15655" y="17817"/>
                </a:cubicBezTo>
                <a:cubicBezTo>
                  <a:pt x="15534" y="17847"/>
                  <a:pt x="15444" y="17862"/>
                  <a:pt x="15385" y="17862"/>
                </a:cubicBezTo>
                <a:cubicBezTo>
                  <a:pt x="15236" y="17862"/>
                  <a:pt x="15279" y="17768"/>
                  <a:pt x="15523" y="17580"/>
                </a:cubicBezTo>
                <a:cubicBezTo>
                  <a:pt x="15615" y="17501"/>
                  <a:pt x="15701" y="17461"/>
                  <a:pt x="15780" y="17461"/>
                </a:cubicBezTo>
                <a:close/>
                <a:moveTo>
                  <a:pt x="16798" y="18353"/>
                </a:moveTo>
                <a:cubicBezTo>
                  <a:pt x="16854" y="18353"/>
                  <a:pt x="16912" y="18359"/>
                  <a:pt x="16970" y="18369"/>
                </a:cubicBezTo>
                <a:cubicBezTo>
                  <a:pt x="17233" y="18448"/>
                  <a:pt x="17259" y="18500"/>
                  <a:pt x="17127" y="18606"/>
                </a:cubicBezTo>
                <a:cubicBezTo>
                  <a:pt x="17050" y="18667"/>
                  <a:pt x="16964" y="18693"/>
                  <a:pt x="16880" y="18693"/>
                </a:cubicBezTo>
                <a:cubicBezTo>
                  <a:pt x="16820" y="18693"/>
                  <a:pt x="16761" y="18680"/>
                  <a:pt x="16707" y="18658"/>
                </a:cubicBezTo>
                <a:cubicBezTo>
                  <a:pt x="16601" y="18579"/>
                  <a:pt x="16470" y="18527"/>
                  <a:pt x="16444" y="18527"/>
                </a:cubicBezTo>
                <a:cubicBezTo>
                  <a:pt x="16444" y="18527"/>
                  <a:pt x="16444" y="18474"/>
                  <a:pt x="16523" y="18421"/>
                </a:cubicBezTo>
                <a:cubicBezTo>
                  <a:pt x="16606" y="18371"/>
                  <a:pt x="16700" y="18353"/>
                  <a:pt x="16798" y="18353"/>
                </a:cubicBezTo>
                <a:close/>
                <a:moveTo>
                  <a:pt x="22183" y="18307"/>
                </a:moveTo>
                <a:cubicBezTo>
                  <a:pt x="22209" y="18307"/>
                  <a:pt x="22242" y="18328"/>
                  <a:pt x="22282" y="18369"/>
                </a:cubicBezTo>
                <a:cubicBezTo>
                  <a:pt x="22361" y="18448"/>
                  <a:pt x="22361" y="18579"/>
                  <a:pt x="22282" y="18658"/>
                </a:cubicBezTo>
                <a:cubicBezTo>
                  <a:pt x="22217" y="18723"/>
                  <a:pt x="22135" y="18770"/>
                  <a:pt x="22107" y="18770"/>
                </a:cubicBezTo>
                <a:cubicBezTo>
                  <a:pt x="22101" y="18770"/>
                  <a:pt x="22098" y="18768"/>
                  <a:pt x="22098" y="18763"/>
                </a:cubicBezTo>
                <a:cubicBezTo>
                  <a:pt x="22072" y="18684"/>
                  <a:pt x="22072" y="18579"/>
                  <a:pt x="22098" y="18474"/>
                </a:cubicBezTo>
                <a:cubicBezTo>
                  <a:pt x="22114" y="18361"/>
                  <a:pt x="22140" y="18307"/>
                  <a:pt x="22183" y="18307"/>
                </a:cubicBezTo>
                <a:close/>
                <a:moveTo>
                  <a:pt x="23524" y="17984"/>
                </a:moveTo>
                <a:cubicBezTo>
                  <a:pt x="23558" y="17984"/>
                  <a:pt x="23598" y="18017"/>
                  <a:pt x="23650" y="18080"/>
                </a:cubicBezTo>
                <a:cubicBezTo>
                  <a:pt x="23860" y="18290"/>
                  <a:pt x="23913" y="18869"/>
                  <a:pt x="23729" y="18895"/>
                </a:cubicBezTo>
                <a:cubicBezTo>
                  <a:pt x="23439" y="18895"/>
                  <a:pt x="23255" y="18579"/>
                  <a:pt x="23361" y="18237"/>
                </a:cubicBezTo>
                <a:lnTo>
                  <a:pt x="23387" y="18237"/>
                </a:lnTo>
                <a:cubicBezTo>
                  <a:pt x="23435" y="18062"/>
                  <a:pt x="23473" y="17984"/>
                  <a:pt x="23524" y="17984"/>
                </a:cubicBezTo>
                <a:close/>
                <a:moveTo>
                  <a:pt x="12841" y="17869"/>
                </a:moveTo>
                <a:cubicBezTo>
                  <a:pt x="12998" y="17869"/>
                  <a:pt x="13077" y="17974"/>
                  <a:pt x="13130" y="18290"/>
                </a:cubicBezTo>
                <a:cubicBezTo>
                  <a:pt x="13171" y="18660"/>
                  <a:pt x="13100" y="18901"/>
                  <a:pt x="12979" y="18901"/>
                </a:cubicBezTo>
                <a:cubicBezTo>
                  <a:pt x="12945" y="18901"/>
                  <a:pt x="12907" y="18882"/>
                  <a:pt x="12867" y="18842"/>
                </a:cubicBezTo>
                <a:cubicBezTo>
                  <a:pt x="12814" y="18790"/>
                  <a:pt x="12841" y="18711"/>
                  <a:pt x="12946" y="18684"/>
                </a:cubicBezTo>
                <a:cubicBezTo>
                  <a:pt x="13051" y="18658"/>
                  <a:pt x="13077" y="18579"/>
                  <a:pt x="13025" y="18527"/>
                </a:cubicBezTo>
                <a:cubicBezTo>
                  <a:pt x="12972" y="18448"/>
                  <a:pt x="12919" y="18369"/>
                  <a:pt x="12867" y="18290"/>
                </a:cubicBezTo>
                <a:cubicBezTo>
                  <a:pt x="12841" y="18211"/>
                  <a:pt x="12762" y="18106"/>
                  <a:pt x="12709" y="18027"/>
                </a:cubicBezTo>
                <a:cubicBezTo>
                  <a:pt x="12656" y="17948"/>
                  <a:pt x="12683" y="17869"/>
                  <a:pt x="12841" y="17869"/>
                </a:cubicBezTo>
                <a:close/>
                <a:moveTo>
                  <a:pt x="22438" y="15871"/>
                </a:moveTo>
                <a:cubicBezTo>
                  <a:pt x="22499" y="15871"/>
                  <a:pt x="22494" y="15912"/>
                  <a:pt x="22440" y="16002"/>
                </a:cubicBezTo>
                <a:cubicBezTo>
                  <a:pt x="22387" y="16081"/>
                  <a:pt x="22361" y="16186"/>
                  <a:pt x="22414" y="16265"/>
                </a:cubicBezTo>
                <a:cubicBezTo>
                  <a:pt x="22427" y="16278"/>
                  <a:pt x="22444" y="16285"/>
                  <a:pt x="22463" y="16285"/>
                </a:cubicBezTo>
                <a:cubicBezTo>
                  <a:pt x="22517" y="16285"/>
                  <a:pt x="22585" y="16231"/>
                  <a:pt x="22624" y="16133"/>
                </a:cubicBezTo>
                <a:cubicBezTo>
                  <a:pt x="22678" y="16032"/>
                  <a:pt x="22739" y="15990"/>
                  <a:pt x="22796" y="15990"/>
                </a:cubicBezTo>
                <a:cubicBezTo>
                  <a:pt x="22963" y="15990"/>
                  <a:pt x="23103" y="16346"/>
                  <a:pt x="22966" y="16659"/>
                </a:cubicBezTo>
                <a:cubicBezTo>
                  <a:pt x="22808" y="16953"/>
                  <a:pt x="22805" y="17033"/>
                  <a:pt x="23008" y="17033"/>
                </a:cubicBezTo>
                <a:cubicBezTo>
                  <a:pt x="23041" y="17033"/>
                  <a:pt x="23080" y="17031"/>
                  <a:pt x="23124" y="17028"/>
                </a:cubicBezTo>
                <a:cubicBezTo>
                  <a:pt x="23282" y="17028"/>
                  <a:pt x="23439" y="17054"/>
                  <a:pt x="23597" y="17159"/>
                </a:cubicBezTo>
                <a:cubicBezTo>
                  <a:pt x="23634" y="17196"/>
                  <a:pt x="23670" y="17215"/>
                  <a:pt x="23702" y="17215"/>
                </a:cubicBezTo>
                <a:cubicBezTo>
                  <a:pt x="23738" y="17215"/>
                  <a:pt x="23767" y="17189"/>
                  <a:pt x="23781" y="17133"/>
                </a:cubicBezTo>
                <a:cubicBezTo>
                  <a:pt x="23816" y="17063"/>
                  <a:pt x="23851" y="17028"/>
                  <a:pt x="23887" y="17028"/>
                </a:cubicBezTo>
                <a:cubicBezTo>
                  <a:pt x="23904" y="17028"/>
                  <a:pt x="23922" y="17036"/>
                  <a:pt x="23939" y="17054"/>
                </a:cubicBezTo>
                <a:cubicBezTo>
                  <a:pt x="24018" y="17133"/>
                  <a:pt x="24018" y="17212"/>
                  <a:pt x="23939" y="17264"/>
                </a:cubicBezTo>
                <a:cubicBezTo>
                  <a:pt x="23827" y="17376"/>
                  <a:pt x="24152" y="17544"/>
                  <a:pt x="24413" y="17544"/>
                </a:cubicBezTo>
                <a:cubicBezTo>
                  <a:pt x="24460" y="17544"/>
                  <a:pt x="24504" y="17539"/>
                  <a:pt x="24544" y="17527"/>
                </a:cubicBezTo>
                <a:cubicBezTo>
                  <a:pt x="24569" y="17521"/>
                  <a:pt x="24589" y="17518"/>
                  <a:pt x="24605" y="17518"/>
                </a:cubicBezTo>
                <a:cubicBezTo>
                  <a:pt x="24654" y="17518"/>
                  <a:pt x="24651" y="17552"/>
                  <a:pt x="24570" y="17632"/>
                </a:cubicBezTo>
                <a:cubicBezTo>
                  <a:pt x="24465" y="17738"/>
                  <a:pt x="24491" y="17790"/>
                  <a:pt x="24570" y="17790"/>
                </a:cubicBezTo>
                <a:cubicBezTo>
                  <a:pt x="24702" y="17790"/>
                  <a:pt x="24807" y="17738"/>
                  <a:pt x="24860" y="17606"/>
                </a:cubicBezTo>
                <a:cubicBezTo>
                  <a:pt x="24889" y="17532"/>
                  <a:pt x="24936" y="17500"/>
                  <a:pt x="24985" y="17500"/>
                </a:cubicBezTo>
                <a:cubicBezTo>
                  <a:pt x="25022" y="17500"/>
                  <a:pt x="25062" y="17519"/>
                  <a:pt x="25096" y="17554"/>
                </a:cubicBezTo>
                <a:cubicBezTo>
                  <a:pt x="25202" y="17659"/>
                  <a:pt x="25149" y="17764"/>
                  <a:pt x="24965" y="17869"/>
                </a:cubicBezTo>
                <a:cubicBezTo>
                  <a:pt x="24781" y="17974"/>
                  <a:pt x="24728" y="18132"/>
                  <a:pt x="24860" y="18474"/>
                </a:cubicBezTo>
                <a:cubicBezTo>
                  <a:pt x="24981" y="18787"/>
                  <a:pt x="24988" y="18996"/>
                  <a:pt x="24910" y="18996"/>
                </a:cubicBezTo>
                <a:cubicBezTo>
                  <a:pt x="24871" y="18996"/>
                  <a:pt x="24808" y="18941"/>
                  <a:pt x="24728" y="18816"/>
                </a:cubicBezTo>
                <a:cubicBezTo>
                  <a:pt x="24637" y="18701"/>
                  <a:pt x="24525" y="18627"/>
                  <a:pt x="24428" y="18627"/>
                </a:cubicBezTo>
                <a:cubicBezTo>
                  <a:pt x="24414" y="18627"/>
                  <a:pt x="24400" y="18628"/>
                  <a:pt x="24386" y="18632"/>
                </a:cubicBezTo>
                <a:cubicBezTo>
                  <a:pt x="24281" y="18658"/>
                  <a:pt x="24307" y="18763"/>
                  <a:pt x="24386" y="18842"/>
                </a:cubicBezTo>
                <a:cubicBezTo>
                  <a:pt x="24491" y="18947"/>
                  <a:pt x="24518" y="19000"/>
                  <a:pt x="24465" y="19000"/>
                </a:cubicBezTo>
                <a:cubicBezTo>
                  <a:pt x="24459" y="19001"/>
                  <a:pt x="24453" y="19001"/>
                  <a:pt x="24447" y="19001"/>
                </a:cubicBezTo>
                <a:cubicBezTo>
                  <a:pt x="24197" y="19001"/>
                  <a:pt x="24102" y="18469"/>
                  <a:pt x="24334" y="18237"/>
                </a:cubicBezTo>
                <a:cubicBezTo>
                  <a:pt x="24466" y="18105"/>
                  <a:pt x="24506" y="18047"/>
                  <a:pt x="24422" y="18047"/>
                </a:cubicBezTo>
                <a:cubicBezTo>
                  <a:pt x="24406" y="18047"/>
                  <a:pt x="24386" y="18049"/>
                  <a:pt x="24360" y="18053"/>
                </a:cubicBezTo>
                <a:cubicBezTo>
                  <a:pt x="24071" y="18001"/>
                  <a:pt x="23808" y="17895"/>
                  <a:pt x="23597" y="17685"/>
                </a:cubicBezTo>
                <a:cubicBezTo>
                  <a:pt x="23281" y="17435"/>
                  <a:pt x="23007" y="17280"/>
                  <a:pt x="22928" y="17280"/>
                </a:cubicBezTo>
                <a:cubicBezTo>
                  <a:pt x="22883" y="17280"/>
                  <a:pt x="22903" y="17332"/>
                  <a:pt x="23019" y="17448"/>
                </a:cubicBezTo>
                <a:cubicBezTo>
                  <a:pt x="23098" y="17527"/>
                  <a:pt x="23124" y="17632"/>
                  <a:pt x="23045" y="17738"/>
                </a:cubicBezTo>
                <a:cubicBezTo>
                  <a:pt x="23031" y="17751"/>
                  <a:pt x="23012" y="17758"/>
                  <a:pt x="22991" y="17758"/>
                </a:cubicBezTo>
                <a:cubicBezTo>
                  <a:pt x="22928" y="17758"/>
                  <a:pt x="22840" y="17704"/>
                  <a:pt x="22782" y="17606"/>
                </a:cubicBezTo>
                <a:cubicBezTo>
                  <a:pt x="22720" y="17503"/>
                  <a:pt x="22658" y="17432"/>
                  <a:pt x="22596" y="17432"/>
                </a:cubicBezTo>
                <a:cubicBezTo>
                  <a:pt x="22579" y="17432"/>
                  <a:pt x="22562" y="17437"/>
                  <a:pt x="22545" y="17448"/>
                </a:cubicBezTo>
                <a:cubicBezTo>
                  <a:pt x="22493" y="17501"/>
                  <a:pt x="22493" y="17606"/>
                  <a:pt x="22545" y="17659"/>
                </a:cubicBezTo>
                <a:cubicBezTo>
                  <a:pt x="22624" y="17738"/>
                  <a:pt x="22598" y="17790"/>
                  <a:pt x="22387" y="17817"/>
                </a:cubicBezTo>
                <a:cubicBezTo>
                  <a:pt x="22367" y="17820"/>
                  <a:pt x="22347" y="17822"/>
                  <a:pt x="22326" y="17822"/>
                </a:cubicBezTo>
                <a:cubicBezTo>
                  <a:pt x="22191" y="17822"/>
                  <a:pt x="22065" y="17747"/>
                  <a:pt x="22019" y="17632"/>
                </a:cubicBezTo>
                <a:cubicBezTo>
                  <a:pt x="21993" y="17554"/>
                  <a:pt x="21967" y="17514"/>
                  <a:pt x="21940" y="17514"/>
                </a:cubicBezTo>
                <a:cubicBezTo>
                  <a:pt x="21914" y="17514"/>
                  <a:pt x="21888" y="17554"/>
                  <a:pt x="21861" y="17632"/>
                </a:cubicBezTo>
                <a:cubicBezTo>
                  <a:pt x="21775" y="17753"/>
                  <a:pt x="21643" y="17818"/>
                  <a:pt x="21511" y="17818"/>
                </a:cubicBezTo>
                <a:cubicBezTo>
                  <a:pt x="21442" y="17818"/>
                  <a:pt x="21372" y="17800"/>
                  <a:pt x="21309" y="17764"/>
                </a:cubicBezTo>
                <a:cubicBezTo>
                  <a:pt x="21388" y="17685"/>
                  <a:pt x="21467" y="17632"/>
                  <a:pt x="21572" y="17554"/>
                </a:cubicBezTo>
                <a:cubicBezTo>
                  <a:pt x="21756" y="17422"/>
                  <a:pt x="21940" y="17291"/>
                  <a:pt x="22151" y="17185"/>
                </a:cubicBezTo>
                <a:cubicBezTo>
                  <a:pt x="22440" y="17054"/>
                  <a:pt x="22440" y="17054"/>
                  <a:pt x="22098" y="17054"/>
                </a:cubicBezTo>
                <a:cubicBezTo>
                  <a:pt x="21914" y="17054"/>
                  <a:pt x="21756" y="17106"/>
                  <a:pt x="21598" y="17185"/>
                </a:cubicBezTo>
                <a:cubicBezTo>
                  <a:pt x="21569" y="17229"/>
                  <a:pt x="21533" y="17248"/>
                  <a:pt x="21492" y="17248"/>
                </a:cubicBezTo>
                <a:cubicBezTo>
                  <a:pt x="21459" y="17248"/>
                  <a:pt x="21423" y="17235"/>
                  <a:pt x="21388" y="17212"/>
                </a:cubicBezTo>
                <a:cubicBezTo>
                  <a:pt x="21264" y="17087"/>
                  <a:pt x="21704" y="16469"/>
                  <a:pt x="21908" y="16469"/>
                </a:cubicBezTo>
                <a:cubicBezTo>
                  <a:pt x="21919" y="16469"/>
                  <a:pt x="21930" y="16471"/>
                  <a:pt x="21940" y="16475"/>
                </a:cubicBezTo>
                <a:cubicBezTo>
                  <a:pt x="21981" y="16495"/>
                  <a:pt x="22021" y="16504"/>
                  <a:pt x="22058" y="16504"/>
                </a:cubicBezTo>
                <a:cubicBezTo>
                  <a:pt x="22118" y="16504"/>
                  <a:pt x="22171" y="16481"/>
                  <a:pt x="22203" y="16449"/>
                </a:cubicBezTo>
                <a:cubicBezTo>
                  <a:pt x="22282" y="16396"/>
                  <a:pt x="22256" y="16317"/>
                  <a:pt x="22124" y="16317"/>
                </a:cubicBezTo>
                <a:cubicBezTo>
                  <a:pt x="22019" y="16291"/>
                  <a:pt x="22019" y="16265"/>
                  <a:pt x="22124" y="16212"/>
                </a:cubicBezTo>
                <a:cubicBezTo>
                  <a:pt x="22256" y="16186"/>
                  <a:pt x="22282" y="16133"/>
                  <a:pt x="22230" y="16054"/>
                </a:cubicBezTo>
                <a:cubicBezTo>
                  <a:pt x="22151" y="16002"/>
                  <a:pt x="22230" y="15923"/>
                  <a:pt x="22309" y="15897"/>
                </a:cubicBezTo>
                <a:cubicBezTo>
                  <a:pt x="22367" y="15880"/>
                  <a:pt x="22409" y="15871"/>
                  <a:pt x="22438" y="15871"/>
                </a:cubicBezTo>
                <a:close/>
                <a:moveTo>
                  <a:pt x="17225" y="18762"/>
                </a:moveTo>
                <a:cubicBezTo>
                  <a:pt x="17292" y="18762"/>
                  <a:pt x="17394" y="18791"/>
                  <a:pt x="17496" y="18842"/>
                </a:cubicBezTo>
                <a:cubicBezTo>
                  <a:pt x="17706" y="18947"/>
                  <a:pt x="17706" y="19000"/>
                  <a:pt x="17469" y="19026"/>
                </a:cubicBezTo>
                <a:cubicBezTo>
                  <a:pt x="17437" y="19029"/>
                  <a:pt x="17406" y="19030"/>
                  <a:pt x="17376" y="19030"/>
                </a:cubicBezTo>
                <a:cubicBezTo>
                  <a:pt x="17120" y="19030"/>
                  <a:pt x="16989" y="18931"/>
                  <a:pt x="17154" y="18790"/>
                </a:cubicBezTo>
                <a:cubicBezTo>
                  <a:pt x="17163" y="18771"/>
                  <a:pt x="17189" y="18762"/>
                  <a:pt x="17225" y="18762"/>
                </a:cubicBezTo>
                <a:close/>
                <a:moveTo>
                  <a:pt x="25612" y="18449"/>
                </a:moveTo>
                <a:cubicBezTo>
                  <a:pt x="25681" y="18449"/>
                  <a:pt x="25794" y="18477"/>
                  <a:pt x="25964" y="18527"/>
                </a:cubicBezTo>
                <a:cubicBezTo>
                  <a:pt x="26175" y="18579"/>
                  <a:pt x="26359" y="18632"/>
                  <a:pt x="26543" y="18711"/>
                </a:cubicBezTo>
                <a:cubicBezTo>
                  <a:pt x="26648" y="18816"/>
                  <a:pt x="26306" y="19053"/>
                  <a:pt x="26043" y="19079"/>
                </a:cubicBezTo>
                <a:cubicBezTo>
                  <a:pt x="25999" y="19083"/>
                  <a:pt x="25961" y="19086"/>
                  <a:pt x="25928" y="19086"/>
                </a:cubicBezTo>
                <a:cubicBezTo>
                  <a:pt x="25760" y="19086"/>
                  <a:pt x="25701" y="19013"/>
                  <a:pt x="25570" y="18684"/>
                </a:cubicBezTo>
                <a:cubicBezTo>
                  <a:pt x="25505" y="18521"/>
                  <a:pt x="25500" y="18449"/>
                  <a:pt x="25612" y="18449"/>
                </a:cubicBezTo>
                <a:close/>
                <a:moveTo>
                  <a:pt x="27932" y="19016"/>
                </a:moveTo>
                <a:cubicBezTo>
                  <a:pt x="27945" y="19016"/>
                  <a:pt x="27956" y="19019"/>
                  <a:pt x="27963" y="19026"/>
                </a:cubicBezTo>
                <a:cubicBezTo>
                  <a:pt x="27989" y="19026"/>
                  <a:pt x="27989" y="19158"/>
                  <a:pt x="27963" y="19237"/>
                </a:cubicBezTo>
                <a:cubicBezTo>
                  <a:pt x="27946" y="19288"/>
                  <a:pt x="27907" y="19317"/>
                  <a:pt x="27868" y="19317"/>
                </a:cubicBezTo>
                <a:cubicBezTo>
                  <a:pt x="27846" y="19317"/>
                  <a:pt x="27824" y="19308"/>
                  <a:pt x="27805" y="19289"/>
                </a:cubicBezTo>
                <a:cubicBezTo>
                  <a:pt x="27753" y="19237"/>
                  <a:pt x="27753" y="19132"/>
                  <a:pt x="27805" y="19079"/>
                </a:cubicBezTo>
                <a:cubicBezTo>
                  <a:pt x="27844" y="19040"/>
                  <a:pt x="27896" y="19016"/>
                  <a:pt x="27932" y="19016"/>
                </a:cubicBezTo>
                <a:close/>
                <a:moveTo>
                  <a:pt x="15901" y="19032"/>
                </a:moveTo>
                <a:cubicBezTo>
                  <a:pt x="15972" y="19032"/>
                  <a:pt x="16077" y="19081"/>
                  <a:pt x="16154" y="19158"/>
                </a:cubicBezTo>
                <a:cubicBezTo>
                  <a:pt x="16300" y="19304"/>
                  <a:pt x="16331" y="19351"/>
                  <a:pt x="16232" y="19351"/>
                </a:cubicBezTo>
                <a:cubicBezTo>
                  <a:pt x="16206" y="19351"/>
                  <a:pt x="16172" y="19347"/>
                  <a:pt x="16128" y="19342"/>
                </a:cubicBezTo>
                <a:cubicBezTo>
                  <a:pt x="15812" y="19289"/>
                  <a:pt x="15707" y="19184"/>
                  <a:pt x="15839" y="19053"/>
                </a:cubicBezTo>
                <a:cubicBezTo>
                  <a:pt x="15853" y="19039"/>
                  <a:pt x="15874" y="19032"/>
                  <a:pt x="15901" y="19032"/>
                </a:cubicBezTo>
                <a:close/>
                <a:moveTo>
                  <a:pt x="16786" y="19184"/>
                </a:moveTo>
                <a:cubicBezTo>
                  <a:pt x="16864" y="19210"/>
                  <a:pt x="16943" y="19263"/>
                  <a:pt x="16970" y="19368"/>
                </a:cubicBezTo>
                <a:cubicBezTo>
                  <a:pt x="16996" y="19408"/>
                  <a:pt x="16996" y="19427"/>
                  <a:pt x="16973" y="19427"/>
                </a:cubicBezTo>
                <a:cubicBezTo>
                  <a:pt x="16950" y="19427"/>
                  <a:pt x="16904" y="19408"/>
                  <a:pt x="16838" y="19368"/>
                </a:cubicBezTo>
                <a:cubicBezTo>
                  <a:pt x="16733" y="19263"/>
                  <a:pt x="16707" y="19184"/>
                  <a:pt x="16786" y="19184"/>
                </a:cubicBezTo>
                <a:close/>
                <a:moveTo>
                  <a:pt x="23019" y="18474"/>
                </a:moveTo>
                <a:cubicBezTo>
                  <a:pt x="23413" y="18553"/>
                  <a:pt x="23071" y="19289"/>
                  <a:pt x="22598" y="19421"/>
                </a:cubicBezTo>
                <a:cubicBezTo>
                  <a:pt x="22544" y="19437"/>
                  <a:pt x="22492" y="19444"/>
                  <a:pt x="22445" y="19444"/>
                </a:cubicBezTo>
                <a:cubicBezTo>
                  <a:pt x="22264" y="19444"/>
                  <a:pt x="22157" y="19336"/>
                  <a:pt x="22282" y="19210"/>
                </a:cubicBezTo>
                <a:lnTo>
                  <a:pt x="22309" y="19210"/>
                </a:lnTo>
                <a:cubicBezTo>
                  <a:pt x="22357" y="19178"/>
                  <a:pt x="22416" y="19155"/>
                  <a:pt x="22473" y="19155"/>
                </a:cubicBezTo>
                <a:cubicBezTo>
                  <a:pt x="22507" y="19155"/>
                  <a:pt x="22541" y="19164"/>
                  <a:pt x="22572" y="19184"/>
                </a:cubicBezTo>
                <a:cubicBezTo>
                  <a:pt x="22596" y="19194"/>
                  <a:pt x="22619" y="19199"/>
                  <a:pt x="22639" y="19199"/>
                </a:cubicBezTo>
                <a:cubicBezTo>
                  <a:pt x="22731" y="19199"/>
                  <a:pt x="22787" y="19099"/>
                  <a:pt x="22808" y="18842"/>
                </a:cubicBezTo>
                <a:cubicBezTo>
                  <a:pt x="22861" y="18632"/>
                  <a:pt x="22940" y="18474"/>
                  <a:pt x="23019" y="18474"/>
                </a:cubicBezTo>
                <a:close/>
                <a:moveTo>
                  <a:pt x="15390" y="19172"/>
                </a:moveTo>
                <a:cubicBezTo>
                  <a:pt x="15430" y="19172"/>
                  <a:pt x="15460" y="19193"/>
                  <a:pt x="15471" y="19237"/>
                </a:cubicBezTo>
                <a:lnTo>
                  <a:pt x="15444" y="19210"/>
                </a:lnTo>
                <a:cubicBezTo>
                  <a:pt x="15444" y="19342"/>
                  <a:pt x="15365" y="19447"/>
                  <a:pt x="15260" y="19473"/>
                </a:cubicBezTo>
                <a:cubicBezTo>
                  <a:pt x="15142" y="19528"/>
                  <a:pt x="15064" y="19554"/>
                  <a:pt x="15025" y="19554"/>
                </a:cubicBezTo>
                <a:cubicBezTo>
                  <a:pt x="14950" y="19554"/>
                  <a:pt x="15009" y="19461"/>
                  <a:pt x="15181" y="19289"/>
                </a:cubicBezTo>
                <a:cubicBezTo>
                  <a:pt x="15258" y="19213"/>
                  <a:pt x="15334" y="19172"/>
                  <a:pt x="15390" y="19172"/>
                </a:cubicBezTo>
                <a:close/>
                <a:moveTo>
                  <a:pt x="26832" y="19184"/>
                </a:moveTo>
                <a:cubicBezTo>
                  <a:pt x="26937" y="19184"/>
                  <a:pt x="27043" y="19210"/>
                  <a:pt x="27121" y="19289"/>
                </a:cubicBezTo>
                <a:cubicBezTo>
                  <a:pt x="27172" y="19340"/>
                  <a:pt x="27245" y="19369"/>
                  <a:pt x="27319" y="19369"/>
                </a:cubicBezTo>
                <a:cubicBezTo>
                  <a:pt x="27359" y="19369"/>
                  <a:pt x="27400" y="19361"/>
                  <a:pt x="27437" y="19342"/>
                </a:cubicBezTo>
                <a:cubicBezTo>
                  <a:pt x="27464" y="19328"/>
                  <a:pt x="27483" y="19322"/>
                  <a:pt x="27493" y="19322"/>
                </a:cubicBezTo>
                <a:cubicBezTo>
                  <a:pt x="27522" y="19322"/>
                  <a:pt x="27482" y="19376"/>
                  <a:pt x="27384" y="19473"/>
                </a:cubicBezTo>
                <a:cubicBezTo>
                  <a:pt x="27306" y="19565"/>
                  <a:pt x="27240" y="19611"/>
                  <a:pt x="27167" y="19611"/>
                </a:cubicBezTo>
                <a:cubicBezTo>
                  <a:pt x="27095" y="19611"/>
                  <a:pt x="27016" y="19565"/>
                  <a:pt x="26911" y="19473"/>
                </a:cubicBezTo>
                <a:cubicBezTo>
                  <a:pt x="26806" y="19342"/>
                  <a:pt x="26753" y="19210"/>
                  <a:pt x="26832" y="19184"/>
                </a:cubicBezTo>
                <a:close/>
                <a:moveTo>
                  <a:pt x="23566" y="19568"/>
                </a:moveTo>
                <a:cubicBezTo>
                  <a:pt x="23579" y="19568"/>
                  <a:pt x="23590" y="19572"/>
                  <a:pt x="23597" y="19579"/>
                </a:cubicBezTo>
                <a:cubicBezTo>
                  <a:pt x="23624" y="19605"/>
                  <a:pt x="23624" y="19710"/>
                  <a:pt x="23571" y="19789"/>
                </a:cubicBezTo>
                <a:lnTo>
                  <a:pt x="23597" y="19789"/>
                </a:lnTo>
                <a:cubicBezTo>
                  <a:pt x="23580" y="19859"/>
                  <a:pt x="23539" y="19894"/>
                  <a:pt x="23498" y="19894"/>
                </a:cubicBezTo>
                <a:cubicBezTo>
                  <a:pt x="23477" y="19894"/>
                  <a:pt x="23457" y="19885"/>
                  <a:pt x="23439" y="19868"/>
                </a:cubicBezTo>
                <a:cubicBezTo>
                  <a:pt x="23387" y="19789"/>
                  <a:pt x="23387" y="19710"/>
                  <a:pt x="23439" y="19631"/>
                </a:cubicBezTo>
                <a:cubicBezTo>
                  <a:pt x="23478" y="19593"/>
                  <a:pt x="23531" y="19568"/>
                  <a:pt x="23566" y="19568"/>
                </a:cubicBezTo>
                <a:close/>
                <a:moveTo>
                  <a:pt x="16270" y="19691"/>
                </a:moveTo>
                <a:cubicBezTo>
                  <a:pt x="16362" y="19691"/>
                  <a:pt x="16455" y="19705"/>
                  <a:pt x="16549" y="19736"/>
                </a:cubicBezTo>
                <a:cubicBezTo>
                  <a:pt x="16601" y="19789"/>
                  <a:pt x="16523" y="19921"/>
                  <a:pt x="16365" y="20026"/>
                </a:cubicBezTo>
                <a:cubicBezTo>
                  <a:pt x="16301" y="20075"/>
                  <a:pt x="16220" y="20096"/>
                  <a:pt x="16140" y="20096"/>
                </a:cubicBezTo>
                <a:cubicBezTo>
                  <a:pt x="15922" y="20096"/>
                  <a:pt x="15711" y="19943"/>
                  <a:pt x="15865" y="19789"/>
                </a:cubicBezTo>
                <a:cubicBezTo>
                  <a:pt x="15992" y="19725"/>
                  <a:pt x="16129" y="19691"/>
                  <a:pt x="16270" y="19691"/>
                </a:cubicBezTo>
                <a:close/>
                <a:moveTo>
                  <a:pt x="25333" y="19200"/>
                </a:moveTo>
                <a:cubicBezTo>
                  <a:pt x="25369" y="19200"/>
                  <a:pt x="25403" y="19213"/>
                  <a:pt x="25438" y="19237"/>
                </a:cubicBezTo>
                <a:cubicBezTo>
                  <a:pt x="25543" y="19263"/>
                  <a:pt x="25543" y="19368"/>
                  <a:pt x="25438" y="19473"/>
                </a:cubicBezTo>
                <a:cubicBezTo>
                  <a:pt x="25359" y="19526"/>
                  <a:pt x="25307" y="19658"/>
                  <a:pt x="25333" y="19763"/>
                </a:cubicBezTo>
                <a:cubicBezTo>
                  <a:pt x="25386" y="19868"/>
                  <a:pt x="25280" y="19921"/>
                  <a:pt x="25070" y="19947"/>
                </a:cubicBezTo>
                <a:cubicBezTo>
                  <a:pt x="24833" y="19947"/>
                  <a:pt x="24728" y="20026"/>
                  <a:pt x="24702" y="20078"/>
                </a:cubicBezTo>
                <a:cubicBezTo>
                  <a:pt x="24702" y="20124"/>
                  <a:pt x="24684" y="20152"/>
                  <a:pt x="24654" y="20152"/>
                </a:cubicBezTo>
                <a:cubicBezTo>
                  <a:pt x="24632" y="20152"/>
                  <a:pt x="24603" y="20138"/>
                  <a:pt x="24570" y="20105"/>
                </a:cubicBezTo>
                <a:lnTo>
                  <a:pt x="24597" y="20105"/>
                </a:lnTo>
                <a:cubicBezTo>
                  <a:pt x="24518" y="20052"/>
                  <a:pt x="24570" y="19921"/>
                  <a:pt x="24649" y="19789"/>
                </a:cubicBezTo>
                <a:cubicBezTo>
                  <a:pt x="25038" y="19359"/>
                  <a:pt x="25204" y="19200"/>
                  <a:pt x="25333" y="19200"/>
                </a:cubicBezTo>
                <a:close/>
                <a:moveTo>
                  <a:pt x="9825" y="19698"/>
                </a:moveTo>
                <a:cubicBezTo>
                  <a:pt x="9859" y="19698"/>
                  <a:pt x="9884" y="19719"/>
                  <a:pt x="9895" y="19763"/>
                </a:cubicBezTo>
                <a:cubicBezTo>
                  <a:pt x="9895" y="19894"/>
                  <a:pt x="9842" y="19999"/>
                  <a:pt x="9763" y="20078"/>
                </a:cubicBezTo>
                <a:cubicBezTo>
                  <a:pt x="9693" y="20148"/>
                  <a:pt x="9623" y="20184"/>
                  <a:pt x="9569" y="20184"/>
                </a:cubicBezTo>
                <a:cubicBezTo>
                  <a:pt x="9541" y="20184"/>
                  <a:pt x="9518" y="20175"/>
                  <a:pt x="9500" y="20157"/>
                </a:cubicBezTo>
                <a:cubicBezTo>
                  <a:pt x="9448" y="20105"/>
                  <a:pt x="9500" y="19921"/>
                  <a:pt x="9632" y="19815"/>
                </a:cubicBezTo>
                <a:cubicBezTo>
                  <a:pt x="9709" y="19739"/>
                  <a:pt x="9776" y="19698"/>
                  <a:pt x="9825" y="19698"/>
                </a:cubicBezTo>
                <a:close/>
                <a:moveTo>
                  <a:pt x="21072" y="17790"/>
                </a:moveTo>
                <a:lnTo>
                  <a:pt x="20941" y="18132"/>
                </a:lnTo>
                <a:lnTo>
                  <a:pt x="20809" y="18474"/>
                </a:lnTo>
                <a:lnTo>
                  <a:pt x="21125" y="18290"/>
                </a:lnTo>
                <a:cubicBezTo>
                  <a:pt x="21231" y="18243"/>
                  <a:pt x="21311" y="18217"/>
                  <a:pt x="21362" y="18217"/>
                </a:cubicBezTo>
                <a:cubicBezTo>
                  <a:pt x="21424" y="18217"/>
                  <a:pt x="21443" y="18256"/>
                  <a:pt x="21414" y="18343"/>
                </a:cubicBezTo>
                <a:cubicBezTo>
                  <a:pt x="21335" y="18474"/>
                  <a:pt x="21414" y="18553"/>
                  <a:pt x="21546" y="18579"/>
                </a:cubicBezTo>
                <a:cubicBezTo>
                  <a:pt x="21756" y="18606"/>
                  <a:pt x="22309" y="19000"/>
                  <a:pt x="22230" y="19053"/>
                </a:cubicBezTo>
                <a:lnTo>
                  <a:pt x="21704" y="19263"/>
                </a:lnTo>
                <a:cubicBezTo>
                  <a:pt x="21535" y="19331"/>
                  <a:pt x="21414" y="19364"/>
                  <a:pt x="21323" y="19364"/>
                </a:cubicBezTo>
                <a:cubicBezTo>
                  <a:pt x="21201" y="19364"/>
                  <a:pt x="21133" y="19304"/>
                  <a:pt x="21072" y="19184"/>
                </a:cubicBezTo>
                <a:cubicBezTo>
                  <a:pt x="21009" y="19089"/>
                  <a:pt x="20965" y="19042"/>
                  <a:pt x="20934" y="19042"/>
                </a:cubicBezTo>
                <a:cubicBezTo>
                  <a:pt x="20914" y="19042"/>
                  <a:pt x="20899" y="19063"/>
                  <a:pt x="20888" y="19105"/>
                </a:cubicBezTo>
                <a:cubicBezTo>
                  <a:pt x="20848" y="19186"/>
                  <a:pt x="20747" y="19220"/>
                  <a:pt x="20630" y="19220"/>
                </a:cubicBezTo>
                <a:cubicBezTo>
                  <a:pt x="20595" y="19220"/>
                  <a:pt x="20557" y="19217"/>
                  <a:pt x="20520" y="19210"/>
                </a:cubicBezTo>
                <a:cubicBezTo>
                  <a:pt x="20429" y="19192"/>
                  <a:pt x="20369" y="19180"/>
                  <a:pt x="20337" y="19180"/>
                </a:cubicBezTo>
                <a:cubicBezTo>
                  <a:pt x="20276" y="19180"/>
                  <a:pt x="20312" y="19222"/>
                  <a:pt x="20415" y="19342"/>
                </a:cubicBezTo>
                <a:cubicBezTo>
                  <a:pt x="20573" y="19500"/>
                  <a:pt x="20520" y="19552"/>
                  <a:pt x="20362" y="19631"/>
                </a:cubicBezTo>
                <a:cubicBezTo>
                  <a:pt x="20152" y="19736"/>
                  <a:pt x="19994" y="19868"/>
                  <a:pt x="19836" y="19999"/>
                </a:cubicBezTo>
                <a:cubicBezTo>
                  <a:pt x="19700" y="20135"/>
                  <a:pt x="19593" y="20196"/>
                  <a:pt x="19528" y="20196"/>
                </a:cubicBezTo>
                <a:cubicBezTo>
                  <a:pt x="19416" y="20196"/>
                  <a:pt x="19427" y="20019"/>
                  <a:pt x="19626" y="19736"/>
                </a:cubicBezTo>
                <a:cubicBezTo>
                  <a:pt x="19810" y="19473"/>
                  <a:pt x="19810" y="19368"/>
                  <a:pt x="19547" y="19237"/>
                </a:cubicBezTo>
                <a:cubicBezTo>
                  <a:pt x="19363" y="19132"/>
                  <a:pt x="19284" y="19026"/>
                  <a:pt x="19337" y="18947"/>
                </a:cubicBezTo>
                <a:cubicBezTo>
                  <a:pt x="19357" y="18934"/>
                  <a:pt x="19383" y="18927"/>
                  <a:pt x="19412" y="18927"/>
                </a:cubicBezTo>
                <a:cubicBezTo>
                  <a:pt x="19495" y="18927"/>
                  <a:pt x="19607" y="18981"/>
                  <a:pt x="19705" y="19079"/>
                </a:cubicBezTo>
                <a:cubicBezTo>
                  <a:pt x="19802" y="19176"/>
                  <a:pt x="19871" y="19228"/>
                  <a:pt x="19940" y="19228"/>
                </a:cubicBezTo>
                <a:cubicBezTo>
                  <a:pt x="20021" y="19228"/>
                  <a:pt x="20103" y="19156"/>
                  <a:pt x="20231" y="19000"/>
                </a:cubicBezTo>
                <a:lnTo>
                  <a:pt x="20573" y="18553"/>
                </a:lnTo>
                <a:cubicBezTo>
                  <a:pt x="20625" y="18500"/>
                  <a:pt x="20573" y="18448"/>
                  <a:pt x="20494" y="18421"/>
                </a:cubicBezTo>
                <a:cubicBezTo>
                  <a:pt x="20415" y="18421"/>
                  <a:pt x="20310" y="18448"/>
                  <a:pt x="20283" y="18553"/>
                </a:cubicBezTo>
                <a:cubicBezTo>
                  <a:pt x="20266" y="18604"/>
                  <a:pt x="20206" y="18633"/>
                  <a:pt x="20129" y="18633"/>
                </a:cubicBezTo>
                <a:cubicBezTo>
                  <a:pt x="20087" y="18633"/>
                  <a:pt x="20041" y="18624"/>
                  <a:pt x="19994" y="18606"/>
                </a:cubicBezTo>
                <a:cubicBezTo>
                  <a:pt x="19889" y="18553"/>
                  <a:pt x="19836" y="18474"/>
                  <a:pt x="19994" y="18421"/>
                </a:cubicBezTo>
                <a:cubicBezTo>
                  <a:pt x="20099" y="18343"/>
                  <a:pt x="20205" y="18237"/>
                  <a:pt x="20231" y="18106"/>
                </a:cubicBezTo>
                <a:cubicBezTo>
                  <a:pt x="20231" y="17948"/>
                  <a:pt x="20389" y="17869"/>
                  <a:pt x="20652" y="17843"/>
                </a:cubicBezTo>
                <a:lnTo>
                  <a:pt x="21072" y="17790"/>
                </a:lnTo>
                <a:close/>
                <a:moveTo>
                  <a:pt x="20994" y="19563"/>
                </a:moveTo>
                <a:cubicBezTo>
                  <a:pt x="21079" y="19563"/>
                  <a:pt x="21135" y="19609"/>
                  <a:pt x="21125" y="19710"/>
                </a:cubicBezTo>
                <a:cubicBezTo>
                  <a:pt x="21125" y="19893"/>
                  <a:pt x="20688" y="20235"/>
                  <a:pt x="20487" y="20235"/>
                </a:cubicBezTo>
                <a:cubicBezTo>
                  <a:pt x="20457" y="20235"/>
                  <a:pt x="20432" y="20227"/>
                  <a:pt x="20415" y="20210"/>
                </a:cubicBezTo>
                <a:cubicBezTo>
                  <a:pt x="20362" y="20184"/>
                  <a:pt x="20415" y="20026"/>
                  <a:pt x="20494" y="19894"/>
                </a:cubicBezTo>
                <a:cubicBezTo>
                  <a:pt x="20640" y="19683"/>
                  <a:pt x="20856" y="19563"/>
                  <a:pt x="20994" y="19563"/>
                </a:cubicBezTo>
                <a:close/>
                <a:moveTo>
                  <a:pt x="17206" y="19579"/>
                </a:moveTo>
                <a:cubicBezTo>
                  <a:pt x="17285" y="19579"/>
                  <a:pt x="17259" y="19631"/>
                  <a:pt x="17180" y="19684"/>
                </a:cubicBezTo>
                <a:cubicBezTo>
                  <a:pt x="17127" y="19763"/>
                  <a:pt x="17127" y="19894"/>
                  <a:pt x="17206" y="19947"/>
                </a:cubicBezTo>
                <a:lnTo>
                  <a:pt x="17206" y="19973"/>
                </a:lnTo>
                <a:cubicBezTo>
                  <a:pt x="17285" y="20052"/>
                  <a:pt x="17312" y="20157"/>
                  <a:pt x="17233" y="20210"/>
                </a:cubicBezTo>
                <a:cubicBezTo>
                  <a:pt x="17194" y="20248"/>
                  <a:pt x="17155" y="20265"/>
                  <a:pt x="17118" y="20265"/>
                </a:cubicBezTo>
                <a:cubicBezTo>
                  <a:pt x="16976" y="20265"/>
                  <a:pt x="16865" y="20024"/>
                  <a:pt x="16970" y="19815"/>
                </a:cubicBezTo>
                <a:cubicBezTo>
                  <a:pt x="17049" y="19684"/>
                  <a:pt x="17154" y="19579"/>
                  <a:pt x="17206" y="19579"/>
                </a:cubicBezTo>
                <a:close/>
                <a:moveTo>
                  <a:pt x="27539" y="19754"/>
                </a:moveTo>
                <a:cubicBezTo>
                  <a:pt x="27719" y="19754"/>
                  <a:pt x="27661" y="19906"/>
                  <a:pt x="27332" y="20157"/>
                </a:cubicBezTo>
                <a:cubicBezTo>
                  <a:pt x="27169" y="20279"/>
                  <a:pt x="27070" y="20338"/>
                  <a:pt x="27011" y="20338"/>
                </a:cubicBezTo>
                <a:cubicBezTo>
                  <a:pt x="26956" y="20338"/>
                  <a:pt x="26937" y="20286"/>
                  <a:pt x="26937" y="20184"/>
                </a:cubicBezTo>
                <a:cubicBezTo>
                  <a:pt x="26937" y="19999"/>
                  <a:pt x="26990" y="19894"/>
                  <a:pt x="27253" y="19815"/>
                </a:cubicBezTo>
                <a:cubicBezTo>
                  <a:pt x="27378" y="19774"/>
                  <a:pt x="27474" y="19754"/>
                  <a:pt x="27539" y="19754"/>
                </a:cubicBezTo>
                <a:close/>
                <a:moveTo>
                  <a:pt x="19010" y="19289"/>
                </a:moveTo>
                <a:cubicBezTo>
                  <a:pt x="19089" y="19289"/>
                  <a:pt x="19173" y="19348"/>
                  <a:pt x="19310" y="19473"/>
                </a:cubicBezTo>
                <a:cubicBezTo>
                  <a:pt x="19544" y="19664"/>
                  <a:pt x="19572" y="19718"/>
                  <a:pt x="19436" y="19718"/>
                </a:cubicBezTo>
                <a:cubicBezTo>
                  <a:pt x="19403" y="19718"/>
                  <a:pt x="19361" y="19715"/>
                  <a:pt x="19310" y="19710"/>
                </a:cubicBezTo>
                <a:cubicBezTo>
                  <a:pt x="19244" y="19701"/>
                  <a:pt x="19184" y="19696"/>
                  <a:pt x="19133" y="19696"/>
                </a:cubicBezTo>
                <a:cubicBezTo>
                  <a:pt x="18900" y="19696"/>
                  <a:pt x="18836" y="19786"/>
                  <a:pt x="19074" y="19894"/>
                </a:cubicBezTo>
                <a:cubicBezTo>
                  <a:pt x="19231" y="19947"/>
                  <a:pt x="19231" y="20052"/>
                  <a:pt x="19047" y="20236"/>
                </a:cubicBezTo>
                <a:cubicBezTo>
                  <a:pt x="18942" y="20315"/>
                  <a:pt x="18876" y="20361"/>
                  <a:pt x="18837" y="20361"/>
                </a:cubicBezTo>
                <a:cubicBezTo>
                  <a:pt x="18797" y="20361"/>
                  <a:pt x="18784" y="20315"/>
                  <a:pt x="18784" y="20210"/>
                </a:cubicBezTo>
                <a:cubicBezTo>
                  <a:pt x="18784" y="20070"/>
                  <a:pt x="18761" y="20011"/>
                  <a:pt x="18699" y="20011"/>
                </a:cubicBezTo>
                <a:cubicBezTo>
                  <a:pt x="18667" y="20011"/>
                  <a:pt x="18627" y="20026"/>
                  <a:pt x="18574" y="20052"/>
                </a:cubicBezTo>
                <a:cubicBezTo>
                  <a:pt x="18530" y="20072"/>
                  <a:pt x="18495" y="20081"/>
                  <a:pt x="18468" y="20081"/>
                </a:cubicBezTo>
                <a:cubicBezTo>
                  <a:pt x="18314" y="20081"/>
                  <a:pt x="18415" y="19790"/>
                  <a:pt x="18705" y="19500"/>
                </a:cubicBezTo>
                <a:cubicBezTo>
                  <a:pt x="18843" y="19362"/>
                  <a:pt x="18924" y="19289"/>
                  <a:pt x="19010" y="19289"/>
                </a:cubicBezTo>
                <a:close/>
                <a:moveTo>
                  <a:pt x="26358" y="20148"/>
                </a:moveTo>
                <a:cubicBezTo>
                  <a:pt x="26516" y="20148"/>
                  <a:pt x="26628" y="20182"/>
                  <a:pt x="26648" y="20262"/>
                </a:cubicBezTo>
                <a:cubicBezTo>
                  <a:pt x="26648" y="20333"/>
                  <a:pt x="26578" y="20368"/>
                  <a:pt x="26469" y="20368"/>
                </a:cubicBezTo>
                <a:cubicBezTo>
                  <a:pt x="26414" y="20368"/>
                  <a:pt x="26350" y="20359"/>
                  <a:pt x="26280" y="20341"/>
                </a:cubicBezTo>
                <a:cubicBezTo>
                  <a:pt x="25754" y="20236"/>
                  <a:pt x="25728" y="20210"/>
                  <a:pt x="26201" y="20157"/>
                </a:cubicBezTo>
                <a:cubicBezTo>
                  <a:pt x="26257" y="20151"/>
                  <a:pt x="26310" y="20148"/>
                  <a:pt x="26358" y="20148"/>
                </a:cubicBezTo>
                <a:close/>
                <a:moveTo>
                  <a:pt x="14906" y="16746"/>
                </a:moveTo>
                <a:cubicBezTo>
                  <a:pt x="15027" y="16746"/>
                  <a:pt x="15106" y="16881"/>
                  <a:pt x="15076" y="17133"/>
                </a:cubicBezTo>
                <a:cubicBezTo>
                  <a:pt x="15061" y="17284"/>
                  <a:pt x="15046" y="17357"/>
                  <a:pt x="15026" y="17357"/>
                </a:cubicBezTo>
                <a:cubicBezTo>
                  <a:pt x="15011" y="17357"/>
                  <a:pt x="14993" y="17316"/>
                  <a:pt x="14971" y="17238"/>
                </a:cubicBezTo>
                <a:cubicBezTo>
                  <a:pt x="14962" y="17202"/>
                  <a:pt x="14953" y="17184"/>
                  <a:pt x="14945" y="17184"/>
                </a:cubicBezTo>
                <a:cubicBezTo>
                  <a:pt x="14930" y="17184"/>
                  <a:pt x="14918" y="17248"/>
                  <a:pt x="14918" y="17369"/>
                </a:cubicBezTo>
                <a:cubicBezTo>
                  <a:pt x="14918" y="17527"/>
                  <a:pt x="14945" y="17685"/>
                  <a:pt x="14997" y="17817"/>
                </a:cubicBezTo>
                <a:cubicBezTo>
                  <a:pt x="15050" y="17869"/>
                  <a:pt x="14997" y="17948"/>
                  <a:pt x="14892" y="17974"/>
                </a:cubicBezTo>
                <a:cubicBezTo>
                  <a:pt x="14787" y="18001"/>
                  <a:pt x="14787" y="18053"/>
                  <a:pt x="14997" y="18158"/>
                </a:cubicBezTo>
                <a:cubicBezTo>
                  <a:pt x="15181" y="18237"/>
                  <a:pt x="15234" y="18316"/>
                  <a:pt x="15155" y="18395"/>
                </a:cubicBezTo>
                <a:cubicBezTo>
                  <a:pt x="15076" y="18448"/>
                  <a:pt x="15129" y="18606"/>
                  <a:pt x="15260" y="18711"/>
                </a:cubicBezTo>
                <a:cubicBezTo>
                  <a:pt x="15365" y="18842"/>
                  <a:pt x="15392" y="18947"/>
                  <a:pt x="15234" y="18947"/>
                </a:cubicBezTo>
                <a:cubicBezTo>
                  <a:pt x="15102" y="18974"/>
                  <a:pt x="14971" y="19053"/>
                  <a:pt x="14892" y="19158"/>
                </a:cubicBezTo>
                <a:cubicBezTo>
                  <a:pt x="14855" y="19241"/>
                  <a:pt x="14808" y="19279"/>
                  <a:pt x="14764" y="19279"/>
                </a:cubicBezTo>
                <a:cubicBezTo>
                  <a:pt x="14683" y="19279"/>
                  <a:pt x="14612" y="19152"/>
                  <a:pt x="14629" y="18947"/>
                </a:cubicBezTo>
                <a:cubicBezTo>
                  <a:pt x="14641" y="18865"/>
                  <a:pt x="14637" y="18824"/>
                  <a:pt x="14614" y="18824"/>
                </a:cubicBezTo>
                <a:cubicBezTo>
                  <a:pt x="14587" y="18824"/>
                  <a:pt x="14532" y="18884"/>
                  <a:pt x="14445" y="19000"/>
                </a:cubicBezTo>
                <a:cubicBezTo>
                  <a:pt x="14340" y="19184"/>
                  <a:pt x="14340" y="19342"/>
                  <a:pt x="14445" y="19368"/>
                </a:cubicBezTo>
                <a:cubicBezTo>
                  <a:pt x="14576" y="19421"/>
                  <a:pt x="14576" y="19552"/>
                  <a:pt x="14524" y="19710"/>
                </a:cubicBezTo>
                <a:cubicBezTo>
                  <a:pt x="14434" y="19871"/>
                  <a:pt x="14418" y="19923"/>
                  <a:pt x="14507" y="19923"/>
                </a:cubicBezTo>
                <a:cubicBezTo>
                  <a:pt x="14549" y="19923"/>
                  <a:pt x="14615" y="19911"/>
                  <a:pt x="14708" y="19894"/>
                </a:cubicBezTo>
                <a:cubicBezTo>
                  <a:pt x="14762" y="19879"/>
                  <a:pt x="14813" y="19872"/>
                  <a:pt x="14859" y="19872"/>
                </a:cubicBezTo>
                <a:cubicBezTo>
                  <a:pt x="14969" y="19872"/>
                  <a:pt x="15042" y="19910"/>
                  <a:pt x="15023" y="19947"/>
                </a:cubicBezTo>
                <a:cubicBezTo>
                  <a:pt x="14997" y="20026"/>
                  <a:pt x="14787" y="20078"/>
                  <a:pt x="14497" y="20105"/>
                </a:cubicBezTo>
                <a:cubicBezTo>
                  <a:pt x="14208" y="20105"/>
                  <a:pt x="13998" y="20131"/>
                  <a:pt x="14050" y="20184"/>
                </a:cubicBezTo>
                <a:cubicBezTo>
                  <a:pt x="14081" y="20214"/>
                  <a:pt x="14058" y="20227"/>
                  <a:pt x="14001" y="20227"/>
                </a:cubicBezTo>
                <a:cubicBezTo>
                  <a:pt x="13962" y="20227"/>
                  <a:pt x="13905" y="20221"/>
                  <a:pt x="13840" y="20210"/>
                </a:cubicBezTo>
                <a:cubicBezTo>
                  <a:pt x="13803" y="20204"/>
                  <a:pt x="13765" y="20200"/>
                  <a:pt x="13730" y="20200"/>
                </a:cubicBezTo>
                <a:cubicBezTo>
                  <a:pt x="13615" y="20200"/>
                  <a:pt x="13518" y="20235"/>
                  <a:pt x="13498" y="20315"/>
                </a:cubicBezTo>
                <a:cubicBezTo>
                  <a:pt x="13498" y="20354"/>
                  <a:pt x="13472" y="20374"/>
                  <a:pt x="13432" y="20374"/>
                </a:cubicBezTo>
                <a:cubicBezTo>
                  <a:pt x="13393" y="20374"/>
                  <a:pt x="13340" y="20354"/>
                  <a:pt x="13288" y="20315"/>
                </a:cubicBezTo>
                <a:cubicBezTo>
                  <a:pt x="13209" y="20210"/>
                  <a:pt x="13209" y="20052"/>
                  <a:pt x="13551" y="19789"/>
                </a:cubicBezTo>
                <a:lnTo>
                  <a:pt x="13551" y="19815"/>
                </a:lnTo>
                <a:cubicBezTo>
                  <a:pt x="13787" y="19631"/>
                  <a:pt x="13971" y="19421"/>
                  <a:pt x="13945" y="19316"/>
                </a:cubicBezTo>
                <a:cubicBezTo>
                  <a:pt x="13945" y="19270"/>
                  <a:pt x="13918" y="19242"/>
                  <a:pt x="13886" y="19242"/>
                </a:cubicBezTo>
                <a:cubicBezTo>
                  <a:pt x="13862" y="19242"/>
                  <a:pt x="13836" y="19256"/>
                  <a:pt x="13814" y="19289"/>
                </a:cubicBezTo>
                <a:cubicBezTo>
                  <a:pt x="13786" y="19308"/>
                  <a:pt x="13751" y="19317"/>
                  <a:pt x="13715" y="19317"/>
                </a:cubicBezTo>
                <a:cubicBezTo>
                  <a:pt x="13648" y="19317"/>
                  <a:pt x="13575" y="19288"/>
                  <a:pt x="13524" y="19237"/>
                </a:cubicBezTo>
                <a:cubicBezTo>
                  <a:pt x="13445" y="19184"/>
                  <a:pt x="13472" y="19053"/>
                  <a:pt x="13551" y="19000"/>
                </a:cubicBezTo>
                <a:cubicBezTo>
                  <a:pt x="13708" y="18790"/>
                  <a:pt x="13787" y="18527"/>
                  <a:pt x="13787" y="18290"/>
                </a:cubicBezTo>
                <a:cubicBezTo>
                  <a:pt x="13809" y="17760"/>
                  <a:pt x="14147" y="16989"/>
                  <a:pt x="14301" y="16989"/>
                </a:cubicBezTo>
                <a:cubicBezTo>
                  <a:pt x="14330" y="16989"/>
                  <a:pt x="14353" y="17017"/>
                  <a:pt x="14366" y="17080"/>
                </a:cubicBezTo>
                <a:cubicBezTo>
                  <a:pt x="14378" y="17138"/>
                  <a:pt x="14394" y="17171"/>
                  <a:pt x="14421" y="17171"/>
                </a:cubicBezTo>
                <a:cubicBezTo>
                  <a:pt x="14454" y="17171"/>
                  <a:pt x="14503" y="17119"/>
                  <a:pt x="14576" y="17001"/>
                </a:cubicBezTo>
                <a:cubicBezTo>
                  <a:pt x="14691" y="16828"/>
                  <a:pt x="14812" y="16746"/>
                  <a:pt x="14906" y="16746"/>
                </a:cubicBezTo>
                <a:close/>
                <a:moveTo>
                  <a:pt x="21730" y="19999"/>
                </a:moveTo>
                <a:cubicBezTo>
                  <a:pt x="21967" y="19999"/>
                  <a:pt x="21967" y="20052"/>
                  <a:pt x="21704" y="20262"/>
                </a:cubicBezTo>
                <a:cubicBezTo>
                  <a:pt x="21593" y="20363"/>
                  <a:pt x="21467" y="20406"/>
                  <a:pt x="21370" y="20406"/>
                </a:cubicBezTo>
                <a:cubicBezTo>
                  <a:pt x="21213" y="20406"/>
                  <a:pt x="21130" y="20293"/>
                  <a:pt x="21309" y="20131"/>
                </a:cubicBezTo>
                <a:cubicBezTo>
                  <a:pt x="21441" y="20026"/>
                  <a:pt x="21572" y="19999"/>
                  <a:pt x="21730" y="19999"/>
                </a:cubicBezTo>
                <a:close/>
                <a:moveTo>
                  <a:pt x="19879" y="20223"/>
                </a:moveTo>
                <a:cubicBezTo>
                  <a:pt x="19915" y="20223"/>
                  <a:pt x="19955" y="20236"/>
                  <a:pt x="19994" y="20262"/>
                </a:cubicBezTo>
                <a:cubicBezTo>
                  <a:pt x="20047" y="20315"/>
                  <a:pt x="20047" y="20420"/>
                  <a:pt x="19968" y="20473"/>
                </a:cubicBezTo>
                <a:cubicBezTo>
                  <a:pt x="19942" y="20499"/>
                  <a:pt x="19902" y="20512"/>
                  <a:pt x="19863" y="20512"/>
                </a:cubicBezTo>
                <a:cubicBezTo>
                  <a:pt x="19823" y="20512"/>
                  <a:pt x="19784" y="20499"/>
                  <a:pt x="19757" y="20473"/>
                </a:cubicBezTo>
                <a:cubicBezTo>
                  <a:pt x="19705" y="20394"/>
                  <a:pt x="19705" y="20315"/>
                  <a:pt x="19784" y="20262"/>
                </a:cubicBezTo>
                <a:cubicBezTo>
                  <a:pt x="19810" y="20236"/>
                  <a:pt x="19843" y="20223"/>
                  <a:pt x="19879" y="20223"/>
                </a:cubicBezTo>
                <a:close/>
                <a:moveTo>
                  <a:pt x="9065" y="20340"/>
                </a:moveTo>
                <a:cubicBezTo>
                  <a:pt x="9115" y="20340"/>
                  <a:pt x="9165" y="20349"/>
                  <a:pt x="9211" y="20368"/>
                </a:cubicBezTo>
                <a:cubicBezTo>
                  <a:pt x="9343" y="20420"/>
                  <a:pt x="9185" y="20578"/>
                  <a:pt x="8843" y="20762"/>
                </a:cubicBezTo>
                <a:cubicBezTo>
                  <a:pt x="8817" y="20762"/>
                  <a:pt x="8764" y="20736"/>
                  <a:pt x="8711" y="20683"/>
                </a:cubicBezTo>
                <a:cubicBezTo>
                  <a:pt x="8632" y="20631"/>
                  <a:pt x="8711" y="20499"/>
                  <a:pt x="8817" y="20420"/>
                </a:cubicBezTo>
                <a:cubicBezTo>
                  <a:pt x="8885" y="20369"/>
                  <a:pt x="8974" y="20340"/>
                  <a:pt x="9065" y="20340"/>
                </a:cubicBezTo>
                <a:close/>
                <a:moveTo>
                  <a:pt x="15945" y="20573"/>
                </a:moveTo>
                <a:cubicBezTo>
                  <a:pt x="15952" y="20573"/>
                  <a:pt x="15960" y="20575"/>
                  <a:pt x="15970" y="20578"/>
                </a:cubicBezTo>
                <a:cubicBezTo>
                  <a:pt x="16075" y="20631"/>
                  <a:pt x="16154" y="20710"/>
                  <a:pt x="16207" y="20815"/>
                </a:cubicBezTo>
                <a:cubicBezTo>
                  <a:pt x="16229" y="20859"/>
                  <a:pt x="16228" y="20880"/>
                  <a:pt x="16210" y="20880"/>
                </a:cubicBezTo>
                <a:cubicBezTo>
                  <a:pt x="16184" y="20880"/>
                  <a:pt x="16126" y="20839"/>
                  <a:pt x="16049" y="20762"/>
                </a:cubicBezTo>
                <a:cubicBezTo>
                  <a:pt x="15935" y="20648"/>
                  <a:pt x="15900" y="20573"/>
                  <a:pt x="15945" y="20573"/>
                </a:cubicBezTo>
                <a:close/>
                <a:moveTo>
                  <a:pt x="22313" y="20787"/>
                </a:moveTo>
                <a:cubicBezTo>
                  <a:pt x="22335" y="20787"/>
                  <a:pt x="22359" y="20796"/>
                  <a:pt x="22387" y="20815"/>
                </a:cubicBezTo>
                <a:cubicBezTo>
                  <a:pt x="22440" y="20867"/>
                  <a:pt x="22440" y="20973"/>
                  <a:pt x="22361" y="21025"/>
                </a:cubicBezTo>
                <a:lnTo>
                  <a:pt x="22387" y="21025"/>
                </a:lnTo>
                <a:cubicBezTo>
                  <a:pt x="22330" y="21064"/>
                  <a:pt x="22286" y="21088"/>
                  <a:pt x="22256" y="21088"/>
                </a:cubicBezTo>
                <a:cubicBezTo>
                  <a:pt x="22246" y="21088"/>
                  <a:pt x="22237" y="21085"/>
                  <a:pt x="22230" y="21078"/>
                </a:cubicBezTo>
                <a:cubicBezTo>
                  <a:pt x="22203" y="21025"/>
                  <a:pt x="22203" y="20946"/>
                  <a:pt x="22230" y="20867"/>
                </a:cubicBezTo>
                <a:cubicBezTo>
                  <a:pt x="22247" y="20816"/>
                  <a:pt x="22275" y="20787"/>
                  <a:pt x="22313" y="20787"/>
                </a:cubicBezTo>
                <a:close/>
                <a:moveTo>
                  <a:pt x="15107" y="20262"/>
                </a:moveTo>
                <a:cubicBezTo>
                  <a:pt x="15175" y="20262"/>
                  <a:pt x="15273" y="20361"/>
                  <a:pt x="15392" y="20552"/>
                </a:cubicBezTo>
                <a:lnTo>
                  <a:pt x="15392" y="20525"/>
                </a:lnTo>
                <a:lnTo>
                  <a:pt x="15392" y="20525"/>
                </a:lnTo>
                <a:cubicBezTo>
                  <a:pt x="15497" y="20683"/>
                  <a:pt x="15497" y="20894"/>
                  <a:pt x="15365" y="21025"/>
                </a:cubicBezTo>
                <a:cubicBezTo>
                  <a:pt x="15255" y="21125"/>
                  <a:pt x="15179" y="21180"/>
                  <a:pt x="15126" y="21180"/>
                </a:cubicBezTo>
                <a:cubicBezTo>
                  <a:pt x="15040" y="21180"/>
                  <a:pt x="15013" y="21035"/>
                  <a:pt x="14997" y="20710"/>
                </a:cubicBezTo>
                <a:cubicBezTo>
                  <a:pt x="14983" y="20407"/>
                  <a:pt x="15023" y="20262"/>
                  <a:pt x="15107" y="20262"/>
                </a:cubicBezTo>
                <a:close/>
                <a:moveTo>
                  <a:pt x="24792" y="21041"/>
                </a:moveTo>
                <a:cubicBezTo>
                  <a:pt x="24839" y="21041"/>
                  <a:pt x="24921" y="21066"/>
                  <a:pt x="25017" y="21104"/>
                </a:cubicBezTo>
                <a:cubicBezTo>
                  <a:pt x="25123" y="21157"/>
                  <a:pt x="25149" y="21209"/>
                  <a:pt x="25070" y="21236"/>
                </a:cubicBezTo>
                <a:cubicBezTo>
                  <a:pt x="25048" y="21243"/>
                  <a:pt x="25025" y="21246"/>
                  <a:pt x="25001" y="21246"/>
                </a:cubicBezTo>
                <a:cubicBezTo>
                  <a:pt x="24853" y="21246"/>
                  <a:pt x="24686" y="21119"/>
                  <a:pt x="24754" y="21051"/>
                </a:cubicBezTo>
                <a:cubicBezTo>
                  <a:pt x="24761" y="21044"/>
                  <a:pt x="24774" y="21041"/>
                  <a:pt x="24792" y="21041"/>
                </a:cubicBezTo>
                <a:close/>
                <a:moveTo>
                  <a:pt x="14716" y="20409"/>
                </a:moveTo>
                <a:cubicBezTo>
                  <a:pt x="14813" y="20409"/>
                  <a:pt x="14848" y="20560"/>
                  <a:pt x="14813" y="20841"/>
                </a:cubicBezTo>
                <a:cubicBezTo>
                  <a:pt x="14760" y="21104"/>
                  <a:pt x="14682" y="21209"/>
                  <a:pt x="14471" y="21262"/>
                </a:cubicBezTo>
                <a:cubicBezTo>
                  <a:pt x="14414" y="21276"/>
                  <a:pt x="14368" y="21285"/>
                  <a:pt x="14332" y="21285"/>
                </a:cubicBezTo>
                <a:cubicBezTo>
                  <a:pt x="14236" y="21285"/>
                  <a:pt x="14208" y="21224"/>
                  <a:pt x="14208" y="21051"/>
                </a:cubicBezTo>
                <a:cubicBezTo>
                  <a:pt x="14234" y="20788"/>
                  <a:pt x="14156" y="20736"/>
                  <a:pt x="13945" y="20736"/>
                </a:cubicBezTo>
                <a:cubicBezTo>
                  <a:pt x="13787" y="20736"/>
                  <a:pt x="13682" y="20683"/>
                  <a:pt x="13682" y="20631"/>
                </a:cubicBezTo>
                <a:cubicBezTo>
                  <a:pt x="13682" y="20521"/>
                  <a:pt x="13812" y="20458"/>
                  <a:pt x="13951" y="20458"/>
                </a:cubicBezTo>
                <a:cubicBezTo>
                  <a:pt x="14045" y="20458"/>
                  <a:pt x="14144" y="20488"/>
                  <a:pt x="14208" y="20552"/>
                </a:cubicBezTo>
                <a:cubicBezTo>
                  <a:pt x="14241" y="20585"/>
                  <a:pt x="14288" y="20599"/>
                  <a:pt x="14337" y="20599"/>
                </a:cubicBezTo>
                <a:cubicBezTo>
                  <a:pt x="14405" y="20599"/>
                  <a:pt x="14478" y="20571"/>
                  <a:pt x="14524" y="20525"/>
                </a:cubicBezTo>
                <a:cubicBezTo>
                  <a:pt x="14603" y="20447"/>
                  <a:pt x="14667" y="20409"/>
                  <a:pt x="14716" y="20409"/>
                </a:cubicBezTo>
                <a:close/>
                <a:moveTo>
                  <a:pt x="27611" y="20848"/>
                </a:moveTo>
                <a:cubicBezTo>
                  <a:pt x="27839" y="20848"/>
                  <a:pt x="27758" y="21128"/>
                  <a:pt x="27437" y="21288"/>
                </a:cubicBezTo>
                <a:lnTo>
                  <a:pt x="27411" y="21288"/>
                </a:lnTo>
                <a:cubicBezTo>
                  <a:pt x="27356" y="21315"/>
                  <a:pt x="27311" y="21330"/>
                  <a:pt x="27276" y="21330"/>
                </a:cubicBezTo>
                <a:cubicBezTo>
                  <a:pt x="27208" y="21330"/>
                  <a:pt x="27174" y="21277"/>
                  <a:pt x="27174" y="21157"/>
                </a:cubicBezTo>
                <a:cubicBezTo>
                  <a:pt x="27200" y="20999"/>
                  <a:pt x="27279" y="20920"/>
                  <a:pt x="27490" y="20867"/>
                </a:cubicBezTo>
                <a:cubicBezTo>
                  <a:pt x="27537" y="20854"/>
                  <a:pt x="27578" y="20848"/>
                  <a:pt x="27611" y="20848"/>
                </a:cubicBezTo>
                <a:close/>
                <a:moveTo>
                  <a:pt x="20242" y="21048"/>
                </a:moveTo>
                <a:cubicBezTo>
                  <a:pt x="20383" y="21048"/>
                  <a:pt x="20525" y="21074"/>
                  <a:pt x="20652" y="21130"/>
                </a:cubicBezTo>
                <a:cubicBezTo>
                  <a:pt x="20731" y="21209"/>
                  <a:pt x="20652" y="21288"/>
                  <a:pt x="20389" y="21367"/>
                </a:cubicBezTo>
                <a:lnTo>
                  <a:pt x="20362" y="21367"/>
                </a:lnTo>
                <a:cubicBezTo>
                  <a:pt x="20259" y="21413"/>
                  <a:pt x="20165" y="21434"/>
                  <a:pt x="20090" y="21434"/>
                </a:cubicBezTo>
                <a:cubicBezTo>
                  <a:pt x="19995" y="21434"/>
                  <a:pt x="19930" y="21400"/>
                  <a:pt x="19915" y="21341"/>
                </a:cubicBezTo>
                <a:cubicBezTo>
                  <a:pt x="19863" y="21209"/>
                  <a:pt x="19863" y="21130"/>
                  <a:pt x="19889" y="21104"/>
                </a:cubicBezTo>
                <a:cubicBezTo>
                  <a:pt x="19999" y="21067"/>
                  <a:pt x="20120" y="21048"/>
                  <a:pt x="20242" y="21048"/>
                </a:cubicBezTo>
                <a:close/>
                <a:moveTo>
                  <a:pt x="19390" y="21262"/>
                </a:moveTo>
                <a:cubicBezTo>
                  <a:pt x="19407" y="21262"/>
                  <a:pt x="19424" y="21271"/>
                  <a:pt x="19442" y="21288"/>
                </a:cubicBezTo>
                <a:cubicBezTo>
                  <a:pt x="19521" y="21341"/>
                  <a:pt x="19521" y="21446"/>
                  <a:pt x="19442" y="21499"/>
                </a:cubicBezTo>
                <a:cubicBezTo>
                  <a:pt x="19402" y="21558"/>
                  <a:pt x="19363" y="21587"/>
                  <a:pt x="19335" y="21587"/>
                </a:cubicBezTo>
                <a:cubicBezTo>
                  <a:pt x="19325" y="21587"/>
                  <a:pt x="19317" y="21584"/>
                  <a:pt x="19310" y="21577"/>
                </a:cubicBezTo>
                <a:cubicBezTo>
                  <a:pt x="19258" y="21499"/>
                  <a:pt x="19258" y="21420"/>
                  <a:pt x="19310" y="21367"/>
                </a:cubicBezTo>
                <a:cubicBezTo>
                  <a:pt x="19328" y="21297"/>
                  <a:pt x="19357" y="21262"/>
                  <a:pt x="19390" y="21262"/>
                </a:cubicBezTo>
                <a:close/>
                <a:moveTo>
                  <a:pt x="17788" y="20148"/>
                </a:moveTo>
                <a:cubicBezTo>
                  <a:pt x="17836" y="20148"/>
                  <a:pt x="17868" y="20180"/>
                  <a:pt x="17890" y="20236"/>
                </a:cubicBezTo>
                <a:lnTo>
                  <a:pt x="17890" y="20262"/>
                </a:lnTo>
                <a:cubicBezTo>
                  <a:pt x="17995" y="20420"/>
                  <a:pt x="18179" y="20552"/>
                  <a:pt x="18390" y="20578"/>
                </a:cubicBezTo>
                <a:cubicBezTo>
                  <a:pt x="18815" y="20696"/>
                  <a:pt x="18880" y="20984"/>
                  <a:pt x="18564" y="20984"/>
                </a:cubicBezTo>
                <a:cubicBezTo>
                  <a:pt x="18528" y="20984"/>
                  <a:pt x="18488" y="20981"/>
                  <a:pt x="18442" y="20973"/>
                </a:cubicBezTo>
                <a:cubicBezTo>
                  <a:pt x="18407" y="20965"/>
                  <a:pt x="18376" y="20962"/>
                  <a:pt x="18350" y="20962"/>
                </a:cubicBezTo>
                <a:cubicBezTo>
                  <a:pt x="18278" y="20962"/>
                  <a:pt x="18246" y="20987"/>
                  <a:pt x="18285" y="21025"/>
                </a:cubicBezTo>
                <a:cubicBezTo>
                  <a:pt x="18423" y="21084"/>
                  <a:pt x="18576" y="21114"/>
                  <a:pt x="18721" y="21114"/>
                </a:cubicBezTo>
                <a:cubicBezTo>
                  <a:pt x="18770" y="21114"/>
                  <a:pt x="18817" y="21111"/>
                  <a:pt x="18863" y="21104"/>
                </a:cubicBezTo>
                <a:lnTo>
                  <a:pt x="19363" y="21104"/>
                </a:lnTo>
                <a:lnTo>
                  <a:pt x="18995" y="21393"/>
                </a:lnTo>
                <a:cubicBezTo>
                  <a:pt x="18846" y="21542"/>
                  <a:pt x="18657" y="21612"/>
                  <a:pt x="18466" y="21612"/>
                </a:cubicBezTo>
                <a:cubicBezTo>
                  <a:pt x="18388" y="21612"/>
                  <a:pt x="18309" y="21600"/>
                  <a:pt x="18232" y="21577"/>
                </a:cubicBezTo>
                <a:cubicBezTo>
                  <a:pt x="17995" y="21525"/>
                  <a:pt x="17864" y="21420"/>
                  <a:pt x="17890" y="21367"/>
                </a:cubicBezTo>
                <a:cubicBezTo>
                  <a:pt x="17916" y="21288"/>
                  <a:pt x="17785" y="21104"/>
                  <a:pt x="17601" y="20920"/>
                </a:cubicBezTo>
                <a:cubicBezTo>
                  <a:pt x="17259" y="20657"/>
                  <a:pt x="17233" y="20604"/>
                  <a:pt x="17496" y="20341"/>
                </a:cubicBezTo>
                <a:cubicBezTo>
                  <a:pt x="17631" y="20206"/>
                  <a:pt x="17724" y="20148"/>
                  <a:pt x="17788" y="20148"/>
                </a:cubicBezTo>
                <a:close/>
                <a:moveTo>
                  <a:pt x="16047" y="21372"/>
                </a:moveTo>
                <a:cubicBezTo>
                  <a:pt x="16123" y="21372"/>
                  <a:pt x="16217" y="21415"/>
                  <a:pt x="16312" y="21472"/>
                </a:cubicBezTo>
                <a:cubicBezTo>
                  <a:pt x="16417" y="21577"/>
                  <a:pt x="16444" y="21709"/>
                  <a:pt x="16338" y="21735"/>
                </a:cubicBezTo>
                <a:cubicBezTo>
                  <a:pt x="16307" y="21741"/>
                  <a:pt x="16278" y="21745"/>
                  <a:pt x="16249" y="21745"/>
                </a:cubicBezTo>
                <a:cubicBezTo>
                  <a:pt x="16157" y="21745"/>
                  <a:pt x="16077" y="21710"/>
                  <a:pt x="15997" y="21630"/>
                </a:cubicBezTo>
                <a:cubicBezTo>
                  <a:pt x="15918" y="21577"/>
                  <a:pt x="15918" y="21472"/>
                  <a:pt x="15970" y="21393"/>
                </a:cubicBezTo>
                <a:cubicBezTo>
                  <a:pt x="15992" y="21379"/>
                  <a:pt x="16018" y="21372"/>
                  <a:pt x="16047" y="21372"/>
                </a:cubicBezTo>
                <a:close/>
                <a:moveTo>
                  <a:pt x="21580" y="21057"/>
                </a:moveTo>
                <a:cubicBezTo>
                  <a:pt x="21671" y="21057"/>
                  <a:pt x="21765" y="21095"/>
                  <a:pt x="21835" y="21183"/>
                </a:cubicBezTo>
                <a:cubicBezTo>
                  <a:pt x="22019" y="21341"/>
                  <a:pt x="21756" y="21735"/>
                  <a:pt x="21441" y="21762"/>
                </a:cubicBezTo>
                <a:cubicBezTo>
                  <a:pt x="21414" y="21765"/>
                  <a:pt x="21391" y="21767"/>
                  <a:pt x="21371" y="21767"/>
                </a:cubicBezTo>
                <a:cubicBezTo>
                  <a:pt x="21250" y="21767"/>
                  <a:pt x="21234" y="21690"/>
                  <a:pt x="21257" y="21420"/>
                </a:cubicBezTo>
                <a:cubicBezTo>
                  <a:pt x="21221" y="21209"/>
                  <a:pt x="21397" y="21057"/>
                  <a:pt x="21580" y="21057"/>
                </a:cubicBezTo>
                <a:close/>
                <a:moveTo>
                  <a:pt x="27750" y="21517"/>
                </a:moveTo>
                <a:cubicBezTo>
                  <a:pt x="27779" y="21517"/>
                  <a:pt x="27810" y="21529"/>
                  <a:pt x="27832" y="21551"/>
                </a:cubicBezTo>
                <a:lnTo>
                  <a:pt x="27832" y="21525"/>
                </a:lnTo>
                <a:cubicBezTo>
                  <a:pt x="27884" y="21577"/>
                  <a:pt x="27884" y="21683"/>
                  <a:pt x="27832" y="21735"/>
                </a:cubicBezTo>
                <a:cubicBezTo>
                  <a:pt x="27753" y="21814"/>
                  <a:pt x="27700" y="21814"/>
                  <a:pt x="27674" y="21814"/>
                </a:cubicBezTo>
                <a:cubicBezTo>
                  <a:pt x="27647" y="21788"/>
                  <a:pt x="27647" y="21683"/>
                  <a:pt x="27674" y="21604"/>
                </a:cubicBezTo>
                <a:cubicBezTo>
                  <a:pt x="27674" y="21542"/>
                  <a:pt x="27710" y="21517"/>
                  <a:pt x="27750" y="21517"/>
                </a:cubicBezTo>
                <a:close/>
                <a:moveTo>
                  <a:pt x="20835" y="21567"/>
                </a:moveTo>
                <a:cubicBezTo>
                  <a:pt x="20846" y="21567"/>
                  <a:pt x="20855" y="21570"/>
                  <a:pt x="20862" y="21577"/>
                </a:cubicBezTo>
                <a:cubicBezTo>
                  <a:pt x="20888" y="21604"/>
                  <a:pt x="20915" y="21683"/>
                  <a:pt x="20888" y="21788"/>
                </a:cubicBezTo>
                <a:lnTo>
                  <a:pt x="20862" y="21788"/>
                </a:lnTo>
                <a:cubicBezTo>
                  <a:pt x="20845" y="21839"/>
                  <a:pt x="20817" y="21868"/>
                  <a:pt x="20778" y="21868"/>
                </a:cubicBezTo>
                <a:cubicBezTo>
                  <a:pt x="20757" y="21868"/>
                  <a:pt x="20732" y="21859"/>
                  <a:pt x="20704" y="21840"/>
                </a:cubicBezTo>
                <a:cubicBezTo>
                  <a:pt x="20652" y="21788"/>
                  <a:pt x="20652" y="21683"/>
                  <a:pt x="20704" y="21630"/>
                </a:cubicBezTo>
                <a:cubicBezTo>
                  <a:pt x="20762" y="21592"/>
                  <a:pt x="20806" y="21567"/>
                  <a:pt x="20835" y="21567"/>
                </a:cubicBezTo>
                <a:close/>
                <a:moveTo>
                  <a:pt x="16703" y="21352"/>
                </a:moveTo>
                <a:cubicBezTo>
                  <a:pt x="16765" y="21352"/>
                  <a:pt x="16847" y="21376"/>
                  <a:pt x="16917" y="21446"/>
                </a:cubicBezTo>
                <a:lnTo>
                  <a:pt x="16917" y="21472"/>
                </a:lnTo>
                <a:cubicBezTo>
                  <a:pt x="17013" y="21549"/>
                  <a:pt x="17095" y="21598"/>
                  <a:pt x="17153" y="21598"/>
                </a:cubicBezTo>
                <a:cubicBezTo>
                  <a:pt x="17174" y="21598"/>
                  <a:pt x="17192" y="21592"/>
                  <a:pt x="17206" y="21577"/>
                </a:cubicBezTo>
                <a:cubicBezTo>
                  <a:pt x="17227" y="21563"/>
                  <a:pt x="17250" y="21557"/>
                  <a:pt x="17275" y="21557"/>
                </a:cubicBezTo>
                <a:cubicBezTo>
                  <a:pt x="17342" y="21557"/>
                  <a:pt x="17419" y="21606"/>
                  <a:pt x="17496" y="21683"/>
                </a:cubicBezTo>
                <a:cubicBezTo>
                  <a:pt x="17627" y="21788"/>
                  <a:pt x="17680" y="21893"/>
                  <a:pt x="17627" y="21946"/>
                </a:cubicBezTo>
                <a:cubicBezTo>
                  <a:pt x="17608" y="21964"/>
                  <a:pt x="17577" y="21973"/>
                  <a:pt x="17536" y="21973"/>
                </a:cubicBezTo>
                <a:cubicBezTo>
                  <a:pt x="17463" y="21973"/>
                  <a:pt x="17361" y="21944"/>
                  <a:pt x="17259" y="21893"/>
                </a:cubicBezTo>
                <a:cubicBezTo>
                  <a:pt x="17172" y="21850"/>
                  <a:pt x="17093" y="21830"/>
                  <a:pt x="17031" y="21830"/>
                </a:cubicBezTo>
                <a:cubicBezTo>
                  <a:pt x="16980" y="21830"/>
                  <a:pt x="16941" y="21843"/>
                  <a:pt x="16917" y="21867"/>
                </a:cubicBezTo>
                <a:cubicBezTo>
                  <a:pt x="16900" y="21878"/>
                  <a:pt x="16882" y="21883"/>
                  <a:pt x="16863" y="21883"/>
                </a:cubicBezTo>
                <a:cubicBezTo>
                  <a:pt x="16794" y="21883"/>
                  <a:pt x="16716" y="21812"/>
                  <a:pt x="16654" y="21709"/>
                </a:cubicBezTo>
                <a:cubicBezTo>
                  <a:pt x="16575" y="21577"/>
                  <a:pt x="16575" y="21420"/>
                  <a:pt x="16628" y="21367"/>
                </a:cubicBezTo>
                <a:cubicBezTo>
                  <a:pt x="16645" y="21358"/>
                  <a:pt x="16672" y="21352"/>
                  <a:pt x="16703" y="21352"/>
                </a:cubicBezTo>
                <a:close/>
                <a:moveTo>
                  <a:pt x="15143" y="21432"/>
                </a:moveTo>
                <a:cubicBezTo>
                  <a:pt x="15220" y="21432"/>
                  <a:pt x="15367" y="21522"/>
                  <a:pt x="15497" y="21630"/>
                </a:cubicBezTo>
                <a:cubicBezTo>
                  <a:pt x="15734" y="21814"/>
                  <a:pt x="15786" y="21946"/>
                  <a:pt x="15628" y="21998"/>
                </a:cubicBezTo>
                <a:cubicBezTo>
                  <a:pt x="15609" y="22008"/>
                  <a:pt x="15589" y="22012"/>
                  <a:pt x="15566" y="22012"/>
                </a:cubicBezTo>
                <a:cubicBezTo>
                  <a:pt x="15342" y="22012"/>
                  <a:pt x="14983" y="21566"/>
                  <a:pt x="15102" y="21446"/>
                </a:cubicBezTo>
                <a:cubicBezTo>
                  <a:pt x="15112" y="21436"/>
                  <a:pt x="15126" y="21432"/>
                  <a:pt x="15143" y="21432"/>
                </a:cubicBezTo>
                <a:close/>
                <a:moveTo>
                  <a:pt x="21982" y="21645"/>
                </a:moveTo>
                <a:cubicBezTo>
                  <a:pt x="22054" y="21645"/>
                  <a:pt x="22142" y="21691"/>
                  <a:pt x="22230" y="21762"/>
                </a:cubicBezTo>
                <a:cubicBezTo>
                  <a:pt x="22335" y="21867"/>
                  <a:pt x="22335" y="21998"/>
                  <a:pt x="22230" y="22025"/>
                </a:cubicBezTo>
                <a:lnTo>
                  <a:pt x="22256" y="21998"/>
                </a:lnTo>
                <a:lnTo>
                  <a:pt x="22256" y="21998"/>
                </a:lnTo>
                <a:cubicBezTo>
                  <a:pt x="22223" y="22005"/>
                  <a:pt x="22192" y="22008"/>
                  <a:pt x="22162" y="22008"/>
                </a:cubicBezTo>
                <a:cubicBezTo>
                  <a:pt x="22072" y="22008"/>
                  <a:pt x="21993" y="21978"/>
                  <a:pt x="21914" y="21919"/>
                </a:cubicBezTo>
                <a:cubicBezTo>
                  <a:pt x="21835" y="21867"/>
                  <a:pt x="21835" y="21762"/>
                  <a:pt x="21888" y="21683"/>
                </a:cubicBezTo>
                <a:cubicBezTo>
                  <a:pt x="21914" y="21656"/>
                  <a:pt x="21946" y="21645"/>
                  <a:pt x="21982" y="21645"/>
                </a:cubicBezTo>
                <a:close/>
                <a:moveTo>
                  <a:pt x="9016" y="21776"/>
                </a:moveTo>
                <a:cubicBezTo>
                  <a:pt x="9088" y="21776"/>
                  <a:pt x="9176" y="21823"/>
                  <a:pt x="9264" y="21893"/>
                </a:cubicBezTo>
                <a:cubicBezTo>
                  <a:pt x="9395" y="22025"/>
                  <a:pt x="9395" y="22103"/>
                  <a:pt x="9290" y="22156"/>
                </a:cubicBezTo>
                <a:cubicBezTo>
                  <a:pt x="9158" y="22156"/>
                  <a:pt x="9053" y="22130"/>
                  <a:pt x="8948" y="22051"/>
                </a:cubicBezTo>
                <a:cubicBezTo>
                  <a:pt x="8874" y="22001"/>
                  <a:pt x="8869" y="21883"/>
                  <a:pt x="8934" y="21803"/>
                </a:cubicBezTo>
                <a:lnTo>
                  <a:pt x="8934" y="21803"/>
                </a:lnTo>
                <a:cubicBezTo>
                  <a:pt x="8958" y="21784"/>
                  <a:pt x="8986" y="21776"/>
                  <a:pt x="9016" y="21776"/>
                </a:cubicBezTo>
                <a:close/>
                <a:moveTo>
                  <a:pt x="26596" y="21563"/>
                </a:moveTo>
                <a:cubicBezTo>
                  <a:pt x="26651" y="21563"/>
                  <a:pt x="26707" y="21584"/>
                  <a:pt x="26753" y="21630"/>
                </a:cubicBezTo>
                <a:cubicBezTo>
                  <a:pt x="26885" y="21735"/>
                  <a:pt x="26885" y="21814"/>
                  <a:pt x="26780" y="21867"/>
                </a:cubicBezTo>
                <a:cubicBezTo>
                  <a:pt x="26674" y="21893"/>
                  <a:pt x="26622" y="22025"/>
                  <a:pt x="26622" y="22156"/>
                </a:cubicBezTo>
                <a:cubicBezTo>
                  <a:pt x="26634" y="22229"/>
                  <a:pt x="26629" y="22268"/>
                  <a:pt x="26607" y="22268"/>
                </a:cubicBezTo>
                <a:cubicBezTo>
                  <a:pt x="26582" y="22268"/>
                  <a:pt x="26534" y="22216"/>
                  <a:pt x="26464" y="22103"/>
                </a:cubicBezTo>
                <a:cubicBezTo>
                  <a:pt x="26332" y="21998"/>
                  <a:pt x="26306" y="21814"/>
                  <a:pt x="26411" y="21656"/>
                </a:cubicBezTo>
                <a:cubicBezTo>
                  <a:pt x="26456" y="21597"/>
                  <a:pt x="26525" y="21563"/>
                  <a:pt x="26596" y="21563"/>
                </a:cubicBezTo>
                <a:close/>
                <a:moveTo>
                  <a:pt x="23459" y="21050"/>
                </a:moveTo>
                <a:cubicBezTo>
                  <a:pt x="23585" y="21050"/>
                  <a:pt x="23715" y="21079"/>
                  <a:pt x="23834" y="21130"/>
                </a:cubicBezTo>
                <a:cubicBezTo>
                  <a:pt x="23946" y="21242"/>
                  <a:pt x="23965" y="21275"/>
                  <a:pt x="23892" y="21275"/>
                </a:cubicBezTo>
                <a:cubicBezTo>
                  <a:pt x="23862" y="21275"/>
                  <a:pt x="23816" y="21269"/>
                  <a:pt x="23755" y="21262"/>
                </a:cubicBezTo>
                <a:cubicBezTo>
                  <a:pt x="23706" y="21256"/>
                  <a:pt x="23667" y="21253"/>
                  <a:pt x="23638" y="21253"/>
                </a:cubicBezTo>
                <a:cubicBezTo>
                  <a:pt x="23526" y="21253"/>
                  <a:pt x="23556" y="21300"/>
                  <a:pt x="23702" y="21446"/>
                </a:cubicBezTo>
                <a:cubicBezTo>
                  <a:pt x="23834" y="21551"/>
                  <a:pt x="23860" y="21709"/>
                  <a:pt x="23808" y="21762"/>
                </a:cubicBezTo>
                <a:cubicBezTo>
                  <a:pt x="23775" y="21795"/>
                  <a:pt x="23732" y="21809"/>
                  <a:pt x="23690" y="21809"/>
                </a:cubicBezTo>
                <a:cubicBezTo>
                  <a:pt x="23632" y="21809"/>
                  <a:pt x="23575" y="21781"/>
                  <a:pt x="23545" y="21735"/>
                </a:cubicBezTo>
                <a:cubicBezTo>
                  <a:pt x="23498" y="21698"/>
                  <a:pt x="23462" y="21678"/>
                  <a:pt x="23430" y="21678"/>
                </a:cubicBezTo>
                <a:cubicBezTo>
                  <a:pt x="23370" y="21678"/>
                  <a:pt x="23324" y="21749"/>
                  <a:pt x="23255" y="21919"/>
                </a:cubicBezTo>
                <a:lnTo>
                  <a:pt x="23255" y="21893"/>
                </a:lnTo>
                <a:cubicBezTo>
                  <a:pt x="23203" y="22051"/>
                  <a:pt x="23124" y="22182"/>
                  <a:pt x="22966" y="22261"/>
                </a:cubicBezTo>
                <a:cubicBezTo>
                  <a:pt x="22940" y="22270"/>
                  <a:pt x="22917" y="22274"/>
                  <a:pt x="22896" y="22274"/>
                </a:cubicBezTo>
                <a:cubicBezTo>
                  <a:pt x="22727" y="22274"/>
                  <a:pt x="22729" y="22010"/>
                  <a:pt x="22940" y="21893"/>
                </a:cubicBezTo>
                <a:cubicBezTo>
                  <a:pt x="23071" y="21840"/>
                  <a:pt x="23098" y="21683"/>
                  <a:pt x="22992" y="21499"/>
                </a:cubicBezTo>
                <a:cubicBezTo>
                  <a:pt x="22835" y="21209"/>
                  <a:pt x="22861" y="21183"/>
                  <a:pt x="23255" y="21078"/>
                </a:cubicBezTo>
                <a:cubicBezTo>
                  <a:pt x="23321" y="21059"/>
                  <a:pt x="23389" y="21050"/>
                  <a:pt x="23459" y="21050"/>
                </a:cubicBezTo>
                <a:close/>
                <a:moveTo>
                  <a:pt x="19616" y="21972"/>
                </a:moveTo>
                <a:cubicBezTo>
                  <a:pt x="19652" y="21972"/>
                  <a:pt x="19679" y="21998"/>
                  <a:pt x="19679" y="22051"/>
                </a:cubicBezTo>
                <a:cubicBezTo>
                  <a:pt x="19705" y="22156"/>
                  <a:pt x="19652" y="22235"/>
                  <a:pt x="19547" y="22261"/>
                </a:cubicBezTo>
                <a:cubicBezTo>
                  <a:pt x="19493" y="22279"/>
                  <a:pt x="19450" y="22288"/>
                  <a:pt x="19418" y="22288"/>
                </a:cubicBezTo>
                <a:cubicBezTo>
                  <a:pt x="19311" y="22288"/>
                  <a:pt x="19332" y="22193"/>
                  <a:pt x="19494" y="22051"/>
                </a:cubicBezTo>
                <a:cubicBezTo>
                  <a:pt x="19534" y="21998"/>
                  <a:pt x="19580" y="21972"/>
                  <a:pt x="19616" y="21972"/>
                </a:cubicBezTo>
                <a:close/>
                <a:moveTo>
                  <a:pt x="18091" y="21856"/>
                </a:moveTo>
                <a:cubicBezTo>
                  <a:pt x="18257" y="21856"/>
                  <a:pt x="18327" y="21992"/>
                  <a:pt x="18232" y="22182"/>
                </a:cubicBezTo>
                <a:cubicBezTo>
                  <a:pt x="18191" y="22265"/>
                  <a:pt x="18150" y="22304"/>
                  <a:pt x="18097" y="22304"/>
                </a:cubicBezTo>
                <a:cubicBezTo>
                  <a:pt x="18049" y="22304"/>
                  <a:pt x="17992" y="22271"/>
                  <a:pt x="17916" y="22209"/>
                </a:cubicBezTo>
                <a:cubicBezTo>
                  <a:pt x="17759" y="22077"/>
                  <a:pt x="17785" y="21972"/>
                  <a:pt x="17864" y="21919"/>
                </a:cubicBezTo>
                <a:cubicBezTo>
                  <a:pt x="17951" y="21876"/>
                  <a:pt x="18028" y="21856"/>
                  <a:pt x="18091" y="21856"/>
                </a:cubicBezTo>
                <a:close/>
                <a:moveTo>
                  <a:pt x="9158" y="22261"/>
                </a:moveTo>
                <a:lnTo>
                  <a:pt x="9158" y="22288"/>
                </a:lnTo>
                <a:cubicBezTo>
                  <a:pt x="9421" y="22288"/>
                  <a:pt x="9527" y="22314"/>
                  <a:pt x="9500" y="22445"/>
                </a:cubicBezTo>
                <a:cubicBezTo>
                  <a:pt x="9476" y="22544"/>
                  <a:pt x="9387" y="22591"/>
                  <a:pt x="9279" y="22591"/>
                </a:cubicBezTo>
                <a:cubicBezTo>
                  <a:pt x="9156" y="22591"/>
                  <a:pt x="9007" y="22531"/>
                  <a:pt x="8895" y="22419"/>
                </a:cubicBezTo>
                <a:cubicBezTo>
                  <a:pt x="8790" y="22314"/>
                  <a:pt x="8869" y="22288"/>
                  <a:pt x="9158" y="22261"/>
                </a:cubicBezTo>
                <a:close/>
                <a:moveTo>
                  <a:pt x="24061" y="22327"/>
                </a:moveTo>
                <a:cubicBezTo>
                  <a:pt x="24097" y="22327"/>
                  <a:pt x="24136" y="22340"/>
                  <a:pt x="24176" y="22366"/>
                </a:cubicBezTo>
                <a:cubicBezTo>
                  <a:pt x="24228" y="22419"/>
                  <a:pt x="24228" y="22524"/>
                  <a:pt x="24150" y="22577"/>
                </a:cubicBezTo>
                <a:lnTo>
                  <a:pt x="24176" y="22577"/>
                </a:lnTo>
                <a:cubicBezTo>
                  <a:pt x="24136" y="22603"/>
                  <a:pt x="24097" y="22616"/>
                  <a:pt x="24061" y="22616"/>
                </a:cubicBezTo>
                <a:cubicBezTo>
                  <a:pt x="24025" y="22616"/>
                  <a:pt x="23992" y="22603"/>
                  <a:pt x="23965" y="22577"/>
                </a:cubicBezTo>
                <a:cubicBezTo>
                  <a:pt x="23887" y="22498"/>
                  <a:pt x="23887" y="22419"/>
                  <a:pt x="23965" y="22366"/>
                </a:cubicBezTo>
                <a:cubicBezTo>
                  <a:pt x="23992" y="22340"/>
                  <a:pt x="24025" y="22327"/>
                  <a:pt x="24061" y="22327"/>
                </a:cubicBezTo>
                <a:close/>
                <a:moveTo>
                  <a:pt x="12965" y="21223"/>
                </a:moveTo>
                <a:cubicBezTo>
                  <a:pt x="13273" y="21223"/>
                  <a:pt x="13687" y="21647"/>
                  <a:pt x="13498" y="21919"/>
                </a:cubicBezTo>
                <a:cubicBezTo>
                  <a:pt x="13393" y="22103"/>
                  <a:pt x="13419" y="22182"/>
                  <a:pt x="13682" y="22314"/>
                </a:cubicBezTo>
                <a:lnTo>
                  <a:pt x="13682" y="22340"/>
                </a:lnTo>
                <a:cubicBezTo>
                  <a:pt x="13893" y="22445"/>
                  <a:pt x="13971" y="22551"/>
                  <a:pt x="13866" y="22629"/>
                </a:cubicBezTo>
                <a:cubicBezTo>
                  <a:pt x="13851" y="22649"/>
                  <a:pt x="13833" y="22661"/>
                  <a:pt x="13809" y="22661"/>
                </a:cubicBezTo>
                <a:cubicBezTo>
                  <a:pt x="13708" y="22661"/>
                  <a:pt x="13514" y="22449"/>
                  <a:pt x="13130" y="21788"/>
                </a:cubicBezTo>
                <a:cubicBezTo>
                  <a:pt x="13042" y="21627"/>
                  <a:pt x="12987" y="21555"/>
                  <a:pt x="12932" y="21555"/>
                </a:cubicBezTo>
                <a:cubicBezTo>
                  <a:pt x="12889" y="21555"/>
                  <a:pt x="12846" y="21601"/>
                  <a:pt x="12788" y="21683"/>
                </a:cubicBezTo>
                <a:cubicBezTo>
                  <a:pt x="12749" y="21780"/>
                  <a:pt x="12681" y="21834"/>
                  <a:pt x="12616" y="21834"/>
                </a:cubicBezTo>
                <a:cubicBezTo>
                  <a:pt x="12594" y="21834"/>
                  <a:pt x="12572" y="21828"/>
                  <a:pt x="12551" y="21814"/>
                </a:cubicBezTo>
                <a:cubicBezTo>
                  <a:pt x="12499" y="21762"/>
                  <a:pt x="12472" y="21656"/>
                  <a:pt x="12525" y="21604"/>
                </a:cubicBezTo>
                <a:cubicBezTo>
                  <a:pt x="12578" y="21577"/>
                  <a:pt x="12683" y="21420"/>
                  <a:pt x="12762" y="21314"/>
                </a:cubicBezTo>
                <a:cubicBezTo>
                  <a:pt x="12815" y="21251"/>
                  <a:pt x="12886" y="21223"/>
                  <a:pt x="12965" y="21223"/>
                </a:cubicBezTo>
                <a:close/>
                <a:moveTo>
                  <a:pt x="25795" y="21601"/>
                </a:moveTo>
                <a:cubicBezTo>
                  <a:pt x="25824" y="21601"/>
                  <a:pt x="25833" y="21693"/>
                  <a:pt x="25833" y="21893"/>
                </a:cubicBezTo>
                <a:cubicBezTo>
                  <a:pt x="25833" y="22103"/>
                  <a:pt x="25754" y="22288"/>
                  <a:pt x="25701" y="22288"/>
                </a:cubicBezTo>
                <a:cubicBezTo>
                  <a:pt x="25690" y="22286"/>
                  <a:pt x="25678" y="22286"/>
                  <a:pt x="25666" y="22286"/>
                </a:cubicBezTo>
                <a:cubicBezTo>
                  <a:pt x="25419" y="22286"/>
                  <a:pt x="24975" y="22525"/>
                  <a:pt x="25175" y="22551"/>
                </a:cubicBezTo>
                <a:cubicBezTo>
                  <a:pt x="25254" y="22551"/>
                  <a:pt x="25280" y="22629"/>
                  <a:pt x="25228" y="22708"/>
                </a:cubicBezTo>
                <a:cubicBezTo>
                  <a:pt x="25202" y="22726"/>
                  <a:pt x="25169" y="22735"/>
                  <a:pt x="25134" y="22735"/>
                </a:cubicBezTo>
                <a:cubicBezTo>
                  <a:pt x="25064" y="22735"/>
                  <a:pt x="24982" y="22700"/>
                  <a:pt x="24912" y="22629"/>
                </a:cubicBezTo>
                <a:cubicBezTo>
                  <a:pt x="24807" y="22551"/>
                  <a:pt x="24807" y="22366"/>
                  <a:pt x="25070" y="22130"/>
                </a:cubicBezTo>
                <a:cubicBezTo>
                  <a:pt x="25212" y="21964"/>
                  <a:pt x="25396" y="21863"/>
                  <a:pt x="25470" y="21863"/>
                </a:cubicBezTo>
                <a:cubicBezTo>
                  <a:pt x="25478" y="21863"/>
                  <a:pt x="25485" y="21864"/>
                  <a:pt x="25491" y="21867"/>
                </a:cubicBezTo>
                <a:cubicBezTo>
                  <a:pt x="25498" y="21880"/>
                  <a:pt x="25510" y="21887"/>
                  <a:pt x="25525" y="21887"/>
                </a:cubicBezTo>
                <a:cubicBezTo>
                  <a:pt x="25570" y="21887"/>
                  <a:pt x="25643" y="21833"/>
                  <a:pt x="25701" y="21735"/>
                </a:cubicBezTo>
                <a:cubicBezTo>
                  <a:pt x="25745" y="21648"/>
                  <a:pt x="25775" y="21601"/>
                  <a:pt x="25795" y="21601"/>
                </a:cubicBezTo>
                <a:close/>
                <a:moveTo>
                  <a:pt x="20374" y="22013"/>
                </a:moveTo>
                <a:cubicBezTo>
                  <a:pt x="20450" y="22013"/>
                  <a:pt x="20504" y="22065"/>
                  <a:pt x="20494" y="22182"/>
                </a:cubicBezTo>
                <a:cubicBezTo>
                  <a:pt x="20494" y="22206"/>
                  <a:pt x="20478" y="22219"/>
                  <a:pt x="20456" y="22219"/>
                </a:cubicBezTo>
                <a:cubicBezTo>
                  <a:pt x="20428" y="22219"/>
                  <a:pt x="20391" y="22199"/>
                  <a:pt x="20362" y="22156"/>
                </a:cubicBezTo>
                <a:cubicBezTo>
                  <a:pt x="20350" y="22143"/>
                  <a:pt x="20339" y="22138"/>
                  <a:pt x="20329" y="22138"/>
                </a:cubicBezTo>
                <a:cubicBezTo>
                  <a:pt x="20276" y="22138"/>
                  <a:pt x="20261" y="22303"/>
                  <a:pt x="20283" y="22524"/>
                </a:cubicBezTo>
                <a:cubicBezTo>
                  <a:pt x="20332" y="22818"/>
                  <a:pt x="20341" y="22939"/>
                  <a:pt x="20290" y="22939"/>
                </a:cubicBezTo>
                <a:cubicBezTo>
                  <a:pt x="20259" y="22939"/>
                  <a:pt x="20206" y="22894"/>
                  <a:pt x="20126" y="22814"/>
                </a:cubicBezTo>
                <a:cubicBezTo>
                  <a:pt x="19994" y="22682"/>
                  <a:pt x="19968" y="22498"/>
                  <a:pt x="20020" y="22314"/>
                </a:cubicBezTo>
                <a:cubicBezTo>
                  <a:pt x="20099" y="22126"/>
                  <a:pt x="20261" y="22013"/>
                  <a:pt x="20374" y="22013"/>
                </a:cubicBezTo>
                <a:close/>
                <a:moveTo>
                  <a:pt x="16495" y="22040"/>
                </a:moveTo>
                <a:cubicBezTo>
                  <a:pt x="16572" y="22040"/>
                  <a:pt x="16628" y="22051"/>
                  <a:pt x="16654" y="22077"/>
                </a:cubicBezTo>
                <a:cubicBezTo>
                  <a:pt x="16806" y="22204"/>
                  <a:pt x="16250" y="22526"/>
                  <a:pt x="15904" y="22526"/>
                </a:cubicBezTo>
                <a:cubicBezTo>
                  <a:pt x="15891" y="22526"/>
                  <a:pt x="15878" y="22525"/>
                  <a:pt x="15865" y="22524"/>
                </a:cubicBezTo>
                <a:cubicBezTo>
                  <a:pt x="15844" y="22523"/>
                  <a:pt x="15824" y="22522"/>
                  <a:pt x="15804" y="22522"/>
                </a:cubicBezTo>
                <a:cubicBezTo>
                  <a:pt x="15477" y="22522"/>
                  <a:pt x="15323" y="22722"/>
                  <a:pt x="15497" y="22945"/>
                </a:cubicBezTo>
                <a:cubicBezTo>
                  <a:pt x="15533" y="22982"/>
                  <a:pt x="15530" y="23001"/>
                  <a:pt x="15496" y="23001"/>
                </a:cubicBezTo>
                <a:cubicBezTo>
                  <a:pt x="15455" y="23001"/>
                  <a:pt x="15373" y="22975"/>
                  <a:pt x="15260" y="22919"/>
                </a:cubicBezTo>
                <a:lnTo>
                  <a:pt x="14839" y="22682"/>
                </a:lnTo>
                <a:cubicBezTo>
                  <a:pt x="14813" y="22682"/>
                  <a:pt x="14997" y="22577"/>
                  <a:pt x="15181" y="22445"/>
                </a:cubicBezTo>
                <a:lnTo>
                  <a:pt x="15155" y="22445"/>
                </a:lnTo>
                <a:cubicBezTo>
                  <a:pt x="15514" y="22234"/>
                  <a:pt x="16179" y="22040"/>
                  <a:pt x="16495" y="22040"/>
                </a:cubicBezTo>
                <a:close/>
                <a:moveTo>
                  <a:pt x="20834" y="23093"/>
                </a:moveTo>
                <a:cubicBezTo>
                  <a:pt x="20846" y="23093"/>
                  <a:pt x="20855" y="23096"/>
                  <a:pt x="20862" y="23103"/>
                </a:cubicBezTo>
                <a:cubicBezTo>
                  <a:pt x="20862" y="23129"/>
                  <a:pt x="20915" y="23234"/>
                  <a:pt x="20862" y="23313"/>
                </a:cubicBezTo>
                <a:cubicBezTo>
                  <a:pt x="20827" y="23383"/>
                  <a:pt x="20792" y="23418"/>
                  <a:pt x="20757" y="23418"/>
                </a:cubicBezTo>
                <a:cubicBezTo>
                  <a:pt x="20739" y="23418"/>
                  <a:pt x="20722" y="23410"/>
                  <a:pt x="20704" y="23392"/>
                </a:cubicBezTo>
                <a:cubicBezTo>
                  <a:pt x="20625" y="23340"/>
                  <a:pt x="20625" y="23234"/>
                  <a:pt x="20704" y="23182"/>
                </a:cubicBezTo>
                <a:cubicBezTo>
                  <a:pt x="20744" y="23123"/>
                  <a:pt x="20798" y="23093"/>
                  <a:pt x="20834" y="23093"/>
                </a:cubicBezTo>
                <a:close/>
                <a:moveTo>
                  <a:pt x="22015" y="23077"/>
                </a:moveTo>
                <a:cubicBezTo>
                  <a:pt x="22051" y="23077"/>
                  <a:pt x="22089" y="23085"/>
                  <a:pt x="22124" y="23103"/>
                </a:cubicBezTo>
                <a:cubicBezTo>
                  <a:pt x="22203" y="23129"/>
                  <a:pt x="22256" y="23261"/>
                  <a:pt x="22230" y="23340"/>
                </a:cubicBezTo>
                <a:lnTo>
                  <a:pt x="22256" y="23340"/>
                </a:lnTo>
                <a:cubicBezTo>
                  <a:pt x="22193" y="23513"/>
                  <a:pt x="22055" y="23610"/>
                  <a:pt x="21903" y="23610"/>
                </a:cubicBezTo>
                <a:cubicBezTo>
                  <a:pt x="21801" y="23610"/>
                  <a:pt x="21694" y="23566"/>
                  <a:pt x="21598" y="23471"/>
                </a:cubicBezTo>
                <a:cubicBezTo>
                  <a:pt x="21445" y="23361"/>
                  <a:pt x="21401" y="23307"/>
                  <a:pt x="21497" y="23307"/>
                </a:cubicBezTo>
                <a:cubicBezTo>
                  <a:pt x="21517" y="23307"/>
                  <a:pt x="21541" y="23309"/>
                  <a:pt x="21572" y="23313"/>
                </a:cubicBezTo>
                <a:cubicBezTo>
                  <a:pt x="21590" y="23318"/>
                  <a:pt x="21609" y="23320"/>
                  <a:pt x="21628" y="23320"/>
                </a:cubicBezTo>
                <a:cubicBezTo>
                  <a:pt x="21720" y="23320"/>
                  <a:pt x="21818" y="23269"/>
                  <a:pt x="21861" y="23182"/>
                </a:cubicBezTo>
                <a:cubicBezTo>
                  <a:pt x="21879" y="23112"/>
                  <a:pt x="21943" y="23077"/>
                  <a:pt x="22015" y="23077"/>
                </a:cubicBezTo>
                <a:close/>
                <a:moveTo>
                  <a:pt x="25007" y="23383"/>
                </a:moveTo>
                <a:cubicBezTo>
                  <a:pt x="25126" y="23383"/>
                  <a:pt x="25208" y="23417"/>
                  <a:pt x="25228" y="23497"/>
                </a:cubicBezTo>
                <a:cubicBezTo>
                  <a:pt x="25228" y="23620"/>
                  <a:pt x="25130" y="23689"/>
                  <a:pt x="25012" y="23689"/>
                </a:cubicBezTo>
                <a:cubicBezTo>
                  <a:pt x="24927" y="23689"/>
                  <a:pt x="24831" y="23653"/>
                  <a:pt x="24754" y="23576"/>
                </a:cubicBezTo>
                <a:cubicBezTo>
                  <a:pt x="24623" y="23471"/>
                  <a:pt x="24649" y="23418"/>
                  <a:pt x="24886" y="23392"/>
                </a:cubicBezTo>
                <a:cubicBezTo>
                  <a:pt x="24929" y="23386"/>
                  <a:pt x="24970" y="23383"/>
                  <a:pt x="25007" y="23383"/>
                </a:cubicBezTo>
                <a:close/>
                <a:moveTo>
                  <a:pt x="20247" y="23668"/>
                </a:moveTo>
                <a:cubicBezTo>
                  <a:pt x="20283" y="23668"/>
                  <a:pt x="20323" y="23681"/>
                  <a:pt x="20362" y="23708"/>
                </a:cubicBezTo>
                <a:cubicBezTo>
                  <a:pt x="20415" y="23760"/>
                  <a:pt x="20389" y="23839"/>
                  <a:pt x="20283" y="23866"/>
                </a:cubicBezTo>
                <a:cubicBezTo>
                  <a:pt x="20244" y="23879"/>
                  <a:pt x="20205" y="23885"/>
                  <a:pt x="20168" y="23885"/>
                </a:cubicBezTo>
                <a:cubicBezTo>
                  <a:pt x="20132" y="23885"/>
                  <a:pt x="20099" y="23879"/>
                  <a:pt x="20073" y="23866"/>
                </a:cubicBezTo>
                <a:cubicBezTo>
                  <a:pt x="20047" y="23839"/>
                  <a:pt x="20073" y="23760"/>
                  <a:pt x="20152" y="23708"/>
                </a:cubicBezTo>
                <a:cubicBezTo>
                  <a:pt x="20178" y="23681"/>
                  <a:pt x="20211" y="23668"/>
                  <a:pt x="20247" y="23668"/>
                </a:cubicBezTo>
                <a:close/>
                <a:moveTo>
                  <a:pt x="10791" y="23707"/>
                </a:moveTo>
                <a:cubicBezTo>
                  <a:pt x="10853" y="23707"/>
                  <a:pt x="10932" y="23736"/>
                  <a:pt x="11000" y="23787"/>
                </a:cubicBezTo>
                <a:cubicBezTo>
                  <a:pt x="11091" y="23897"/>
                  <a:pt x="11119" y="23943"/>
                  <a:pt x="11047" y="23943"/>
                </a:cubicBezTo>
                <a:cubicBezTo>
                  <a:pt x="11016" y="23943"/>
                  <a:pt x="10966" y="23934"/>
                  <a:pt x="10894" y="23918"/>
                </a:cubicBezTo>
                <a:cubicBezTo>
                  <a:pt x="10579" y="23866"/>
                  <a:pt x="10579" y="23866"/>
                  <a:pt x="10710" y="23734"/>
                </a:cubicBezTo>
                <a:cubicBezTo>
                  <a:pt x="10729" y="23715"/>
                  <a:pt x="10757" y="23707"/>
                  <a:pt x="10791" y="23707"/>
                </a:cubicBezTo>
                <a:close/>
                <a:moveTo>
                  <a:pt x="18153" y="23471"/>
                </a:moveTo>
                <a:cubicBezTo>
                  <a:pt x="18258" y="23471"/>
                  <a:pt x="18364" y="23550"/>
                  <a:pt x="18416" y="23681"/>
                </a:cubicBezTo>
                <a:cubicBezTo>
                  <a:pt x="18495" y="23892"/>
                  <a:pt x="18469" y="23918"/>
                  <a:pt x="18127" y="23944"/>
                </a:cubicBezTo>
                <a:cubicBezTo>
                  <a:pt x="17811" y="23944"/>
                  <a:pt x="17785" y="23944"/>
                  <a:pt x="17890" y="23734"/>
                </a:cubicBezTo>
                <a:cubicBezTo>
                  <a:pt x="17943" y="23603"/>
                  <a:pt x="18022" y="23497"/>
                  <a:pt x="18153" y="23471"/>
                </a:cubicBezTo>
                <a:close/>
                <a:moveTo>
                  <a:pt x="17887" y="22659"/>
                </a:moveTo>
                <a:cubicBezTo>
                  <a:pt x="17908" y="22659"/>
                  <a:pt x="17946" y="22685"/>
                  <a:pt x="17995" y="22735"/>
                </a:cubicBezTo>
                <a:cubicBezTo>
                  <a:pt x="18046" y="22786"/>
                  <a:pt x="18119" y="22815"/>
                  <a:pt x="18200" y="22815"/>
                </a:cubicBezTo>
                <a:cubicBezTo>
                  <a:pt x="18244" y="22815"/>
                  <a:pt x="18291" y="22806"/>
                  <a:pt x="18337" y="22787"/>
                </a:cubicBezTo>
                <a:cubicBezTo>
                  <a:pt x="18372" y="22773"/>
                  <a:pt x="18410" y="22767"/>
                  <a:pt x="18447" y="22767"/>
                </a:cubicBezTo>
                <a:cubicBezTo>
                  <a:pt x="18548" y="22767"/>
                  <a:pt x="18648" y="22815"/>
                  <a:pt x="18705" y="22892"/>
                </a:cubicBezTo>
                <a:cubicBezTo>
                  <a:pt x="18837" y="22971"/>
                  <a:pt x="18968" y="23050"/>
                  <a:pt x="19126" y="23103"/>
                </a:cubicBezTo>
                <a:cubicBezTo>
                  <a:pt x="19231" y="23103"/>
                  <a:pt x="19310" y="23208"/>
                  <a:pt x="19258" y="23313"/>
                </a:cubicBezTo>
                <a:cubicBezTo>
                  <a:pt x="19234" y="23409"/>
                  <a:pt x="19139" y="23456"/>
                  <a:pt x="19020" y="23456"/>
                </a:cubicBezTo>
                <a:cubicBezTo>
                  <a:pt x="18878" y="23456"/>
                  <a:pt x="18703" y="23389"/>
                  <a:pt x="18574" y="23261"/>
                </a:cubicBezTo>
                <a:cubicBezTo>
                  <a:pt x="18534" y="23231"/>
                  <a:pt x="18473" y="23216"/>
                  <a:pt x="18399" y="23216"/>
                </a:cubicBezTo>
                <a:cubicBezTo>
                  <a:pt x="18275" y="23216"/>
                  <a:pt x="18117" y="23257"/>
                  <a:pt x="17969" y="23340"/>
                </a:cubicBezTo>
                <a:cubicBezTo>
                  <a:pt x="17774" y="23437"/>
                  <a:pt x="17593" y="23491"/>
                  <a:pt x="17492" y="23491"/>
                </a:cubicBezTo>
                <a:cubicBezTo>
                  <a:pt x="17456" y="23491"/>
                  <a:pt x="17430" y="23485"/>
                  <a:pt x="17417" y="23471"/>
                </a:cubicBezTo>
                <a:cubicBezTo>
                  <a:pt x="17398" y="23452"/>
                  <a:pt x="17370" y="23444"/>
                  <a:pt x="17336" y="23444"/>
                </a:cubicBezTo>
                <a:cubicBezTo>
                  <a:pt x="17274" y="23444"/>
                  <a:pt x="17195" y="23473"/>
                  <a:pt x="17127" y="23524"/>
                </a:cubicBezTo>
                <a:cubicBezTo>
                  <a:pt x="17022" y="23629"/>
                  <a:pt x="17022" y="23708"/>
                  <a:pt x="17101" y="23734"/>
                </a:cubicBezTo>
                <a:cubicBezTo>
                  <a:pt x="17180" y="23734"/>
                  <a:pt x="17206" y="23839"/>
                  <a:pt x="17127" y="23971"/>
                </a:cubicBezTo>
                <a:cubicBezTo>
                  <a:pt x="17106" y="24013"/>
                  <a:pt x="17069" y="24038"/>
                  <a:pt x="17012" y="24038"/>
                </a:cubicBezTo>
                <a:cubicBezTo>
                  <a:pt x="16928" y="24038"/>
                  <a:pt x="16801" y="23981"/>
                  <a:pt x="16628" y="23839"/>
                </a:cubicBezTo>
                <a:cubicBezTo>
                  <a:pt x="16181" y="23497"/>
                  <a:pt x="16102" y="23234"/>
                  <a:pt x="16417" y="23155"/>
                </a:cubicBezTo>
                <a:cubicBezTo>
                  <a:pt x="16434" y="23152"/>
                  <a:pt x="16451" y="23150"/>
                  <a:pt x="16468" y="23150"/>
                </a:cubicBezTo>
                <a:cubicBezTo>
                  <a:pt x="16582" y="23150"/>
                  <a:pt x="16691" y="23225"/>
                  <a:pt x="16759" y="23340"/>
                </a:cubicBezTo>
                <a:cubicBezTo>
                  <a:pt x="16800" y="23422"/>
                  <a:pt x="16849" y="23461"/>
                  <a:pt x="16905" y="23461"/>
                </a:cubicBezTo>
                <a:cubicBezTo>
                  <a:pt x="16955" y="23461"/>
                  <a:pt x="17012" y="23429"/>
                  <a:pt x="17075" y="23366"/>
                </a:cubicBezTo>
                <a:cubicBezTo>
                  <a:pt x="17233" y="23234"/>
                  <a:pt x="17259" y="23103"/>
                  <a:pt x="17180" y="23050"/>
                </a:cubicBezTo>
                <a:cubicBezTo>
                  <a:pt x="17137" y="22985"/>
                  <a:pt x="17218" y="22938"/>
                  <a:pt x="17395" y="22938"/>
                </a:cubicBezTo>
                <a:cubicBezTo>
                  <a:pt x="17433" y="22938"/>
                  <a:pt x="17475" y="22940"/>
                  <a:pt x="17522" y="22945"/>
                </a:cubicBezTo>
                <a:cubicBezTo>
                  <a:pt x="17811" y="22945"/>
                  <a:pt x="17916" y="22892"/>
                  <a:pt x="17890" y="22761"/>
                </a:cubicBezTo>
                <a:cubicBezTo>
                  <a:pt x="17862" y="22691"/>
                  <a:pt x="17864" y="22659"/>
                  <a:pt x="17887" y="22659"/>
                </a:cubicBezTo>
                <a:close/>
                <a:moveTo>
                  <a:pt x="16233" y="24076"/>
                </a:moveTo>
                <a:cubicBezTo>
                  <a:pt x="16338" y="24076"/>
                  <a:pt x="16470" y="24102"/>
                  <a:pt x="16549" y="24181"/>
                </a:cubicBezTo>
                <a:cubicBezTo>
                  <a:pt x="16654" y="24260"/>
                  <a:pt x="16628" y="24339"/>
                  <a:pt x="16523" y="24365"/>
                </a:cubicBezTo>
                <a:cubicBezTo>
                  <a:pt x="16496" y="24372"/>
                  <a:pt x="16468" y="24375"/>
                  <a:pt x="16440" y="24375"/>
                </a:cubicBezTo>
                <a:cubicBezTo>
                  <a:pt x="16355" y="24375"/>
                  <a:pt x="16266" y="24345"/>
                  <a:pt x="16207" y="24286"/>
                </a:cubicBezTo>
                <a:cubicBezTo>
                  <a:pt x="16128" y="24207"/>
                  <a:pt x="16128" y="24129"/>
                  <a:pt x="16233" y="24102"/>
                </a:cubicBezTo>
                <a:lnTo>
                  <a:pt x="16233" y="24076"/>
                </a:lnTo>
                <a:close/>
                <a:moveTo>
                  <a:pt x="11873" y="18229"/>
                </a:moveTo>
                <a:cubicBezTo>
                  <a:pt x="12022" y="18229"/>
                  <a:pt x="12138" y="18330"/>
                  <a:pt x="12183" y="18527"/>
                </a:cubicBezTo>
                <a:cubicBezTo>
                  <a:pt x="12217" y="18697"/>
                  <a:pt x="12229" y="18768"/>
                  <a:pt x="12169" y="18768"/>
                </a:cubicBezTo>
                <a:cubicBezTo>
                  <a:pt x="12136" y="18768"/>
                  <a:pt x="12082" y="18748"/>
                  <a:pt x="11999" y="18711"/>
                </a:cubicBezTo>
                <a:cubicBezTo>
                  <a:pt x="11953" y="18698"/>
                  <a:pt x="11912" y="18691"/>
                  <a:pt x="11875" y="18691"/>
                </a:cubicBezTo>
                <a:cubicBezTo>
                  <a:pt x="11765" y="18691"/>
                  <a:pt x="11696" y="18750"/>
                  <a:pt x="11657" y="18869"/>
                </a:cubicBezTo>
                <a:cubicBezTo>
                  <a:pt x="11578" y="19026"/>
                  <a:pt x="11473" y="19158"/>
                  <a:pt x="11315" y="19263"/>
                </a:cubicBezTo>
                <a:cubicBezTo>
                  <a:pt x="11207" y="19325"/>
                  <a:pt x="11163" y="19350"/>
                  <a:pt x="11186" y="19350"/>
                </a:cubicBezTo>
                <a:cubicBezTo>
                  <a:pt x="11203" y="19350"/>
                  <a:pt x="11254" y="19337"/>
                  <a:pt x="11341" y="19316"/>
                </a:cubicBezTo>
                <a:cubicBezTo>
                  <a:pt x="11526" y="19263"/>
                  <a:pt x="11657" y="19158"/>
                  <a:pt x="11762" y="19026"/>
                </a:cubicBezTo>
                <a:cubicBezTo>
                  <a:pt x="11827" y="18913"/>
                  <a:pt x="11892" y="18860"/>
                  <a:pt x="11962" y="18860"/>
                </a:cubicBezTo>
                <a:cubicBezTo>
                  <a:pt x="12007" y="18860"/>
                  <a:pt x="12053" y="18881"/>
                  <a:pt x="12104" y="18921"/>
                </a:cubicBezTo>
                <a:cubicBezTo>
                  <a:pt x="12209" y="19000"/>
                  <a:pt x="12157" y="19132"/>
                  <a:pt x="11973" y="19237"/>
                </a:cubicBezTo>
                <a:cubicBezTo>
                  <a:pt x="11604" y="19447"/>
                  <a:pt x="11841" y="20131"/>
                  <a:pt x="12262" y="20184"/>
                </a:cubicBezTo>
                <a:cubicBezTo>
                  <a:pt x="12345" y="20200"/>
                  <a:pt x="12402" y="20209"/>
                  <a:pt x="12433" y="20209"/>
                </a:cubicBezTo>
                <a:cubicBezTo>
                  <a:pt x="12501" y="20209"/>
                  <a:pt x="12450" y="20168"/>
                  <a:pt x="12288" y="20078"/>
                </a:cubicBezTo>
                <a:cubicBezTo>
                  <a:pt x="12104" y="19973"/>
                  <a:pt x="12025" y="19763"/>
                  <a:pt x="12130" y="19605"/>
                </a:cubicBezTo>
                <a:cubicBezTo>
                  <a:pt x="12178" y="19440"/>
                  <a:pt x="12246" y="19338"/>
                  <a:pt x="12298" y="19338"/>
                </a:cubicBezTo>
                <a:cubicBezTo>
                  <a:pt x="12303" y="19338"/>
                  <a:pt x="12309" y="19339"/>
                  <a:pt x="12315" y="19342"/>
                </a:cubicBezTo>
                <a:cubicBezTo>
                  <a:pt x="12317" y="19345"/>
                  <a:pt x="12320" y="19346"/>
                  <a:pt x="12324" y="19346"/>
                </a:cubicBezTo>
                <a:cubicBezTo>
                  <a:pt x="12357" y="19346"/>
                  <a:pt x="12425" y="19247"/>
                  <a:pt x="12472" y="19105"/>
                </a:cubicBezTo>
                <a:cubicBezTo>
                  <a:pt x="12528" y="18976"/>
                  <a:pt x="12593" y="18915"/>
                  <a:pt x="12660" y="18915"/>
                </a:cubicBezTo>
                <a:cubicBezTo>
                  <a:pt x="12783" y="18915"/>
                  <a:pt x="12913" y="19124"/>
                  <a:pt x="12998" y="19500"/>
                </a:cubicBezTo>
                <a:cubicBezTo>
                  <a:pt x="13064" y="19712"/>
                  <a:pt x="13078" y="19803"/>
                  <a:pt x="13036" y="19803"/>
                </a:cubicBezTo>
                <a:cubicBezTo>
                  <a:pt x="13010" y="19803"/>
                  <a:pt x="12963" y="19770"/>
                  <a:pt x="12893" y="19710"/>
                </a:cubicBezTo>
                <a:cubicBezTo>
                  <a:pt x="12825" y="19642"/>
                  <a:pt x="12782" y="19609"/>
                  <a:pt x="12756" y="19609"/>
                </a:cubicBezTo>
                <a:cubicBezTo>
                  <a:pt x="12722" y="19609"/>
                  <a:pt x="12720" y="19669"/>
                  <a:pt x="12735" y="19789"/>
                </a:cubicBezTo>
                <a:cubicBezTo>
                  <a:pt x="12788" y="19947"/>
                  <a:pt x="12867" y="20105"/>
                  <a:pt x="12998" y="20262"/>
                </a:cubicBezTo>
                <a:cubicBezTo>
                  <a:pt x="13156" y="20420"/>
                  <a:pt x="13130" y="20525"/>
                  <a:pt x="12919" y="20710"/>
                </a:cubicBezTo>
                <a:cubicBezTo>
                  <a:pt x="12820" y="20793"/>
                  <a:pt x="12720" y="20844"/>
                  <a:pt x="12653" y="20844"/>
                </a:cubicBezTo>
                <a:cubicBezTo>
                  <a:pt x="12615" y="20844"/>
                  <a:pt x="12587" y="20827"/>
                  <a:pt x="12578" y="20788"/>
                </a:cubicBezTo>
                <a:cubicBezTo>
                  <a:pt x="12564" y="20749"/>
                  <a:pt x="12525" y="20729"/>
                  <a:pt x="12479" y="20729"/>
                </a:cubicBezTo>
                <a:cubicBezTo>
                  <a:pt x="12433" y="20729"/>
                  <a:pt x="12380" y="20749"/>
                  <a:pt x="12341" y="20788"/>
                </a:cubicBezTo>
                <a:cubicBezTo>
                  <a:pt x="12262" y="20894"/>
                  <a:pt x="12262" y="20999"/>
                  <a:pt x="12446" y="21078"/>
                </a:cubicBezTo>
                <a:cubicBezTo>
                  <a:pt x="12683" y="21209"/>
                  <a:pt x="12683" y="21236"/>
                  <a:pt x="12367" y="21288"/>
                </a:cubicBezTo>
                <a:cubicBezTo>
                  <a:pt x="12157" y="21314"/>
                  <a:pt x="12052" y="21393"/>
                  <a:pt x="12025" y="21551"/>
                </a:cubicBezTo>
                <a:cubicBezTo>
                  <a:pt x="12003" y="21733"/>
                  <a:pt x="12469" y="22051"/>
                  <a:pt x="12699" y="22051"/>
                </a:cubicBezTo>
                <a:cubicBezTo>
                  <a:pt x="12735" y="22051"/>
                  <a:pt x="12766" y="22043"/>
                  <a:pt x="12788" y="22025"/>
                </a:cubicBezTo>
                <a:cubicBezTo>
                  <a:pt x="12814" y="21998"/>
                  <a:pt x="12844" y="21987"/>
                  <a:pt x="12877" y="21987"/>
                </a:cubicBezTo>
                <a:cubicBezTo>
                  <a:pt x="13041" y="21987"/>
                  <a:pt x="13261" y="22287"/>
                  <a:pt x="13261" y="22551"/>
                </a:cubicBezTo>
                <a:cubicBezTo>
                  <a:pt x="13261" y="22708"/>
                  <a:pt x="13288" y="22866"/>
                  <a:pt x="13367" y="22892"/>
                </a:cubicBezTo>
                <a:cubicBezTo>
                  <a:pt x="13472" y="22971"/>
                  <a:pt x="13524" y="23077"/>
                  <a:pt x="13524" y="23208"/>
                </a:cubicBezTo>
                <a:cubicBezTo>
                  <a:pt x="13545" y="23376"/>
                  <a:pt x="13486" y="23452"/>
                  <a:pt x="13391" y="23452"/>
                </a:cubicBezTo>
                <a:cubicBezTo>
                  <a:pt x="13249" y="23452"/>
                  <a:pt x="13025" y="23282"/>
                  <a:pt x="12867" y="22998"/>
                </a:cubicBezTo>
                <a:cubicBezTo>
                  <a:pt x="12769" y="22803"/>
                  <a:pt x="12627" y="22653"/>
                  <a:pt x="12543" y="22653"/>
                </a:cubicBezTo>
                <a:cubicBezTo>
                  <a:pt x="12537" y="22653"/>
                  <a:pt x="12531" y="22654"/>
                  <a:pt x="12525" y="22656"/>
                </a:cubicBezTo>
                <a:cubicBezTo>
                  <a:pt x="12367" y="22656"/>
                  <a:pt x="12209" y="22629"/>
                  <a:pt x="12078" y="22551"/>
                </a:cubicBezTo>
                <a:cubicBezTo>
                  <a:pt x="11841" y="22445"/>
                  <a:pt x="11815" y="22366"/>
                  <a:pt x="11946" y="22235"/>
                </a:cubicBezTo>
                <a:cubicBezTo>
                  <a:pt x="12078" y="22103"/>
                  <a:pt x="12052" y="22025"/>
                  <a:pt x="11894" y="21972"/>
                </a:cubicBezTo>
                <a:cubicBezTo>
                  <a:pt x="11850" y="21957"/>
                  <a:pt x="11814" y="21951"/>
                  <a:pt x="11785" y="21951"/>
                </a:cubicBezTo>
                <a:cubicBezTo>
                  <a:pt x="11711" y="21951"/>
                  <a:pt x="11683" y="21994"/>
                  <a:pt x="11683" y="22051"/>
                </a:cubicBezTo>
                <a:cubicBezTo>
                  <a:pt x="11657" y="22182"/>
                  <a:pt x="11604" y="22314"/>
                  <a:pt x="11526" y="22419"/>
                </a:cubicBezTo>
                <a:cubicBezTo>
                  <a:pt x="11452" y="22505"/>
                  <a:pt x="11402" y="22545"/>
                  <a:pt x="11358" y="22545"/>
                </a:cubicBezTo>
                <a:cubicBezTo>
                  <a:pt x="11307" y="22545"/>
                  <a:pt x="11266" y="22491"/>
                  <a:pt x="11210" y="22393"/>
                </a:cubicBezTo>
                <a:cubicBezTo>
                  <a:pt x="11163" y="22275"/>
                  <a:pt x="11031" y="22178"/>
                  <a:pt x="10948" y="22178"/>
                </a:cubicBezTo>
                <a:cubicBezTo>
                  <a:pt x="10938" y="22178"/>
                  <a:pt x="10929" y="22180"/>
                  <a:pt x="10921" y="22182"/>
                </a:cubicBezTo>
                <a:cubicBezTo>
                  <a:pt x="10815" y="22209"/>
                  <a:pt x="10842" y="22340"/>
                  <a:pt x="11026" y="22498"/>
                </a:cubicBezTo>
                <a:cubicBezTo>
                  <a:pt x="11172" y="22644"/>
                  <a:pt x="11302" y="22724"/>
                  <a:pt x="11376" y="22724"/>
                </a:cubicBezTo>
                <a:cubicBezTo>
                  <a:pt x="11394" y="22724"/>
                  <a:pt x="11410" y="22719"/>
                  <a:pt x="11420" y="22708"/>
                </a:cubicBezTo>
                <a:cubicBezTo>
                  <a:pt x="11443" y="22686"/>
                  <a:pt x="11465" y="22676"/>
                  <a:pt x="11487" y="22676"/>
                </a:cubicBezTo>
                <a:cubicBezTo>
                  <a:pt x="11542" y="22676"/>
                  <a:pt x="11593" y="22738"/>
                  <a:pt x="11631" y="22814"/>
                </a:cubicBezTo>
                <a:cubicBezTo>
                  <a:pt x="11663" y="22877"/>
                  <a:pt x="11704" y="22912"/>
                  <a:pt x="11749" y="22912"/>
                </a:cubicBezTo>
                <a:cubicBezTo>
                  <a:pt x="11779" y="22912"/>
                  <a:pt x="11810" y="22897"/>
                  <a:pt x="11841" y="22866"/>
                </a:cubicBezTo>
                <a:cubicBezTo>
                  <a:pt x="11874" y="22822"/>
                  <a:pt x="11930" y="22801"/>
                  <a:pt x="12001" y="22801"/>
                </a:cubicBezTo>
                <a:cubicBezTo>
                  <a:pt x="12100" y="22801"/>
                  <a:pt x="12229" y="22842"/>
                  <a:pt x="12367" y="22919"/>
                </a:cubicBezTo>
                <a:cubicBezTo>
                  <a:pt x="12604" y="23050"/>
                  <a:pt x="12683" y="23182"/>
                  <a:pt x="12604" y="23208"/>
                </a:cubicBezTo>
                <a:cubicBezTo>
                  <a:pt x="12551" y="23208"/>
                  <a:pt x="12525" y="23340"/>
                  <a:pt x="12578" y="23445"/>
                </a:cubicBezTo>
                <a:cubicBezTo>
                  <a:pt x="12607" y="23494"/>
                  <a:pt x="12611" y="23518"/>
                  <a:pt x="12592" y="23518"/>
                </a:cubicBezTo>
                <a:cubicBezTo>
                  <a:pt x="12562" y="23518"/>
                  <a:pt x="12472" y="23454"/>
                  <a:pt x="12341" y="23340"/>
                </a:cubicBezTo>
                <a:cubicBezTo>
                  <a:pt x="12196" y="23212"/>
                  <a:pt x="12050" y="23123"/>
                  <a:pt x="11940" y="23123"/>
                </a:cubicBezTo>
                <a:cubicBezTo>
                  <a:pt x="11890" y="23123"/>
                  <a:pt x="11847" y="23141"/>
                  <a:pt x="11815" y="23182"/>
                </a:cubicBezTo>
                <a:cubicBezTo>
                  <a:pt x="11683" y="23287"/>
                  <a:pt x="11683" y="23392"/>
                  <a:pt x="11736" y="23445"/>
                </a:cubicBezTo>
                <a:cubicBezTo>
                  <a:pt x="11841" y="23708"/>
                  <a:pt x="11841" y="24050"/>
                  <a:pt x="11736" y="24339"/>
                </a:cubicBezTo>
                <a:cubicBezTo>
                  <a:pt x="11670" y="24352"/>
                  <a:pt x="11598" y="24359"/>
                  <a:pt x="11526" y="24359"/>
                </a:cubicBezTo>
                <a:cubicBezTo>
                  <a:pt x="11453" y="24359"/>
                  <a:pt x="11381" y="24352"/>
                  <a:pt x="11315" y="24339"/>
                </a:cubicBezTo>
                <a:cubicBezTo>
                  <a:pt x="11078" y="24260"/>
                  <a:pt x="11052" y="24234"/>
                  <a:pt x="11236" y="24155"/>
                </a:cubicBezTo>
                <a:cubicBezTo>
                  <a:pt x="11657" y="23944"/>
                  <a:pt x="11631" y="23524"/>
                  <a:pt x="11210" y="23418"/>
                </a:cubicBezTo>
                <a:cubicBezTo>
                  <a:pt x="11084" y="23381"/>
                  <a:pt x="10948" y="23365"/>
                  <a:pt x="10817" y="23365"/>
                </a:cubicBezTo>
                <a:cubicBezTo>
                  <a:pt x="10483" y="23365"/>
                  <a:pt x="10184" y="23470"/>
                  <a:pt x="10184" y="23603"/>
                </a:cubicBezTo>
                <a:cubicBezTo>
                  <a:pt x="10184" y="23655"/>
                  <a:pt x="10342" y="23866"/>
                  <a:pt x="10526" y="24050"/>
                </a:cubicBezTo>
                <a:cubicBezTo>
                  <a:pt x="10815" y="24313"/>
                  <a:pt x="10842" y="24365"/>
                  <a:pt x="10605" y="24392"/>
                </a:cubicBezTo>
                <a:cubicBezTo>
                  <a:pt x="10598" y="24392"/>
                  <a:pt x="10591" y="24392"/>
                  <a:pt x="10583" y="24392"/>
                </a:cubicBezTo>
                <a:cubicBezTo>
                  <a:pt x="10222" y="24392"/>
                  <a:pt x="9847" y="23754"/>
                  <a:pt x="10079" y="23445"/>
                </a:cubicBezTo>
                <a:cubicBezTo>
                  <a:pt x="10158" y="23340"/>
                  <a:pt x="10263" y="23261"/>
                  <a:pt x="10395" y="23261"/>
                </a:cubicBezTo>
                <a:cubicBezTo>
                  <a:pt x="10500" y="23261"/>
                  <a:pt x="10631" y="23155"/>
                  <a:pt x="10710" y="23024"/>
                </a:cubicBezTo>
                <a:cubicBezTo>
                  <a:pt x="10815" y="22840"/>
                  <a:pt x="10789" y="22787"/>
                  <a:pt x="10579" y="22761"/>
                </a:cubicBezTo>
                <a:cubicBezTo>
                  <a:pt x="10543" y="22756"/>
                  <a:pt x="10511" y="22754"/>
                  <a:pt x="10484" y="22754"/>
                </a:cubicBezTo>
                <a:cubicBezTo>
                  <a:pt x="10353" y="22754"/>
                  <a:pt x="10325" y="22805"/>
                  <a:pt x="10368" y="22892"/>
                </a:cubicBezTo>
                <a:cubicBezTo>
                  <a:pt x="10395" y="22998"/>
                  <a:pt x="10289" y="23129"/>
                  <a:pt x="9895" y="23340"/>
                </a:cubicBezTo>
                <a:cubicBezTo>
                  <a:pt x="9632" y="23497"/>
                  <a:pt x="9395" y="23681"/>
                  <a:pt x="9158" y="23866"/>
                </a:cubicBezTo>
                <a:cubicBezTo>
                  <a:pt x="9082" y="23942"/>
                  <a:pt x="9032" y="23983"/>
                  <a:pt x="9014" y="23983"/>
                </a:cubicBezTo>
                <a:cubicBezTo>
                  <a:pt x="9001" y="23983"/>
                  <a:pt x="9005" y="23962"/>
                  <a:pt x="9027" y="23918"/>
                </a:cubicBezTo>
                <a:cubicBezTo>
                  <a:pt x="9083" y="23763"/>
                  <a:pt x="9019" y="23684"/>
                  <a:pt x="8907" y="23684"/>
                </a:cubicBezTo>
                <a:cubicBezTo>
                  <a:pt x="8809" y="23684"/>
                  <a:pt x="8676" y="23743"/>
                  <a:pt x="8554" y="23866"/>
                </a:cubicBezTo>
                <a:lnTo>
                  <a:pt x="8554" y="23892"/>
                </a:lnTo>
                <a:cubicBezTo>
                  <a:pt x="8422" y="23997"/>
                  <a:pt x="8369" y="24102"/>
                  <a:pt x="8475" y="24129"/>
                </a:cubicBezTo>
                <a:cubicBezTo>
                  <a:pt x="8554" y="24129"/>
                  <a:pt x="8580" y="24234"/>
                  <a:pt x="8501" y="24365"/>
                </a:cubicBezTo>
                <a:cubicBezTo>
                  <a:pt x="8473" y="24431"/>
                  <a:pt x="8444" y="24467"/>
                  <a:pt x="8405" y="24467"/>
                </a:cubicBezTo>
                <a:cubicBezTo>
                  <a:pt x="8335" y="24467"/>
                  <a:pt x="8230" y="24355"/>
                  <a:pt x="8028" y="24102"/>
                </a:cubicBezTo>
                <a:cubicBezTo>
                  <a:pt x="7832" y="23834"/>
                  <a:pt x="7615" y="23679"/>
                  <a:pt x="7500" y="23679"/>
                </a:cubicBezTo>
                <a:cubicBezTo>
                  <a:pt x="7491" y="23679"/>
                  <a:pt x="7483" y="23680"/>
                  <a:pt x="7475" y="23681"/>
                </a:cubicBezTo>
                <a:cubicBezTo>
                  <a:pt x="7436" y="23695"/>
                  <a:pt x="7396" y="23701"/>
                  <a:pt x="7357" y="23701"/>
                </a:cubicBezTo>
                <a:cubicBezTo>
                  <a:pt x="7317" y="23701"/>
                  <a:pt x="7278" y="23695"/>
                  <a:pt x="7239" y="23681"/>
                </a:cubicBezTo>
                <a:cubicBezTo>
                  <a:pt x="7212" y="23655"/>
                  <a:pt x="7239" y="23603"/>
                  <a:pt x="7344" y="23576"/>
                </a:cubicBezTo>
                <a:cubicBezTo>
                  <a:pt x="7449" y="23550"/>
                  <a:pt x="7475" y="23445"/>
                  <a:pt x="7449" y="23366"/>
                </a:cubicBezTo>
                <a:cubicBezTo>
                  <a:pt x="7405" y="23256"/>
                  <a:pt x="7434" y="23201"/>
                  <a:pt x="7552" y="23201"/>
                </a:cubicBezTo>
                <a:cubicBezTo>
                  <a:pt x="7575" y="23201"/>
                  <a:pt x="7602" y="23204"/>
                  <a:pt x="7633" y="23208"/>
                </a:cubicBezTo>
                <a:cubicBezTo>
                  <a:pt x="7870" y="23182"/>
                  <a:pt x="8106" y="23050"/>
                  <a:pt x="8291" y="22892"/>
                </a:cubicBezTo>
                <a:cubicBezTo>
                  <a:pt x="8478" y="22718"/>
                  <a:pt x="8584" y="22633"/>
                  <a:pt x="8677" y="22633"/>
                </a:cubicBezTo>
                <a:cubicBezTo>
                  <a:pt x="8767" y="22633"/>
                  <a:pt x="8846" y="22711"/>
                  <a:pt x="8974" y="22866"/>
                </a:cubicBezTo>
                <a:cubicBezTo>
                  <a:pt x="9140" y="23031"/>
                  <a:pt x="9284" y="23133"/>
                  <a:pt x="9350" y="23133"/>
                </a:cubicBezTo>
                <a:cubicBezTo>
                  <a:pt x="9357" y="23133"/>
                  <a:pt x="9364" y="23132"/>
                  <a:pt x="9369" y="23129"/>
                </a:cubicBezTo>
                <a:lnTo>
                  <a:pt x="9685" y="22919"/>
                </a:lnTo>
                <a:cubicBezTo>
                  <a:pt x="9816" y="22814"/>
                  <a:pt x="9895" y="22708"/>
                  <a:pt x="9842" y="22656"/>
                </a:cubicBezTo>
                <a:cubicBezTo>
                  <a:pt x="9790" y="22603"/>
                  <a:pt x="9842" y="22524"/>
                  <a:pt x="9948" y="22445"/>
                </a:cubicBezTo>
                <a:cubicBezTo>
                  <a:pt x="10079" y="22419"/>
                  <a:pt x="10158" y="22288"/>
                  <a:pt x="10158" y="22182"/>
                </a:cubicBezTo>
                <a:cubicBezTo>
                  <a:pt x="10136" y="22073"/>
                  <a:pt x="10169" y="22018"/>
                  <a:pt x="10287" y="22018"/>
                </a:cubicBezTo>
                <a:cubicBezTo>
                  <a:pt x="10311" y="22018"/>
                  <a:pt x="10338" y="22020"/>
                  <a:pt x="10368" y="22025"/>
                </a:cubicBezTo>
                <a:cubicBezTo>
                  <a:pt x="10404" y="22030"/>
                  <a:pt x="10433" y="22034"/>
                  <a:pt x="10454" y="22034"/>
                </a:cubicBezTo>
                <a:cubicBezTo>
                  <a:pt x="10530" y="22034"/>
                  <a:pt x="10523" y="21995"/>
                  <a:pt x="10421" y="21893"/>
                </a:cubicBezTo>
                <a:cubicBezTo>
                  <a:pt x="10350" y="21834"/>
                  <a:pt x="10295" y="21807"/>
                  <a:pt x="10248" y="21807"/>
                </a:cubicBezTo>
                <a:cubicBezTo>
                  <a:pt x="10192" y="21807"/>
                  <a:pt x="10149" y="21847"/>
                  <a:pt x="10105" y="21919"/>
                </a:cubicBezTo>
                <a:cubicBezTo>
                  <a:pt x="10042" y="22057"/>
                  <a:pt x="9957" y="22118"/>
                  <a:pt x="9881" y="22118"/>
                </a:cubicBezTo>
                <a:cubicBezTo>
                  <a:pt x="9766" y="22118"/>
                  <a:pt x="9669" y="21982"/>
                  <a:pt x="9685" y="21762"/>
                </a:cubicBezTo>
                <a:cubicBezTo>
                  <a:pt x="9706" y="21525"/>
                  <a:pt x="9692" y="21464"/>
                  <a:pt x="9529" y="21464"/>
                </a:cubicBezTo>
                <a:cubicBezTo>
                  <a:pt x="9492" y="21464"/>
                  <a:pt x="9448" y="21467"/>
                  <a:pt x="9395" y="21472"/>
                </a:cubicBezTo>
                <a:cubicBezTo>
                  <a:pt x="9053" y="21472"/>
                  <a:pt x="8738" y="21262"/>
                  <a:pt x="8922" y="21104"/>
                </a:cubicBezTo>
                <a:cubicBezTo>
                  <a:pt x="8945" y="21080"/>
                  <a:pt x="8996" y="21067"/>
                  <a:pt x="9058" y="21067"/>
                </a:cubicBezTo>
                <a:cubicBezTo>
                  <a:pt x="9135" y="21067"/>
                  <a:pt x="9229" y="21087"/>
                  <a:pt x="9316" y="21130"/>
                </a:cubicBezTo>
                <a:cubicBezTo>
                  <a:pt x="9516" y="21238"/>
                  <a:pt x="9805" y="21291"/>
                  <a:pt x="10042" y="21291"/>
                </a:cubicBezTo>
                <a:cubicBezTo>
                  <a:pt x="10212" y="21291"/>
                  <a:pt x="10355" y="21264"/>
                  <a:pt x="10421" y="21209"/>
                </a:cubicBezTo>
                <a:cubicBezTo>
                  <a:pt x="10447" y="21157"/>
                  <a:pt x="10342" y="20999"/>
                  <a:pt x="10158" y="20867"/>
                </a:cubicBezTo>
                <a:cubicBezTo>
                  <a:pt x="9869" y="20683"/>
                  <a:pt x="9842" y="20578"/>
                  <a:pt x="10026" y="20499"/>
                </a:cubicBezTo>
                <a:cubicBezTo>
                  <a:pt x="10184" y="20420"/>
                  <a:pt x="10211" y="20368"/>
                  <a:pt x="10158" y="20341"/>
                </a:cubicBezTo>
                <a:cubicBezTo>
                  <a:pt x="10105" y="20289"/>
                  <a:pt x="10211" y="20157"/>
                  <a:pt x="10342" y="20026"/>
                </a:cubicBezTo>
                <a:cubicBezTo>
                  <a:pt x="10500" y="19894"/>
                  <a:pt x="10552" y="19736"/>
                  <a:pt x="10447" y="19631"/>
                </a:cubicBezTo>
                <a:cubicBezTo>
                  <a:pt x="10316" y="19526"/>
                  <a:pt x="10342" y="19447"/>
                  <a:pt x="10710" y="19237"/>
                </a:cubicBezTo>
                <a:cubicBezTo>
                  <a:pt x="11161" y="18989"/>
                  <a:pt x="11380" y="18799"/>
                  <a:pt x="11268" y="18799"/>
                </a:cubicBezTo>
                <a:cubicBezTo>
                  <a:pt x="11249" y="18799"/>
                  <a:pt x="11221" y="18805"/>
                  <a:pt x="11184" y="18816"/>
                </a:cubicBezTo>
                <a:cubicBezTo>
                  <a:pt x="11026" y="18816"/>
                  <a:pt x="10868" y="18790"/>
                  <a:pt x="10710" y="18737"/>
                </a:cubicBezTo>
                <a:cubicBezTo>
                  <a:pt x="10447" y="18632"/>
                  <a:pt x="10447" y="18632"/>
                  <a:pt x="10868" y="18579"/>
                </a:cubicBezTo>
                <a:cubicBezTo>
                  <a:pt x="11078" y="18579"/>
                  <a:pt x="11315" y="18500"/>
                  <a:pt x="11499" y="18395"/>
                </a:cubicBezTo>
                <a:cubicBezTo>
                  <a:pt x="11633" y="18284"/>
                  <a:pt x="11762" y="18229"/>
                  <a:pt x="11873" y="18229"/>
                </a:cubicBezTo>
                <a:close/>
                <a:moveTo>
                  <a:pt x="17855" y="24225"/>
                </a:moveTo>
                <a:cubicBezTo>
                  <a:pt x="17884" y="24225"/>
                  <a:pt x="17922" y="24228"/>
                  <a:pt x="17969" y="24234"/>
                </a:cubicBezTo>
                <a:cubicBezTo>
                  <a:pt x="18311" y="24286"/>
                  <a:pt x="18442" y="24418"/>
                  <a:pt x="18232" y="24470"/>
                </a:cubicBezTo>
                <a:cubicBezTo>
                  <a:pt x="18209" y="24475"/>
                  <a:pt x="18185" y="24477"/>
                  <a:pt x="18162" y="24477"/>
                </a:cubicBezTo>
                <a:cubicBezTo>
                  <a:pt x="18056" y="24477"/>
                  <a:pt x="17955" y="24430"/>
                  <a:pt x="17890" y="24365"/>
                </a:cubicBezTo>
                <a:cubicBezTo>
                  <a:pt x="17768" y="24263"/>
                  <a:pt x="17756" y="24225"/>
                  <a:pt x="17855" y="24225"/>
                </a:cubicBezTo>
                <a:close/>
                <a:moveTo>
                  <a:pt x="20359" y="24227"/>
                </a:moveTo>
                <a:cubicBezTo>
                  <a:pt x="20421" y="24227"/>
                  <a:pt x="20481" y="24247"/>
                  <a:pt x="20520" y="24286"/>
                </a:cubicBezTo>
                <a:cubicBezTo>
                  <a:pt x="20714" y="24480"/>
                  <a:pt x="20643" y="24656"/>
                  <a:pt x="20453" y="24656"/>
                </a:cubicBezTo>
                <a:cubicBezTo>
                  <a:pt x="20411" y="24656"/>
                  <a:pt x="20362" y="24647"/>
                  <a:pt x="20310" y="24628"/>
                </a:cubicBezTo>
                <a:cubicBezTo>
                  <a:pt x="20020" y="24523"/>
                  <a:pt x="19994" y="24470"/>
                  <a:pt x="20178" y="24286"/>
                </a:cubicBezTo>
                <a:cubicBezTo>
                  <a:pt x="20231" y="24247"/>
                  <a:pt x="20297" y="24227"/>
                  <a:pt x="20359" y="24227"/>
                </a:cubicBezTo>
                <a:close/>
                <a:moveTo>
                  <a:pt x="23849" y="24075"/>
                </a:moveTo>
                <a:cubicBezTo>
                  <a:pt x="23880" y="24075"/>
                  <a:pt x="23911" y="24084"/>
                  <a:pt x="23939" y="24102"/>
                </a:cubicBezTo>
                <a:cubicBezTo>
                  <a:pt x="23992" y="24155"/>
                  <a:pt x="23887" y="24339"/>
                  <a:pt x="23702" y="24497"/>
                </a:cubicBezTo>
                <a:lnTo>
                  <a:pt x="23729" y="24497"/>
                </a:lnTo>
                <a:cubicBezTo>
                  <a:pt x="23586" y="24625"/>
                  <a:pt x="23513" y="24692"/>
                  <a:pt x="23484" y="24692"/>
                </a:cubicBezTo>
                <a:cubicBezTo>
                  <a:pt x="23460" y="24692"/>
                  <a:pt x="23468" y="24645"/>
                  <a:pt x="23492" y="24549"/>
                </a:cubicBezTo>
                <a:cubicBezTo>
                  <a:pt x="23518" y="24392"/>
                  <a:pt x="23597" y="24260"/>
                  <a:pt x="23702" y="24155"/>
                </a:cubicBezTo>
                <a:cubicBezTo>
                  <a:pt x="23736" y="24104"/>
                  <a:pt x="23792" y="24075"/>
                  <a:pt x="23849" y="24075"/>
                </a:cubicBezTo>
                <a:close/>
                <a:moveTo>
                  <a:pt x="12251" y="24490"/>
                </a:moveTo>
                <a:cubicBezTo>
                  <a:pt x="12298" y="24490"/>
                  <a:pt x="12345" y="24492"/>
                  <a:pt x="12393" y="24497"/>
                </a:cubicBezTo>
                <a:cubicBezTo>
                  <a:pt x="12472" y="24602"/>
                  <a:pt x="12209" y="24786"/>
                  <a:pt x="11894" y="24812"/>
                </a:cubicBezTo>
                <a:lnTo>
                  <a:pt x="11920" y="24839"/>
                </a:lnTo>
                <a:cubicBezTo>
                  <a:pt x="11887" y="24841"/>
                  <a:pt x="11855" y="24843"/>
                  <a:pt x="11825" y="24843"/>
                </a:cubicBezTo>
                <a:cubicBezTo>
                  <a:pt x="11569" y="24843"/>
                  <a:pt x="11437" y="24749"/>
                  <a:pt x="11578" y="24655"/>
                </a:cubicBezTo>
                <a:cubicBezTo>
                  <a:pt x="11797" y="24545"/>
                  <a:pt x="12016" y="24490"/>
                  <a:pt x="12251" y="24490"/>
                </a:cubicBezTo>
                <a:close/>
                <a:moveTo>
                  <a:pt x="21704" y="24280"/>
                </a:moveTo>
                <a:cubicBezTo>
                  <a:pt x="21721" y="24280"/>
                  <a:pt x="21738" y="24282"/>
                  <a:pt x="21756" y="24286"/>
                </a:cubicBezTo>
                <a:cubicBezTo>
                  <a:pt x="21835" y="24286"/>
                  <a:pt x="21861" y="24365"/>
                  <a:pt x="21809" y="24418"/>
                </a:cubicBezTo>
                <a:cubicBezTo>
                  <a:pt x="21730" y="24470"/>
                  <a:pt x="21783" y="24576"/>
                  <a:pt x="21888" y="24602"/>
                </a:cubicBezTo>
                <a:cubicBezTo>
                  <a:pt x="22019" y="24655"/>
                  <a:pt x="22046" y="24733"/>
                  <a:pt x="21967" y="24812"/>
                </a:cubicBezTo>
                <a:lnTo>
                  <a:pt x="21993" y="24812"/>
                </a:lnTo>
                <a:cubicBezTo>
                  <a:pt x="21965" y="24840"/>
                  <a:pt x="21930" y="24853"/>
                  <a:pt x="21892" y="24853"/>
                </a:cubicBezTo>
                <a:cubicBezTo>
                  <a:pt x="21717" y="24853"/>
                  <a:pt x="21476" y="24591"/>
                  <a:pt x="21520" y="24418"/>
                </a:cubicBezTo>
                <a:cubicBezTo>
                  <a:pt x="21563" y="24331"/>
                  <a:pt x="21625" y="24280"/>
                  <a:pt x="21704" y="24280"/>
                </a:cubicBezTo>
                <a:close/>
                <a:moveTo>
                  <a:pt x="15930" y="24452"/>
                </a:moveTo>
                <a:cubicBezTo>
                  <a:pt x="15956" y="24452"/>
                  <a:pt x="15986" y="24458"/>
                  <a:pt x="16023" y="24470"/>
                </a:cubicBezTo>
                <a:cubicBezTo>
                  <a:pt x="16128" y="24523"/>
                  <a:pt x="16207" y="24655"/>
                  <a:pt x="16181" y="24760"/>
                </a:cubicBezTo>
                <a:cubicBezTo>
                  <a:pt x="16181" y="24873"/>
                  <a:pt x="16191" y="24926"/>
                  <a:pt x="16223" y="24926"/>
                </a:cubicBezTo>
                <a:cubicBezTo>
                  <a:pt x="16243" y="24926"/>
                  <a:pt x="16272" y="24905"/>
                  <a:pt x="16312" y="24865"/>
                </a:cubicBezTo>
                <a:cubicBezTo>
                  <a:pt x="16444" y="24760"/>
                  <a:pt x="16601" y="24707"/>
                  <a:pt x="16786" y="24707"/>
                </a:cubicBezTo>
                <a:cubicBezTo>
                  <a:pt x="16848" y="24701"/>
                  <a:pt x="16898" y="24698"/>
                  <a:pt x="16936" y="24698"/>
                </a:cubicBezTo>
                <a:cubicBezTo>
                  <a:pt x="17076" y="24698"/>
                  <a:pt x="17061" y="24741"/>
                  <a:pt x="16917" y="24865"/>
                </a:cubicBezTo>
                <a:cubicBezTo>
                  <a:pt x="16757" y="24956"/>
                  <a:pt x="16577" y="25028"/>
                  <a:pt x="16378" y="25028"/>
                </a:cubicBezTo>
                <a:cubicBezTo>
                  <a:pt x="16348" y="25028"/>
                  <a:pt x="16317" y="25026"/>
                  <a:pt x="16286" y="25023"/>
                </a:cubicBezTo>
                <a:cubicBezTo>
                  <a:pt x="15786" y="25023"/>
                  <a:pt x="15786" y="25023"/>
                  <a:pt x="15812" y="24707"/>
                </a:cubicBezTo>
                <a:cubicBezTo>
                  <a:pt x="15812" y="24525"/>
                  <a:pt x="15844" y="24452"/>
                  <a:pt x="15930" y="24452"/>
                </a:cubicBezTo>
                <a:close/>
                <a:moveTo>
                  <a:pt x="14866" y="25286"/>
                </a:moveTo>
                <a:cubicBezTo>
                  <a:pt x="14869" y="25286"/>
                  <a:pt x="14873" y="25286"/>
                  <a:pt x="14876" y="25287"/>
                </a:cubicBezTo>
                <a:lnTo>
                  <a:pt x="14876" y="25287"/>
                </a:lnTo>
                <a:lnTo>
                  <a:pt x="14892" y="25286"/>
                </a:lnTo>
                <a:close/>
                <a:moveTo>
                  <a:pt x="12399" y="25048"/>
                </a:moveTo>
                <a:cubicBezTo>
                  <a:pt x="12465" y="25048"/>
                  <a:pt x="12527" y="25077"/>
                  <a:pt x="12578" y="25128"/>
                </a:cubicBezTo>
                <a:cubicBezTo>
                  <a:pt x="12656" y="25207"/>
                  <a:pt x="12630" y="25286"/>
                  <a:pt x="12551" y="25312"/>
                </a:cubicBezTo>
                <a:cubicBezTo>
                  <a:pt x="12511" y="25332"/>
                  <a:pt x="12475" y="25341"/>
                  <a:pt x="12441" y="25341"/>
                </a:cubicBezTo>
                <a:cubicBezTo>
                  <a:pt x="12386" y="25341"/>
                  <a:pt x="12337" y="25318"/>
                  <a:pt x="12288" y="25286"/>
                </a:cubicBezTo>
                <a:cubicBezTo>
                  <a:pt x="12236" y="25233"/>
                  <a:pt x="12236" y="25128"/>
                  <a:pt x="12288" y="25075"/>
                </a:cubicBezTo>
                <a:cubicBezTo>
                  <a:pt x="12325" y="25057"/>
                  <a:pt x="12363" y="25048"/>
                  <a:pt x="12399" y="25048"/>
                </a:cubicBezTo>
                <a:close/>
                <a:moveTo>
                  <a:pt x="14638" y="23145"/>
                </a:moveTo>
                <a:cubicBezTo>
                  <a:pt x="14738" y="23145"/>
                  <a:pt x="15631" y="24139"/>
                  <a:pt x="15681" y="24313"/>
                </a:cubicBezTo>
                <a:cubicBezTo>
                  <a:pt x="15655" y="24523"/>
                  <a:pt x="15602" y="24707"/>
                  <a:pt x="15497" y="24865"/>
                </a:cubicBezTo>
                <a:cubicBezTo>
                  <a:pt x="15423" y="25111"/>
                  <a:pt x="15188" y="25288"/>
                  <a:pt x="14921" y="25288"/>
                </a:cubicBezTo>
                <a:cubicBezTo>
                  <a:pt x="14906" y="25288"/>
                  <a:pt x="14891" y="25288"/>
                  <a:pt x="14876" y="25287"/>
                </a:cubicBezTo>
                <a:lnTo>
                  <a:pt x="14876" y="25287"/>
                </a:lnTo>
                <a:lnTo>
                  <a:pt x="14419" y="25312"/>
                </a:lnTo>
                <a:lnTo>
                  <a:pt x="14760" y="25549"/>
                </a:lnTo>
                <a:cubicBezTo>
                  <a:pt x="15023" y="25707"/>
                  <a:pt x="15050" y="25759"/>
                  <a:pt x="14787" y="25785"/>
                </a:cubicBezTo>
                <a:cubicBezTo>
                  <a:pt x="14629" y="25812"/>
                  <a:pt x="14497" y="25917"/>
                  <a:pt x="14471" y="25996"/>
                </a:cubicBezTo>
                <a:cubicBezTo>
                  <a:pt x="14461" y="26036"/>
                  <a:pt x="14451" y="26053"/>
                  <a:pt x="14441" y="26053"/>
                </a:cubicBezTo>
                <a:cubicBezTo>
                  <a:pt x="14425" y="26053"/>
                  <a:pt x="14408" y="26008"/>
                  <a:pt x="14392" y="25943"/>
                </a:cubicBezTo>
                <a:cubicBezTo>
                  <a:pt x="14345" y="25825"/>
                  <a:pt x="14235" y="25729"/>
                  <a:pt x="14099" y="25729"/>
                </a:cubicBezTo>
                <a:cubicBezTo>
                  <a:pt x="14083" y="25729"/>
                  <a:pt x="14067" y="25730"/>
                  <a:pt x="14050" y="25733"/>
                </a:cubicBezTo>
                <a:cubicBezTo>
                  <a:pt x="13840" y="25733"/>
                  <a:pt x="13787" y="25680"/>
                  <a:pt x="13945" y="25654"/>
                </a:cubicBezTo>
                <a:cubicBezTo>
                  <a:pt x="14103" y="25601"/>
                  <a:pt x="14129" y="25549"/>
                  <a:pt x="14077" y="25496"/>
                </a:cubicBezTo>
                <a:cubicBezTo>
                  <a:pt x="14024" y="25444"/>
                  <a:pt x="14129" y="25259"/>
                  <a:pt x="14340" y="25049"/>
                </a:cubicBezTo>
                <a:cubicBezTo>
                  <a:pt x="14984" y="24405"/>
                  <a:pt x="15286" y="24082"/>
                  <a:pt x="15210" y="24082"/>
                </a:cubicBezTo>
                <a:cubicBezTo>
                  <a:pt x="15200" y="24082"/>
                  <a:pt x="15181" y="24089"/>
                  <a:pt x="15155" y="24102"/>
                </a:cubicBezTo>
                <a:cubicBezTo>
                  <a:pt x="15098" y="24127"/>
                  <a:pt x="15059" y="24138"/>
                  <a:pt x="15031" y="24138"/>
                </a:cubicBezTo>
                <a:cubicBezTo>
                  <a:pt x="14971" y="24138"/>
                  <a:pt x="14971" y="24080"/>
                  <a:pt x="14971" y="23971"/>
                </a:cubicBezTo>
                <a:cubicBezTo>
                  <a:pt x="14971" y="23907"/>
                  <a:pt x="14958" y="23873"/>
                  <a:pt x="14927" y="23873"/>
                </a:cubicBezTo>
                <a:cubicBezTo>
                  <a:pt x="14881" y="23873"/>
                  <a:pt x="14796" y="23946"/>
                  <a:pt x="14655" y="24102"/>
                </a:cubicBezTo>
                <a:cubicBezTo>
                  <a:pt x="14497" y="24313"/>
                  <a:pt x="14445" y="24470"/>
                  <a:pt x="14524" y="24497"/>
                </a:cubicBezTo>
                <a:cubicBezTo>
                  <a:pt x="14791" y="24545"/>
                  <a:pt x="14340" y="24684"/>
                  <a:pt x="13979" y="24684"/>
                </a:cubicBezTo>
                <a:cubicBezTo>
                  <a:pt x="13950" y="24684"/>
                  <a:pt x="13920" y="24683"/>
                  <a:pt x="13893" y="24681"/>
                </a:cubicBezTo>
                <a:cubicBezTo>
                  <a:pt x="13805" y="24667"/>
                  <a:pt x="13741" y="24659"/>
                  <a:pt x="13695" y="24659"/>
                </a:cubicBezTo>
                <a:cubicBezTo>
                  <a:pt x="13562" y="24659"/>
                  <a:pt x="13577" y="24729"/>
                  <a:pt x="13577" y="24944"/>
                </a:cubicBezTo>
                <a:cubicBezTo>
                  <a:pt x="13603" y="25102"/>
                  <a:pt x="13524" y="25233"/>
                  <a:pt x="13445" y="25259"/>
                </a:cubicBezTo>
                <a:cubicBezTo>
                  <a:pt x="13367" y="25259"/>
                  <a:pt x="13288" y="25128"/>
                  <a:pt x="13288" y="24970"/>
                </a:cubicBezTo>
                <a:cubicBezTo>
                  <a:pt x="13288" y="24841"/>
                  <a:pt x="13272" y="24775"/>
                  <a:pt x="13228" y="24775"/>
                </a:cubicBezTo>
                <a:cubicBezTo>
                  <a:pt x="13191" y="24775"/>
                  <a:pt x="13135" y="24822"/>
                  <a:pt x="13051" y="24918"/>
                </a:cubicBezTo>
                <a:cubicBezTo>
                  <a:pt x="12950" y="25006"/>
                  <a:pt x="12873" y="25046"/>
                  <a:pt x="12803" y="25046"/>
                </a:cubicBezTo>
                <a:cubicBezTo>
                  <a:pt x="12727" y="25046"/>
                  <a:pt x="12659" y="24999"/>
                  <a:pt x="12578" y="24918"/>
                </a:cubicBezTo>
                <a:cubicBezTo>
                  <a:pt x="12411" y="24772"/>
                  <a:pt x="12376" y="24725"/>
                  <a:pt x="12553" y="24725"/>
                </a:cubicBezTo>
                <a:cubicBezTo>
                  <a:pt x="12599" y="24725"/>
                  <a:pt x="12659" y="24728"/>
                  <a:pt x="12735" y="24733"/>
                </a:cubicBezTo>
                <a:cubicBezTo>
                  <a:pt x="12817" y="24740"/>
                  <a:pt x="12880" y="24745"/>
                  <a:pt x="12924" y="24745"/>
                </a:cubicBezTo>
                <a:cubicBezTo>
                  <a:pt x="13062" y="24745"/>
                  <a:pt x="13014" y="24697"/>
                  <a:pt x="12814" y="24497"/>
                </a:cubicBezTo>
                <a:cubicBezTo>
                  <a:pt x="12656" y="24365"/>
                  <a:pt x="12604" y="24181"/>
                  <a:pt x="12656" y="24129"/>
                </a:cubicBezTo>
                <a:cubicBezTo>
                  <a:pt x="12677" y="24115"/>
                  <a:pt x="12699" y="24108"/>
                  <a:pt x="12722" y="24108"/>
                </a:cubicBezTo>
                <a:cubicBezTo>
                  <a:pt x="12788" y="24108"/>
                  <a:pt x="12861" y="24162"/>
                  <a:pt x="12919" y="24260"/>
                </a:cubicBezTo>
                <a:cubicBezTo>
                  <a:pt x="12951" y="24344"/>
                  <a:pt x="12987" y="24390"/>
                  <a:pt x="13050" y="24390"/>
                </a:cubicBezTo>
                <a:cubicBezTo>
                  <a:pt x="13146" y="24390"/>
                  <a:pt x="13303" y="24286"/>
                  <a:pt x="13603" y="24050"/>
                </a:cubicBezTo>
                <a:cubicBezTo>
                  <a:pt x="13919" y="23787"/>
                  <a:pt x="14156" y="23524"/>
                  <a:pt x="14129" y="23445"/>
                </a:cubicBezTo>
                <a:cubicBezTo>
                  <a:pt x="14129" y="23366"/>
                  <a:pt x="14234" y="23287"/>
                  <a:pt x="14366" y="23261"/>
                </a:cubicBezTo>
                <a:cubicBezTo>
                  <a:pt x="14497" y="23261"/>
                  <a:pt x="14603" y="23208"/>
                  <a:pt x="14629" y="23155"/>
                </a:cubicBezTo>
                <a:cubicBezTo>
                  <a:pt x="14629" y="23148"/>
                  <a:pt x="14632" y="23145"/>
                  <a:pt x="14638" y="23145"/>
                </a:cubicBezTo>
                <a:close/>
                <a:moveTo>
                  <a:pt x="12446" y="25956"/>
                </a:moveTo>
                <a:cubicBezTo>
                  <a:pt x="12485" y="25956"/>
                  <a:pt x="12525" y="25970"/>
                  <a:pt x="12551" y="25996"/>
                </a:cubicBezTo>
                <a:cubicBezTo>
                  <a:pt x="12604" y="26048"/>
                  <a:pt x="12578" y="26127"/>
                  <a:pt x="12472" y="26154"/>
                </a:cubicBezTo>
                <a:cubicBezTo>
                  <a:pt x="12433" y="26167"/>
                  <a:pt x="12387" y="26173"/>
                  <a:pt x="12347" y="26173"/>
                </a:cubicBezTo>
                <a:cubicBezTo>
                  <a:pt x="12308" y="26173"/>
                  <a:pt x="12275" y="26167"/>
                  <a:pt x="12262" y="26154"/>
                </a:cubicBezTo>
                <a:cubicBezTo>
                  <a:pt x="12236" y="26127"/>
                  <a:pt x="12262" y="26048"/>
                  <a:pt x="12341" y="25996"/>
                </a:cubicBezTo>
                <a:cubicBezTo>
                  <a:pt x="12367" y="25970"/>
                  <a:pt x="12407" y="25956"/>
                  <a:pt x="12446" y="25956"/>
                </a:cubicBezTo>
                <a:close/>
                <a:moveTo>
                  <a:pt x="16113" y="26265"/>
                </a:moveTo>
                <a:cubicBezTo>
                  <a:pt x="16157" y="26265"/>
                  <a:pt x="16147" y="26319"/>
                  <a:pt x="16049" y="26417"/>
                </a:cubicBezTo>
                <a:cubicBezTo>
                  <a:pt x="15977" y="26506"/>
                  <a:pt x="15918" y="26547"/>
                  <a:pt x="15887" y="26547"/>
                </a:cubicBezTo>
                <a:cubicBezTo>
                  <a:pt x="15873" y="26547"/>
                  <a:pt x="15865" y="26538"/>
                  <a:pt x="15865" y="26522"/>
                </a:cubicBezTo>
                <a:lnTo>
                  <a:pt x="15839" y="26496"/>
                </a:lnTo>
                <a:cubicBezTo>
                  <a:pt x="15839" y="26443"/>
                  <a:pt x="15944" y="26338"/>
                  <a:pt x="16049" y="26285"/>
                </a:cubicBezTo>
                <a:cubicBezTo>
                  <a:pt x="16076" y="26272"/>
                  <a:pt x="16098" y="26265"/>
                  <a:pt x="16113" y="26265"/>
                </a:cubicBezTo>
                <a:close/>
                <a:moveTo>
                  <a:pt x="9222" y="25635"/>
                </a:moveTo>
                <a:cubicBezTo>
                  <a:pt x="9259" y="25635"/>
                  <a:pt x="9299" y="25641"/>
                  <a:pt x="9343" y="25654"/>
                </a:cubicBezTo>
                <a:cubicBezTo>
                  <a:pt x="9579" y="25759"/>
                  <a:pt x="9606" y="25943"/>
                  <a:pt x="9448" y="26469"/>
                </a:cubicBezTo>
                <a:cubicBezTo>
                  <a:pt x="9365" y="26801"/>
                  <a:pt x="9134" y="27052"/>
                  <a:pt x="8963" y="27052"/>
                </a:cubicBezTo>
                <a:cubicBezTo>
                  <a:pt x="8917" y="27052"/>
                  <a:pt x="8876" y="27034"/>
                  <a:pt x="8843" y="26995"/>
                </a:cubicBezTo>
                <a:cubicBezTo>
                  <a:pt x="8790" y="26943"/>
                  <a:pt x="8817" y="26890"/>
                  <a:pt x="8922" y="26837"/>
                </a:cubicBezTo>
                <a:lnTo>
                  <a:pt x="8922" y="26864"/>
                </a:lnTo>
                <a:cubicBezTo>
                  <a:pt x="9001" y="26837"/>
                  <a:pt x="9053" y="26759"/>
                  <a:pt x="9001" y="26706"/>
                </a:cubicBezTo>
                <a:cubicBezTo>
                  <a:pt x="8922" y="26653"/>
                  <a:pt x="8974" y="26496"/>
                  <a:pt x="9053" y="26338"/>
                </a:cubicBezTo>
                <a:cubicBezTo>
                  <a:pt x="9158" y="26233"/>
                  <a:pt x="9158" y="26048"/>
                  <a:pt x="9080" y="25917"/>
                </a:cubicBezTo>
                <a:cubicBezTo>
                  <a:pt x="8948" y="25785"/>
                  <a:pt x="9036" y="25635"/>
                  <a:pt x="9222" y="25635"/>
                </a:cubicBezTo>
                <a:close/>
                <a:moveTo>
                  <a:pt x="8333" y="26961"/>
                </a:moveTo>
                <a:cubicBezTo>
                  <a:pt x="8431" y="26961"/>
                  <a:pt x="8472" y="27089"/>
                  <a:pt x="8369" y="27232"/>
                </a:cubicBezTo>
                <a:cubicBezTo>
                  <a:pt x="8343" y="27285"/>
                  <a:pt x="8310" y="27311"/>
                  <a:pt x="8281" y="27311"/>
                </a:cubicBezTo>
                <a:cubicBezTo>
                  <a:pt x="8251" y="27311"/>
                  <a:pt x="8225" y="27285"/>
                  <a:pt x="8212" y="27232"/>
                </a:cubicBezTo>
                <a:cubicBezTo>
                  <a:pt x="8159" y="27153"/>
                  <a:pt x="8185" y="27074"/>
                  <a:pt x="8238" y="26995"/>
                </a:cubicBezTo>
                <a:cubicBezTo>
                  <a:pt x="8273" y="26972"/>
                  <a:pt x="8306" y="26961"/>
                  <a:pt x="8333" y="26961"/>
                </a:cubicBezTo>
                <a:close/>
                <a:moveTo>
                  <a:pt x="13214" y="26881"/>
                </a:moveTo>
                <a:cubicBezTo>
                  <a:pt x="13234" y="26881"/>
                  <a:pt x="13273" y="26913"/>
                  <a:pt x="13340" y="26969"/>
                </a:cubicBezTo>
                <a:lnTo>
                  <a:pt x="13340" y="26995"/>
                </a:lnTo>
                <a:cubicBezTo>
                  <a:pt x="13419" y="27074"/>
                  <a:pt x="13472" y="27206"/>
                  <a:pt x="13445" y="27311"/>
                </a:cubicBezTo>
                <a:cubicBezTo>
                  <a:pt x="13419" y="27381"/>
                  <a:pt x="13390" y="27413"/>
                  <a:pt x="13361" y="27413"/>
                </a:cubicBezTo>
                <a:cubicBezTo>
                  <a:pt x="13302" y="27413"/>
                  <a:pt x="13244" y="27285"/>
                  <a:pt x="13209" y="27074"/>
                </a:cubicBezTo>
                <a:cubicBezTo>
                  <a:pt x="13194" y="26938"/>
                  <a:pt x="13187" y="26881"/>
                  <a:pt x="13214" y="26881"/>
                </a:cubicBezTo>
                <a:close/>
                <a:moveTo>
                  <a:pt x="18255" y="27048"/>
                </a:moveTo>
                <a:cubicBezTo>
                  <a:pt x="18320" y="27048"/>
                  <a:pt x="18407" y="27083"/>
                  <a:pt x="18495" y="27153"/>
                </a:cubicBezTo>
                <a:cubicBezTo>
                  <a:pt x="18667" y="27347"/>
                  <a:pt x="18610" y="27523"/>
                  <a:pt x="18440" y="27523"/>
                </a:cubicBezTo>
                <a:cubicBezTo>
                  <a:pt x="18402" y="27523"/>
                  <a:pt x="18359" y="27514"/>
                  <a:pt x="18311" y="27495"/>
                </a:cubicBezTo>
                <a:lnTo>
                  <a:pt x="18311" y="27469"/>
                </a:lnTo>
                <a:cubicBezTo>
                  <a:pt x="18074" y="27390"/>
                  <a:pt x="18022" y="27206"/>
                  <a:pt x="18179" y="27074"/>
                </a:cubicBezTo>
                <a:cubicBezTo>
                  <a:pt x="18197" y="27057"/>
                  <a:pt x="18223" y="27048"/>
                  <a:pt x="18255" y="27048"/>
                </a:cubicBezTo>
                <a:close/>
                <a:moveTo>
                  <a:pt x="15760" y="27574"/>
                </a:moveTo>
                <a:cubicBezTo>
                  <a:pt x="15865" y="27574"/>
                  <a:pt x="15997" y="27600"/>
                  <a:pt x="16075" y="27705"/>
                </a:cubicBezTo>
                <a:cubicBezTo>
                  <a:pt x="16198" y="27807"/>
                  <a:pt x="16209" y="27846"/>
                  <a:pt x="16110" y="27846"/>
                </a:cubicBezTo>
                <a:cubicBezTo>
                  <a:pt x="16082" y="27846"/>
                  <a:pt x="16044" y="27843"/>
                  <a:pt x="15997" y="27837"/>
                </a:cubicBezTo>
                <a:lnTo>
                  <a:pt x="15997" y="27811"/>
                </a:lnTo>
                <a:cubicBezTo>
                  <a:pt x="15655" y="27758"/>
                  <a:pt x="15523" y="27653"/>
                  <a:pt x="15760" y="27574"/>
                </a:cubicBezTo>
                <a:close/>
                <a:moveTo>
                  <a:pt x="8790" y="27492"/>
                </a:moveTo>
                <a:cubicBezTo>
                  <a:pt x="8870" y="27492"/>
                  <a:pt x="8937" y="27618"/>
                  <a:pt x="8922" y="27837"/>
                </a:cubicBezTo>
                <a:cubicBezTo>
                  <a:pt x="8906" y="28038"/>
                  <a:pt x="8900" y="28111"/>
                  <a:pt x="8865" y="28111"/>
                </a:cubicBezTo>
                <a:cubicBezTo>
                  <a:pt x="8841" y="28111"/>
                  <a:pt x="8803" y="28075"/>
                  <a:pt x="8738" y="28021"/>
                </a:cubicBezTo>
                <a:cubicBezTo>
                  <a:pt x="8632" y="27942"/>
                  <a:pt x="8606" y="27811"/>
                  <a:pt x="8632" y="27679"/>
                </a:cubicBezTo>
                <a:cubicBezTo>
                  <a:pt x="8675" y="27551"/>
                  <a:pt x="8735" y="27492"/>
                  <a:pt x="8790" y="27492"/>
                </a:cubicBezTo>
                <a:close/>
                <a:moveTo>
                  <a:pt x="9938" y="24484"/>
                </a:moveTo>
                <a:cubicBezTo>
                  <a:pt x="10000" y="24484"/>
                  <a:pt x="10066" y="24497"/>
                  <a:pt x="10132" y="24523"/>
                </a:cubicBezTo>
                <a:cubicBezTo>
                  <a:pt x="10250" y="24582"/>
                  <a:pt x="10398" y="24612"/>
                  <a:pt x="10531" y="24612"/>
                </a:cubicBezTo>
                <a:cubicBezTo>
                  <a:pt x="10575" y="24612"/>
                  <a:pt x="10618" y="24608"/>
                  <a:pt x="10658" y="24602"/>
                </a:cubicBezTo>
                <a:cubicBezTo>
                  <a:pt x="11394" y="24602"/>
                  <a:pt x="11499" y="24944"/>
                  <a:pt x="11000" y="25654"/>
                </a:cubicBezTo>
                <a:cubicBezTo>
                  <a:pt x="10842" y="25864"/>
                  <a:pt x="10815" y="26022"/>
                  <a:pt x="10921" y="26048"/>
                </a:cubicBezTo>
                <a:cubicBezTo>
                  <a:pt x="11026" y="26075"/>
                  <a:pt x="11078" y="26180"/>
                  <a:pt x="11052" y="26311"/>
                </a:cubicBezTo>
                <a:cubicBezTo>
                  <a:pt x="11009" y="26411"/>
                  <a:pt x="10997" y="26457"/>
                  <a:pt x="11021" y="26457"/>
                </a:cubicBezTo>
                <a:cubicBezTo>
                  <a:pt x="11040" y="26457"/>
                  <a:pt x="11085" y="26424"/>
                  <a:pt x="11157" y="26364"/>
                </a:cubicBezTo>
                <a:cubicBezTo>
                  <a:pt x="11234" y="26287"/>
                  <a:pt x="11325" y="26238"/>
                  <a:pt x="11420" y="26238"/>
                </a:cubicBezTo>
                <a:cubicBezTo>
                  <a:pt x="11455" y="26238"/>
                  <a:pt x="11490" y="26245"/>
                  <a:pt x="11526" y="26259"/>
                </a:cubicBezTo>
                <a:cubicBezTo>
                  <a:pt x="11543" y="26263"/>
                  <a:pt x="11556" y="26265"/>
                  <a:pt x="11565" y="26265"/>
                </a:cubicBezTo>
                <a:cubicBezTo>
                  <a:pt x="11610" y="26265"/>
                  <a:pt x="11547" y="26211"/>
                  <a:pt x="11394" y="26101"/>
                </a:cubicBezTo>
                <a:cubicBezTo>
                  <a:pt x="11184" y="25996"/>
                  <a:pt x="11105" y="25864"/>
                  <a:pt x="11184" y="25785"/>
                </a:cubicBezTo>
                <a:cubicBezTo>
                  <a:pt x="11222" y="25747"/>
                  <a:pt x="11275" y="25722"/>
                  <a:pt x="11331" y="25722"/>
                </a:cubicBezTo>
                <a:cubicBezTo>
                  <a:pt x="11352" y="25722"/>
                  <a:pt x="11373" y="25726"/>
                  <a:pt x="11394" y="25733"/>
                </a:cubicBezTo>
                <a:cubicBezTo>
                  <a:pt x="11402" y="25748"/>
                  <a:pt x="11425" y="25755"/>
                  <a:pt x="11459" y="25755"/>
                </a:cubicBezTo>
                <a:cubicBezTo>
                  <a:pt x="11541" y="25755"/>
                  <a:pt x="11685" y="25717"/>
                  <a:pt x="11815" y="25680"/>
                </a:cubicBezTo>
                <a:cubicBezTo>
                  <a:pt x="11923" y="25634"/>
                  <a:pt x="11999" y="25603"/>
                  <a:pt x="12051" y="25603"/>
                </a:cubicBezTo>
                <a:cubicBezTo>
                  <a:pt x="12176" y="25603"/>
                  <a:pt x="12160" y="25780"/>
                  <a:pt x="12104" y="26338"/>
                </a:cubicBezTo>
                <a:cubicBezTo>
                  <a:pt x="12025" y="27048"/>
                  <a:pt x="12078" y="27179"/>
                  <a:pt x="12367" y="27285"/>
                </a:cubicBezTo>
                <a:cubicBezTo>
                  <a:pt x="12578" y="27390"/>
                  <a:pt x="12683" y="27495"/>
                  <a:pt x="12630" y="27574"/>
                </a:cubicBezTo>
                <a:cubicBezTo>
                  <a:pt x="12578" y="27653"/>
                  <a:pt x="12683" y="27758"/>
                  <a:pt x="12788" y="27837"/>
                </a:cubicBezTo>
                <a:cubicBezTo>
                  <a:pt x="12919" y="27916"/>
                  <a:pt x="12972" y="28021"/>
                  <a:pt x="12919" y="28074"/>
                </a:cubicBezTo>
                <a:lnTo>
                  <a:pt x="12919" y="28100"/>
                </a:lnTo>
                <a:cubicBezTo>
                  <a:pt x="12906" y="28109"/>
                  <a:pt x="12888" y="28113"/>
                  <a:pt x="12868" y="28113"/>
                </a:cubicBezTo>
                <a:cubicBezTo>
                  <a:pt x="12768" y="28113"/>
                  <a:pt x="12594" y="28011"/>
                  <a:pt x="12420" y="27837"/>
                </a:cubicBezTo>
                <a:cubicBezTo>
                  <a:pt x="12236" y="27679"/>
                  <a:pt x="12025" y="27548"/>
                  <a:pt x="11789" y="27442"/>
                </a:cubicBezTo>
                <a:cubicBezTo>
                  <a:pt x="11745" y="27437"/>
                  <a:pt x="11710" y="27434"/>
                  <a:pt x="11685" y="27434"/>
                </a:cubicBezTo>
                <a:cubicBezTo>
                  <a:pt x="11586" y="27434"/>
                  <a:pt x="11616" y="27480"/>
                  <a:pt x="11762" y="27626"/>
                </a:cubicBezTo>
                <a:cubicBezTo>
                  <a:pt x="11867" y="27758"/>
                  <a:pt x="11920" y="27889"/>
                  <a:pt x="11867" y="27968"/>
                </a:cubicBezTo>
                <a:cubicBezTo>
                  <a:pt x="11848" y="27985"/>
                  <a:pt x="11823" y="27992"/>
                  <a:pt x="11795" y="27992"/>
                </a:cubicBezTo>
                <a:cubicBezTo>
                  <a:pt x="11600" y="27992"/>
                  <a:pt x="11249" y="27633"/>
                  <a:pt x="11341" y="27495"/>
                </a:cubicBezTo>
                <a:cubicBezTo>
                  <a:pt x="11368" y="27416"/>
                  <a:pt x="11263" y="27153"/>
                  <a:pt x="11105" y="26916"/>
                </a:cubicBezTo>
                <a:cubicBezTo>
                  <a:pt x="10950" y="26705"/>
                  <a:pt x="10878" y="26599"/>
                  <a:pt x="10820" y="26599"/>
                </a:cubicBezTo>
                <a:cubicBezTo>
                  <a:pt x="10770" y="26599"/>
                  <a:pt x="10731" y="26679"/>
                  <a:pt x="10658" y="26837"/>
                </a:cubicBezTo>
                <a:cubicBezTo>
                  <a:pt x="10500" y="27179"/>
                  <a:pt x="10552" y="27258"/>
                  <a:pt x="10894" y="27495"/>
                </a:cubicBezTo>
                <a:cubicBezTo>
                  <a:pt x="11185" y="27719"/>
                  <a:pt x="11229" y="27790"/>
                  <a:pt x="11121" y="27790"/>
                </a:cubicBezTo>
                <a:cubicBezTo>
                  <a:pt x="11103" y="27790"/>
                  <a:pt x="11079" y="27788"/>
                  <a:pt x="11052" y="27784"/>
                </a:cubicBezTo>
                <a:cubicBezTo>
                  <a:pt x="10868" y="27758"/>
                  <a:pt x="10763" y="27705"/>
                  <a:pt x="10763" y="27626"/>
                </a:cubicBezTo>
                <a:cubicBezTo>
                  <a:pt x="10750" y="27587"/>
                  <a:pt x="10730" y="27567"/>
                  <a:pt x="10704" y="27567"/>
                </a:cubicBezTo>
                <a:cubicBezTo>
                  <a:pt x="10677" y="27567"/>
                  <a:pt x="10644" y="27587"/>
                  <a:pt x="10605" y="27626"/>
                </a:cubicBezTo>
                <a:cubicBezTo>
                  <a:pt x="10463" y="27721"/>
                  <a:pt x="10302" y="27768"/>
                  <a:pt x="10133" y="27768"/>
                </a:cubicBezTo>
                <a:cubicBezTo>
                  <a:pt x="10021" y="27768"/>
                  <a:pt x="9905" y="27747"/>
                  <a:pt x="9790" y="27705"/>
                </a:cubicBezTo>
                <a:cubicBezTo>
                  <a:pt x="9737" y="27600"/>
                  <a:pt x="9711" y="27469"/>
                  <a:pt x="9737" y="27311"/>
                </a:cubicBezTo>
                <a:cubicBezTo>
                  <a:pt x="9756" y="27182"/>
                  <a:pt x="9787" y="27118"/>
                  <a:pt x="9831" y="27118"/>
                </a:cubicBezTo>
                <a:cubicBezTo>
                  <a:pt x="9850" y="27118"/>
                  <a:pt x="9871" y="27129"/>
                  <a:pt x="9895" y="27153"/>
                </a:cubicBezTo>
                <a:cubicBezTo>
                  <a:pt x="9920" y="27175"/>
                  <a:pt x="9949" y="27184"/>
                  <a:pt x="9980" y="27184"/>
                </a:cubicBezTo>
                <a:cubicBezTo>
                  <a:pt x="10178" y="27184"/>
                  <a:pt x="10463" y="26794"/>
                  <a:pt x="10395" y="26522"/>
                </a:cubicBezTo>
                <a:cubicBezTo>
                  <a:pt x="10355" y="26365"/>
                  <a:pt x="10302" y="26281"/>
                  <a:pt x="10244" y="26281"/>
                </a:cubicBezTo>
                <a:cubicBezTo>
                  <a:pt x="10225" y="26281"/>
                  <a:pt x="10204" y="26291"/>
                  <a:pt x="10184" y="26311"/>
                </a:cubicBezTo>
                <a:cubicBezTo>
                  <a:pt x="10151" y="26344"/>
                  <a:pt x="10113" y="26359"/>
                  <a:pt x="10075" y="26359"/>
                </a:cubicBezTo>
                <a:cubicBezTo>
                  <a:pt x="10022" y="26359"/>
                  <a:pt x="9967" y="26331"/>
                  <a:pt x="9921" y="26285"/>
                </a:cubicBezTo>
                <a:cubicBezTo>
                  <a:pt x="9842" y="26233"/>
                  <a:pt x="9816" y="26101"/>
                  <a:pt x="9895" y="26022"/>
                </a:cubicBezTo>
                <a:cubicBezTo>
                  <a:pt x="9921" y="25996"/>
                  <a:pt x="9961" y="25983"/>
                  <a:pt x="10000" y="25983"/>
                </a:cubicBezTo>
                <a:cubicBezTo>
                  <a:pt x="10040" y="25983"/>
                  <a:pt x="10079" y="25996"/>
                  <a:pt x="10105" y="26022"/>
                </a:cubicBezTo>
                <a:cubicBezTo>
                  <a:pt x="10129" y="26046"/>
                  <a:pt x="10163" y="26059"/>
                  <a:pt x="10199" y="26059"/>
                </a:cubicBezTo>
                <a:cubicBezTo>
                  <a:pt x="10242" y="26059"/>
                  <a:pt x="10287" y="26039"/>
                  <a:pt x="10316" y="25996"/>
                </a:cubicBezTo>
                <a:cubicBezTo>
                  <a:pt x="10395" y="25943"/>
                  <a:pt x="10368" y="25838"/>
                  <a:pt x="10263" y="25812"/>
                </a:cubicBezTo>
                <a:cubicBezTo>
                  <a:pt x="10132" y="25759"/>
                  <a:pt x="10132" y="25680"/>
                  <a:pt x="10316" y="25575"/>
                </a:cubicBezTo>
                <a:cubicBezTo>
                  <a:pt x="10439" y="25513"/>
                  <a:pt x="10535" y="25488"/>
                  <a:pt x="10599" y="25488"/>
                </a:cubicBezTo>
                <a:cubicBezTo>
                  <a:pt x="10644" y="25488"/>
                  <a:pt x="10673" y="25501"/>
                  <a:pt x="10684" y="25522"/>
                </a:cubicBezTo>
                <a:cubicBezTo>
                  <a:pt x="10697" y="25535"/>
                  <a:pt x="10711" y="25542"/>
                  <a:pt x="10726" y="25542"/>
                </a:cubicBezTo>
                <a:cubicBezTo>
                  <a:pt x="10772" y="25542"/>
                  <a:pt x="10822" y="25478"/>
                  <a:pt x="10842" y="25338"/>
                </a:cubicBezTo>
                <a:cubicBezTo>
                  <a:pt x="10863" y="25213"/>
                  <a:pt x="10916" y="25138"/>
                  <a:pt x="11003" y="25138"/>
                </a:cubicBezTo>
                <a:cubicBezTo>
                  <a:pt x="11026" y="25138"/>
                  <a:pt x="11051" y="25143"/>
                  <a:pt x="11078" y="25154"/>
                </a:cubicBezTo>
                <a:cubicBezTo>
                  <a:pt x="11116" y="25160"/>
                  <a:pt x="11141" y="25164"/>
                  <a:pt x="11157" y="25164"/>
                </a:cubicBezTo>
                <a:cubicBezTo>
                  <a:pt x="11207" y="25164"/>
                  <a:pt x="11153" y="25129"/>
                  <a:pt x="11052" y="25049"/>
                </a:cubicBezTo>
                <a:cubicBezTo>
                  <a:pt x="10986" y="24996"/>
                  <a:pt x="10914" y="24970"/>
                  <a:pt x="10852" y="24970"/>
                </a:cubicBezTo>
                <a:cubicBezTo>
                  <a:pt x="10789" y="24970"/>
                  <a:pt x="10737" y="24996"/>
                  <a:pt x="10710" y="25049"/>
                </a:cubicBezTo>
                <a:cubicBezTo>
                  <a:pt x="10651" y="25108"/>
                  <a:pt x="10562" y="25138"/>
                  <a:pt x="10466" y="25138"/>
                </a:cubicBezTo>
                <a:cubicBezTo>
                  <a:pt x="10434" y="25138"/>
                  <a:pt x="10401" y="25134"/>
                  <a:pt x="10368" y="25128"/>
                </a:cubicBezTo>
                <a:cubicBezTo>
                  <a:pt x="10326" y="25109"/>
                  <a:pt x="10282" y="25100"/>
                  <a:pt x="10240" y="25100"/>
                </a:cubicBezTo>
                <a:cubicBezTo>
                  <a:pt x="10047" y="25100"/>
                  <a:pt x="9878" y="25280"/>
                  <a:pt x="9921" y="25496"/>
                </a:cubicBezTo>
                <a:cubicBezTo>
                  <a:pt x="9951" y="25555"/>
                  <a:pt x="9947" y="25589"/>
                  <a:pt x="9920" y="25589"/>
                </a:cubicBezTo>
                <a:cubicBezTo>
                  <a:pt x="9898" y="25589"/>
                  <a:pt x="9862" y="25569"/>
                  <a:pt x="9816" y="25522"/>
                </a:cubicBezTo>
                <a:cubicBezTo>
                  <a:pt x="9685" y="25365"/>
                  <a:pt x="9606" y="25181"/>
                  <a:pt x="9553" y="24996"/>
                </a:cubicBezTo>
                <a:cubicBezTo>
                  <a:pt x="9474" y="24707"/>
                  <a:pt x="9527" y="24576"/>
                  <a:pt x="9763" y="24523"/>
                </a:cubicBezTo>
                <a:cubicBezTo>
                  <a:pt x="9816" y="24497"/>
                  <a:pt x="9875" y="24484"/>
                  <a:pt x="9938" y="24484"/>
                </a:cubicBezTo>
                <a:close/>
                <a:moveTo>
                  <a:pt x="18536" y="27762"/>
                </a:moveTo>
                <a:cubicBezTo>
                  <a:pt x="18573" y="27762"/>
                  <a:pt x="18629" y="27770"/>
                  <a:pt x="18705" y="27784"/>
                </a:cubicBezTo>
                <a:cubicBezTo>
                  <a:pt x="18968" y="27837"/>
                  <a:pt x="18995" y="27916"/>
                  <a:pt x="18995" y="28074"/>
                </a:cubicBezTo>
                <a:cubicBezTo>
                  <a:pt x="18983" y="28147"/>
                  <a:pt x="18959" y="28186"/>
                  <a:pt x="18916" y="28186"/>
                </a:cubicBezTo>
                <a:cubicBezTo>
                  <a:pt x="18867" y="28186"/>
                  <a:pt x="18792" y="28134"/>
                  <a:pt x="18679" y="28021"/>
                </a:cubicBezTo>
                <a:cubicBezTo>
                  <a:pt x="18485" y="27827"/>
                  <a:pt x="18434" y="27762"/>
                  <a:pt x="18536" y="27762"/>
                </a:cubicBezTo>
                <a:close/>
                <a:moveTo>
                  <a:pt x="10199" y="27938"/>
                </a:moveTo>
                <a:cubicBezTo>
                  <a:pt x="10237" y="27938"/>
                  <a:pt x="10279" y="27958"/>
                  <a:pt x="10316" y="27995"/>
                </a:cubicBezTo>
                <a:cubicBezTo>
                  <a:pt x="10395" y="28047"/>
                  <a:pt x="10395" y="28152"/>
                  <a:pt x="10342" y="28231"/>
                </a:cubicBezTo>
                <a:cubicBezTo>
                  <a:pt x="10313" y="28275"/>
                  <a:pt x="10276" y="28294"/>
                  <a:pt x="10240" y="28294"/>
                </a:cubicBezTo>
                <a:cubicBezTo>
                  <a:pt x="10211" y="28294"/>
                  <a:pt x="10182" y="28281"/>
                  <a:pt x="10158" y="28258"/>
                </a:cubicBezTo>
                <a:cubicBezTo>
                  <a:pt x="10079" y="28179"/>
                  <a:pt x="10079" y="28100"/>
                  <a:pt x="10105" y="28021"/>
                </a:cubicBezTo>
                <a:cubicBezTo>
                  <a:pt x="10119" y="27965"/>
                  <a:pt x="10156" y="27938"/>
                  <a:pt x="10199" y="27938"/>
                </a:cubicBezTo>
                <a:close/>
                <a:moveTo>
                  <a:pt x="7655" y="27241"/>
                </a:moveTo>
                <a:cubicBezTo>
                  <a:pt x="7838" y="27241"/>
                  <a:pt x="8059" y="27586"/>
                  <a:pt x="7949" y="27784"/>
                </a:cubicBezTo>
                <a:cubicBezTo>
                  <a:pt x="7870" y="27916"/>
                  <a:pt x="7896" y="28047"/>
                  <a:pt x="7975" y="28152"/>
                </a:cubicBezTo>
                <a:cubicBezTo>
                  <a:pt x="8028" y="28205"/>
                  <a:pt x="8028" y="28337"/>
                  <a:pt x="7975" y="28415"/>
                </a:cubicBezTo>
                <a:cubicBezTo>
                  <a:pt x="7950" y="28432"/>
                  <a:pt x="7925" y="28441"/>
                  <a:pt x="7901" y="28441"/>
                </a:cubicBezTo>
                <a:cubicBezTo>
                  <a:pt x="7849" y="28441"/>
                  <a:pt x="7801" y="28400"/>
                  <a:pt x="7765" y="28310"/>
                </a:cubicBezTo>
                <a:cubicBezTo>
                  <a:pt x="7738" y="28205"/>
                  <a:pt x="7633" y="28152"/>
                  <a:pt x="7502" y="28152"/>
                </a:cubicBezTo>
                <a:cubicBezTo>
                  <a:pt x="7469" y="28163"/>
                  <a:pt x="7432" y="28170"/>
                  <a:pt x="7394" y="28170"/>
                </a:cubicBezTo>
                <a:cubicBezTo>
                  <a:pt x="7340" y="28170"/>
                  <a:pt x="7285" y="28157"/>
                  <a:pt x="7239" y="28126"/>
                </a:cubicBezTo>
                <a:cubicBezTo>
                  <a:pt x="7212" y="28047"/>
                  <a:pt x="7239" y="27995"/>
                  <a:pt x="7317" y="27968"/>
                </a:cubicBezTo>
                <a:cubicBezTo>
                  <a:pt x="7396" y="27942"/>
                  <a:pt x="7475" y="27811"/>
                  <a:pt x="7475" y="27653"/>
                </a:cubicBezTo>
                <a:cubicBezTo>
                  <a:pt x="7449" y="27521"/>
                  <a:pt x="7502" y="27390"/>
                  <a:pt x="7554" y="27285"/>
                </a:cubicBezTo>
                <a:cubicBezTo>
                  <a:pt x="7584" y="27254"/>
                  <a:pt x="7619" y="27241"/>
                  <a:pt x="7655" y="27241"/>
                </a:cubicBezTo>
                <a:close/>
                <a:moveTo>
                  <a:pt x="16722" y="28221"/>
                </a:moveTo>
                <a:cubicBezTo>
                  <a:pt x="16787" y="28221"/>
                  <a:pt x="16859" y="28245"/>
                  <a:pt x="16917" y="28284"/>
                </a:cubicBezTo>
                <a:cubicBezTo>
                  <a:pt x="16996" y="28363"/>
                  <a:pt x="16917" y="28415"/>
                  <a:pt x="16733" y="28442"/>
                </a:cubicBezTo>
                <a:cubicBezTo>
                  <a:pt x="16705" y="28444"/>
                  <a:pt x="16679" y="28445"/>
                  <a:pt x="16655" y="28445"/>
                </a:cubicBezTo>
                <a:cubicBezTo>
                  <a:pt x="16406" y="28445"/>
                  <a:pt x="16366" y="28327"/>
                  <a:pt x="16654" y="28231"/>
                </a:cubicBezTo>
                <a:cubicBezTo>
                  <a:pt x="16675" y="28224"/>
                  <a:pt x="16698" y="28221"/>
                  <a:pt x="16722" y="28221"/>
                </a:cubicBezTo>
                <a:close/>
                <a:moveTo>
                  <a:pt x="11171" y="28216"/>
                </a:moveTo>
                <a:cubicBezTo>
                  <a:pt x="11224" y="28216"/>
                  <a:pt x="11291" y="28222"/>
                  <a:pt x="11368" y="28231"/>
                </a:cubicBezTo>
                <a:cubicBezTo>
                  <a:pt x="11604" y="28284"/>
                  <a:pt x="11762" y="28389"/>
                  <a:pt x="11789" y="28468"/>
                </a:cubicBezTo>
                <a:cubicBezTo>
                  <a:pt x="11796" y="28522"/>
                  <a:pt x="11736" y="28544"/>
                  <a:pt x="11647" y="28544"/>
                </a:cubicBezTo>
                <a:cubicBezTo>
                  <a:pt x="11431" y="28544"/>
                  <a:pt x="11044" y="28414"/>
                  <a:pt x="11026" y="28284"/>
                </a:cubicBezTo>
                <a:cubicBezTo>
                  <a:pt x="11026" y="28234"/>
                  <a:pt x="11079" y="28216"/>
                  <a:pt x="11171" y="28216"/>
                </a:cubicBezTo>
                <a:close/>
                <a:moveTo>
                  <a:pt x="13515" y="27908"/>
                </a:moveTo>
                <a:cubicBezTo>
                  <a:pt x="13698" y="27908"/>
                  <a:pt x="13425" y="28424"/>
                  <a:pt x="13130" y="28547"/>
                </a:cubicBezTo>
                <a:cubicBezTo>
                  <a:pt x="13073" y="28568"/>
                  <a:pt x="13031" y="28580"/>
                  <a:pt x="13005" y="28580"/>
                </a:cubicBezTo>
                <a:cubicBezTo>
                  <a:pt x="12933" y="28580"/>
                  <a:pt x="12969" y="28495"/>
                  <a:pt x="13104" y="28284"/>
                </a:cubicBezTo>
                <a:lnTo>
                  <a:pt x="13104" y="28310"/>
                </a:lnTo>
                <a:cubicBezTo>
                  <a:pt x="13209" y="28152"/>
                  <a:pt x="13314" y="28021"/>
                  <a:pt x="13472" y="27916"/>
                </a:cubicBezTo>
                <a:cubicBezTo>
                  <a:pt x="13488" y="27911"/>
                  <a:pt x="13503" y="27908"/>
                  <a:pt x="13515" y="27908"/>
                </a:cubicBezTo>
                <a:close/>
                <a:moveTo>
                  <a:pt x="8842" y="28379"/>
                </a:moveTo>
                <a:cubicBezTo>
                  <a:pt x="8853" y="28379"/>
                  <a:pt x="8862" y="28382"/>
                  <a:pt x="8869" y="28389"/>
                </a:cubicBezTo>
                <a:cubicBezTo>
                  <a:pt x="8895" y="28415"/>
                  <a:pt x="8922" y="28494"/>
                  <a:pt x="8895" y="28573"/>
                </a:cubicBezTo>
                <a:lnTo>
                  <a:pt x="8869" y="28600"/>
                </a:lnTo>
                <a:cubicBezTo>
                  <a:pt x="8852" y="28650"/>
                  <a:pt x="8813" y="28679"/>
                  <a:pt x="8774" y="28679"/>
                </a:cubicBezTo>
                <a:cubicBezTo>
                  <a:pt x="8752" y="28679"/>
                  <a:pt x="8730" y="28671"/>
                  <a:pt x="8711" y="28652"/>
                </a:cubicBezTo>
                <a:cubicBezTo>
                  <a:pt x="8659" y="28600"/>
                  <a:pt x="8659" y="28494"/>
                  <a:pt x="8711" y="28442"/>
                </a:cubicBezTo>
                <a:cubicBezTo>
                  <a:pt x="8769" y="28403"/>
                  <a:pt x="8813" y="28379"/>
                  <a:pt x="8842" y="28379"/>
                </a:cubicBezTo>
                <a:close/>
                <a:moveTo>
                  <a:pt x="14416" y="28278"/>
                </a:moveTo>
                <a:cubicBezTo>
                  <a:pt x="14430" y="28278"/>
                  <a:pt x="14439" y="28280"/>
                  <a:pt x="14445" y="28284"/>
                </a:cubicBezTo>
                <a:cubicBezTo>
                  <a:pt x="14471" y="28415"/>
                  <a:pt x="14497" y="28573"/>
                  <a:pt x="14471" y="28705"/>
                </a:cubicBezTo>
                <a:cubicBezTo>
                  <a:pt x="14457" y="28878"/>
                  <a:pt x="14450" y="28957"/>
                  <a:pt x="14430" y="28957"/>
                </a:cubicBezTo>
                <a:cubicBezTo>
                  <a:pt x="14413" y="28957"/>
                  <a:pt x="14387" y="28904"/>
                  <a:pt x="14340" y="28810"/>
                </a:cubicBezTo>
                <a:cubicBezTo>
                  <a:pt x="14308" y="28715"/>
                  <a:pt x="14258" y="28668"/>
                  <a:pt x="14199" y="28668"/>
                </a:cubicBezTo>
                <a:cubicBezTo>
                  <a:pt x="14161" y="28668"/>
                  <a:pt x="14119" y="28689"/>
                  <a:pt x="14077" y="28731"/>
                </a:cubicBezTo>
                <a:cubicBezTo>
                  <a:pt x="14024" y="28784"/>
                  <a:pt x="13971" y="28803"/>
                  <a:pt x="13925" y="28803"/>
                </a:cubicBezTo>
                <a:cubicBezTo>
                  <a:pt x="13879" y="28803"/>
                  <a:pt x="13840" y="28784"/>
                  <a:pt x="13814" y="28757"/>
                </a:cubicBezTo>
                <a:lnTo>
                  <a:pt x="13814" y="28784"/>
                </a:lnTo>
                <a:cubicBezTo>
                  <a:pt x="13796" y="28766"/>
                  <a:pt x="13770" y="28757"/>
                  <a:pt x="13740" y="28757"/>
                </a:cubicBezTo>
                <a:cubicBezTo>
                  <a:pt x="13679" y="28757"/>
                  <a:pt x="13603" y="28792"/>
                  <a:pt x="13551" y="28863"/>
                </a:cubicBezTo>
                <a:cubicBezTo>
                  <a:pt x="13483" y="28913"/>
                  <a:pt x="13404" y="28942"/>
                  <a:pt x="13342" y="28942"/>
                </a:cubicBezTo>
                <a:cubicBezTo>
                  <a:pt x="13308" y="28942"/>
                  <a:pt x="13280" y="28934"/>
                  <a:pt x="13261" y="28915"/>
                </a:cubicBezTo>
                <a:cubicBezTo>
                  <a:pt x="13209" y="28863"/>
                  <a:pt x="13235" y="28757"/>
                  <a:pt x="13288" y="28705"/>
                </a:cubicBezTo>
                <a:cubicBezTo>
                  <a:pt x="13434" y="28582"/>
                  <a:pt x="14240" y="28278"/>
                  <a:pt x="14416" y="28278"/>
                </a:cubicBezTo>
                <a:close/>
                <a:moveTo>
                  <a:pt x="9196" y="28354"/>
                </a:moveTo>
                <a:cubicBezTo>
                  <a:pt x="9237" y="28354"/>
                  <a:pt x="9302" y="28413"/>
                  <a:pt x="9421" y="28521"/>
                </a:cubicBezTo>
                <a:cubicBezTo>
                  <a:pt x="9546" y="28624"/>
                  <a:pt x="9702" y="28695"/>
                  <a:pt x="9802" y="28695"/>
                </a:cubicBezTo>
                <a:cubicBezTo>
                  <a:pt x="9829" y="28695"/>
                  <a:pt x="9852" y="28690"/>
                  <a:pt x="9869" y="28678"/>
                </a:cubicBezTo>
                <a:cubicBezTo>
                  <a:pt x="9908" y="28652"/>
                  <a:pt x="9948" y="28639"/>
                  <a:pt x="9987" y="28639"/>
                </a:cubicBezTo>
                <a:cubicBezTo>
                  <a:pt x="10026" y="28639"/>
                  <a:pt x="10066" y="28652"/>
                  <a:pt x="10105" y="28678"/>
                </a:cubicBezTo>
                <a:cubicBezTo>
                  <a:pt x="10180" y="28753"/>
                  <a:pt x="9333" y="28970"/>
                  <a:pt x="9110" y="28970"/>
                </a:cubicBezTo>
                <a:cubicBezTo>
                  <a:pt x="9098" y="28970"/>
                  <a:pt x="9088" y="28969"/>
                  <a:pt x="9080" y="28968"/>
                </a:cubicBezTo>
                <a:cubicBezTo>
                  <a:pt x="9080" y="28836"/>
                  <a:pt x="9080" y="28731"/>
                  <a:pt x="9106" y="28626"/>
                </a:cubicBezTo>
                <a:cubicBezTo>
                  <a:pt x="9135" y="28439"/>
                  <a:pt x="9148" y="28354"/>
                  <a:pt x="9196" y="28354"/>
                </a:cubicBezTo>
                <a:close/>
                <a:moveTo>
                  <a:pt x="12572" y="28705"/>
                </a:moveTo>
                <a:cubicBezTo>
                  <a:pt x="12592" y="28705"/>
                  <a:pt x="12613" y="28713"/>
                  <a:pt x="12630" y="28731"/>
                </a:cubicBezTo>
                <a:cubicBezTo>
                  <a:pt x="12683" y="28784"/>
                  <a:pt x="12683" y="28889"/>
                  <a:pt x="12630" y="28941"/>
                </a:cubicBezTo>
                <a:cubicBezTo>
                  <a:pt x="12551" y="28994"/>
                  <a:pt x="12499" y="29020"/>
                  <a:pt x="12472" y="29020"/>
                </a:cubicBezTo>
                <a:cubicBezTo>
                  <a:pt x="12446" y="28941"/>
                  <a:pt x="12446" y="28863"/>
                  <a:pt x="12472" y="28810"/>
                </a:cubicBezTo>
                <a:cubicBezTo>
                  <a:pt x="12490" y="28740"/>
                  <a:pt x="12531" y="28705"/>
                  <a:pt x="12572" y="28705"/>
                </a:cubicBezTo>
                <a:close/>
                <a:moveTo>
                  <a:pt x="18003" y="28623"/>
                </a:moveTo>
                <a:cubicBezTo>
                  <a:pt x="18098" y="28623"/>
                  <a:pt x="18193" y="28649"/>
                  <a:pt x="18258" y="28705"/>
                </a:cubicBezTo>
                <a:cubicBezTo>
                  <a:pt x="18442" y="28889"/>
                  <a:pt x="18285" y="29178"/>
                  <a:pt x="18022" y="29204"/>
                </a:cubicBezTo>
                <a:lnTo>
                  <a:pt x="17995" y="29204"/>
                </a:lnTo>
                <a:cubicBezTo>
                  <a:pt x="17811" y="29204"/>
                  <a:pt x="17653" y="29047"/>
                  <a:pt x="17653" y="28863"/>
                </a:cubicBezTo>
                <a:cubicBezTo>
                  <a:pt x="17653" y="28710"/>
                  <a:pt x="17829" y="28623"/>
                  <a:pt x="18003" y="28623"/>
                </a:cubicBezTo>
                <a:close/>
                <a:moveTo>
                  <a:pt x="8748" y="29299"/>
                </a:moveTo>
                <a:cubicBezTo>
                  <a:pt x="8770" y="29299"/>
                  <a:pt x="8793" y="29302"/>
                  <a:pt x="8817" y="29310"/>
                </a:cubicBezTo>
                <a:cubicBezTo>
                  <a:pt x="8922" y="29310"/>
                  <a:pt x="8922" y="29389"/>
                  <a:pt x="8869" y="29467"/>
                </a:cubicBezTo>
                <a:cubicBezTo>
                  <a:pt x="8843" y="29494"/>
                  <a:pt x="8803" y="29507"/>
                  <a:pt x="8764" y="29507"/>
                </a:cubicBezTo>
                <a:cubicBezTo>
                  <a:pt x="8725" y="29507"/>
                  <a:pt x="8685" y="29494"/>
                  <a:pt x="8659" y="29467"/>
                </a:cubicBezTo>
                <a:cubicBezTo>
                  <a:pt x="8606" y="29415"/>
                  <a:pt x="8580" y="29336"/>
                  <a:pt x="8606" y="29310"/>
                </a:cubicBezTo>
                <a:lnTo>
                  <a:pt x="8606" y="29310"/>
                </a:lnTo>
                <a:lnTo>
                  <a:pt x="8606" y="29336"/>
                </a:lnTo>
                <a:cubicBezTo>
                  <a:pt x="8643" y="29317"/>
                  <a:pt x="8694" y="29299"/>
                  <a:pt x="8748" y="29299"/>
                </a:cubicBezTo>
                <a:close/>
                <a:moveTo>
                  <a:pt x="13553" y="29052"/>
                </a:moveTo>
                <a:cubicBezTo>
                  <a:pt x="13607" y="29052"/>
                  <a:pt x="13678" y="29095"/>
                  <a:pt x="13735" y="29152"/>
                </a:cubicBezTo>
                <a:cubicBezTo>
                  <a:pt x="13866" y="29283"/>
                  <a:pt x="13682" y="29546"/>
                  <a:pt x="13419" y="29573"/>
                </a:cubicBezTo>
                <a:lnTo>
                  <a:pt x="13419" y="29599"/>
                </a:lnTo>
                <a:cubicBezTo>
                  <a:pt x="13288" y="29599"/>
                  <a:pt x="13340" y="29257"/>
                  <a:pt x="13498" y="29073"/>
                </a:cubicBezTo>
                <a:cubicBezTo>
                  <a:pt x="13513" y="29058"/>
                  <a:pt x="13531" y="29052"/>
                  <a:pt x="13553" y="29052"/>
                </a:cubicBezTo>
                <a:close/>
                <a:moveTo>
                  <a:pt x="14180" y="29624"/>
                </a:moveTo>
                <a:cubicBezTo>
                  <a:pt x="14205" y="29624"/>
                  <a:pt x="14233" y="29633"/>
                  <a:pt x="14261" y="29652"/>
                </a:cubicBezTo>
                <a:cubicBezTo>
                  <a:pt x="14313" y="29704"/>
                  <a:pt x="14313" y="29809"/>
                  <a:pt x="14234" y="29862"/>
                </a:cubicBezTo>
                <a:lnTo>
                  <a:pt x="14261" y="29862"/>
                </a:lnTo>
                <a:cubicBezTo>
                  <a:pt x="14203" y="29900"/>
                  <a:pt x="14159" y="29925"/>
                  <a:pt x="14130" y="29925"/>
                </a:cubicBezTo>
                <a:cubicBezTo>
                  <a:pt x="14119" y="29925"/>
                  <a:pt x="14110" y="29922"/>
                  <a:pt x="14103" y="29915"/>
                </a:cubicBezTo>
                <a:cubicBezTo>
                  <a:pt x="14077" y="29915"/>
                  <a:pt x="14077" y="29809"/>
                  <a:pt x="14103" y="29704"/>
                </a:cubicBezTo>
                <a:cubicBezTo>
                  <a:pt x="14103" y="29653"/>
                  <a:pt x="14136" y="29624"/>
                  <a:pt x="14180" y="29624"/>
                </a:cubicBezTo>
                <a:close/>
                <a:moveTo>
                  <a:pt x="7148" y="28780"/>
                </a:moveTo>
                <a:cubicBezTo>
                  <a:pt x="7160" y="28780"/>
                  <a:pt x="7173" y="28781"/>
                  <a:pt x="7186" y="28784"/>
                </a:cubicBezTo>
                <a:cubicBezTo>
                  <a:pt x="7344" y="28810"/>
                  <a:pt x="7317" y="28863"/>
                  <a:pt x="7160" y="28915"/>
                </a:cubicBezTo>
                <a:cubicBezTo>
                  <a:pt x="7067" y="28946"/>
                  <a:pt x="7056" y="28959"/>
                  <a:pt x="7105" y="28959"/>
                </a:cubicBezTo>
                <a:cubicBezTo>
                  <a:pt x="7139" y="28959"/>
                  <a:pt x="7204" y="28952"/>
                  <a:pt x="7291" y="28941"/>
                </a:cubicBezTo>
                <a:cubicBezTo>
                  <a:pt x="7475" y="28915"/>
                  <a:pt x="7659" y="28863"/>
                  <a:pt x="7843" y="28810"/>
                </a:cubicBezTo>
                <a:cubicBezTo>
                  <a:pt x="7885" y="28793"/>
                  <a:pt x="7916" y="28785"/>
                  <a:pt x="7937" y="28785"/>
                </a:cubicBezTo>
                <a:cubicBezTo>
                  <a:pt x="7981" y="28785"/>
                  <a:pt x="7976" y="28825"/>
                  <a:pt x="7922" y="28915"/>
                </a:cubicBezTo>
                <a:cubicBezTo>
                  <a:pt x="7896" y="29020"/>
                  <a:pt x="7949" y="29152"/>
                  <a:pt x="8054" y="29178"/>
                </a:cubicBezTo>
                <a:cubicBezTo>
                  <a:pt x="8159" y="29231"/>
                  <a:pt x="8212" y="29310"/>
                  <a:pt x="8133" y="29389"/>
                </a:cubicBezTo>
                <a:cubicBezTo>
                  <a:pt x="8097" y="29412"/>
                  <a:pt x="8051" y="29425"/>
                  <a:pt x="8004" y="29425"/>
                </a:cubicBezTo>
                <a:cubicBezTo>
                  <a:pt x="7946" y="29425"/>
                  <a:pt x="7887" y="29406"/>
                  <a:pt x="7843" y="29362"/>
                </a:cubicBezTo>
                <a:cubicBezTo>
                  <a:pt x="7820" y="29331"/>
                  <a:pt x="7787" y="29316"/>
                  <a:pt x="7746" y="29316"/>
                </a:cubicBezTo>
                <a:cubicBezTo>
                  <a:pt x="7650" y="29316"/>
                  <a:pt x="7510" y="29399"/>
                  <a:pt x="7344" y="29546"/>
                </a:cubicBezTo>
                <a:cubicBezTo>
                  <a:pt x="7133" y="29757"/>
                  <a:pt x="7054" y="29888"/>
                  <a:pt x="7212" y="29915"/>
                </a:cubicBezTo>
                <a:cubicBezTo>
                  <a:pt x="7370" y="29967"/>
                  <a:pt x="7344" y="29967"/>
                  <a:pt x="7212" y="29993"/>
                </a:cubicBezTo>
                <a:cubicBezTo>
                  <a:pt x="7054" y="29993"/>
                  <a:pt x="6870" y="29941"/>
                  <a:pt x="6739" y="29862"/>
                </a:cubicBezTo>
                <a:cubicBezTo>
                  <a:pt x="6607" y="29783"/>
                  <a:pt x="6476" y="29704"/>
                  <a:pt x="6423" y="29704"/>
                </a:cubicBezTo>
                <a:cubicBezTo>
                  <a:pt x="6397" y="29678"/>
                  <a:pt x="6476" y="29625"/>
                  <a:pt x="6607" y="29573"/>
                </a:cubicBezTo>
                <a:lnTo>
                  <a:pt x="6581" y="29573"/>
                </a:lnTo>
                <a:cubicBezTo>
                  <a:pt x="6739" y="29467"/>
                  <a:pt x="6844" y="29310"/>
                  <a:pt x="6897" y="29126"/>
                </a:cubicBezTo>
                <a:cubicBezTo>
                  <a:pt x="6968" y="28889"/>
                  <a:pt x="7039" y="28780"/>
                  <a:pt x="7148" y="28780"/>
                </a:cubicBezTo>
                <a:close/>
                <a:moveTo>
                  <a:pt x="16397" y="29621"/>
                </a:moveTo>
                <a:cubicBezTo>
                  <a:pt x="16402" y="29621"/>
                  <a:pt x="16409" y="29622"/>
                  <a:pt x="16417" y="29625"/>
                </a:cubicBezTo>
                <a:cubicBezTo>
                  <a:pt x="16549" y="29704"/>
                  <a:pt x="16654" y="29809"/>
                  <a:pt x="16733" y="29915"/>
                </a:cubicBezTo>
                <a:cubicBezTo>
                  <a:pt x="16756" y="29971"/>
                  <a:pt x="16754" y="29999"/>
                  <a:pt x="16732" y="29999"/>
                </a:cubicBezTo>
                <a:cubicBezTo>
                  <a:pt x="16703" y="29999"/>
                  <a:pt x="16638" y="29952"/>
                  <a:pt x="16549" y="29862"/>
                </a:cubicBezTo>
                <a:cubicBezTo>
                  <a:pt x="16407" y="29720"/>
                  <a:pt x="16350" y="29621"/>
                  <a:pt x="16397" y="29621"/>
                </a:cubicBezTo>
                <a:close/>
                <a:moveTo>
                  <a:pt x="8224" y="29595"/>
                </a:moveTo>
                <a:cubicBezTo>
                  <a:pt x="8294" y="29595"/>
                  <a:pt x="8366" y="29621"/>
                  <a:pt x="8422" y="29678"/>
                </a:cubicBezTo>
                <a:cubicBezTo>
                  <a:pt x="8632" y="29862"/>
                  <a:pt x="8554" y="30046"/>
                  <a:pt x="8291" y="30072"/>
                </a:cubicBezTo>
                <a:lnTo>
                  <a:pt x="8264" y="30072"/>
                </a:lnTo>
                <a:cubicBezTo>
                  <a:pt x="8001" y="30072"/>
                  <a:pt x="7870" y="29836"/>
                  <a:pt x="8054" y="29652"/>
                </a:cubicBezTo>
                <a:cubicBezTo>
                  <a:pt x="8103" y="29615"/>
                  <a:pt x="8163" y="29595"/>
                  <a:pt x="8224" y="29595"/>
                </a:cubicBezTo>
                <a:close/>
                <a:moveTo>
                  <a:pt x="21593" y="29809"/>
                </a:moveTo>
                <a:cubicBezTo>
                  <a:pt x="21613" y="29809"/>
                  <a:pt x="21633" y="29818"/>
                  <a:pt x="21651" y="29836"/>
                </a:cubicBezTo>
                <a:cubicBezTo>
                  <a:pt x="21704" y="29888"/>
                  <a:pt x="21704" y="29993"/>
                  <a:pt x="21651" y="30046"/>
                </a:cubicBezTo>
                <a:cubicBezTo>
                  <a:pt x="21598" y="30099"/>
                  <a:pt x="21520" y="30125"/>
                  <a:pt x="21493" y="30125"/>
                </a:cubicBezTo>
                <a:cubicBezTo>
                  <a:pt x="21467" y="30099"/>
                  <a:pt x="21467" y="29993"/>
                  <a:pt x="21493" y="29915"/>
                </a:cubicBezTo>
                <a:cubicBezTo>
                  <a:pt x="21511" y="29844"/>
                  <a:pt x="21552" y="29809"/>
                  <a:pt x="21593" y="29809"/>
                </a:cubicBezTo>
                <a:close/>
                <a:moveTo>
                  <a:pt x="9495" y="29813"/>
                </a:moveTo>
                <a:cubicBezTo>
                  <a:pt x="9750" y="29813"/>
                  <a:pt x="10052" y="30043"/>
                  <a:pt x="9895" y="30178"/>
                </a:cubicBezTo>
                <a:cubicBezTo>
                  <a:pt x="9872" y="30194"/>
                  <a:pt x="9825" y="30202"/>
                  <a:pt x="9764" y="30202"/>
                </a:cubicBezTo>
                <a:cubicBezTo>
                  <a:pt x="9539" y="30202"/>
                  <a:pt x="9132" y="30102"/>
                  <a:pt x="9132" y="30020"/>
                </a:cubicBezTo>
                <a:cubicBezTo>
                  <a:pt x="9132" y="29993"/>
                  <a:pt x="9237" y="29915"/>
                  <a:pt x="9369" y="29836"/>
                </a:cubicBezTo>
                <a:cubicBezTo>
                  <a:pt x="9408" y="29820"/>
                  <a:pt x="9451" y="29813"/>
                  <a:pt x="9495" y="29813"/>
                </a:cubicBezTo>
                <a:close/>
                <a:moveTo>
                  <a:pt x="6010" y="29820"/>
                </a:moveTo>
                <a:cubicBezTo>
                  <a:pt x="6040" y="29820"/>
                  <a:pt x="6081" y="29825"/>
                  <a:pt x="6134" y="29836"/>
                </a:cubicBezTo>
                <a:cubicBezTo>
                  <a:pt x="6344" y="29888"/>
                  <a:pt x="6423" y="29967"/>
                  <a:pt x="6397" y="30125"/>
                </a:cubicBezTo>
                <a:cubicBezTo>
                  <a:pt x="6397" y="30198"/>
                  <a:pt x="6380" y="30237"/>
                  <a:pt x="6341" y="30237"/>
                </a:cubicBezTo>
                <a:cubicBezTo>
                  <a:pt x="6295" y="30237"/>
                  <a:pt x="6220" y="30185"/>
                  <a:pt x="6108" y="30072"/>
                </a:cubicBezTo>
                <a:cubicBezTo>
                  <a:pt x="5939" y="29904"/>
                  <a:pt x="5889" y="29820"/>
                  <a:pt x="6010" y="29820"/>
                </a:cubicBezTo>
                <a:close/>
                <a:moveTo>
                  <a:pt x="14505" y="30093"/>
                </a:moveTo>
                <a:cubicBezTo>
                  <a:pt x="14631" y="30093"/>
                  <a:pt x="14717" y="30217"/>
                  <a:pt x="14682" y="30414"/>
                </a:cubicBezTo>
                <a:cubicBezTo>
                  <a:pt x="14654" y="30567"/>
                  <a:pt x="14633" y="30632"/>
                  <a:pt x="14593" y="30632"/>
                </a:cubicBezTo>
                <a:cubicBezTo>
                  <a:pt x="14557" y="30632"/>
                  <a:pt x="14505" y="30580"/>
                  <a:pt x="14419" y="30493"/>
                </a:cubicBezTo>
                <a:cubicBezTo>
                  <a:pt x="14313" y="30362"/>
                  <a:pt x="14261" y="30230"/>
                  <a:pt x="14340" y="30178"/>
                </a:cubicBezTo>
                <a:lnTo>
                  <a:pt x="14313" y="30178"/>
                </a:lnTo>
                <a:cubicBezTo>
                  <a:pt x="14380" y="30119"/>
                  <a:pt x="14447" y="30093"/>
                  <a:pt x="14505" y="30093"/>
                </a:cubicBezTo>
                <a:close/>
                <a:moveTo>
                  <a:pt x="15085" y="30493"/>
                </a:moveTo>
                <a:cubicBezTo>
                  <a:pt x="15105" y="30493"/>
                  <a:pt x="15129" y="30502"/>
                  <a:pt x="15155" y="30519"/>
                </a:cubicBezTo>
                <a:cubicBezTo>
                  <a:pt x="15208" y="30572"/>
                  <a:pt x="15208" y="30677"/>
                  <a:pt x="15129" y="30730"/>
                </a:cubicBezTo>
                <a:lnTo>
                  <a:pt x="15155" y="30730"/>
                </a:lnTo>
                <a:cubicBezTo>
                  <a:pt x="15076" y="30782"/>
                  <a:pt x="14997" y="30809"/>
                  <a:pt x="14997" y="30809"/>
                </a:cubicBezTo>
                <a:cubicBezTo>
                  <a:pt x="14971" y="30730"/>
                  <a:pt x="14971" y="30651"/>
                  <a:pt x="14997" y="30598"/>
                </a:cubicBezTo>
                <a:cubicBezTo>
                  <a:pt x="15015" y="30528"/>
                  <a:pt x="15044" y="30493"/>
                  <a:pt x="15085" y="30493"/>
                </a:cubicBezTo>
                <a:close/>
                <a:moveTo>
                  <a:pt x="6875" y="30244"/>
                </a:moveTo>
                <a:cubicBezTo>
                  <a:pt x="6949" y="30244"/>
                  <a:pt x="7024" y="30285"/>
                  <a:pt x="7054" y="30362"/>
                </a:cubicBezTo>
                <a:cubicBezTo>
                  <a:pt x="7097" y="30418"/>
                  <a:pt x="7162" y="30444"/>
                  <a:pt x="7225" y="30444"/>
                </a:cubicBezTo>
                <a:cubicBezTo>
                  <a:pt x="7280" y="30444"/>
                  <a:pt x="7333" y="30425"/>
                  <a:pt x="7370" y="30388"/>
                </a:cubicBezTo>
                <a:cubicBezTo>
                  <a:pt x="7436" y="30331"/>
                  <a:pt x="7489" y="30302"/>
                  <a:pt x="7540" y="30302"/>
                </a:cubicBezTo>
                <a:cubicBezTo>
                  <a:pt x="7631" y="30302"/>
                  <a:pt x="7718" y="30396"/>
                  <a:pt x="7870" y="30598"/>
                </a:cubicBezTo>
                <a:cubicBezTo>
                  <a:pt x="7955" y="30770"/>
                  <a:pt x="7863" y="30852"/>
                  <a:pt x="7649" y="30852"/>
                </a:cubicBezTo>
                <a:cubicBezTo>
                  <a:pt x="7535" y="30852"/>
                  <a:pt x="7386" y="30828"/>
                  <a:pt x="7212" y="30782"/>
                </a:cubicBezTo>
                <a:lnTo>
                  <a:pt x="7212" y="30756"/>
                </a:lnTo>
                <a:cubicBezTo>
                  <a:pt x="6581" y="30598"/>
                  <a:pt x="6528" y="30519"/>
                  <a:pt x="6739" y="30309"/>
                </a:cubicBezTo>
                <a:cubicBezTo>
                  <a:pt x="6772" y="30265"/>
                  <a:pt x="6823" y="30244"/>
                  <a:pt x="6875" y="30244"/>
                </a:cubicBezTo>
                <a:close/>
                <a:moveTo>
                  <a:pt x="8830" y="30224"/>
                </a:moveTo>
                <a:cubicBezTo>
                  <a:pt x="8915" y="30224"/>
                  <a:pt x="8974" y="30322"/>
                  <a:pt x="8948" y="30519"/>
                </a:cubicBezTo>
                <a:lnTo>
                  <a:pt x="8922" y="30519"/>
                </a:lnTo>
                <a:cubicBezTo>
                  <a:pt x="8905" y="30671"/>
                  <a:pt x="8877" y="30736"/>
                  <a:pt x="8832" y="30736"/>
                </a:cubicBezTo>
                <a:cubicBezTo>
                  <a:pt x="8807" y="30736"/>
                  <a:pt x="8776" y="30715"/>
                  <a:pt x="8738" y="30677"/>
                </a:cubicBezTo>
                <a:cubicBezTo>
                  <a:pt x="8699" y="30638"/>
                  <a:pt x="8670" y="30617"/>
                  <a:pt x="8653" y="30617"/>
                </a:cubicBezTo>
                <a:cubicBezTo>
                  <a:pt x="8624" y="30617"/>
                  <a:pt x="8626" y="30677"/>
                  <a:pt x="8659" y="30809"/>
                </a:cubicBezTo>
                <a:cubicBezTo>
                  <a:pt x="8675" y="30939"/>
                  <a:pt x="8671" y="30989"/>
                  <a:pt x="8641" y="30989"/>
                </a:cubicBezTo>
                <a:cubicBezTo>
                  <a:pt x="8622" y="30989"/>
                  <a:pt x="8594" y="30970"/>
                  <a:pt x="8554" y="30940"/>
                </a:cubicBezTo>
                <a:cubicBezTo>
                  <a:pt x="8501" y="30809"/>
                  <a:pt x="8501" y="30651"/>
                  <a:pt x="8554" y="30519"/>
                </a:cubicBezTo>
                <a:cubicBezTo>
                  <a:pt x="8632" y="30322"/>
                  <a:pt x="8744" y="30224"/>
                  <a:pt x="8830" y="30224"/>
                </a:cubicBezTo>
                <a:close/>
                <a:moveTo>
                  <a:pt x="15781" y="30719"/>
                </a:moveTo>
                <a:cubicBezTo>
                  <a:pt x="15795" y="30719"/>
                  <a:pt x="15805" y="30723"/>
                  <a:pt x="15812" y="30730"/>
                </a:cubicBezTo>
                <a:cubicBezTo>
                  <a:pt x="15839" y="30756"/>
                  <a:pt x="15839" y="30861"/>
                  <a:pt x="15812" y="30940"/>
                </a:cubicBezTo>
                <a:cubicBezTo>
                  <a:pt x="15777" y="31010"/>
                  <a:pt x="15742" y="31045"/>
                  <a:pt x="15699" y="31045"/>
                </a:cubicBezTo>
                <a:cubicBezTo>
                  <a:pt x="15678" y="31045"/>
                  <a:pt x="15655" y="31037"/>
                  <a:pt x="15628" y="31019"/>
                </a:cubicBezTo>
                <a:cubicBezTo>
                  <a:pt x="15576" y="30940"/>
                  <a:pt x="15576" y="30861"/>
                  <a:pt x="15628" y="30782"/>
                </a:cubicBezTo>
                <a:cubicBezTo>
                  <a:pt x="15686" y="30744"/>
                  <a:pt x="15744" y="30719"/>
                  <a:pt x="15781" y="30719"/>
                </a:cubicBezTo>
                <a:close/>
                <a:moveTo>
                  <a:pt x="14401" y="30878"/>
                </a:moveTo>
                <a:cubicBezTo>
                  <a:pt x="14434" y="30878"/>
                  <a:pt x="14466" y="30881"/>
                  <a:pt x="14497" y="30888"/>
                </a:cubicBezTo>
                <a:cubicBezTo>
                  <a:pt x="14708" y="30914"/>
                  <a:pt x="14813" y="30967"/>
                  <a:pt x="14760" y="31072"/>
                </a:cubicBezTo>
                <a:lnTo>
                  <a:pt x="14760" y="31045"/>
                </a:lnTo>
                <a:cubicBezTo>
                  <a:pt x="14673" y="31133"/>
                  <a:pt x="14550" y="31184"/>
                  <a:pt x="14421" y="31184"/>
                </a:cubicBezTo>
                <a:cubicBezTo>
                  <a:pt x="14394" y="31184"/>
                  <a:pt x="14367" y="31181"/>
                  <a:pt x="14340" y="31177"/>
                </a:cubicBezTo>
                <a:cubicBezTo>
                  <a:pt x="14129" y="31151"/>
                  <a:pt x="14024" y="31098"/>
                  <a:pt x="14077" y="30993"/>
                </a:cubicBezTo>
                <a:cubicBezTo>
                  <a:pt x="14177" y="30912"/>
                  <a:pt x="14293" y="30878"/>
                  <a:pt x="14401" y="30878"/>
                </a:cubicBezTo>
                <a:close/>
                <a:moveTo>
                  <a:pt x="5503" y="30582"/>
                </a:moveTo>
                <a:cubicBezTo>
                  <a:pt x="5598" y="30582"/>
                  <a:pt x="5837" y="30848"/>
                  <a:pt x="6002" y="31230"/>
                </a:cubicBezTo>
                <a:cubicBezTo>
                  <a:pt x="6186" y="31634"/>
                  <a:pt x="6280" y="31948"/>
                  <a:pt x="6230" y="31948"/>
                </a:cubicBezTo>
                <a:cubicBezTo>
                  <a:pt x="6209" y="31948"/>
                  <a:pt x="6161" y="31890"/>
                  <a:pt x="6081" y="31756"/>
                </a:cubicBezTo>
                <a:cubicBezTo>
                  <a:pt x="6002" y="31598"/>
                  <a:pt x="5818" y="31519"/>
                  <a:pt x="5661" y="31519"/>
                </a:cubicBezTo>
                <a:cubicBezTo>
                  <a:pt x="5623" y="31525"/>
                  <a:pt x="5586" y="31528"/>
                  <a:pt x="5550" y="31528"/>
                </a:cubicBezTo>
                <a:cubicBezTo>
                  <a:pt x="5431" y="31528"/>
                  <a:pt x="5320" y="31494"/>
                  <a:pt x="5240" y="31414"/>
                </a:cubicBezTo>
                <a:cubicBezTo>
                  <a:pt x="5135" y="31308"/>
                  <a:pt x="5135" y="31282"/>
                  <a:pt x="5398" y="31230"/>
                </a:cubicBezTo>
                <a:lnTo>
                  <a:pt x="5371" y="31230"/>
                </a:lnTo>
                <a:cubicBezTo>
                  <a:pt x="5608" y="31203"/>
                  <a:pt x="5634" y="31151"/>
                  <a:pt x="5529" y="30888"/>
                </a:cubicBezTo>
                <a:cubicBezTo>
                  <a:pt x="5442" y="30674"/>
                  <a:pt x="5448" y="30582"/>
                  <a:pt x="5503" y="30582"/>
                </a:cubicBezTo>
                <a:close/>
                <a:moveTo>
                  <a:pt x="4597" y="30513"/>
                </a:moveTo>
                <a:cubicBezTo>
                  <a:pt x="4766" y="30513"/>
                  <a:pt x="4943" y="30764"/>
                  <a:pt x="4924" y="31072"/>
                </a:cubicBezTo>
                <a:cubicBezTo>
                  <a:pt x="4924" y="31308"/>
                  <a:pt x="4950" y="31493"/>
                  <a:pt x="5029" y="31493"/>
                </a:cubicBezTo>
                <a:cubicBezTo>
                  <a:pt x="5082" y="31493"/>
                  <a:pt x="5082" y="31519"/>
                  <a:pt x="5029" y="31598"/>
                </a:cubicBezTo>
                <a:cubicBezTo>
                  <a:pt x="4965" y="31641"/>
                  <a:pt x="4883" y="31684"/>
                  <a:pt x="4798" y="31684"/>
                </a:cubicBezTo>
                <a:cubicBezTo>
                  <a:pt x="4779" y="31684"/>
                  <a:pt x="4759" y="31681"/>
                  <a:pt x="4740" y="31677"/>
                </a:cubicBezTo>
                <a:cubicBezTo>
                  <a:pt x="4530" y="31729"/>
                  <a:pt x="4346" y="31808"/>
                  <a:pt x="4188" y="31913"/>
                </a:cubicBezTo>
                <a:cubicBezTo>
                  <a:pt x="4004" y="32032"/>
                  <a:pt x="3860" y="32089"/>
                  <a:pt x="3766" y="32089"/>
                </a:cubicBezTo>
                <a:cubicBezTo>
                  <a:pt x="3630" y="32089"/>
                  <a:pt x="3595" y="31972"/>
                  <a:pt x="3688" y="31756"/>
                </a:cubicBezTo>
                <a:cubicBezTo>
                  <a:pt x="3767" y="31624"/>
                  <a:pt x="3898" y="31545"/>
                  <a:pt x="4056" y="31519"/>
                </a:cubicBezTo>
                <a:cubicBezTo>
                  <a:pt x="4477" y="31493"/>
                  <a:pt x="4503" y="31361"/>
                  <a:pt x="4161" y="31019"/>
                </a:cubicBezTo>
                <a:cubicBezTo>
                  <a:pt x="3973" y="30854"/>
                  <a:pt x="3932" y="30752"/>
                  <a:pt x="4021" y="30752"/>
                </a:cubicBezTo>
                <a:cubicBezTo>
                  <a:pt x="4031" y="30752"/>
                  <a:pt x="4043" y="30753"/>
                  <a:pt x="4056" y="30756"/>
                </a:cubicBezTo>
                <a:cubicBezTo>
                  <a:pt x="4188" y="30756"/>
                  <a:pt x="4319" y="30704"/>
                  <a:pt x="4424" y="30625"/>
                </a:cubicBezTo>
                <a:cubicBezTo>
                  <a:pt x="4474" y="30547"/>
                  <a:pt x="4535" y="30513"/>
                  <a:pt x="4597" y="30513"/>
                </a:cubicBezTo>
                <a:close/>
                <a:moveTo>
                  <a:pt x="5240" y="31729"/>
                </a:moveTo>
                <a:lnTo>
                  <a:pt x="5240" y="31756"/>
                </a:lnTo>
                <a:cubicBezTo>
                  <a:pt x="5319" y="31756"/>
                  <a:pt x="5292" y="31887"/>
                  <a:pt x="5161" y="32019"/>
                </a:cubicBezTo>
                <a:cubicBezTo>
                  <a:pt x="5058" y="32101"/>
                  <a:pt x="4940" y="32167"/>
                  <a:pt x="4867" y="32167"/>
                </a:cubicBezTo>
                <a:cubicBezTo>
                  <a:pt x="4847" y="32167"/>
                  <a:pt x="4831" y="32162"/>
                  <a:pt x="4819" y="32150"/>
                </a:cubicBezTo>
                <a:cubicBezTo>
                  <a:pt x="4793" y="32097"/>
                  <a:pt x="4793" y="31966"/>
                  <a:pt x="4898" y="31887"/>
                </a:cubicBezTo>
                <a:cubicBezTo>
                  <a:pt x="4977" y="31782"/>
                  <a:pt x="5108" y="31729"/>
                  <a:pt x="5240" y="31729"/>
                </a:cubicBezTo>
                <a:close/>
                <a:moveTo>
                  <a:pt x="28265" y="0"/>
                </a:moveTo>
                <a:cubicBezTo>
                  <a:pt x="28199" y="0"/>
                  <a:pt x="28119" y="76"/>
                  <a:pt x="27989" y="222"/>
                </a:cubicBezTo>
                <a:cubicBezTo>
                  <a:pt x="27832" y="406"/>
                  <a:pt x="27595" y="695"/>
                  <a:pt x="27490" y="827"/>
                </a:cubicBezTo>
                <a:cubicBezTo>
                  <a:pt x="27306" y="1037"/>
                  <a:pt x="27069" y="1195"/>
                  <a:pt x="26832" y="1274"/>
                </a:cubicBezTo>
                <a:cubicBezTo>
                  <a:pt x="26254" y="1484"/>
                  <a:pt x="26227" y="1484"/>
                  <a:pt x="26595" y="1721"/>
                </a:cubicBezTo>
                <a:cubicBezTo>
                  <a:pt x="26753" y="1800"/>
                  <a:pt x="26832" y="1931"/>
                  <a:pt x="26780" y="2010"/>
                </a:cubicBezTo>
                <a:cubicBezTo>
                  <a:pt x="26742" y="2029"/>
                  <a:pt x="26705" y="2038"/>
                  <a:pt x="26670" y="2038"/>
                </a:cubicBezTo>
                <a:cubicBezTo>
                  <a:pt x="26606" y="2038"/>
                  <a:pt x="26550" y="2009"/>
                  <a:pt x="26517" y="1958"/>
                </a:cubicBezTo>
                <a:cubicBezTo>
                  <a:pt x="26480" y="1921"/>
                  <a:pt x="26438" y="1901"/>
                  <a:pt x="26400" y="1901"/>
                </a:cubicBezTo>
                <a:cubicBezTo>
                  <a:pt x="26357" y="1901"/>
                  <a:pt x="26320" y="1928"/>
                  <a:pt x="26306" y="1984"/>
                </a:cubicBezTo>
                <a:cubicBezTo>
                  <a:pt x="26289" y="2035"/>
                  <a:pt x="26250" y="2064"/>
                  <a:pt x="26211" y="2064"/>
                </a:cubicBezTo>
                <a:cubicBezTo>
                  <a:pt x="26189" y="2064"/>
                  <a:pt x="26167" y="2055"/>
                  <a:pt x="26148" y="2037"/>
                </a:cubicBezTo>
                <a:cubicBezTo>
                  <a:pt x="26142" y="2031"/>
                  <a:pt x="26135" y="2028"/>
                  <a:pt x="26126" y="2028"/>
                </a:cubicBezTo>
                <a:cubicBezTo>
                  <a:pt x="26054" y="2028"/>
                  <a:pt x="25891" y="2209"/>
                  <a:pt x="25728" y="2536"/>
                </a:cubicBezTo>
                <a:cubicBezTo>
                  <a:pt x="25466" y="3007"/>
                  <a:pt x="25378" y="3165"/>
                  <a:pt x="25295" y="3165"/>
                </a:cubicBezTo>
                <a:cubicBezTo>
                  <a:pt x="25252" y="3165"/>
                  <a:pt x="25211" y="3124"/>
                  <a:pt x="25149" y="3062"/>
                </a:cubicBezTo>
                <a:cubicBezTo>
                  <a:pt x="25105" y="3019"/>
                  <a:pt x="25054" y="2999"/>
                  <a:pt x="25003" y="2999"/>
                </a:cubicBezTo>
                <a:cubicBezTo>
                  <a:pt x="24962" y="2999"/>
                  <a:pt x="24921" y="3012"/>
                  <a:pt x="24886" y="3036"/>
                </a:cubicBezTo>
                <a:cubicBezTo>
                  <a:pt x="24807" y="3115"/>
                  <a:pt x="24833" y="3194"/>
                  <a:pt x="24939" y="3220"/>
                </a:cubicBezTo>
                <a:cubicBezTo>
                  <a:pt x="25044" y="3273"/>
                  <a:pt x="25070" y="3352"/>
                  <a:pt x="24965" y="3457"/>
                </a:cubicBezTo>
                <a:cubicBezTo>
                  <a:pt x="24925" y="3496"/>
                  <a:pt x="24886" y="3516"/>
                  <a:pt x="24856" y="3516"/>
                </a:cubicBezTo>
                <a:cubicBezTo>
                  <a:pt x="24827" y="3516"/>
                  <a:pt x="24807" y="3496"/>
                  <a:pt x="24807" y="3457"/>
                </a:cubicBezTo>
                <a:cubicBezTo>
                  <a:pt x="24798" y="3429"/>
                  <a:pt x="24779" y="3415"/>
                  <a:pt x="24754" y="3415"/>
                </a:cubicBezTo>
                <a:cubicBezTo>
                  <a:pt x="24705" y="3415"/>
                  <a:pt x="24630" y="3468"/>
                  <a:pt x="24544" y="3588"/>
                </a:cubicBezTo>
                <a:cubicBezTo>
                  <a:pt x="24454" y="3743"/>
                  <a:pt x="24401" y="3822"/>
                  <a:pt x="24381" y="3822"/>
                </a:cubicBezTo>
                <a:cubicBezTo>
                  <a:pt x="24359" y="3822"/>
                  <a:pt x="24372" y="3736"/>
                  <a:pt x="24413" y="3562"/>
                </a:cubicBezTo>
                <a:cubicBezTo>
                  <a:pt x="24465" y="3378"/>
                  <a:pt x="24413" y="3246"/>
                  <a:pt x="24360" y="3246"/>
                </a:cubicBezTo>
                <a:cubicBezTo>
                  <a:pt x="24281" y="3246"/>
                  <a:pt x="24176" y="3404"/>
                  <a:pt x="24150" y="3615"/>
                </a:cubicBezTo>
                <a:cubicBezTo>
                  <a:pt x="24126" y="3851"/>
                  <a:pt x="24059" y="3960"/>
                  <a:pt x="23950" y="3960"/>
                </a:cubicBezTo>
                <a:cubicBezTo>
                  <a:pt x="23938" y="3960"/>
                  <a:pt x="23926" y="3959"/>
                  <a:pt x="23913" y="3956"/>
                </a:cubicBezTo>
                <a:cubicBezTo>
                  <a:pt x="23729" y="3956"/>
                  <a:pt x="23518" y="4009"/>
                  <a:pt x="23361" y="4088"/>
                </a:cubicBezTo>
                <a:cubicBezTo>
                  <a:pt x="23045" y="4246"/>
                  <a:pt x="22966" y="4351"/>
                  <a:pt x="22992" y="4561"/>
                </a:cubicBezTo>
                <a:cubicBezTo>
                  <a:pt x="22966" y="4824"/>
                  <a:pt x="22835" y="5061"/>
                  <a:pt x="22650" y="5193"/>
                </a:cubicBezTo>
                <a:cubicBezTo>
                  <a:pt x="22387" y="5429"/>
                  <a:pt x="22309" y="5587"/>
                  <a:pt x="22414" y="5666"/>
                </a:cubicBezTo>
                <a:cubicBezTo>
                  <a:pt x="22519" y="5771"/>
                  <a:pt x="22493" y="5850"/>
                  <a:pt x="22387" y="5876"/>
                </a:cubicBezTo>
                <a:cubicBezTo>
                  <a:pt x="22370" y="5880"/>
                  <a:pt x="22353" y="5881"/>
                  <a:pt x="22337" y="5881"/>
                </a:cubicBezTo>
                <a:cubicBezTo>
                  <a:pt x="22230" y="5881"/>
                  <a:pt x="22147" y="5810"/>
                  <a:pt x="22124" y="5719"/>
                </a:cubicBezTo>
                <a:cubicBezTo>
                  <a:pt x="22099" y="5662"/>
                  <a:pt x="22059" y="5637"/>
                  <a:pt x="22011" y="5637"/>
                </a:cubicBezTo>
                <a:cubicBezTo>
                  <a:pt x="21860" y="5637"/>
                  <a:pt x="21638" y="5886"/>
                  <a:pt x="21598" y="6166"/>
                </a:cubicBezTo>
                <a:cubicBezTo>
                  <a:pt x="21598" y="6265"/>
                  <a:pt x="21587" y="6317"/>
                  <a:pt x="21560" y="6317"/>
                </a:cubicBezTo>
                <a:cubicBezTo>
                  <a:pt x="21531" y="6317"/>
                  <a:pt x="21484" y="6252"/>
                  <a:pt x="21414" y="6113"/>
                </a:cubicBezTo>
                <a:cubicBezTo>
                  <a:pt x="21359" y="5975"/>
                  <a:pt x="21318" y="5902"/>
                  <a:pt x="21285" y="5902"/>
                </a:cubicBezTo>
                <a:cubicBezTo>
                  <a:pt x="21254" y="5902"/>
                  <a:pt x="21229" y="5962"/>
                  <a:pt x="21204" y="6087"/>
                </a:cubicBezTo>
                <a:cubicBezTo>
                  <a:pt x="21181" y="6248"/>
                  <a:pt x="21118" y="6328"/>
                  <a:pt x="21049" y="6328"/>
                </a:cubicBezTo>
                <a:cubicBezTo>
                  <a:pt x="21040" y="6328"/>
                  <a:pt x="21030" y="6327"/>
                  <a:pt x="21020" y="6323"/>
                </a:cubicBezTo>
                <a:cubicBezTo>
                  <a:pt x="21006" y="6317"/>
                  <a:pt x="20991" y="6314"/>
                  <a:pt x="20977" y="6314"/>
                </a:cubicBezTo>
                <a:cubicBezTo>
                  <a:pt x="20756" y="6314"/>
                  <a:pt x="20559" y="7043"/>
                  <a:pt x="20757" y="7191"/>
                </a:cubicBezTo>
                <a:cubicBezTo>
                  <a:pt x="20994" y="7323"/>
                  <a:pt x="20809" y="7560"/>
                  <a:pt x="20441" y="7665"/>
                </a:cubicBezTo>
                <a:cubicBezTo>
                  <a:pt x="20394" y="7678"/>
                  <a:pt x="20355" y="7685"/>
                  <a:pt x="20324" y="7685"/>
                </a:cubicBezTo>
                <a:cubicBezTo>
                  <a:pt x="20237" y="7685"/>
                  <a:pt x="20218" y="7631"/>
                  <a:pt x="20257" y="7533"/>
                </a:cubicBezTo>
                <a:cubicBezTo>
                  <a:pt x="20283" y="7428"/>
                  <a:pt x="20257" y="7323"/>
                  <a:pt x="20205" y="7244"/>
                </a:cubicBezTo>
                <a:cubicBezTo>
                  <a:pt x="20197" y="7236"/>
                  <a:pt x="20188" y="7232"/>
                  <a:pt x="20180" y="7232"/>
                </a:cubicBezTo>
                <a:cubicBezTo>
                  <a:pt x="20129" y="7232"/>
                  <a:pt x="20065" y="7358"/>
                  <a:pt x="20020" y="7560"/>
                </a:cubicBezTo>
                <a:cubicBezTo>
                  <a:pt x="20002" y="7747"/>
                  <a:pt x="19969" y="7841"/>
                  <a:pt x="19953" y="7841"/>
                </a:cubicBezTo>
                <a:cubicBezTo>
                  <a:pt x="19946" y="7841"/>
                  <a:pt x="19942" y="7826"/>
                  <a:pt x="19942" y="7796"/>
                </a:cubicBezTo>
                <a:cubicBezTo>
                  <a:pt x="19921" y="7705"/>
                  <a:pt x="19858" y="7664"/>
                  <a:pt x="19783" y="7664"/>
                </a:cubicBezTo>
                <a:cubicBezTo>
                  <a:pt x="19664" y="7664"/>
                  <a:pt x="19517" y="7766"/>
                  <a:pt x="19468" y="7928"/>
                </a:cubicBezTo>
                <a:cubicBezTo>
                  <a:pt x="19363" y="8164"/>
                  <a:pt x="19231" y="8349"/>
                  <a:pt x="19047" y="8480"/>
                </a:cubicBezTo>
                <a:cubicBezTo>
                  <a:pt x="18811" y="8664"/>
                  <a:pt x="18705" y="8822"/>
                  <a:pt x="18811" y="8848"/>
                </a:cubicBezTo>
                <a:cubicBezTo>
                  <a:pt x="18916" y="8875"/>
                  <a:pt x="18863" y="8953"/>
                  <a:pt x="18732" y="9032"/>
                </a:cubicBezTo>
                <a:cubicBezTo>
                  <a:pt x="18670" y="9082"/>
                  <a:pt x="18596" y="9108"/>
                  <a:pt x="18527" y="9108"/>
                </a:cubicBezTo>
                <a:cubicBezTo>
                  <a:pt x="18450" y="9108"/>
                  <a:pt x="18379" y="9075"/>
                  <a:pt x="18337" y="9006"/>
                </a:cubicBezTo>
                <a:cubicBezTo>
                  <a:pt x="18285" y="8944"/>
                  <a:pt x="18246" y="8910"/>
                  <a:pt x="18204" y="8910"/>
                </a:cubicBezTo>
                <a:cubicBezTo>
                  <a:pt x="18140" y="8910"/>
                  <a:pt x="18070" y="8989"/>
                  <a:pt x="17943" y="9164"/>
                </a:cubicBezTo>
                <a:cubicBezTo>
                  <a:pt x="17627" y="9664"/>
                  <a:pt x="17627" y="10005"/>
                  <a:pt x="17890" y="10242"/>
                </a:cubicBezTo>
                <a:cubicBezTo>
                  <a:pt x="18022" y="10347"/>
                  <a:pt x="18074" y="10505"/>
                  <a:pt x="18022" y="10637"/>
                </a:cubicBezTo>
                <a:cubicBezTo>
                  <a:pt x="17984" y="10699"/>
                  <a:pt x="17952" y="10732"/>
                  <a:pt x="17924" y="10732"/>
                </a:cubicBezTo>
                <a:cubicBezTo>
                  <a:pt x="17893" y="10732"/>
                  <a:pt x="17865" y="10693"/>
                  <a:pt x="17838" y="10610"/>
                </a:cubicBezTo>
                <a:cubicBezTo>
                  <a:pt x="17801" y="10514"/>
                  <a:pt x="17753" y="10470"/>
                  <a:pt x="17703" y="10470"/>
                </a:cubicBezTo>
                <a:cubicBezTo>
                  <a:pt x="17573" y="10470"/>
                  <a:pt x="17421" y="10761"/>
                  <a:pt x="17364" y="11215"/>
                </a:cubicBezTo>
                <a:cubicBezTo>
                  <a:pt x="17314" y="11488"/>
                  <a:pt x="17358" y="11691"/>
                  <a:pt x="17430" y="11691"/>
                </a:cubicBezTo>
                <a:cubicBezTo>
                  <a:pt x="17434" y="11691"/>
                  <a:pt x="17439" y="11690"/>
                  <a:pt x="17443" y="11689"/>
                </a:cubicBezTo>
                <a:cubicBezTo>
                  <a:pt x="17548" y="11662"/>
                  <a:pt x="17601" y="11557"/>
                  <a:pt x="17575" y="11452"/>
                </a:cubicBezTo>
                <a:cubicBezTo>
                  <a:pt x="17522" y="11347"/>
                  <a:pt x="17575" y="11268"/>
                  <a:pt x="17811" y="11189"/>
                </a:cubicBezTo>
                <a:cubicBezTo>
                  <a:pt x="17926" y="11153"/>
                  <a:pt x="18029" y="11137"/>
                  <a:pt x="18113" y="11137"/>
                </a:cubicBezTo>
                <a:cubicBezTo>
                  <a:pt x="18338" y="11137"/>
                  <a:pt x="18431" y="11253"/>
                  <a:pt x="18258" y="11426"/>
                </a:cubicBezTo>
                <a:cubicBezTo>
                  <a:pt x="18196" y="11475"/>
                  <a:pt x="18146" y="11501"/>
                  <a:pt x="18107" y="11501"/>
                </a:cubicBezTo>
                <a:cubicBezTo>
                  <a:pt x="18064" y="11501"/>
                  <a:pt x="18035" y="11469"/>
                  <a:pt x="18022" y="11399"/>
                </a:cubicBezTo>
                <a:cubicBezTo>
                  <a:pt x="18014" y="11367"/>
                  <a:pt x="18006" y="11352"/>
                  <a:pt x="17998" y="11352"/>
                </a:cubicBezTo>
                <a:cubicBezTo>
                  <a:pt x="17982" y="11352"/>
                  <a:pt x="17969" y="11429"/>
                  <a:pt x="17969" y="11557"/>
                </a:cubicBezTo>
                <a:cubicBezTo>
                  <a:pt x="17995" y="11741"/>
                  <a:pt x="17890" y="11925"/>
                  <a:pt x="17706" y="12004"/>
                </a:cubicBezTo>
                <a:cubicBezTo>
                  <a:pt x="17522" y="12083"/>
                  <a:pt x="17496" y="12136"/>
                  <a:pt x="17627" y="12162"/>
                </a:cubicBezTo>
                <a:cubicBezTo>
                  <a:pt x="17864" y="12215"/>
                  <a:pt x="17785" y="12294"/>
                  <a:pt x="17364" y="12451"/>
                </a:cubicBezTo>
                <a:cubicBezTo>
                  <a:pt x="17288" y="12473"/>
                  <a:pt x="17216" y="12486"/>
                  <a:pt x="17156" y="12486"/>
                </a:cubicBezTo>
                <a:cubicBezTo>
                  <a:pt x="17072" y="12486"/>
                  <a:pt x="17011" y="12460"/>
                  <a:pt x="16996" y="12399"/>
                </a:cubicBezTo>
                <a:cubicBezTo>
                  <a:pt x="16981" y="12353"/>
                  <a:pt x="16956" y="12325"/>
                  <a:pt x="16923" y="12325"/>
                </a:cubicBezTo>
                <a:cubicBezTo>
                  <a:pt x="16900" y="12325"/>
                  <a:pt x="16871" y="12339"/>
                  <a:pt x="16838" y="12372"/>
                </a:cubicBezTo>
                <a:cubicBezTo>
                  <a:pt x="16818" y="12402"/>
                  <a:pt x="16795" y="12417"/>
                  <a:pt x="16772" y="12417"/>
                </a:cubicBezTo>
                <a:cubicBezTo>
                  <a:pt x="16734" y="12417"/>
                  <a:pt x="16697" y="12376"/>
                  <a:pt x="16680" y="12294"/>
                </a:cubicBezTo>
                <a:cubicBezTo>
                  <a:pt x="16654" y="12136"/>
                  <a:pt x="16575" y="12031"/>
                  <a:pt x="16444" y="11925"/>
                </a:cubicBezTo>
                <a:cubicBezTo>
                  <a:pt x="16338" y="11846"/>
                  <a:pt x="16312" y="11715"/>
                  <a:pt x="16365" y="11583"/>
                </a:cubicBezTo>
                <a:cubicBezTo>
                  <a:pt x="16481" y="11370"/>
                  <a:pt x="16440" y="11243"/>
                  <a:pt x="16295" y="11243"/>
                </a:cubicBezTo>
                <a:cubicBezTo>
                  <a:pt x="16243" y="11243"/>
                  <a:pt x="16178" y="11259"/>
                  <a:pt x="16102" y="11294"/>
                </a:cubicBezTo>
                <a:cubicBezTo>
                  <a:pt x="15970" y="11373"/>
                  <a:pt x="15944" y="11452"/>
                  <a:pt x="16023" y="11505"/>
                </a:cubicBezTo>
                <a:cubicBezTo>
                  <a:pt x="16075" y="11557"/>
                  <a:pt x="16102" y="11662"/>
                  <a:pt x="16049" y="11741"/>
                </a:cubicBezTo>
                <a:cubicBezTo>
                  <a:pt x="16017" y="11805"/>
                  <a:pt x="15966" y="11840"/>
                  <a:pt x="15919" y="11840"/>
                </a:cubicBezTo>
                <a:cubicBezTo>
                  <a:pt x="15888" y="11840"/>
                  <a:pt x="15859" y="11825"/>
                  <a:pt x="15839" y="11794"/>
                </a:cubicBezTo>
                <a:cubicBezTo>
                  <a:pt x="15805" y="11743"/>
                  <a:pt x="15749" y="11714"/>
                  <a:pt x="15685" y="11714"/>
                </a:cubicBezTo>
                <a:cubicBezTo>
                  <a:pt x="15650" y="11714"/>
                  <a:pt x="15613" y="11723"/>
                  <a:pt x="15576" y="11741"/>
                </a:cubicBezTo>
                <a:cubicBezTo>
                  <a:pt x="15471" y="11768"/>
                  <a:pt x="15444" y="11873"/>
                  <a:pt x="15497" y="11925"/>
                </a:cubicBezTo>
                <a:cubicBezTo>
                  <a:pt x="15655" y="12083"/>
                  <a:pt x="15313" y="12346"/>
                  <a:pt x="14945" y="12372"/>
                </a:cubicBezTo>
                <a:cubicBezTo>
                  <a:pt x="14760" y="12372"/>
                  <a:pt x="14655" y="12425"/>
                  <a:pt x="14708" y="12478"/>
                </a:cubicBezTo>
                <a:cubicBezTo>
                  <a:pt x="14806" y="12537"/>
                  <a:pt x="14920" y="12566"/>
                  <a:pt x="15026" y="12566"/>
                </a:cubicBezTo>
                <a:cubicBezTo>
                  <a:pt x="15061" y="12566"/>
                  <a:pt x="15096" y="12563"/>
                  <a:pt x="15129" y="12557"/>
                </a:cubicBezTo>
                <a:cubicBezTo>
                  <a:pt x="15313" y="12557"/>
                  <a:pt x="15418" y="12583"/>
                  <a:pt x="15365" y="12635"/>
                </a:cubicBezTo>
                <a:cubicBezTo>
                  <a:pt x="15234" y="12714"/>
                  <a:pt x="15102" y="12741"/>
                  <a:pt x="14971" y="12741"/>
                </a:cubicBezTo>
                <a:cubicBezTo>
                  <a:pt x="14576" y="12741"/>
                  <a:pt x="14313" y="12977"/>
                  <a:pt x="14524" y="13188"/>
                </a:cubicBezTo>
                <a:cubicBezTo>
                  <a:pt x="14581" y="13245"/>
                  <a:pt x="14618" y="13272"/>
                  <a:pt x="14642" y="13272"/>
                </a:cubicBezTo>
                <a:cubicBezTo>
                  <a:pt x="14673" y="13272"/>
                  <a:pt x="14682" y="13225"/>
                  <a:pt x="14682" y="13135"/>
                </a:cubicBezTo>
                <a:cubicBezTo>
                  <a:pt x="14659" y="13003"/>
                  <a:pt x="14693" y="12945"/>
                  <a:pt x="14812" y="12945"/>
                </a:cubicBezTo>
                <a:cubicBezTo>
                  <a:pt x="14836" y="12945"/>
                  <a:pt x="14862" y="12947"/>
                  <a:pt x="14892" y="12951"/>
                </a:cubicBezTo>
                <a:cubicBezTo>
                  <a:pt x="15523" y="12977"/>
                  <a:pt x="15602" y="13056"/>
                  <a:pt x="15286" y="13240"/>
                </a:cubicBezTo>
                <a:cubicBezTo>
                  <a:pt x="15129" y="13319"/>
                  <a:pt x="14997" y="13477"/>
                  <a:pt x="15023" y="13556"/>
                </a:cubicBezTo>
                <a:cubicBezTo>
                  <a:pt x="15023" y="13635"/>
                  <a:pt x="14918" y="13793"/>
                  <a:pt x="14760" y="13872"/>
                </a:cubicBezTo>
                <a:cubicBezTo>
                  <a:pt x="14603" y="13950"/>
                  <a:pt x="14524" y="14056"/>
                  <a:pt x="14576" y="14108"/>
                </a:cubicBezTo>
                <a:cubicBezTo>
                  <a:pt x="14608" y="14140"/>
                  <a:pt x="14649" y="14155"/>
                  <a:pt x="14695" y="14155"/>
                </a:cubicBezTo>
                <a:cubicBezTo>
                  <a:pt x="14877" y="14155"/>
                  <a:pt x="15145" y="13928"/>
                  <a:pt x="15313" y="13635"/>
                </a:cubicBezTo>
                <a:cubicBezTo>
                  <a:pt x="15418" y="13424"/>
                  <a:pt x="15576" y="13293"/>
                  <a:pt x="15655" y="13293"/>
                </a:cubicBezTo>
                <a:cubicBezTo>
                  <a:pt x="15666" y="13296"/>
                  <a:pt x="15677" y="13297"/>
                  <a:pt x="15689" y="13297"/>
                </a:cubicBezTo>
                <a:cubicBezTo>
                  <a:pt x="15887" y="13297"/>
                  <a:pt x="16075" y="12878"/>
                  <a:pt x="16075" y="12530"/>
                </a:cubicBezTo>
                <a:cubicBezTo>
                  <a:pt x="16075" y="12395"/>
                  <a:pt x="16075" y="12337"/>
                  <a:pt x="16105" y="12337"/>
                </a:cubicBezTo>
                <a:cubicBezTo>
                  <a:pt x="16127" y="12337"/>
                  <a:pt x="16166" y="12369"/>
                  <a:pt x="16233" y="12425"/>
                </a:cubicBezTo>
                <a:cubicBezTo>
                  <a:pt x="16549" y="12767"/>
                  <a:pt x="16575" y="13004"/>
                  <a:pt x="16233" y="13109"/>
                </a:cubicBezTo>
                <a:cubicBezTo>
                  <a:pt x="16023" y="13188"/>
                  <a:pt x="15944" y="13267"/>
                  <a:pt x="15944" y="13398"/>
                </a:cubicBezTo>
                <a:cubicBezTo>
                  <a:pt x="15944" y="13530"/>
                  <a:pt x="15865" y="13635"/>
                  <a:pt x="15760" y="13661"/>
                </a:cubicBezTo>
                <a:cubicBezTo>
                  <a:pt x="15628" y="13740"/>
                  <a:pt x="15602" y="13898"/>
                  <a:pt x="15655" y="14082"/>
                </a:cubicBezTo>
                <a:lnTo>
                  <a:pt x="15786" y="14398"/>
                </a:lnTo>
                <a:lnTo>
                  <a:pt x="15549" y="14187"/>
                </a:lnTo>
                <a:cubicBezTo>
                  <a:pt x="15451" y="14101"/>
                  <a:pt x="15387" y="14055"/>
                  <a:pt x="15344" y="14055"/>
                </a:cubicBezTo>
                <a:cubicBezTo>
                  <a:pt x="15295" y="14055"/>
                  <a:pt x="15274" y="14114"/>
                  <a:pt x="15260" y="14240"/>
                </a:cubicBezTo>
                <a:cubicBezTo>
                  <a:pt x="15236" y="14405"/>
                  <a:pt x="15255" y="14507"/>
                  <a:pt x="15316" y="14507"/>
                </a:cubicBezTo>
                <a:cubicBezTo>
                  <a:pt x="15323" y="14507"/>
                  <a:pt x="15331" y="14505"/>
                  <a:pt x="15339" y="14503"/>
                </a:cubicBezTo>
                <a:cubicBezTo>
                  <a:pt x="15471" y="14503"/>
                  <a:pt x="15576" y="14529"/>
                  <a:pt x="15681" y="14582"/>
                </a:cubicBezTo>
                <a:cubicBezTo>
                  <a:pt x="15812" y="14661"/>
                  <a:pt x="15786" y="14687"/>
                  <a:pt x="15576" y="14739"/>
                </a:cubicBezTo>
                <a:cubicBezTo>
                  <a:pt x="15339" y="14766"/>
                  <a:pt x="15313" y="14818"/>
                  <a:pt x="15365" y="14950"/>
                </a:cubicBezTo>
                <a:cubicBezTo>
                  <a:pt x="15418" y="15081"/>
                  <a:pt x="15365" y="15134"/>
                  <a:pt x="15102" y="15134"/>
                </a:cubicBezTo>
                <a:cubicBezTo>
                  <a:pt x="14918" y="15134"/>
                  <a:pt x="14734" y="15213"/>
                  <a:pt x="14603" y="15371"/>
                </a:cubicBezTo>
                <a:cubicBezTo>
                  <a:pt x="14541" y="15447"/>
                  <a:pt x="14498" y="15488"/>
                  <a:pt x="14483" y="15488"/>
                </a:cubicBezTo>
                <a:cubicBezTo>
                  <a:pt x="14472" y="15488"/>
                  <a:pt x="14475" y="15467"/>
                  <a:pt x="14497" y="15423"/>
                </a:cubicBezTo>
                <a:cubicBezTo>
                  <a:pt x="14524" y="15318"/>
                  <a:pt x="14497" y="15187"/>
                  <a:pt x="14445" y="15108"/>
                </a:cubicBezTo>
                <a:cubicBezTo>
                  <a:pt x="14423" y="15086"/>
                  <a:pt x="14394" y="15076"/>
                  <a:pt x="14360" y="15076"/>
                </a:cubicBezTo>
                <a:cubicBezTo>
                  <a:pt x="14139" y="15076"/>
                  <a:pt x="13694" y="15473"/>
                  <a:pt x="13603" y="15791"/>
                </a:cubicBezTo>
                <a:cubicBezTo>
                  <a:pt x="13472" y="16002"/>
                  <a:pt x="13288" y="16133"/>
                  <a:pt x="13051" y="16186"/>
                </a:cubicBezTo>
                <a:cubicBezTo>
                  <a:pt x="12709" y="16317"/>
                  <a:pt x="12551" y="16449"/>
                  <a:pt x="12472" y="16712"/>
                </a:cubicBezTo>
                <a:cubicBezTo>
                  <a:pt x="12357" y="17010"/>
                  <a:pt x="12178" y="17162"/>
                  <a:pt x="11990" y="17162"/>
                </a:cubicBezTo>
                <a:cubicBezTo>
                  <a:pt x="11879" y="17162"/>
                  <a:pt x="11764" y="17109"/>
                  <a:pt x="11657" y="17001"/>
                </a:cubicBezTo>
                <a:cubicBezTo>
                  <a:pt x="11556" y="16900"/>
                  <a:pt x="11465" y="16853"/>
                  <a:pt x="11407" y="16853"/>
                </a:cubicBezTo>
                <a:cubicBezTo>
                  <a:pt x="11374" y="16853"/>
                  <a:pt x="11351" y="16868"/>
                  <a:pt x="11341" y="16896"/>
                </a:cubicBezTo>
                <a:cubicBezTo>
                  <a:pt x="11303" y="16953"/>
                  <a:pt x="11252" y="16996"/>
                  <a:pt x="11187" y="16996"/>
                </a:cubicBezTo>
                <a:cubicBezTo>
                  <a:pt x="11161" y="16996"/>
                  <a:pt x="11134" y="16990"/>
                  <a:pt x="11105" y="16975"/>
                </a:cubicBezTo>
                <a:cubicBezTo>
                  <a:pt x="11052" y="16957"/>
                  <a:pt x="11017" y="16949"/>
                  <a:pt x="10997" y="16949"/>
                </a:cubicBezTo>
                <a:cubicBezTo>
                  <a:pt x="10956" y="16949"/>
                  <a:pt x="10973" y="16984"/>
                  <a:pt x="11026" y="17054"/>
                </a:cubicBezTo>
                <a:cubicBezTo>
                  <a:pt x="11131" y="17159"/>
                  <a:pt x="11078" y="17238"/>
                  <a:pt x="10973" y="17343"/>
                </a:cubicBezTo>
                <a:cubicBezTo>
                  <a:pt x="10868" y="17422"/>
                  <a:pt x="10868" y="17580"/>
                  <a:pt x="10973" y="17659"/>
                </a:cubicBezTo>
                <a:cubicBezTo>
                  <a:pt x="11078" y="17764"/>
                  <a:pt x="11052" y="17869"/>
                  <a:pt x="10894" y="17922"/>
                </a:cubicBezTo>
                <a:cubicBezTo>
                  <a:pt x="10763" y="18001"/>
                  <a:pt x="10710" y="18080"/>
                  <a:pt x="10763" y="18132"/>
                </a:cubicBezTo>
                <a:cubicBezTo>
                  <a:pt x="10815" y="18185"/>
                  <a:pt x="10684" y="18343"/>
                  <a:pt x="10474" y="18500"/>
                </a:cubicBezTo>
                <a:cubicBezTo>
                  <a:pt x="10263" y="18606"/>
                  <a:pt x="10105" y="18763"/>
                  <a:pt x="10026" y="18974"/>
                </a:cubicBezTo>
                <a:cubicBezTo>
                  <a:pt x="9976" y="19302"/>
                  <a:pt x="9297" y="19871"/>
                  <a:pt x="8986" y="19871"/>
                </a:cubicBezTo>
                <a:cubicBezTo>
                  <a:pt x="8973" y="19871"/>
                  <a:pt x="8960" y="19870"/>
                  <a:pt x="8948" y="19868"/>
                </a:cubicBezTo>
                <a:cubicBezTo>
                  <a:pt x="8908" y="19862"/>
                  <a:pt x="8876" y="19859"/>
                  <a:pt x="8851" y="19859"/>
                </a:cubicBezTo>
                <a:cubicBezTo>
                  <a:pt x="8758" y="19859"/>
                  <a:pt x="8755" y="19902"/>
                  <a:pt x="8817" y="20026"/>
                </a:cubicBezTo>
                <a:cubicBezTo>
                  <a:pt x="8849" y="20108"/>
                  <a:pt x="8841" y="20149"/>
                  <a:pt x="8786" y="20149"/>
                </a:cubicBezTo>
                <a:cubicBezTo>
                  <a:pt x="8752" y="20149"/>
                  <a:pt x="8702" y="20134"/>
                  <a:pt x="8632" y="20105"/>
                </a:cubicBezTo>
                <a:cubicBezTo>
                  <a:pt x="8264" y="19999"/>
                  <a:pt x="8317" y="19815"/>
                  <a:pt x="8790" y="19395"/>
                </a:cubicBezTo>
                <a:cubicBezTo>
                  <a:pt x="9080" y="19132"/>
                  <a:pt x="9132" y="19000"/>
                  <a:pt x="9001" y="18947"/>
                </a:cubicBezTo>
                <a:cubicBezTo>
                  <a:pt x="8978" y="18943"/>
                  <a:pt x="8956" y="18941"/>
                  <a:pt x="8933" y="18941"/>
                </a:cubicBezTo>
                <a:cubicBezTo>
                  <a:pt x="8826" y="18941"/>
                  <a:pt x="8729" y="18992"/>
                  <a:pt x="8685" y="19079"/>
                </a:cubicBezTo>
                <a:cubicBezTo>
                  <a:pt x="8646" y="19158"/>
                  <a:pt x="8613" y="19197"/>
                  <a:pt x="8583" y="19197"/>
                </a:cubicBezTo>
                <a:cubicBezTo>
                  <a:pt x="8554" y="19197"/>
                  <a:pt x="8527" y="19158"/>
                  <a:pt x="8501" y="19079"/>
                </a:cubicBezTo>
                <a:cubicBezTo>
                  <a:pt x="8396" y="18816"/>
                  <a:pt x="8475" y="18711"/>
                  <a:pt x="8817" y="18711"/>
                </a:cubicBezTo>
                <a:cubicBezTo>
                  <a:pt x="9027" y="18711"/>
                  <a:pt x="9053" y="18658"/>
                  <a:pt x="8922" y="18527"/>
                </a:cubicBezTo>
                <a:cubicBezTo>
                  <a:pt x="8875" y="18480"/>
                  <a:pt x="8828" y="18456"/>
                  <a:pt x="8776" y="18456"/>
                </a:cubicBezTo>
                <a:cubicBezTo>
                  <a:pt x="8683" y="18456"/>
                  <a:pt x="8574" y="18532"/>
                  <a:pt x="8422" y="18684"/>
                </a:cubicBezTo>
                <a:cubicBezTo>
                  <a:pt x="8238" y="18869"/>
                  <a:pt x="8080" y="19079"/>
                  <a:pt x="8106" y="19158"/>
                </a:cubicBezTo>
                <a:cubicBezTo>
                  <a:pt x="8080" y="19316"/>
                  <a:pt x="8028" y="19447"/>
                  <a:pt x="7896" y="19552"/>
                </a:cubicBezTo>
                <a:cubicBezTo>
                  <a:pt x="7712" y="19736"/>
                  <a:pt x="7712" y="19789"/>
                  <a:pt x="8028" y="19973"/>
                </a:cubicBezTo>
                <a:cubicBezTo>
                  <a:pt x="8448" y="20236"/>
                  <a:pt x="8632" y="21183"/>
                  <a:pt x="8264" y="21341"/>
                </a:cubicBezTo>
                <a:cubicBezTo>
                  <a:pt x="8133" y="21420"/>
                  <a:pt x="8133" y="21472"/>
                  <a:pt x="8291" y="21525"/>
                </a:cubicBezTo>
                <a:cubicBezTo>
                  <a:pt x="8448" y="21577"/>
                  <a:pt x="8448" y="21656"/>
                  <a:pt x="8396" y="21735"/>
                </a:cubicBezTo>
                <a:cubicBezTo>
                  <a:pt x="8356" y="21762"/>
                  <a:pt x="8310" y="21775"/>
                  <a:pt x="8264" y="21775"/>
                </a:cubicBezTo>
                <a:cubicBezTo>
                  <a:pt x="8218" y="21775"/>
                  <a:pt x="8172" y="21762"/>
                  <a:pt x="8133" y="21735"/>
                </a:cubicBezTo>
                <a:cubicBezTo>
                  <a:pt x="8108" y="21711"/>
                  <a:pt x="8089" y="21699"/>
                  <a:pt x="8075" y="21699"/>
                </a:cubicBezTo>
                <a:cubicBezTo>
                  <a:pt x="8043" y="21699"/>
                  <a:pt x="8036" y="21758"/>
                  <a:pt x="8054" y="21867"/>
                </a:cubicBezTo>
                <a:cubicBezTo>
                  <a:pt x="8054" y="22022"/>
                  <a:pt x="8035" y="22083"/>
                  <a:pt x="7951" y="22083"/>
                </a:cubicBezTo>
                <a:cubicBezTo>
                  <a:pt x="7935" y="22083"/>
                  <a:pt x="7917" y="22081"/>
                  <a:pt x="7896" y="22077"/>
                </a:cubicBezTo>
                <a:cubicBezTo>
                  <a:pt x="7879" y="22073"/>
                  <a:pt x="7860" y="22071"/>
                  <a:pt x="7842" y="22071"/>
                </a:cubicBezTo>
                <a:cubicBezTo>
                  <a:pt x="7749" y="22071"/>
                  <a:pt x="7651" y="22125"/>
                  <a:pt x="7607" y="22235"/>
                </a:cubicBezTo>
                <a:cubicBezTo>
                  <a:pt x="7572" y="22305"/>
                  <a:pt x="7513" y="22352"/>
                  <a:pt x="7455" y="22352"/>
                </a:cubicBezTo>
                <a:cubicBezTo>
                  <a:pt x="7426" y="22352"/>
                  <a:pt x="7396" y="22340"/>
                  <a:pt x="7370" y="22314"/>
                </a:cubicBezTo>
                <a:cubicBezTo>
                  <a:pt x="7334" y="22278"/>
                  <a:pt x="7304" y="22264"/>
                  <a:pt x="7282" y="22264"/>
                </a:cubicBezTo>
                <a:cubicBezTo>
                  <a:pt x="7254" y="22264"/>
                  <a:pt x="7239" y="22285"/>
                  <a:pt x="7239" y="22314"/>
                </a:cubicBezTo>
                <a:cubicBezTo>
                  <a:pt x="7239" y="22366"/>
                  <a:pt x="7107" y="22472"/>
                  <a:pt x="6976" y="22472"/>
                </a:cubicBezTo>
                <a:cubicBezTo>
                  <a:pt x="6791" y="22498"/>
                  <a:pt x="6791" y="22577"/>
                  <a:pt x="7054" y="22735"/>
                </a:cubicBezTo>
                <a:cubicBezTo>
                  <a:pt x="7276" y="22890"/>
                  <a:pt x="7330" y="22951"/>
                  <a:pt x="7153" y="22951"/>
                </a:cubicBezTo>
                <a:cubicBezTo>
                  <a:pt x="7120" y="22951"/>
                  <a:pt x="7078" y="22949"/>
                  <a:pt x="7028" y="22945"/>
                </a:cubicBezTo>
                <a:cubicBezTo>
                  <a:pt x="6844" y="22945"/>
                  <a:pt x="6660" y="22998"/>
                  <a:pt x="6634" y="23077"/>
                </a:cubicBezTo>
                <a:cubicBezTo>
                  <a:pt x="6502" y="23234"/>
                  <a:pt x="6344" y="23392"/>
                  <a:pt x="6160" y="23471"/>
                </a:cubicBezTo>
                <a:cubicBezTo>
                  <a:pt x="5766" y="23708"/>
                  <a:pt x="5766" y="23708"/>
                  <a:pt x="6081" y="23944"/>
                </a:cubicBezTo>
                <a:cubicBezTo>
                  <a:pt x="6209" y="24033"/>
                  <a:pt x="6299" y="24079"/>
                  <a:pt x="6373" y="24079"/>
                </a:cubicBezTo>
                <a:cubicBezTo>
                  <a:pt x="6452" y="24079"/>
                  <a:pt x="6513" y="24027"/>
                  <a:pt x="6581" y="23918"/>
                </a:cubicBezTo>
                <a:cubicBezTo>
                  <a:pt x="6644" y="23793"/>
                  <a:pt x="6739" y="23718"/>
                  <a:pt x="6802" y="23718"/>
                </a:cubicBezTo>
                <a:cubicBezTo>
                  <a:pt x="6819" y="23718"/>
                  <a:pt x="6833" y="23723"/>
                  <a:pt x="6844" y="23734"/>
                </a:cubicBezTo>
                <a:lnTo>
                  <a:pt x="7291" y="24050"/>
                </a:lnTo>
                <a:cubicBezTo>
                  <a:pt x="7449" y="24181"/>
                  <a:pt x="7791" y="24444"/>
                  <a:pt x="8054" y="24628"/>
                </a:cubicBezTo>
                <a:cubicBezTo>
                  <a:pt x="8238" y="24812"/>
                  <a:pt x="8448" y="24944"/>
                  <a:pt x="8711" y="25049"/>
                </a:cubicBezTo>
                <a:cubicBezTo>
                  <a:pt x="8922" y="25075"/>
                  <a:pt x="9001" y="25549"/>
                  <a:pt x="8817" y="25707"/>
                </a:cubicBezTo>
                <a:cubicBezTo>
                  <a:pt x="8795" y="25728"/>
                  <a:pt x="8772" y="25737"/>
                  <a:pt x="8749" y="25737"/>
                </a:cubicBezTo>
                <a:cubicBezTo>
                  <a:pt x="8685" y="25737"/>
                  <a:pt x="8618" y="25664"/>
                  <a:pt x="8580" y="25549"/>
                </a:cubicBezTo>
                <a:cubicBezTo>
                  <a:pt x="8525" y="25440"/>
                  <a:pt x="8458" y="25381"/>
                  <a:pt x="8396" y="25381"/>
                </a:cubicBezTo>
                <a:cubicBezTo>
                  <a:pt x="8368" y="25381"/>
                  <a:pt x="8341" y="25393"/>
                  <a:pt x="8317" y="25417"/>
                </a:cubicBezTo>
                <a:cubicBezTo>
                  <a:pt x="8264" y="25444"/>
                  <a:pt x="8238" y="25549"/>
                  <a:pt x="8291" y="25601"/>
                </a:cubicBezTo>
                <a:cubicBezTo>
                  <a:pt x="8369" y="25785"/>
                  <a:pt x="8396" y="25970"/>
                  <a:pt x="8396" y="26180"/>
                </a:cubicBezTo>
                <a:cubicBezTo>
                  <a:pt x="8422" y="26574"/>
                  <a:pt x="8369" y="26653"/>
                  <a:pt x="8106" y="26732"/>
                </a:cubicBezTo>
                <a:cubicBezTo>
                  <a:pt x="8035" y="26754"/>
                  <a:pt x="7978" y="26765"/>
                  <a:pt x="7930" y="26765"/>
                </a:cubicBezTo>
                <a:cubicBezTo>
                  <a:pt x="7801" y="26765"/>
                  <a:pt x="7743" y="26680"/>
                  <a:pt x="7686" y="26469"/>
                </a:cubicBezTo>
                <a:lnTo>
                  <a:pt x="7580" y="26127"/>
                </a:lnTo>
                <a:lnTo>
                  <a:pt x="7896" y="26338"/>
                </a:lnTo>
                <a:lnTo>
                  <a:pt x="8238" y="26548"/>
                </a:lnTo>
                <a:lnTo>
                  <a:pt x="8159" y="26101"/>
                </a:lnTo>
                <a:cubicBezTo>
                  <a:pt x="8133" y="25838"/>
                  <a:pt x="7975" y="25601"/>
                  <a:pt x="7738" y="25470"/>
                </a:cubicBezTo>
                <a:cubicBezTo>
                  <a:pt x="7620" y="25417"/>
                  <a:pt x="7528" y="25391"/>
                  <a:pt x="7469" y="25391"/>
                </a:cubicBezTo>
                <a:cubicBezTo>
                  <a:pt x="7410" y="25391"/>
                  <a:pt x="7383" y="25417"/>
                  <a:pt x="7396" y="25470"/>
                </a:cubicBezTo>
                <a:cubicBezTo>
                  <a:pt x="7430" y="25623"/>
                  <a:pt x="7321" y="25721"/>
                  <a:pt x="7211" y="25721"/>
                </a:cubicBezTo>
                <a:cubicBezTo>
                  <a:pt x="7151" y="25721"/>
                  <a:pt x="7092" y="25692"/>
                  <a:pt x="7054" y="25628"/>
                </a:cubicBezTo>
                <a:cubicBezTo>
                  <a:pt x="7021" y="25577"/>
                  <a:pt x="6998" y="25548"/>
                  <a:pt x="6985" y="25548"/>
                </a:cubicBezTo>
                <a:cubicBezTo>
                  <a:pt x="6979" y="25548"/>
                  <a:pt x="6976" y="25556"/>
                  <a:pt x="6976" y="25575"/>
                </a:cubicBezTo>
                <a:cubicBezTo>
                  <a:pt x="6976" y="25707"/>
                  <a:pt x="6897" y="25812"/>
                  <a:pt x="6818" y="25891"/>
                </a:cubicBezTo>
                <a:cubicBezTo>
                  <a:pt x="6708" y="26001"/>
                  <a:pt x="6687" y="26047"/>
                  <a:pt x="6801" y="26047"/>
                </a:cubicBezTo>
                <a:cubicBezTo>
                  <a:pt x="6850" y="26047"/>
                  <a:pt x="6925" y="26038"/>
                  <a:pt x="7028" y="26022"/>
                </a:cubicBezTo>
                <a:cubicBezTo>
                  <a:pt x="7103" y="26004"/>
                  <a:pt x="7177" y="25985"/>
                  <a:pt x="7251" y="25985"/>
                </a:cubicBezTo>
                <a:cubicBezTo>
                  <a:pt x="7282" y="25985"/>
                  <a:pt x="7313" y="25988"/>
                  <a:pt x="7344" y="25996"/>
                </a:cubicBezTo>
                <a:cubicBezTo>
                  <a:pt x="7186" y="26048"/>
                  <a:pt x="7265" y="26811"/>
                  <a:pt x="7449" y="26837"/>
                </a:cubicBezTo>
                <a:cubicBezTo>
                  <a:pt x="7554" y="26864"/>
                  <a:pt x="7423" y="26916"/>
                  <a:pt x="7133" y="26943"/>
                </a:cubicBezTo>
                <a:cubicBezTo>
                  <a:pt x="6581" y="26995"/>
                  <a:pt x="6450" y="27232"/>
                  <a:pt x="6923" y="27311"/>
                </a:cubicBezTo>
                <a:cubicBezTo>
                  <a:pt x="7291" y="27363"/>
                  <a:pt x="7291" y="27416"/>
                  <a:pt x="7002" y="27863"/>
                </a:cubicBezTo>
                <a:cubicBezTo>
                  <a:pt x="6910" y="28001"/>
                  <a:pt x="6854" y="28068"/>
                  <a:pt x="6833" y="28068"/>
                </a:cubicBezTo>
                <a:cubicBezTo>
                  <a:pt x="6819" y="28068"/>
                  <a:pt x="6822" y="28034"/>
                  <a:pt x="6844" y="27968"/>
                </a:cubicBezTo>
                <a:cubicBezTo>
                  <a:pt x="6888" y="27836"/>
                  <a:pt x="6858" y="27778"/>
                  <a:pt x="6770" y="27778"/>
                </a:cubicBezTo>
                <a:cubicBezTo>
                  <a:pt x="6753" y="27778"/>
                  <a:pt x="6734" y="27780"/>
                  <a:pt x="6713" y="27784"/>
                </a:cubicBezTo>
                <a:cubicBezTo>
                  <a:pt x="6607" y="27837"/>
                  <a:pt x="6555" y="27995"/>
                  <a:pt x="6607" y="28100"/>
                </a:cubicBezTo>
                <a:cubicBezTo>
                  <a:pt x="6660" y="28258"/>
                  <a:pt x="6713" y="28442"/>
                  <a:pt x="6686" y="28626"/>
                </a:cubicBezTo>
                <a:cubicBezTo>
                  <a:pt x="6686" y="28766"/>
                  <a:pt x="6663" y="28825"/>
                  <a:pt x="6593" y="28825"/>
                </a:cubicBezTo>
                <a:cubicBezTo>
                  <a:pt x="6558" y="28825"/>
                  <a:pt x="6511" y="28810"/>
                  <a:pt x="6450" y="28784"/>
                </a:cubicBezTo>
                <a:cubicBezTo>
                  <a:pt x="6318" y="28757"/>
                  <a:pt x="6239" y="28626"/>
                  <a:pt x="6265" y="28494"/>
                </a:cubicBezTo>
                <a:cubicBezTo>
                  <a:pt x="6292" y="28389"/>
                  <a:pt x="6239" y="28258"/>
                  <a:pt x="6160" y="28231"/>
                </a:cubicBezTo>
                <a:cubicBezTo>
                  <a:pt x="6029" y="28205"/>
                  <a:pt x="6029" y="28152"/>
                  <a:pt x="6108" y="28074"/>
                </a:cubicBezTo>
                <a:cubicBezTo>
                  <a:pt x="6187" y="27995"/>
                  <a:pt x="6134" y="27942"/>
                  <a:pt x="5924" y="27942"/>
                </a:cubicBezTo>
                <a:cubicBezTo>
                  <a:pt x="5739" y="27942"/>
                  <a:pt x="5608" y="27889"/>
                  <a:pt x="5634" y="27837"/>
                </a:cubicBezTo>
                <a:cubicBezTo>
                  <a:pt x="5634" y="27811"/>
                  <a:pt x="5582" y="27784"/>
                  <a:pt x="5476" y="27784"/>
                </a:cubicBezTo>
                <a:cubicBezTo>
                  <a:pt x="5398" y="27784"/>
                  <a:pt x="5450" y="27916"/>
                  <a:pt x="5634" y="28074"/>
                </a:cubicBezTo>
                <a:cubicBezTo>
                  <a:pt x="5792" y="28258"/>
                  <a:pt x="5897" y="28468"/>
                  <a:pt x="5792" y="28626"/>
                </a:cubicBezTo>
                <a:cubicBezTo>
                  <a:pt x="5708" y="28739"/>
                  <a:pt x="5668" y="28791"/>
                  <a:pt x="5682" y="28791"/>
                </a:cubicBezTo>
                <a:cubicBezTo>
                  <a:pt x="5695" y="28791"/>
                  <a:pt x="5747" y="28752"/>
                  <a:pt x="5845" y="28678"/>
                </a:cubicBezTo>
                <a:cubicBezTo>
                  <a:pt x="5910" y="28626"/>
                  <a:pt x="5970" y="28600"/>
                  <a:pt x="6019" y="28600"/>
                </a:cubicBezTo>
                <a:cubicBezTo>
                  <a:pt x="6068" y="28600"/>
                  <a:pt x="6108" y="28626"/>
                  <a:pt x="6134" y="28678"/>
                </a:cubicBezTo>
                <a:cubicBezTo>
                  <a:pt x="6160" y="28784"/>
                  <a:pt x="6081" y="28941"/>
                  <a:pt x="5871" y="29073"/>
                </a:cubicBezTo>
                <a:cubicBezTo>
                  <a:pt x="5634" y="29231"/>
                  <a:pt x="5582" y="29389"/>
                  <a:pt x="5687" y="29757"/>
                </a:cubicBezTo>
                <a:cubicBezTo>
                  <a:pt x="5739" y="30020"/>
                  <a:pt x="5739" y="30283"/>
                  <a:pt x="5661" y="30362"/>
                </a:cubicBezTo>
                <a:cubicBezTo>
                  <a:pt x="5626" y="30396"/>
                  <a:pt x="5597" y="30415"/>
                  <a:pt x="5581" y="30415"/>
                </a:cubicBezTo>
                <a:cubicBezTo>
                  <a:pt x="5561" y="30415"/>
                  <a:pt x="5564" y="30383"/>
                  <a:pt x="5608" y="30309"/>
                </a:cubicBezTo>
                <a:cubicBezTo>
                  <a:pt x="5661" y="30204"/>
                  <a:pt x="5608" y="30099"/>
                  <a:pt x="5450" y="30020"/>
                </a:cubicBezTo>
                <a:cubicBezTo>
                  <a:pt x="5319" y="29967"/>
                  <a:pt x="5240" y="29836"/>
                  <a:pt x="5266" y="29704"/>
                </a:cubicBezTo>
                <a:cubicBezTo>
                  <a:pt x="5327" y="29543"/>
                  <a:pt x="5232" y="29397"/>
                  <a:pt x="5126" y="29397"/>
                </a:cubicBezTo>
                <a:cubicBezTo>
                  <a:pt x="5094" y="29397"/>
                  <a:pt x="5060" y="29410"/>
                  <a:pt x="5029" y="29441"/>
                </a:cubicBezTo>
                <a:cubicBezTo>
                  <a:pt x="4950" y="29520"/>
                  <a:pt x="4977" y="29652"/>
                  <a:pt x="5056" y="29704"/>
                </a:cubicBezTo>
                <a:cubicBezTo>
                  <a:pt x="5135" y="29783"/>
                  <a:pt x="5161" y="29915"/>
                  <a:pt x="5082" y="29967"/>
                </a:cubicBezTo>
                <a:cubicBezTo>
                  <a:pt x="5041" y="30008"/>
                  <a:pt x="4999" y="30026"/>
                  <a:pt x="4961" y="30026"/>
                </a:cubicBezTo>
                <a:cubicBezTo>
                  <a:pt x="4804" y="30026"/>
                  <a:pt x="4697" y="29726"/>
                  <a:pt x="4845" y="29494"/>
                </a:cubicBezTo>
                <a:cubicBezTo>
                  <a:pt x="4950" y="29362"/>
                  <a:pt x="4950" y="29178"/>
                  <a:pt x="4872" y="29099"/>
                </a:cubicBezTo>
                <a:cubicBezTo>
                  <a:pt x="4793" y="29020"/>
                  <a:pt x="4793" y="28915"/>
                  <a:pt x="4872" y="28836"/>
                </a:cubicBezTo>
                <a:cubicBezTo>
                  <a:pt x="4924" y="28784"/>
                  <a:pt x="4898" y="28678"/>
                  <a:pt x="4819" y="28652"/>
                </a:cubicBezTo>
                <a:cubicBezTo>
                  <a:pt x="4582" y="28547"/>
                  <a:pt x="4635" y="27837"/>
                  <a:pt x="4872" y="27784"/>
                </a:cubicBezTo>
                <a:cubicBezTo>
                  <a:pt x="5003" y="27732"/>
                  <a:pt x="5108" y="27600"/>
                  <a:pt x="5135" y="27442"/>
                </a:cubicBezTo>
                <a:cubicBezTo>
                  <a:pt x="5150" y="27322"/>
                  <a:pt x="5173" y="27262"/>
                  <a:pt x="5215" y="27262"/>
                </a:cubicBezTo>
                <a:cubicBezTo>
                  <a:pt x="5247" y="27262"/>
                  <a:pt x="5289" y="27296"/>
                  <a:pt x="5345" y="27363"/>
                </a:cubicBezTo>
                <a:cubicBezTo>
                  <a:pt x="5401" y="27419"/>
                  <a:pt x="5445" y="27443"/>
                  <a:pt x="5477" y="27443"/>
                </a:cubicBezTo>
                <a:cubicBezTo>
                  <a:pt x="5565" y="27443"/>
                  <a:pt x="5552" y="27254"/>
                  <a:pt x="5398" y="27022"/>
                </a:cubicBezTo>
                <a:cubicBezTo>
                  <a:pt x="5358" y="26963"/>
                  <a:pt x="5305" y="26938"/>
                  <a:pt x="5248" y="26938"/>
                </a:cubicBezTo>
                <a:cubicBezTo>
                  <a:pt x="5076" y="26938"/>
                  <a:pt x="4878" y="27166"/>
                  <a:pt x="4977" y="27363"/>
                </a:cubicBezTo>
                <a:cubicBezTo>
                  <a:pt x="5053" y="27517"/>
                  <a:pt x="4460" y="27943"/>
                  <a:pt x="4185" y="27943"/>
                </a:cubicBezTo>
                <a:cubicBezTo>
                  <a:pt x="4177" y="27943"/>
                  <a:pt x="4169" y="27943"/>
                  <a:pt x="4161" y="27942"/>
                </a:cubicBezTo>
                <a:cubicBezTo>
                  <a:pt x="4056" y="27942"/>
                  <a:pt x="4004" y="27995"/>
                  <a:pt x="4004" y="28100"/>
                </a:cubicBezTo>
                <a:cubicBezTo>
                  <a:pt x="4020" y="28164"/>
                  <a:pt x="4055" y="28198"/>
                  <a:pt x="4098" y="28198"/>
                </a:cubicBezTo>
                <a:cubicBezTo>
                  <a:pt x="4126" y="28198"/>
                  <a:pt x="4157" y="28184"/>
                  <a:pt x="4188" y="28152"/>
                </a:cubicBezTo>
                <a:cubicBezTo>
                  <a:pt x="4207" y="28124"/>
                  <a:pt x="4229" y="28109"/>
                  <a:pt x="4250" y="28109"/>
                </a:cubicBezTo>
                <a:cubicBezTo>
                  <a:pt x="4287" y="28109"/>
                  <a:pt x="4319" y="28156"/>
                  <a:pt x="4319" y="28258"/>
                </a:cubicBezTo>
                <a:cubicBezTo>
                  <a:pt x="4346" y="28468"/>
                  <a:pt x="4424" y="28652"/>
                  <a:pt x="4530" y="28836"/>
                </a:cubicBezTo>
                <a:cubicBezTo>
                  <a:pt x="4703" y="29119"/>
                  <a:pt x="4734" y="29186"/>
                  <a:pt x="4576" y="29186"/>
                </a:cubicBezTo>
                <a:cubicBezTo>
                  <a:pt x="4543" y="29186"/>
                  <a:pt x="4501" y="29183"/>
                  <a:pt x="4451" y="29178"/>
                </a:cubicBezTo>
                <a:cubicBezTo>
                  <a:pt x="4398" y="29168"/>
                  <a:pt x="4346" y="29164"/>
                  <a:pt x="4297" y="29164"/>
                </a:cubicBezTo>
                <a:cubicBezTo>
                  <a:pt x="4079" y="29164"/>
                  <a:pt x="3927" y="29250"/>
                  <a:pt x="4056" y="29336"/>
                </a:cubicBezTo>
                <a:cubicBezTo>
                  <a:pt x="4267" y="29467"/>
                  <a:pt x="4372" y="29652"/>
                  <a:pt x="4267" y="29757"/>
                </a:cubicBezTo>
                <a:cubicBezTo>
                  <a:pt x="4236" y="29788"/>
                  <a:pt x="4203" y="29800"/>
                  <a:pt x="4168" y="29800"/>
                </a:cubicBezTo>
                <a:cubicBezTo>
                  <a:pt x="4084" y="29800"/>
                  <a:pt x="3991" y="29726"/>
                  <a:pt x="3898" y="29652"/>
                </a:cubicBezTo>
                <a:cubicBezTo>
                  <a:pt x="3809" y="29562"/>
                  <a:pt x="3696" y="29509"/>
                  <a:pt x="3582" y="29509"/>
                </a:cubicBezTo>
                <a:cubicBezTo>
                  <a:pt x="3529" y="29509"/>
                  <a:pt x="3476" y="29521"/>
                  <a:pt x="3425" y="29546"/>
                </a:cubicBezTo>
                <a:cubicBezTo>
                  <a:pt x="3379" y="29566"/>
                  <a:pt x="3335" y="29576"/>
                  <a:pt x="3292" y="29576"/>
                </a:cubicBezTo>
                <a:cubicBezTo>
                  <a:pt x="3162" y="29576"/>
                  <a:pt x="3044" y="29487"/>
                  <a:pt x="2925" y="29310"/>
                </a:cubicBezTo>
                <a:cubicBezTo>
                  <a:pt x="2801" y="29135"/>
                  <a:pt x="2711" y="29049"/>
                  <a:pt x="2649" y="29049"/>
                </a:cubicBezTo>
                <a:cubicBezTo>
                  <a:pt x="2580" y="29049"/>
                  <a:pt x="2545" y="29155"/>
                  <a:pt x="2531" y="29362"/>
                </a:cubicBezTo>
                <a:cubicBezTo>
                  <a:pt x="2514" y="29483"/>
                  <a:pt x="2496" y="29536"/>
                  <a:pt x="2464" y="29536"/>
                </a:cubicBezTo>
                <a:cubicBezTo>
                  <a:pt x="2448" y="29536"/>
                  <a:pt x="2427" y="29521"/>
                  <a:pt x="2399" y="29494"/>
                </a:cubicBezTo>
                <a:cubicBezTo>
                  <a:pt x="2355" y="29461"/>
                  <a:pt x="2307" y="29446"/>
                  <a:pt x="2261" y="29446"/>
                </a:cubicBezTo>
                <a:cubicBezTo>
                  <a:pt x="2198" y="29446"/>
                  <a:pt x="2141" y="29474"/>
                  <a:pt x="2110" y="29520"/>
                </a:cubicBezTo>
                <a:cubicBezTo>
                  <a:pt x="2005" y="29599"/>
                  <a:pt x="1900" y="29625"/>
                  <a:pt x="1768" y="29625"/>
                </a:cubicBezTo>
                <a:cubicBezTo>
                  <a:pt x="1714" y="29603"/>
                  <a:pt x="1677" y="29591"/>
                  <a:pt x="1661" y="29591"/>
                </a:cubicBezTo>
                <a:cubicBezTo>
                  <a:pt x="1637" y="29591"/>
                  <a:pt x="1654" y="29616"/>
                  <a:pt x="1716" y="29678"/>
                </a:cubicBezTo>
                <a:cubicBezTo>
                  <a:pt x="1868" y="29855"/>
                  <a:pt x="1139" y="30522"/>
                  <a:pt x="828" y="30522"/>
                </a:cubicBezTo>
                <a:cubicBezTo>
                  <a:pt x="816" y="30522"/>
                  <a:pt x="805" y="30521"/>
                  <a:pt x="795" y="30519"/>
                </a:cubicBezTo>
                <a:cubicBezTo>
                  <a:pt x="758" y="30512"/>
                  <a:pt x="721" y="30508"/>
                  <a:pt x="683" y="30508"/>
                </a:cubicBezTo>
                <a:cubicBezTo>
                  <a:pt x="344" y="30508"/>
                  <a:pt x="1" y="30806"/>
                  <a:pt x="190" y="31019"/>
                </a:cubicBezTo>
                <a:cubicBezTo>
                  <a:pt x="223" y="31101"/>
                  <a:pt x="297" y="31142"/>
                  <a:pt x="380" y="31142"/>
                </a:cubicBezTo>
                <a:cubicBezTo>
                  <a:pt x="430" y="31142"/>
                  <a:pt x="483" y="31128"/>
                  <a:pt x="532" y="31098"/>
                </a:cubicBezTo>
                <a:cubicBezTo>
                  <a:pt x="633" y="31018"/>
                  <a:pt x="748" y="30983"/>
                  <a:pt x="868" y="30983"/>
                </a:cubicBezTo>
                <a:cubicBezTo>
                  <a:pt x="905" y="30983"/>
                  <a:pt x="942" y="30987"/>
                  <a:pt x="979" y="30993"/>
                </a:cubicBezTo>
                <a:cubicBezTo>
                  <a:pt x="1034" y="31006"/>
                  <a:pt x="1079" y="31013"/>
                  <a:pt x="1116" y="31013"/>
                </a:cubicBezTo>
                <a:cubicBezTo>
                  <a:pt x="1223" y="31013"/>
                  <a:pt x="1262" y="30959"/>
                  <a:pt x="1242" y="30861"/>
                </a:cubicBezTo>
                <a:cubicBezTo>
                  <a:pt x="1216" y="30651"/>
                  <a:pt x="1900" y="30072"/>
                  <a:pt x="2399" y="29915"/>
                </a:cubicBezTo>
                <a:cubicBezTo>
                  <a:pt x="2668" y="29821"/>
                  <a:pt x="2927" y="29774"/>
                  <a:pt x="3147" y="29774"/>
                </a:cubicBezTo>
                <a:cubicBezTo>
                  <a:pt x="3422" y="29774"/>
                  <a:pt x="3638" y="29847"/>
                  <a:pt x="3741" y="29993"/>
                </a:cubicBezTo>
                <a:cubicBezTo>
                  <a:pt x="3913" y="30209"/>
                  <a:pt x="3767" y="30514"/>
                  <a:pt x="3578" y="30514"/>
                </a:cubicBezTo>
                <a:cubicBezTo>
                  <a:pt x="3537" y="30514"/>
                  <a:pt x="3494" y="30500"/>
                  <a:pt x="3451" y="30467"/>
                </a:cubicBezTo>
                <a:cubicBezTo>
                  <a:pt x="3372" y="30388"/>
                  <a:pt x="3267" y="30309"/>
                  <a:pt x="3215" y="30283"/>
                </a:cubicBezTo>
                <a:cubicBezTo>
                  <a:pt x="3203" y="30275"/>
                  <a:pt x="3189" y="30271"/>
                  <a:pt x="3173" y="30271"/>
                </a:cubicBezTo>
                <a:cubicBezTo>
                  <a:pt x="2980" y="30271"/>
                  <a:pt x="2537" y="30823"/>
                  <a:pt x="2610" y="30993"/>
                </a:cubicBezTo>
                <a:cubicBezTo>
                  <a:pt x="2636" y="31059"/>
                  <a:pt x="2662" y="31091"/>
                  <a:pt x="2685" y="31091"/>
                </a:cubicBezTo>
                <a:cubicBezTo>
                  <a:pt x="2708" y="31091"/>
                  <a:pt x="2728" y="31059"/>
                  <a:pt x="2741" y="30993"/>
                </a:cubicBezTo>
                <a:cubicBezTo>
                  <a:pt x="2768" y="30940"/>
                  <a:pt x="2807" y="30914"/>
                  <a:pt x="2856" y="30914"/>
                </a:cubicBezTo>
                <a:cubicBezTo>
                  <a:pt x="2906" y="30914"/>
                  <a:pt x="2965" y="30940"/>
                  <a:pt x="3031" y="30993"/>
                </a:cubicBezTo>
                <a:cubicBezTo>
                  <a:pt x="3226" y="31188"/>
                  <a:pt x="3160" y="31340"/>
                  <a:pt x="2972" y="31340"/>
                </a:cubicBezTo>
                <a:cubicBezTo>
                  <a:pt x="2908" y="31340"/>
                  <a:pt x="2829" y="31322"/>
                  <a:pt x="2741" y="31282"/>
                </a:cubicBezTo>
                <a:cubicBezTo>
                  <a:pt x="2637" y="31237"/>
                  <a:pt x="2547" y="31218"/>
                  <a:pt x="2477" y="31218"/>
                </a:cubicBezTo>
                <a:cubicBezTo>
                  <a:pt x="2300" y="31218"/>
                  <a:pt x="2249" y="31342"/>
                  <a:pt x="2399" y="31493"/>
                </a:cubicBezTo>
                <a:cubicBezTo>
                  <a:pt x="2478" y="31571"/>
                  <a:pt x="2478" y="31703"/>
                  <a:pt x="2399" y="31782"/>
                </a:cubicBezTo>
                <a:cubicBezTo>
                  <a:pt x="2329" y="31852"/>
                  <a:pt x="2329" y="31875"/>
                  <a:pt x="2392" y="31875"/>
                </a:cubicBezTo>
                <a:cubicBezTo>
                  <a:pt x="2423" y="31875"/>
                  <a:pt x="2470" y="31869"/>
                  <a:pt x="2531" y="31861"/>
                </a:cubicBezTo>
                <a:cubicBezTo>
                  <a:pt x="2662" y="31834"/>
                  <a:pt x="2768" y="31729"/>
                  <a:pt x="2846" y="31624"/>
                </a:cubicBezTo>
                <a:cubicBezTo>
                  <a:pt x="2859" y="31575"/>
                  <a:pt x="2871" y="31555"/>
                  <a:pt x="2883" y="31555"/>
                </a:cubicBezTo>
                <a:cubicBezTo>
                  <a:pt x="2897" y="31555"/>
                  <a:pt x="2911" y="31582"/>
                  <a:pt x="2925" y="31624"/>
                </a:cubicBezTo>
                <a:cubicBezTo>
                  <a:pt x="2925" y="31711"/>
                  <a:pt x="2998" y="31762"/>
                  <a:pt x="3082" y="31762"/>
                </a:cubicBezTo>
                <a:cubicBezTo>
                  <a:pt x="3100" y="31762"/>
                  <a:pt x="3118" y="31760"/>
                  <a:pt x="3136" y="31756"/>
                </a:cubicBezTo>
                <a:cubicBezTo>
                  <a:pt x="3145" y="31753"/>
                  <a:pt x="3153" y="31752"/>
                  <a:pt x="3161" y="31752"/>
                </a:cubicBezTo>
                <a:cubicBezTo>
                  <a:pt x="3249" y="31752"/>
                  <a:pt x="3291" y="31881"/>
                  <a:pt x="3267" y="32097"/>
                </a:cubicBezTo>
                <a:cubicBezTo>
                  <a:pt x="3188" y="32308"/>
                  <a:pt x="3294" y="32518"/>
                  <a:pt x="3478" y="32623"/>
                </a:cubicBezTo>
                <a:cubicBezTo>
                  <a:pt x="3530" y="32650"/>
                  <a:pt x="3557" y="32676"/>
                  <a:pt x="3609" y="32702"/>
                </a:cubicBezTo>
                <a:lnTo>
                  <a:pt x="5266" y="32676"/>
                </a:lnTo>
                <a:cubicBezTo>
                  <a:pt x="5292" y="32650"/>
                  <a:pt x="5319" y="32623"/>
                  <a:pt x="5345" y="32597"/>
                </a:cubicBezTo>
                <a:cubicBezTo>
                  <a:pt x="5371" y="32571"/>
                  <a:pt x="5411" y="32558"/>
                  <a:pt x="5450" y="32558"/>
                </a:cubicBezTo>
                <a:cubicBezTo>
                  <a:pt x="5490" y="32558"/>
                  <a:pt x="5529" y="32571"/>
                  <a:pt x="5555" y="32597"/>
                </a:cubicBezTo>
                <a:cubicBezTo>
                  <a:pt x="5582" y="32623"/>
                  <a:pt x="5582" y="32650"/>
                  <a:pt x="5582" y="32676"/>
                </a:cubicBezTo>
                <a:cubicBezTo>
                  <a:pt x="9474" y="32650"/>
                  <a:pt x="13393" y="32623"/>
                  <a:pt x="17285" y="32597"/>
                </a:cubicBezTo>
                <a:lnTo>
                  <a:pt x="28279" y="32597"/>
                </a:lnTo>
                <a:lnTo>
                  <a:pt x="28279" y="26574"/>
                </a:lnTo>
                <a:cubicBezTo>
                  <a:pt x="28226" y="26496"/>
                  <a:pt x="28226" y="26417"/>
                  <a:pt x="28279" y="26338"/>
                </a:cubicBezTo>
                <a:lnTo>
                  <a:pt x="28279" y="22077"/>
                </a:lnTo>
                <a:lnTo>
                  <a:pt x="28279" y="21709"/>
                </a:lnTo>
                <a:cubicBezTo>
                  <a:pt x="28147" y="21683"/>
                  <a:pt x="28068" y="21656"/>
                  <a:pt x="28042" y="21577"/>
                </a:cubicBezTo>
                <a:cubicBezTo>
                  <a:pt x="27989" y="21499"/>
                  <a:pt x="27937" y="21393"/>
                  <a:pt x="27858" y="21314"/>
                </a:cubicBezTo>
                <a:cubicBezTo>
                  <a:pt x="27805" y="21262"/>
                  <a:pt x="27884" y="21209"/>
                  <a:pt x="28042" y="21209"/>
                </a:cubicBezTo>
                <a:cubicBezTo>
                  <a:pt x="28121" y="21209"/>
                  <a:pt x="28200" y="21236"/>
                  <a:pt x="28279" y="21262"/>
                </a:cubicBezTo>
                <a:lnTo>
                  <a:pt x="28279" y="20184"/>
                </a:lnTo>
                <a:lnTo>
                  <a:pt x="28252" y="20184"/>
                </a:lnTo>
                <a:cubicBezTo>
                  <a:pt x="28226" y="20157"/>
                  <a:pt x="28226" y="20078"/>
                  <a:pt x="28279" y="19999"/>
                </a:cubicBezTo>
                <a:lnTo>
                  <a:pt x="28279" y="18132"/>
                </a:lnTo>
                <a:cubicBezTo>
                  <a:pt x="28226" y="18080"/>
                  <a:pt x="28173" y="18053"/>
                  <a:pt x="28121" y="18001"/>
                </a:cubicBezTo>
                <a:cubicBezTo>
                  <a:pt x="27976" y="17877"/>
                  <a:pt x="27945" y="17834"/>
                  <a:pt x="28028" y="17834"/>
                </a:cubicBezTo>
                <a:cubicBezTo>
                  <a:pt x="28050" y="17834"/>
                  <a:pt x="28081" y="17837"/>
                  <a:pt x="28121" y="17843"/>
                </a:cubicBezTo>
                <a:lnTo>
                  <a:pt x="28252" y="17843"/>
                </a:lnTo>
                <a:lnTo>
                  <a:pt x="28252" y="15002"/>
                </a:lnTo>
                <a:lnTo>
                  <a:pt x="28200" y="14924"/>
                </a:lnTo>
                <a:cubicBezTo>
                  <a:pt x="28082" y="14734"/>
                  <a:pt x="27942" y="14630"/>
                  <a:pt x="27820" y="14630"/>
                </a:cubicBezTo>
                <a:cubicBezTo>
                  <a:pt x="27806" y="14630"/>
                  <a:pt x="27792" y="14632"/>
                  <a:pt x="27779" y="14634"/>
                </a:cubicBezTo>
                <a:cubicBezTo>
                  <a:pt x="27742" y="14649"/>
                  <a:pt x="27710" y="14655"/>
                  <a:pt x="27682" y="14655"/>
                </a:cubicBezTo>
                <a:cubicBezTo>
                  <a:pt x="27612" y="14655"/>
                  <a:pt x="27576" y="14612"/>
                  <a:pt x="27595" y="14555"/>
                </a:cubicBezTo>
                <a:cubicBezTo>
                  <a:pt x="27595" y="14504"/>
                  <a:pt x="27639" y="14475"/>
                  <a:pt x="27698" y="14475"/>
                </a:cubicBezTo>
                <a:cubicBezTo>
                  <a:pt x="27731" y="14475"/>
                  <a:pt x="27768" y="14484"/>
                  <a:pt x="27805" y="14503"/>
                </a:cubicBezTo>
                <a:cubicBezTo>
                  <a:pt x="27839" y="14519"/>
                  <a:pt x="27867" y="14528"/>
                  <a:pt x="27889" y="14528"/>
                </a:cubicBezTo>
                <a:cubicBezTo>
                  <a:pt x="27938" y="14528"/>
                  <a:pt x="27963" y="14487"/>
                  <a:pt x="27963" y="14398"/>
                </a:cubicBezTo>
                <a:cubicBezTo>
                  <a:pt x="27956" y="14368"/>
                  <a:pt x="27961" y="14355"/>
                  <a:pt x="27976" y="14355"/>
                </a:cubicBezTo>
                <a:cubicBezTo>
                  <a:pt x="28016" y="14355"/>
                  <a:pt x="28127" y="14442"/>
                  <a:pt x="28279" y="14555"/>
                </a:cubicBezTo>
                <a:lnTo>
                  <a:pt x="28279" y="14108"/>
                </a:lnTo>
                <a:cubicBezTo>
                  <a:pt x="28212" y="14125"/>
                  <a:pt x="28116" y="14134"/>
                  <a:pt x="28016" y="14134"/>
                </a:cubicBezTo>
                <a:cubicBezTo>
                  <a:pt x="27799" y="14134"/>
                  <a:pt x="27560" y="14093"/>
                  <a:pt x="27542" y="14003"/>
                </a:cubicBezTo>
                <a:cubicBezTo>
                  <a:pt x="27542" y="13977"/>
                  <a:pt x="27674" y="13819"/>
                  <a:pt x="27884" y="13661"/>
                </a:cubicBezTo>
                <a:cubicBezTo>
                  <a:pt x="28200" y="13398"/>
                  <a:pt x="28200" y="13372"/>
                  <a:pt x="27937" y="13214"/>
                </a:cubicBezTo>
                <a:cubicBezTo>
                  <a:pt x="27827" y="13159"/>
                  <a:pt x="27763" y="13132"/>
                  <a:pt x="27734" y="13132"/>
                </a:cubicBezTo>
                <a:cubicBezTo>
                  <a:pt x="27692" y="13132"/>
                  <a:pt x="27718" y="13186"/>
                  <a:pt x="27779" y="13293"/>
                </a:cubicBezTo>
                <a:cubicBezTo>
                  <a:pt x="27884" y="13451"/>
                  <a:pt x="27569" y="13845"/>
                  <a:pt x="27121" y="13977"/>
                </a:cubicBezTo>
                <a:cubicBezTo>
                  <a:pt x="27055" y="13993"/>
                  <a:pt x="27001" y="14001"/>
                  <a:pt x="26958" y="14001"/>
                </a:cubicBezTo>
                <a:cubicBezTo>
                  <a:pt x="26799" y="14001"/>
                  <a:pt x="26814" y="13897"/>
                  <a:pt x="27043" y="13793"/>
                </a:cubicBezTo>
                <a:cubicBezTo>
                  <a:pt x="27253" y="13714"/>
                  <a:pt x="27227" y="13661"/>
                  <a:pt x="27016" y="13556"/>
                </a:cubicBezTo>
                <a:cubicBezTo>
                  <a:pt x="26885" y="13477"/>
                  <a:pt x="26806" y="13372"/>
                  <a:pt x="26858" y="13319"/>
                </a:cubicBezTo>
                <a:cubicBezTo>
                  <a:pt x="26886" y="13301"/>
                  <a:pt x="26918" y="13292"/>
                  <a:pt x="26950" y="13292"/>
                </a:cubicBezTo>
                <a:cubicBezTo>
                  <a:pt x="27009" y="13292"/>
                  <a:pt x="27070" y="13321"/>
                  <a:pt x="27121" y="13372"/>
                </a:cubicBezTo>
                <a:cubicBezTo>
                  <a:pt x="27150" y="13415"/>
                  <a:pt x="27203" y="13435"/>
                  <a:pt x="27258" y="13435"/>
                </a:cubicBezTo>
                <a:cubicBezTo>
                  <a:pt x="27303" y="13435"/>
                  <a:pt x="27349" y="13422"/>
                  <a:pt x="27384" y="13398"/>
                </a:cubicBezTo>
                <a:cubicBezTo>
                  <a:pt x="27437" y="13346"/>
                  <a:pt x="27437" y="13240"/>
                  <a:pt x="27384" y="13188"/>
                </a:cubicBezTo>
                <a:cubicBezTo>
                  <a:pt x="27332" y="13135"/>
                  <a:pt x="27358" y="13056"/>
                  <a:pt x="27437" y="13030"/>
                </a:cubicBezTo>
                <a:cubicBezTo>
                  <a:pt x="27542" y="13004"/>
                  <a:pt x="27437" y="12951"/>
                  <a:pt x="27253" y="12872"/>
                </a:cubicBezTo>
                <a:cubicBezTo>
                  <a:pt x="27186" y="12855"/>
                  <a:pt x="27125" y="12847"/>
                  <a:pt x="27072" y="12847"/>
                </a:cubicBezTo>
                <a:cubicBezTo>
                  <a:pt x="26958" y="12847"/>
                  <a:pt x="26885" y="12887"/>
                  <a:pt x="26885" y="12977"/>
                </a:cubicBezTo>
                <a:cubicBezTo>
                  <a:pt x="26898" y="13030"/>
                  <a:pt x="26885" y="13056"/>
                  <a:pt x="26855" y="13056"/>
                </a:cubicBezTo>
                <a:cubicBezTo>
                  <a:pt x="26826" y="13056"/>
                  <a:pt x="26780" y="13030"/>
                  <a:pt x="26727" y="12977"/>
                </a:cubicBezTo>
                <a:cubicBezTo>
                  <a:pt x="26664" y="12914"/>
                  <a:pt x="26613" y="12875"/>
                  <a:pt x="26580" y="12875"/>
                </a:cubicBezTo>
                <a:cubicBezTo>
                  <a:pt x="26544" y="12875"/>
                  <a:pt x="26529" y="12921"/>
                  <a:pt x="26543" y="13030"/>
                </a:cubicBezTo>
                <a:cubicBezTo>
                  <a:pt x="26563" y="13191"/>
                  <a:pt x="26552" y="13259"/>
                  <a:pt x="26452" y="13259"/>
                </a:cubicBezTo>
                <a:cubicBezTo>
                  <a:pt x="26422" y="13259"/>
                  <a:pt x="26382" y="13253"/>
                  <a:pt x="26332" y="13240"/>
                </a:cubicBezTo>
                <a:cubicBezTo>
                  <a:pt x="26017" y="13214"/>
                  <a:pt x="26069" y="12846"/>
                  <a:pt x="26464" y="12320"/>
                </a:cubicBezTo>
                <a:cubicBezTo>
                  <a:pt x="26595" y="12057"/>
                  <a:pt x="26885" y="11873"/>
                  <a:pt x="27200" y="11873"/>
                </a:cubicBezTo>
                <a:cubicBezTo>
                  <a:pt x="27542" y="11846"/>
                  <a:pt x="27858" y="11662"/>
                  <a:pt x="28068" y="11373"/>
                </a:cubicBezTo>
                <a:cubicBezTo>
                  <a:pt x="28147" y="11268"/>
                  <a:pt x="28226" y="11215"/>
                  <a:pt x="28279" y="11136"/>
                </a:cubicBezTo>
                <a:cubicBezTo>
                  <a:pt x="28279" y="10295"/>
                  <a:pt x="28279" y="9427"/>
                  <a:pt x="28305" y="8559"/>
                </a:cubicBezTo>
                <a:lnTo>
                  <a:pt x="28279" y="8559"/>
                </a:lnTo>
                <a:cubicBezTo>
                  <a:pt x="28226" y="8506"/>
                  <a:pt x="28252" y="8454"/>
                  <a:pt x="28305" y="8427"/>
                </a:cubicBezTo>
                <a:cubicBezTo>
                  <a:pt x="28305" y="7454"/>
                  <a:pt x="28331" y="6508"/>
                  <a:pt x="28331" y="5534"/>
                </a:cubicBezTo>
                <a:lnTo>
                  <a:pt x="28331" y="5219"/>
                </a:lnTo>
                <a:cubicBezTo>
                  <a:pt x="28305" y="5219"/>
                  <a:pt x="28252" y="5219"/>
                  <a:pt x="28226" y="5193"/>
                </a:cubicBezTo>
                <a:cubicBezTo>
                  <a:pt x="28173" y="5140"/>
                  <a:pt x="28173" y="5035"/>
                  <a:pt x="28226" y="4982"/>
                </a:cubicBezTo>
                <a:cubicBezTo>
                  <a:pt x="28252" y="4956"/>
                  <a:pt x="28305" y="4930"/>
                  <a:pt x="28331" y="4930"/>
                </a:cubicBezTo>
                <a:cubicBezTo>
                  <a:pt x="28331" y="3299"/>
                  <a:pt x="28358" y="1695"/>
                  <a:pt x="28384" y="90"/>
                </a:cubicBezTo>
                <a:cubicBezTo>
                  <a:pt x="28343" y="30"/>
                  <a:pt x="28307" y="0"/>
                  <a:pt x="28265" y="0"/>
                </a:cubicBezTo>
                <a:close/>
              </a:path>
            </a:pathLst>
          </a:cu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85" name="Google Shape;485;p18"/>
          <p:cNvSpPr/>
          <p:nvPr/>
        </p:nvSpPr>
        <p:spPr>
          <a:xfrm rot="-3245667" flipH="1">
            <a:off x="4037955" y="53024"/>
            <a:ext cx="3071644" cy="512104"/>
          </a:xfrm>
          <a:custGeom>
            <a:avLst/>
            <a:gdLst/>
            <a:ahLst/>
            <a:cxnLst/>
            <a:rect l="l" t="t" r="r" b="b"/>
            <a:pathLst>
              <a:path w="59518" h="6576" extrusionOk="0">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486" name="Google Shape;486;p18"/>
          <p:cNvGrpSpPr/>
          <p:nvPr/>
        </p:nvGrpSpPr>
        <p:grpSpPr>
          <a:xfrm flipH="1">
            <a:off x="5656168" y="7157746"/>
            <a:ext cx="510339" cy="1586743"/>
            <a:chOff x="4196925" y="3580075"/>
            <a:chExt cx="184125" cy="222925"/>
          </a:xfrm>
        </p:grpSpPr>
        <p:sp>
          <p:nvSpPr>
            <p:cNvPr id="487" name="Google Shape;487;p18"/>
            <p:cNvSpPr/>
            <p:nvPr/>
          </p:nvSpPr>
          <p:spPr>
            <a:xfrm>
              <a:off x="4196925" y="3602175"/>
              <a:ext cx="50000" cy="47925"/>
            </a:xfrm>
            <a:custGeom>
              <a:avLst/>
              <a:gdLst/>
              <a:ahLst/>
              <a:cxnLst/>
              <a:rect l="l" t="t" r="r" b="b"/>
              <a:pathLst>
                <a:path w="2000" h="1917" extrusionOk="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8" name="Google Shape;488;p18"/>
            <p:cNvSpPr/>
            <p:nvPr/>
          </p:nvSpPr>
          <p:spPr>
            <a:xfrm>
              <a:off x="4200875" y="3760625"/>
              <a:ext cx="46700" cy="42375"/>
            </a:xfrm>
            <a:custGeom>
              <a:avLst/>
              <a:gdLst/>
              <a:ahLst/>
              <a:cxnLst/>
              <a:rect l="l" t="t" r="r" b="b"/>
              <a:pathLst>
                <a:path w="1868" h="1695" extrusionOk="0">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89" name="Google Shape;489;p18"/>
            <p:cNvSpPr/>
            <p:nvPr/>
          </p:nvSpPr>
          <p:spPr>
            <a:xfrm>
              <a:off x="4301475" y="3580075"/>
              <a:ext cx="36850" cy="41450"/>
            </a:xfrm>
            <a:custGeom>
              <a:avLst/>
              <a:gdLst/>
              <a:ahLst/>
              <a:cxnLst/>
              <a:rect l="l" t="t" r="r" b="b"/>
              <a:pathLst>
                <a:path w="1474" h="1658" extrusionOk="0">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0" name="Google Shape;490;p18"/>
            <p:cNvSpPr/>
            <p:nvPr/>
          </p:nvSpPr>
          <p:spPr>
            <a:xfrm>
              <a:off x="4340925" y="3669875"/>
              <a:ext cx="40125" cy="38875"/>
            </a:xfrm>
            <a:custGeom>
              <a:avLst/>
              <a:gdLst/>
              <a:ahLst/>
              <a:cxnLst/>
              <a:rect l="l" t="t" r="r" b="b"/>
              <a:pathLst>
                <a:path w="1605" h="1555" extrusionOk="0">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1" name="Google Shape;491;p18"/>
            <p:cNvSpPr/>
            <p:nvPr/>
          </p:nvSpPr>
          <p:spPr>
            <a:xfrm>
              <a:off x="4258075" y="3649950"/>
              <a:ext cx="44075" cy="38650"/>
            </a:xfrm>
            <a:custGeom>
              <a:avLst/>
              <a:gdLst/>
              <a:ahLst/>
              <a:cxnLst/>
              <a:rect l="l" t="t" r="r" b="b"/>
              <a:pathLst>
                <a:path w="1763" h="1546" extrusionOk="0">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2" name="Google Shape;492;p18"/>
            <p:cNvSpPr/>
            <p:nvPr/>
          </p:nvSpPr>
          <p:spPr>
            <a:xfrm>
              <a:off x="4274500" y="3714200"/>
              <a:ext cx="36850" cy="36850"/>
            </a:xfrm>
            <a:custGeom>
              <a:avLst/>
              <a:gdLst/>
              <a:ahLst/>
              <a:cxnLst/>
              <a:rect l="l" t="t" r="r" b="b"/>
              <a:pathLst>
                <a:path w="1474" h="1474" extrusionOk="0">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493" name="Google Shape;493;p18"/>
          <p:cNvSpPr/>
          <p:nvPr/>
        </p:nvSpPr>
        <p:spPr>
          <a:xfrm rot="-3245667" flipH="1">
            <a:off x="570123" y="53024"/>
            <a:ext cx="3071644" cy="512104"/>
          </a:xfrm>
          <a:custGeom>
            <a:avLst/>
            <a:gdLst/>
            <a:ahLst/>
            <a:cxnLst/>
            <a:rect l="l" t="t" r="r" b="b"/>
            <a:pathLst>
              <a:path w="59518" h="6576" extrusionOk="0">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chemeClr val="accent4"/>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numbers" userDrawn="1">
  <p:cSld name="CUSTOM_4">
    <p:spTree>
      <p:nvGrpSpPr>
        <p:cNvPr id="1" name="Shape 569"/>
        <p:cNvGrpSpPr/>
        <p:nvPr/>
      </p:nvGrpSpPr>
      <p:grpSpPr>
        <a:xfrm>
          <a:off x="0" y="0"/>
          <a:ext cx="0" cy="0"/>
          <a:chOff x="0" y="0"/>
          <a:chExt cx="0" cy="0"/>
        </a:xfrm>
      </p:grpSpPr>
      <p:sp>
        <p:nvSpPr>
          <p:cNvPr id="2" name="Rectangle 1">
            <a:extLst>
              <a:ext uri="{FF2B5EF4-FFF2-40B4-BE49-F238E27FC236}">
                <a16:creationId xmlns:a16="http://schemas.microsoft.com/office/drawing/2014/main" id="{B5D16F81-F5C7-4FE1-8661-9EC318640CF9}"/>
              </a:ext>
            </a:extLst>
          </p:cNvPr>
          <p:cNvSpPr/>
          <p:nvPr userDrawn="1"/>
        </p:nvSpPr>
        <p:spPr>
          <a:xfrm>
            <a:off x="4451060" y="0"/>
            <a:ext cx="2406941" cy="100303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71" name="Google Shape;571;p22"/>
          <p:cNvGrpSpPr/>
          <p:nvPr/>
        </p:nvGrpSpPr>
        <p:grpSpPr>
          <a:xfrm flipH="1">
            <a:off x="3689300" y="5848954"/>
            <a:ext cx="3923396" cy="6538558"/>
            <a:chOff x="472490" y="1146963"/>
            <a:chExt cx="5231195" cy="5793831"/>
          </a:xfrm>
        </p:grpSpPr>
        <p:grpSp>
          <p:nvGrpSpPr>
            <p:cNvPr id="572" name="Google Shape;572;p22"/>
            <p:cNvGrpSpPr/>
            <p:nvPr/>
          </p:nvGrpSpPr>
          <p:grpSpPr>
            <a:xfrm rot="-1557506">
              <a:off x="472490" y="1146963"/>
              <a:ext cx="5231195" cy="5793831"/>
              <a:chOff x="0" y="1679550"/>
              <a:chExt cx="4330169" cy="4795896"/>
            </a:xfrm>
          </p:grpSpPr>
          <p:sp>
            <p:nvSpPr>
              <p:cNvPr id="573" name="Google Shape;573;p22"/>
              <p:cNvSpPr/>
              <p:nvPr/>
            </p:nvSpPr>
            <p:spPr>
              <a:xfrm rot="-5400000">
                <a:off x="-549649" y="2229199"/>
                <a:ext cx="3476025" cy="2376727"/>
              </a:xfrm>
              <a:custGeom>
                <a:avLst/>
                <a:gdLst/>
                <a:ahLst/>
                <a:cxnLst/>
                <a:rect l="l" t="t" r="r" b="b"/>
                <a:pathLst>
                  <a:path w="66776" h="45658" extrusionOk="0">
                    <a:moveTo>
                      <a:pt x="11572" y="395"/>
                    </a:moveTo>
                    <a:cubicBezTo>
                      <a:pt x="12124" y="422"/>
                      <a:pt x="12256" y="474"/>
                      <a:pt x="12203" y="579"/>
                    </a:cubicBezTo>
                    <a:lnTo>
                      <a:pt x="11572" y="527"/>
                    </a:lnTo>
                    <a:lnTo>
                      <a:pt x="11572" y="395"/>
                    </a:lnTo>
                    <a:close/>
                    <a:moveTo>
                      <a:pt x="7773" y="423"/>
                    </a:moveTo>
                    <a:cubicBezTo>
                      <a:pt x="8059" y="423"/>
                      <a:pt x="8507" y="515"/>
                      <a:pt x="8942" y="553"/>
                    </a:cubicBezTo>
                    <a:cubicBezTo>
                      <a:pt x="8942" y="582"/>
                      <a:pt x="8857" y="593"/>
                      <a:pt x="8728" y="593"/>
                    </a:cubicBezTo>
                    <a:cubicBezTo>
                      <a:pt x="8380" y="593"/>
                      <a:pt x="7714" y="513"/>
                      <a:pt x="7522" y="474"/>
                    </a:cubicBezTo>
                    <a:cubicBezTo>
                      <a:pt x="7574" y="437"/>
                      <a:pt x="7661" y="423"/>
                      <a:pt x="7773" y="423"/>
                    </a:cubicBezTo>
                    <a:close/>
                    <a:moveTo>
                      <a:pt x="8732" y="632"/>
                    </a:moveTo>
                    <a:cubicBezTo>
                      <a:pt x="8968" y="658"/>
                      <a:pt x="8916" y="711"/>
                      <a:pt x="8942" y="764"/>
                    </a:cubicBezTo>
                    <a:cubicBezTo>
                      <a:pt x="8718" y="733"/>
                      <a:pt x="8588" y="726"/>
                      <a:pt x="8485" y="726"/>
                    </a:cubicBezTo>
                    <a:cubicBezTo>
                      <a:pt x="8401" y="726"/>
                      <a:pt x="8334" y="731"/>
                      <a:pt x="8247" y="731"/>
                    </a:cubicBezTo>
                    <a:cubicBezTo>
                      <a:pt x="8165" y="731"/>
                      <a:pt x="8065" y="727"/>
                      <a:pt x="7916" y="711"/>
                    </a:cubicBezTo>
                    <a:cubicBezTo>
                      <a:pt x="7916" y="606"/>
                      <a:pt x="8495" y="658"/>
                      <a:pt x="8732" y="632"/>
                    </a:cubicBezTo>
                    <a:close/>
                    <a:moveTo>
                      <a:pt x="23355" y="1263"/>
                    </a:moveTo>
                    <a:lnTo>
                      <a:pt x="23355" y="1263"/>
                    </a:lnTo>
                    <a:cubicBezTo>
                      <a:pt x="23381" y="1290"/>
                      <a:pt x="23407" y="1316"/>
                      <a:pt x="23381" y="1342"/>
                    </a:cubicBezTo>
                    <a:cubicBezTo>
                      <a:pt x="23381" y="1316"/>
                      <a:pt x="23381" y="1290"/>
                      <a:pt x="23355" y="1263"/>
                    </a:cubicBezTo>
                    <a:close/>
                    <a:moveTo>
                      <a:pt x="15465" y="2368"/>
                    </a:moveTo>
                    <a:lnTo>
                      <a:pt x="15465" y="2368"/>
                    </a:lnTo>
                    <a:cubicBezTo>
                      <a:pt x="16175" y="2447"/>
                      <a:pt x="15806" y="2552"/>
                      <a:pt x="15675" y="2631"/>
                    </a:cubicBezTo>
                    <a:cubicBezTo>
                      <a:pt x="14912" y="2526"/>
                      <a:pt x="15517" y="2473"/>
                      <a:pt x="15465" y="2368"/>
                    </a:cubicBezTo>
                    <a:close/>
                    <a:moveTo>
                      <a:pt x="50804" y="3962"/>
                    </a:moveTo>
                    <a:cubicBezTo>
                      <a:pt x="50823" y="3965"/>
                      <a:pt x="50844" y="3969"/>
                      <a:pt x="50864" y="3972"/>
                    </a:cubicBezTo>
                    <a:cubicBezTo>
                      <a:pt x="50845" y="3968"/>
                      <a:pt x="50825" y="3965"/>
                      <a:pt x="50804" y="3962"/>
                    </a:cubicBezTo>
                    <a:close/>
                    <a:moveTo>
                      <a:pt x="60227" y="3630"/>
                    </a:moveTo>
                    <a:cubicBezTo>
                      <a:pt x="60306" y="3709"/>
                      <a:pt x="60595" y="3893"/>
                      <a:pt x="60832" y="4051"/>
                    </a:cubicBezTo>
                    <a:cubicBezTo>
                      <a:pt x="60622" y="3998"/>
                      <a:pt x="60411" y="3972"/>
                      <a:pt x="60227" y="3946"/>
                    </a:cubicBezTo>
                    <a:cubicBezTo>
                      <a:pt x="60254" y="3841"/>
                      <a:pt x="60175" y="3735"/>
                      <a:pt x="59806" y="3683"/>
                    </a:cubicBezTo>
                    <a:cubicBezTo>
                      <a:pt x="59859" y="3657"/>
                      <a:pt x="60227" y="3683"/>
                      <a:pt x="60227" y="3630"/>
                    </a:cubicBezTo>
                    <a:close/>
                    <a:moveTo>
                      <a:pt x="14860" y="5445"/>
                    </a:moveTo>
                    <a:lnTo>
                      <a:pt x="14860" y="5445"/>
                    </a:lnTo>
                    <a:cubicBezTo>
                      <a:pt x="15333" y="5603"/>
                      <a:pt x="15754" y="5892"/>
                      <a:pt x="16069" y="6287"/>
                    </a:cubicBezTo>
                    <a:cubicBezTo>
                      <a:pt x="15675" y="6234"/>
                      <a:pt x="16043" y="6129"/>
                      <a:pt x="15254" y="6102"/>
                    </a:cubicBezTo>
                    <a:cubicBezTo>
                      <a:pt x="15386" y="5866"/>
                      <a:pt x="14912" y="5655"/>
                      <a:pt x="14860" y="5445"/>
                    </a:cubicBezTo>
                    <a:close/>
                    <a:moveTo>
                      <a:pt x="53705" y="6339"/>
                    </a:moveTo>
                    <a:lnTo>
                      <a:pt x="53705" y="6339"/>
                    </a:lnTo>
                    <a:cubicBezTo>
                      <a:pt x="54126" y="6365"/>
                      <a:pt x="54099" y="6471"/>
                      <a:pt x="54520" y="6523"/>
                    </a:cubicBezTo>
                    <a:cubicBezTo>
                      <a:pt x="54441" y="6576"/>
                      <a:pt x="53863" y="6497"/>
                      <a:pt x="54099" y="6628"/>
                    </a:cubicBezTo>
                    <a:cubicBezTo>
                      <a:pt x="53521" y="6576"/>
                      <a:pt x="53731" y="6444"/>
                      <a:pt x="53705" y="6339"/>
                    </a:cubicBezTo>
                    <a:close/>
                    <a:moveTo>
                      <a:pt x="53915" y="6891"/>
                    </a:moveTo>
                    <a:cubicBezTo>
                      <a:pt x="54389" y="6944"/>
                      <a:pt x="54757" y="7102"/>
                      <a:pt x="54310" y="7154"/>
                    </a:cubicBezTo>
                    <a:cubicBezTo>
                      <a:pt x="54020" y="7076"/>
                      <a:pt x="53573" y="6918"/>
                      <a:pt x="53915" y="6891"/>
                    </a:cubicBezTo>
                    <a:close/>
                    <a:moveTo>
                      <a:pt x="53310" y="6681"/>
                    </a:moveTo>
                    <a:lnTo>
                      <a:pt x="53310" y="6681"/>
                    </a:lnTo>
                    <a:cubicBezTo>
                      <a:pt x="53363" y="6865"/>
                      <a:pt x="53757" y="7023"/>
                      <a:pt x="53494" y="7207"/>
                    </a:cubicBezTo>
                    <a:cubicBezTo>
                      <a:pt x="52679" y="7076"/>
                      <a:pt x="53231" y="6813"/>
                      <a:pt x="53310" y="6681"/>
                    </a:cubicBezTo>
                    <a:close/>
                    <a:moveTo>
                      <a:pt x="58076" y="7203"/>
                    </a:moveTo>
                    <a:cubicBezTo>
                      <a:pt x="58165" y="7203"/>
                      <a:pt x="58269" y="7212"/>
                      <a:pt x="58386" y="7233"/>
                    </a:cubicBezTo>
                    <a:cubicBezTo>
                      <a:pt x="57939" y="7286"/>
                      <a:pt x="58570" y="7470"/>
                      <a:pt x="58176" y="7496"/>
                    </a:cubicBezTo>
                    <a:cubicBezTo>
                      <a:pt x="57557" y="7452"/>
                      <a:pt x="57607" y="7203"/>
                      <a:pt x="58076" y="7203"/>
                    </a:cubicBezTo>
                    <a:close/>
                    <a:moveTo>
                      <a:pt x="53705" y="7496"/>
                    </a:moveTo>
                    <a:cubicBezTo>
                      <a:pt x="54126" y="7602"/>
                      <a:pt x="54441" y="7733"/>
                      <a:pt x="54099" y="7838"/>
                    </a:cubicBezTo>
                    <a:cubicBezTo>
                      <a:pt x="53652" y="7786"/>
                      <a:pt x="53994" y="7680"/>
                      <a:pt x="53889" y="7628"/>
                    </a:cubicBezTo>
                    <a:cubicBezTo>
                      <a:pt x="53837" y="7621"/>
                      <a:pt x="53796" y="7618"/>
                      <a:pt x="53765" y="7618"/>
                    </a:cubicBezTo>
                    <a:cubicBezTo>
                      <a:pt x="53546" y="7618"/>
                      <a:pt x="53797" y="7763"/>
                      <a:pt x="53705" y="7786"/>
                    </a:cubicBezTo>
                    <a:cubicBezTo>
                      <a:pt x="53074" y="7628"/>
                      <a:pt x="53547" y="7602"/>
                      <a:pt x="53705" y="7496"/>
                    </a:cubicBezTo>
                    <a:close/>
                    <a:moveTo>
                      <a:pt x="13624" y="7838"/>
                    </a:moveTo>
                    <a:lnTo>
                      <a:pt x="13624" y="7838"/>
                    </a:lnTo>
                    <a:cubicBezTo>
                      <a:pt x="14348" y="7913"/>
                      <a:pt x="14049" y="8144"/>
                      <a:pt x="13885" y="8144"/>
                    </a:cubicBezTo>
                    <a:cubicBezTo>
                      <a:pt x="13817" y="8144"/>
                      <a:pt x="13772" y="8104"/>
                      <a:pt x="13834" y="7996"/>
                    </a:cubicBezTo>
                    <a:cubicBezTo>
                      <a:pt x="13650" y="7943"/>
                      <a:pt x="13597" y="7891"/>
                      <a:pt x="13624" y="7838"/>
                    </a:cubicBezTo>
                    <a:close/>
                    <a:moveTo>
                      <a:pt x="54888" y="8864"/>
                    </a:moveTo>
                    <a:lnTo>
                      <a:pt x="54888" y="8864"/>
                    </a:lnTo>
                    <a:cubicBezTo>
                      <a:pt x="55888" y="8995"/>
                      <a:pt x="54836" y="9180"/>
                      <a:pt x="55309" y="9285"/>
                    </a:cubicBezTo>
                    <a:cubicBezTo>
                      <a:pt x="54520" y="9127"/>
                      <a:pt x="55204" y="9074"/>
                      <a:pt x="54888" y="8864"/>
                    </a:cubicBezTo>
                    <a:close/>
                    <a:moveTo>
                      <a:pt x="54073" y="8943"/>
                    </a:moveTo>
                    <a:cubicBezTo>
                      <a:pt x="54494" y="9022"/>
                      <a:pt x="54310" y="9258"/>
                      <a:pt x="54073" y="9311"/>
                    </a:cubicBezTo>
                    <a:cubicBezTo>
                      <a:pt x="53600" y="9258"/>
                      <a:pt x="54205" y="9127"/>
                      <a:pt x="53468" y="9127"/>
                    </a:cubicBezTo>
                    <a:cubicBezTo>
                      <a:pt x="53679" y="9101"/>
                      <a:pt x="53889" y="9048"/>
                      <a:pt x="54073" y="8943"/>
                    </a:cubicBezTo>
                    <a:close/>
                    <a:moveTo>
                      <a:pt x="53258" y="9337"/>
                    </a:moveTo>
                    <a:cubicBezTo>
                      <a:pt x="53784" y="9390"/>
                      <a:pt x="54205" y="9548"/>
                      <a:pt x="53863" y="9600"/>
                    </a:cubicBezTo>
                    <a:cubicBezTo>
                      <a:pt x="53521" y="9521"/>
                      <a:pt x="53179" y="9443"/>
                      <a:pt x="53258" y="9337"/>
                    </a:cubicBezTo>
                    <a:close/>
                    <a:moveTo>
                      <a:pt x="54888" y="9285"/>
                    </a:moveTo>
                    <a:cubicBezTo>
                      <a:pt x="55178" y="9390"/>
                      <a:pt x="56072" y="9811"/>
                      <a:pt x="54888" y="9811"/>
                    </a:cubicBezTo>
                    <a:cubicBezTo>
                      <a:pt x="55414" y="9706"/>
                      <a:pt x="54888" y="9469"/>
                      <a:pt x="54888" y="9285"/>
                    </a:cubicBezTo>
                    <a:close/>
                    <a:moveTo>
                      <a:pt x="53468" y="9600"/>
                    </a:moveTo>
                    <a:cubicBezTo>
                      <a:pt x="53577" y="9647"/>
                      <a:pt x="53814" y="9703"/>
                      <a:pt x="53963" y="9703"/>
                    </a:cubicBezTo>
                    <a:cubicBezTo>
                      <a:pt x="54066" y="9703"/>
                      <a:pt x="54127" y="9676"/>
                      <a:pt x="54073" y="9600"/>
                    </a:cubicBezTo>
                    <a:lnTo>
                      <a:pt x="54073" y="9600"/>
                    </a:lnTo>
                    <a:cubicBezTo>
                      <a:pt x="54415" y="9758"/>
                      <a:pt x="54178" y="9995"/>
                      <a:pt x="54257" y="10205"/>
                    </a:cubicBezTo>
                    <a:cubicBezTo>
                      <a:pt x="53231" y="10021"/>
                      <a:pt x="54494" y="9837"/>
                      <a:pt x="53258" y="9732"/>
                    </a:cubicBezTo>
                    <a:cubicBezTo>
                      <a:pt x="53179" y="9627"/>
                      <a:pt x="53389" y="9627"/>
                      <a:pt x="53468" y="9600"/>
                    </a:cubicBezTo>
                    <a:close/>
                    <a:moveTo>
                      <a:pt x="53863" y="10547"/>
                    </a:moveTo>
                    <a:cubicBezTo>
                      <a:pt x="54231" y="10889"/>
                      <a:pt x="53942" y="11257"/>
                      <a:pt x="54468" y="11783"/>
                    </a:cubicBezTo>
                    <a:cubicBezTo>
                      <a:pt x="54546" y="11788"/>
                      <a:pt x="54609" y="11790"/>
                      <a:pt x="54659" y="11790"/>
                    </a:cubicBezTo>
                    <a:cubicBezTo>
                      <a:pt x="55158" y="11790"/>
                      <a:pt x="54336" y="11570"/>
                      <a:pt x="54862" y="11547"/>
                    </a:cubicBezTo>
                    <a:lnTo>
                      <a:pt x="54862" y="11547"/>
                    </a:lnTo>
                    <a:cubicBezTo>
                      <a:pt x="55546" y="11625"/>
                      <a:pt x="55204" y="11810"/>
                      <a:pt x="55257" y="11941"/>
                    </a:cubicBezTo>
                    <a:cubicBezTo>
                      <a:pt x="54520" y="11941"/>
                      <a:pt x="54283" y="11783"/>
                      <a:pt x="53442" y="11757"/>
                    </a:cubicBezTo>
                    <a:cubicBezTo>
                      <a:pt x="53547" y="11284"/>
                      <a:pt x="52995" y="10915"/>
                      <a:pt x="53863" y="10547"/>
                    </a:cubicBezTo>
                    <a:close/>
                    <a:moveTo>
                      <a:pt x="54862" y="12362"/>
                    </a:moveTo>
                    <a:lnTo>
                      <a:pt x="54862" y="12362"/>
                    </a:lnTo>
                    <a:cubicBezTo>
                      <a:pt x="55625" y="12441"/>
                      <a:pt x="55099" y="12599"/>
                      <a:pt x="55257" y="12704"/>
                    </a:cubicBezTo>
                    <a:cubicBezTo>
                      <a:pt x="54678" y="12572"/>
                      <a:pt x="55020" y="12572"/>
                      <a:pt x="54862" y="12362"/>
                    </a:cubicBezTo>
                    <a:close/>
                    <a:moveTo>
                      <a:pt x="54231" y="12625"/>
                    </a:moveTo>
                    <a:cubicBezTo>
                      <a:pt x="54520" y="12625"/>
                      <a:pt x="54809" y="12730"/>
                      <a:pt x="55046" y="12914"/>
                    </a:cubicBezTo>
                    <a:cubicBezTo>
                      <a:pt x="54783" y="12862"/>
                      <a:pt x="54494" y="12809"/>
                      <a:pt x="54231" y="12809"/>
                    </a:cubicBezTo>
                    <a:lnTo>
                      <a:pt x="54231" y="12783"/>
                    </a:lnTo>
                    <a:lnTo>
                      <a:pt x="54231" y="12625"/>
                    </a:lnTo>
                    <a:close/>
                    <a:moveTo>
                      <a:pt x="56440" y="13808"/>
                    </a:moveTo>
                    <a:lnTo>
                      <a:pt x="56440" y="13808"/>
                    </a:lnTo>
                    <a:cubicBezTo>
                      <a:pt x="56612" y="13833"/>
                      <a:pt x="57059" y="13995"/>
                      <a:pt x="56732" y="13995"/>
                    </a:cubicBezTo>
                    <a:cubicBezTo>
                      <a:pt x="56709" y="13995"/>
                      <a:pt x="56682" y="13994"/>
                      <a:pt x="56650" y="13992"/>
                    </a:cubicBezTo>
                    <a:lnTo>
                      <a:pt x="56650" y="13992"/>
                    </a:lnTo>
                    <a:cubicBezTo>
                      <a:pt x="56650" y="14019"/>
                      <a:pt x="56887" y="14045"/>
                      <a:pt x="57045" y="14071"/>
                    </a:cubicBezTo>
                    <a:cubicBezTo>
                      <a:pt x="56989" y="14095"/>
                      <a:pt x="56938" y="14105"/>
                      <a:pt x="56880" y="14105"/>
                    </a:cubicBezTo>
                    <a:cubicBezTo>
                      <a:pt x="56747" y="14105"/>
                      <a:pt x="56577" y="14055"/>
                      <a:pt x="56230" y="14019"/>
                    </a:cubicBezTo>
                    <a:cubicBezTo>
                      <a:pt x="56072" y="13887"/>
                      <a:pt x="56572" y="13940"/>
                      <a:pt x="56440" y="13808"/>
                    </a:cubicBezTo>
                    <a:close/>
                    <a:moveTo>
                      <a:pt x="56230" y="14177"/>
                    </a:moveTo>
                    <a:lnTo>
                      <a:pt x="56230" y="14177"/>
                    </a:lnTo>
                    <a:cubicBezTo>
                      <a:pt x="56364" y="14215"/>
                      <a:pt x="56499" y="14239"/>
                      <a:pt x="56572" y="14239"/>
                    </a:cubicBezTo>
                    <a:cubicBezTo>
                      <a:pt x="56599" y="14239"/>
                      <a:pt x="56617" y="14236"/>
                      <a:pt x="56624" y="14229"/>
                    </a:cubicBezTo>
                    <a:cubicBezTo>
                      <a:pt x="57071" y="14255"/>
                      <a:pt x="56729" y="14361"/>
                      <a:pt x="56835" y="14440"/>
                    </a:cubicBezTo>
                    <a:cubicBezTo>
                      <a:pt x="56466" y="14361"/>
                      <a:pt x="56124" y="14282"/>
                      <a:pt x="56230" y="14177"/>
                    </a:cubicBezTo>
                    <a:close/>
                    <a:moveTo>
                      <a:pt x="58018" y="15307"/>
                    </a:moveTo>
                    <a:cubicBezTo>
                      <a:pt x="58728" y="15413"/>
                      <a:pt x="57965" y="15465"/>
                      <a:pt x="58439" y="15649"/>
                    </a:cubicBezTo>
                    <a:cubicBezTo>
                      <a:pt x="57650" y="15570"/>
                      <a:pt x="58176" y="15413"/>
                      <a:pt x="58018" y="15307"/>
                    </a:cubicBezTo>
                    <a:close/>
                    <a:moveTo>
                      <a:pt x="59044" y="15623"/>
                    </a:moveTo>
                    <a:cubicBezTo>
                      <a:pt x="59294" y="15681"/>
                      <a:pt x="59530" y="15823"/>
                      <a:pt x="59701" y="15823"/>
                    </a:cubicBezTo>
                    <a:cubicBezTo>
                      <a:pt x="59763" y="15823"/>
                      <a:pt x="59817" y="15804"/>
                      <a:pt x="59859" y="15755"/>
                    </a:cubicBezTo>
                    <a:cubicBezTo>
                      <a:pt x="60727" y="15886"/>
                      <a:pt x="59938" y="15991"/>
                      <a:pt x="60043" y="16149"/>
                    </a:cubicBezTo>
                    <a:cubicBezTo>
                      <a:pt x="59675" y="16070"/>
                      <a:pt x="59333" y="15886"/>
                      <a:pt x="59044" y="15623"/>
                    </a:cubicBezTo>
                    <a:close/>
                    <a:moveTo>
                      <a:pt x="58623" y="15939"/>
                    </a:moveTo>
                    <a:lnTo>
                      <a:pt x="58623" y="15939"/>
                    </a:lnTo>
                    <a:cubicBezTo>
                      <a:pt x="59239" y="15990"/>
                      <a:pt x="59103" y="16217"/>
                      <a:pt x="58827" y="16252"/>
                    </a:cubicBezTo>
                    <a:lnTo>
                      <a:pt x="58827" y="16252"/>
                    </a:lnTo>
                    <a:cubicBezTo>
                      <a:pt x="58469" y="16123"/>
                      <a:pt x="58832" y="16122"/>
                      <a:pt x="58623" y="15939"/>
                    </a:cubicBezTo>
                    <a:close/>
                    <a:moveTo>
                      <a:pt x="64591" y="16138"/>
                    </a:moveTo>
                    <a:cubicBezTo>
                      <a:pt x="64692" y="16138"/>
                      <a:pt x="64806" y="16141"/>
                      <a:pt x="64935" y="16149"/>
                    </a:cubicBezTo>
                    <a:lnTo>
                      <a:pt x="64909" y="16149"/>
                    </a:lnTo>
                    <a:cubicBezTo>
                      <a:pt x="64751" y="16219"/>
                      <a:pt x="64593" y="16301"/>
                      <a:pt x="64155" y="16301"/>
                    </a:cubicBezTo>
                    <a:cubicBezTo>
                      <a:pt x="63936" y="16301"/>
                      <a:pt x="63646" y="16281"/>
                      <a:pt x="63252" y="16228"/>
                    </a:cubicBezTo>
                    <a:lnTo>
                      <a:pt x="63252" y="16228"/>
                    </a:lnTo>
                    <a:cubicBezTo>
                      <a:pt x="63303" y="16230"/>
                      <a:pt x="63351" y="16231"/>
                      <a:pt x="63396" y="16231"/>
                    </a:cubicBezTo>
                    <a:cubicBezTo>
                      <a:pt x="63850" y="16231"/>
                      <a:pt x="64046" y="16138"/>
                      <a:pt x="64591" y="16138"/>
                    </a:cubicBezTo>
                    <a:close/>
                    <a:moveTo>
                      <a:pt x="63462" y="16333"/>
                    </a:moveTo>
                    <a:cubicBezTo>
                      <a:pt x="64223" y="16400"/>
                      <a:pt x="64336" y="16677"/>
                      <a:pt x="63819" y="16677"/>
                    </a:cubicBezTo>
                    <a:cubicBezTo>
                      <a:pt x="63728" y="16677"/>
                      <a:pt x="63618" y="16668"/>
                      <a:pt x="63488" y="16649"/>
                    </a:cubicBezTo>
                    <a:lnTo>
                      <a:pt x="63462" y="16622"/>
                    </a:lnTo>
                    <a:cubicBezTo>
                      <a:pt x="63620" y="16491"/>
                      <a:pt x="63015" y="16386"/>
                      <a:pt x="63462" y="16333"/>
                    </a:cubicBezTo>
                    <a:close/>
                    <a:moveTo>
                      <a:pt x="60622" y="16754"/>
                    </a:moveTo>
                    <a:lnTo>
                      <a:pt x="60622" y="16780"/>
                    </a:lnTo>
                    <a:cubicBezTo>
                      <a:pt x="61227" y="16833"/>
                      <a:pt x="61332" y="16991"/>
                      <a:pt x="61043" y="17017"/>
                    </a:cubicBezTo>
                    <a:cubicBezTo>
                      <a:pt x="60727" y="16938"/>
                      <a:pt x="60595" y="16859"/>
                      <a:pt x="60622" y="16754"/>
                    </a:cubicBezTo>
                    <a:close/>
                    <a:moveTo>
                      <a:pt x="61753" y="17474"/>
                    </a:moveTo>
                    <a:cubicBezTo>
                      <a:pt x="61825" y="17474"/>
                      <a:pt x="61919" y="17479"/>
                      <a:pt x="62042" y="17490"/>
                    </a:cubicBezTo>
                    <a:cubicBezTo>
                      <a:pt x="61858" y="17622"/>
                      <a:pt x="61989" y="17622"/>
                      <a:pt x="62042" y="17806"/>
                    </a:cubicBezTo>
                    <a:cubicBezTo>
                      <a:pt x="61674" y="17806"/>
                      <a:pt x="60832" y="17674"/>
                      <a:pt x="61016" y="17543"/>
                    </a:cubicBezTo>
                    <a:lnTo>
                      <a:pt x="61016" y="17543"/>
                    </a:lnTo>
                    <a:lnTo>
                      <a:pt x="61016" y="17569"/>
                    </a:lnTo>
                    <a:cubicBezTo>
                      <a:pt x="61299" y="17631"/>
                      <a:pt x="61444" y="17653"/>
                      <a:pt x="61514" y="17653"/>
                    </a:cubicBezTo>
                    <a:cubicBezTo>
                      <a:pt x="61712" y="17653"/>
                      <a:pt x="61321" y="17474"/>
                      <a:pt x="61753" y="17474"/>
                    </a:cubicBezTo>
                    <a:close/>
                    <a:moveTo>
                      <a:pt x="62191" y="17747"/>
                    </a:moveTo>
                    <a:lnTo>
                      <a:pt x="62191" y="17747"/>
                    </a:lnTo>
                    <a:cubicBezTo>
                      <a:pt x="62114" y="17981"/>
                      <a:pt x="62901" y="18284"/>
                      <a:pt x="62594" y="18437"/>
                    </a:cubicBezTo>
                    <a:cubicBezTo>
                      <a:pt x="61963" y="18411"/>
                      <a:pt x="61989" y="18306"/>
                      <a:pt x="61358" y="18279"/>
                    </a:cubicBezTo>
                    <a:cubicBezTo>
                      <a:pt x="61696" y="18258"/>
                      <a:pt x="61492" y="18085"/>
                      <a:pt x="61832" y="18085"/>
                    </a:cubicBezTo>
                    <a:cubicBezTo>
                      <a:pt x="61916" y="18085"/>
                      <a:pt x="62033" y="18095"/>
                      <a:pt x="62200" y="18122"/>
                    </a:cubicBezTo>
                    <a:cubicBezTo>
                      <a:pt x="61526" y="17997"/>
                      <a:pt x="62108" y="17872"/>
                      <a:pt x="62191" y="17747"/>
                    </a:cubicBezTo>
                    <a:close/>
                    <a:moveTo>
                      <a:pt x="65848" y="18652"/>
                    </a:moveTo>
                    <a:cubicBezTo>
                      <a:pt x="66425" y="18805"/>
                      <a:pt x="66011" y="18806"/>
                      <a:pt x="65829" y="18911"/>
                    </a:cubicBezTo>
                    <a:cubicBezTo>
                      <a:pt x="65286" y="18755"/>
                      <a:pt x="65685" y="18753"/>
                      <a:pt x="65848" y="18652"/>
                    </a:cubicBezTo>
                    <a:close/>
                    <a:moveTo>
                      <a:pt x="65932" y="19118"/>
                    </a:moveTo>
                    <a:cubicBezTo>
                      <a:pt x="65997" y="19118"/>
                      <a:pt x="66090" y="19127"/>
                      <a:pt x="66224" y="19147"/>
                    </a:cubicBezTo>
                    <a:cubicBezTo>
                      <a:pt x="65987" y="19200"/>
                      <a:pt x="66040" y="19331"/>
                      <a:pt x="66040" y="19437"/>
                    </a:cubicBezTo>
                    <a:lnTo>
                      <a:pt x="66013" y="19410"/>
                    </a:lnTo>
                    <a:cubicBezTo>
                      <a:pt x="65908" y="19384"/>
                      <a:pt x="65803" y="19371"/>
                      <a:pt x="65701" y="19371"/>
                    </a:cubicBezTo>
                    <a:cubicBezTo>
                      <a:pt x="65599" y="19371"/>
                      <a:pt x="65500" y="19384"/>
                      <a:pt x="65408" y="19410"/>
                    </a:cubicBezTo>
                    <a:cubicBezTo>
                      <a:pt x="64961" y="19358"/>
                      <a:pt x="64961" y="19279"/>
                      <a:pt x="65014" y="19174"/>
                    </a:cubicBezTo>
                    <a:lnTo>
                      <a:pt x="65014" y="19174"/>
                    </a:lnTo>
                    <a:cubicBezTo>
                      <a:pt x="65408" y="19279"/>
                      <a:pt x="65408" y="19174"/>
                      <a:pt x="65803" y="19305"/>
                    </a:cubicBezTo>
                    <a:cubicBezTo>
                      <a:pt x="65887" y="19263"/>
                      <a:pt x="65666" y="19118"/>
                      <a:pt x="65932" y="19118"/>
                    </a:cubicBezTo>
                    <a:close/>
                    <a:moveTo>
                      <a:pt x="61690" y="21045"/>
                    </a:moveTo>
                    <a:cubicBezTo>
                      <a:pt x="62371" y="21226"/>
                      <a:pt x="61576" y="21279"/>
                      <a:pt x="62489" y="21462"/>
                    </a:cubicBezTo>
                    <a:cubicBezTo>
                      <a:pt x="62331" y="21646"/>
                      <a:pt x="61884" y="21646"/>
                      <a:pt x="62463" y="21882"/>
                    </a:cubicBezTo>
                    <a:lnTo>
                      <a:pt x="61437" y="21751"/>
                    </a:lnTo>
                    <a:cubicBezTo>
                      <a:pt x="61724" y="21568"/>
                      <a:pt x="61260" y="21230"/>
                      <a:pt x="61690" y="21045"/>
                    </a:cubicBezTo>
                    <a:close/>
                    <a:moveTo>
                      <a:pt x="58807" y="21619"/>
                    </a:moveTo>
                    <a:lnTo>
                      <a:pt x="58807" y="21619"/>
                    </a:lnTo>
                    <a:cubicBezTo>
                      <a:pt x="58930" y="21650"/>
                      <a:pt x="59054" y="21663"/>
                      <a:pt x="59177" y="21663"/>
                    </a:cubicBezTo>
                    <a:cubicBezTo>
                      <a:pt x="59264" y="21663"/>
                      <a:pt x="59351" y="21657"/>
                      <a:pt x="59438" y="21646"/>
                    </a:cubicBezTo>
                    <a:cubicBezTo>
                      <a:pt x="60017" y="21698"/>
                      <a:pt x="59912" y="21909"/>
                      <a:pt x="59622" y="21935"/>
                    </a:cubicBezTo>
                    <a:cubicBezTo>
                      <a:pt x="59070" y="21856"/>
                      <a:pt x="58833" y="21751"/>
                      <a:pt x="58807" y="21619"/>
                    </a:cubicBezTo>
                    <a:close/>
                    <a:moveTo>
                      <a:pt x="59017" y="21935"/>
                    </a:moveTo>
                    <a:lnTo>
                      <a:pt x="59017" y="21935"/>
                    </a:lnTo>
                    <a:cubicBezTo>
                      <a:pt x="59754" y="22067"/>
                      <a:pt x="58965" y="22093"/>
                      <a:pt x="59202" y="22277"/>
                    </a:cubicBezTo>
                    <a:cubicBezTo>
                      <a:pt x="59017" y="22251"/>
                      <a:pt x="58912" y="22251"/>
                      <a:pt x="58804" y="22251"/>
                    </a:cubicBezTo>
                    <a:cubicBezTo>
                      <a:pt x="58695" y="22251"/>
                      <a:pt x="58583" y="22251"/>
                      <a:pt x="58386" y="22224"/>
                    </a:cubicBezTo>
                    <a:cubicBezTo>
                      <a:pt x="58570" y="22067"/>
                      <a:pt x="58781" y="21961"/>
                      <a:pt x="59017" y="21935"/>
                    </a:cubicBezTo>
                    <a:close/>
                    <a:moveTo>
                      <a:pt x="61632" y="22860"/>
                    </a:moveTo>
                    <a:lnTo>
                      <a:pt x="62200" y="22934"/>
                    </a:lnTo>
                    <a:lnTo>
                      <a:pt x="62200" y="23119"/>
                    </a:lnTo>
                    <a:cubicBezTo>
                      <a:pt x="61607" y="23067"/>
                      <a:pt x="61797" y="22940"/>
                      <a:pt x="61632" y="22860"/>
                    </a:cubicBezTo>
                    <a:close/>
                    <a:moveTo>
                      <a:pt x="62042" y="21856"/>
                    </a:moveTo>
                    <a:cubicBezTo>
                      <a:pt x="63041" y="22119"/>
                      <a:pt x="62936" y="22408"/>
                      <a:pt x="62200" y="22461"/>
                    </a:cubicBezTo>
                    <a:cubicBezTo>
                      <a:pt x="63199" y="22750"/>
                      <a:pt x="63883" y="22987"/>
                      <a:pt x="63015" y="23197"/>
                    </a:cubicBezTo>
                    <a:lnTo>
                      <a:pt x="62989" y="23171"/>
                    </a:lnTo>
                    <a:cubicBezTo>
                      <a:pt x="62410" y="22987"/>
                      <a:pt x="63173" y="22803"/>
                      <a:pt x="61595" y="22566"/>
                    </a:cubicBezTo>
                    <a:cubicBezTo>
                      <a:pt x="61937" y="22277"/>
                      <a:pt x="61621" y="21961"/>
                      <a:pt x="62042" y="21856"/>
                    </a:cubicBezTo>
                    <a:close/>
                    <a:moveTo>
                      <a:pt x="64646" y="23013"/>
                    </a:moveTo>
                    <a:cubicBezTo>
                      <a:pt x="65093" y="23092"/>
                      <a:pt x="64725" y="23197"/>
                      <a:pt x="64830" y="23276"/>
                    </a:cubicBezTo>
                    <a:cubicBezTo>
                      <a:pt x="64689" y="23232"/>
                      <a:pt x="64596" y="23215"/>
                      <a:pt x="64535" y="23215"/>
                    </a:cubicBezTo>
                    <a:cubicBezTo>
                      <a:pt x="64412" y="23215"/>
                      <a:pt x="64418" y="23285"/>
                      <a:pt x="64435" y="23355"/>
                    </a:cubicBezTo>
                    <a:cubicBezTo>
                      <a:pt x="63620" y="23224"/>
                      <a:pt x="64567" y="23145"/>
                      <a:pt x="64672" y="23040"/>
                    </a:cubicBezTo>
                    <a:lnTo>
                      <a:pt x="64646" y="23013"/>
                    </a:lnTo>
                    <a:close/>
                    <a:moveTo>
                      <a:pt x="64458" y="24391"/>
                    </a:moveTo>
                    <a:cubicBezTo>
                      <a:pt x="64657" y="24391"/>
                      <a:pt x="64865" y="24397"/>
                      <a:pt x="65000" y="24406"/>
                    </a:cubicBezTo>
                    <a:lnTo>
                      <a:pt x="65000" y="24406"/>
                    </a:lnTo>
                    <a:cubicBezTo>
                      <a:pt x="65094" y="24542"/>
                      <a:pt x="65519" y="24569"/>
                      <a:pt x="65172" y="24644"/>
                    </a:cubicBezTo>
                    <a:cubicBezTo>
                      <a:pt x="64882" y="24618"/>
                      <a:pt x="65014" y="24539"/>
                      <a:pt x="64961" y="24460"/>
                    </a:cubicBezTo>
                    <a:cubicBezTo>
                      <a:pt x="64929" y="24456"/>
                      <a:pt x="64902" y="24455"/>
                      <a:pt x="64881" y="24455"/>
                    </a:cubicBezTo>
                    <a:cubicBezTo>
                      <a:pt x="64744" y="24455"/>
                      <a:pt x="64800" y="24520"/>
                      <a:pt x="64777" y="24565"/>
                    </a:cubicBezTo>
                    <a:cubicBezTo>
                      <a:pt x="64462" y="24565"/>
                      <a:pt x="64230" y="24430"/>
                      <a:pt x="64069" y="24430"/>
                    </a:cubicBezTo>
                    <a:cubicBezTo>
                      <a:pt x="64029" y="24430"/>
                      <a:pt x="63993" y="24439"/>
                      <a:pt x="63962" y="24460"/>
                    </a:cubicBezTo>
                    <a:cubicBezTo>
                      <a:pt x="63778" y="24410"/>
                      <a:pt x="64102" y="24391"/>
                      <a:pt x="64458" y="24391"/>
                    </a:cubicBezTo>
                    <a:close/>
                    <a:moveTo>
                      <a:pt x="63304" y="24933"/>
                    </a:moveTo>
                    <a:cubicBezTo>
                      <a:pt x="63495" y="24981"/>
                      <a:pt x="63685" y="25028"/>
                      <a:pt x="63894" y="25056"/>
                    </a:cubicBezTo>
                    <a:lnTo>
                      <a:pt x="63894" y="25056"/>
                    </a:lnTo>
                    <a:cubicBezTo>
                      <a:pt x="63848" y="25071"/>
                      <a:pt x="63781" y="25078"/>
                      <a:pt x="63715" y="25078"/>
                    </a:cubicBezTo>
                    <a:cubicBezTo>
                      <a:pt x="63627" y="25078"/>
                      <a:pt x="63541" y="25065"/>
                      <a:pt x="63515" y="25038"/>
                    </a:cubicBezTo>
                    <a:cubicBezTo>
                      <a:pt x="63423" y="25052"/>
                      <a:pt x="63324" y="25058"/>
                      <a:pt x="63222" y="25058"/>
                    </a:cubicBezTo>
                    <a:cubicBezTo>
                      <a:pt x="63120" y="25058"/>
                      <a:pt x="63015" y="25052"/>
                      <a:pt x="62910" y="25038"/>
                    </a:cubicBezTo>
                    <a:cubicBezTo>
                      <a:pt x="63041" y="25012"/>
                      <a:pt x="63173" y="25012"/>
                      <a:pt x="62910" y="24960"/>
                    </a:cubicBezTo>
                    <a:cubicBezTo>
                      <a:pt x="62922" y="24954"/>
                      <a:pt x="62949" y="24952"/>
                      <a:pt x="62983" y="24952"/>
                    </a:cubicBezTo>
                    <a:cubicBezTo>
                      <a:pt x="63044" y="24952"/>
                      <a:pt x="63129" y="24958"/>
                      <a:pt x="63196" y="24958"/>
                    </a:cubicBezTo>
                    <a:cubicBezTo>
                      <a:pt x="63258" y="24958"/>
                      <a:pt x="63304" y="24953"/>
                      <a:pt x="63304" y="24933"/>
                    </a:cubicBezTo>
                    <a:close/>
                    <a:moveTo>
                      <a:pt x="62726" y="25091"/>
                    </a:moveTo>
                    <a:cubicBezTo>
                      <a:pt x="63147" y="25091"/>
                      <a:pt x="64120" y="25170"/>
                      <a:pt x="64146" y="25328"/>
                    </a:cubicBezTo>
                    <a:cubicBezTo>
                      <a:pt x="63646" y="25301"/>
                      <a:pt x="63173" y="25223"/>
                      <a:pt x="62726" y="25091"/>
                    </a:cubicBezTo>
                    <a:close/>
                    <a:moveTo>
                      <a:pt x="58623" y="25722"/>
                    </a:moveTo>
                    <a:lnTo>
                      <a:pt x="59228" y="25801"/>
                    </a:lnTo>
                    <a:cubicBezTo>
                      <a:pt x="59254" y="25906"/>
                      <a:pt x="59254" y="25985"/>
                      <a:pt x="59017" y="26012"/>
                    </a:cubicBezTo>
                    <a:cubicBezTo>
                      <a:pt x="58491" y="25933"/>
                      <a:pt x="58623" y="25827"/>
                      <a:pt x="58623" y="25722"/>
                    </a:cubicBezTo>
                    <a:close/>
                    <a:moveTo>
                      <a:pt x="59202" y="26090"/>
                    </a:moveTo>
                    <a:lnTo>
                      <a:pt x="59806" y="26169"/>
                    </a:lnTo>
                    <a:cubicBezTo>
                      <a:pt x="59751" y="26206"/>
                      <a:pt x="59735" y="26255"/>
                      <a:pt x="59552" y="26255"/>
                    </a:cubicBezTo>
                    <a:cubicBezTo>
                      <a:pt x="59473" y="26255"/>
                      <a:pt x="59361" y="26246"/>
                      <a:pt x="59202" y="26222"/>
                    </a:cubicBezTo>
                    <a:lnTo>
                      <a:pt x="59202" y="26090"/>
                    </a:lnTo>
                    <a:close/>
                    <a:moveTo>
                      <a:pt x="57239" y="25122"/>
                    </a:moveTo>
                    <a:cubicBezTo>
                      <a:pt x="58173" y="25543"/>
                      <a:pt x="57757" y="26197"/>
                      <a:pt x="58176" y="26538"/>
                    </a:cubicBezTo>
                    <a:cubicBezTo>
                      <a:pt x="56944" y="26230"/>
                      <a:pt x="57365" y="25546"/>
                      <a:pt x="57239" y="25122"/>
                    </a:cubicBezTo>
                    <a:close/>
                    <a:moveTo>
                      <a:pt x="61805" y="26669"/>
                    </a:moveTo>
                    <a:lnTo>
                      <a:pt x="61805" y="26669"/>
                    </a:lnTo>
                    <a:cubicBezTo>
                      <a:pt x="61954" y="26688"/>
                      <a:pt x="62103" y="26706"/>
                      <a:pt x="62242" y="26706"/>
                    </a:cubicBezTo>
                    <a:cubicBezTo>
                      <a:pt x="62300" y="26706"/>
                      <a:pt x="62356" y="26703"/>
                      <a:pt x="62410" y="26695"/>
                    </a:cubicBezTo>
                    <a:cubicBezTo>
                      <a:pt x="62647" y="26748"/>
                      <a:pt x="62542" y="26748"/>
                      <a:pt x="62410" y="26748"/>
                    </a:cubicBezTo>
                    <a:cubicBezTo>
                      <a:pt x="62714" y="26832"/>
                      <a:pt x="62769" y="26857"/>
                      <a:pt x="62707" y="26857"/>
                    </a:cubicBezTo>
                    <a:cubicBezTo>
                      <a:pt x="62619" y="26857"/>
                      <a:pt x="62294" y="26806"/>
                      <a:pt x="62120" y="26806"/>
                    </a:cubicBezTo>
                    <a:cubicBezTo>
                      <a:pt x="62036" y="26806"/>
                      <a:pt x="61987" y="26818"/>
                      <a:pt x="62016" y="26853"/>
                    </a:cubicBezTo>
                    <a:cubicBezTo>
                      <a:pt x="61726" y="26801"/>
                      <a:pt x="61832" y="26722"/>
                      <a:pt x="61805" y="26669"/>
                    </a:cubicBezTo>
                    <a:close/>
                    <a:moveTo>
                      <a:pt x="58150" y="26879"/>
                    </a:moveTo>
                    <a:lnTo>
                      <a:pt x="58150" y="26879"/>
                    </a:lnTo>
                    <a:cubicBezTo>
                      <a:pt x="58833" y="26985"/>
                      <a:pt x="58491" y="27142"/>
                      <a:pt x="58728" y="27274"/>
                    </a:cubicBezTo>
                    <a:cubicBezTo>
                      <a:pt x="57808" y="27090"/>
                      <a:pt x="58518" y="27064"/>
                      <a:pt x="58150" y="26879"/>
                    </a:cubicBezTo>
                    <a:close/>
                    <a:moveTo>
                      <a:pt x="62774" y="27559"/>
                    </a:moveTo>
                    <a:cubicBezTo>
                      <a:pt x="62784" y="27560"/>
                      <a:pt x="62794" y="27562"/>
                      <a:pt x="62805" y="27563"/>
                    </a:cubicBezTo>
                    <a:cubicBezTo>
                      <a:pt x="62794" y="27562"/>
                      <a:pt x="62784" y="27560"/>
                      <a:pt x="62774" y="27559"/>
                    </a:cubicBezTo>
                    <a:close/>
                    <a:moveTo>
                      <a:pt x="49865" y="29115"/>
                    </a:moveTo>
                    <a:cubicBezTo>
                      <a:pt x="50312" y="29194"/>
                      <a:pt x="49918" y="29325"/>
                      <a:pt x="50049" y="29457"/>
                    </a:cubicBezTo>
                    <a:cubicBezTo>
                      <a:pt x="49050" y="29246"/>
                      <a:pt x="49786" y="29273"/>
                      <a:pt x="49865" y="29115"/>
                    </a:cubicBezTo>
                    <a:close/>
                    <a:moveTo>
                      <a:pt x="47998" y="29641"/>
                    </a:moveTo>
                    <a:cubicBezTo>
                      <a:pt x="48892" y="29772"/>
                      <a:pt x="47893" y="29746"/>
                      <a:pt x="48182" y="29904"/>
                    </a:cubicBezTo>
                    <a:cubicBezTo>
                      <a:pt x="47682" y="29772"/>
                      <a:pt x="47814" y="29720"/>
                      <a:pt x="47971" y="29641"/>
                    </a:cubicBezTo>
                    <a:close/>
                    <a:moveTo>
                      <a:pt x="41712" y="29141"/>
                    </a:moveTo>
                    <a:lnTo>
                      <a:pt x="41712" y="29141"/>
                    </a:lnTo>
                    <a:cubicBezTo>
                      <a:pt x="41896" y="29194"/>
                      <a:pt x="42106" y="29194"/>
                      <a:pt x="42317" y="29194"/>
                    </a:cubicBezTo>
                    <a:cubicBezTo>
                      <a:pt x="43158" y="29746"/>
                      <a:pt x="42527" y="30325"/>
                      <a:pt x="42396" y="30719"/>
                    </a:cubicBezTo>
                    <a:cubicBezTo>
                      <a:pt x="42495" y="30781"/>
                      <a:pt x="42706" y="30808"/>
                      <a:pt x="42890" y="30808"/>
                    </a:cubicBezTo>
                    <a:cubicBezTo>
                      <a:pt x="43095" y="30808"/>
                      <a:pt x="43267" y="30775"/>
                      <a:pt x="43211" y="30719"/>
                    </a:cubicBezTo>
                    <a:lnTo>
                      <a:pt x="43211" y="30719"/>
                    </a:lnTo>
                    <a:cubicBezTo>
                      <a:pt x="43779" y="30874"/>
                      <a:pt x="43155" y="30877"/>
                      <a:pt x="43183" y="30952"/>
                    </a:cubicBezTo>
                    <a:lnTo>
                      <a:pt x="43183" y="30952"/>
                    </a:lnTo>
                    <a:cubicBezTo>
                      <a:pt x="42840" y="30901"/>
                      <a:pt x="42780" y="30849"/>
                      <a:pt x="42396" y="30798"/>
                    </a:cubicBezTo>
                    <a:cubicBezTo>
                      <a:pt x="42352" y="30793"/>
                      <a:pt x="42315" y="30791"/>
                      <a:pt x="42286" y="30791"/>
                    </a:cubicBezTo>
                    <a:cubicBezTo>
                      <a:pt x="42017" y="30791"/>
                      <a:pt x="42304" y="30987"/>
                      <a:pt x="42185" y="31035"/>
                    </a:cubicBezTo>
                    <a:cubicBezTo>
                      <a:pt x="40265" y="30220"/>
                      <a:pt x="41817" y="29930"/>
                      <a:pt x="41712" y="29141"/>
                    </a:cubicBezTo>
                    <a:close/>
                    <a:moveTo>
                      <a:pt x="47682" y="31035"/>
                    </a:moveTo>
                    <a:cubicBezTo>
                      <a:pt x="48234" y="31114"/>
                      <a:pt x="48655" y="31272"/>
                      <a:pt x="48287" y="31272"/>
                    </a:cubicBezTo>
                    <a:cubicBezTo>
                      <a:pt x="47761" y="31193"/>
                      <a:pt x="47761" y="31114"/>
                      <a:pt x="47682" y="31035"/>
                    </a:cubicBezTo>
                    <a:close/>
                    <a:moveTo>
                      <a:pt x="54020" y="31009"/>
                    </a:moveTo>
                    <a:lnTo>
                      <a:pt x="54020" y="31009"/>
                    </a:lnTo>
                    <a:cubicBezTo>
                      <a:pt x="54336" y="31087"/>
                      <a:pt x="54231" y="31193"/>
                      <a:pt x="54415" y="31298"/>
                    </a:cubicBezTo>
                    <a:cubicBezTo>
                      <a:pt x="54047" y="31219"/>
                      <a:pt x="53968" y="31298"/>
                      <a:pt x="53600" y="31193"/>
                    </a:cubicBezTo>
                    <a:cubicBezTo>
                      <a:pt x="53509" y="31125"/>
                      <a:pt x="53608" y="31120"/>
                      <a:pt x="53735" y="31120"/>
                    </a:cubicBezTo>
                    <a:cubicBezTo>
                      <a:pt x="53756" y="31120"/>
                      <a:pt x="53778" y="31120"/>
                      <a:pt x="53800" y="31120"/>
                    </a:cubicBezTo>
                    <a:cubicBezTo>
                      <a:pt x="53955" y="31120"/>
                      <a:pt x="54112" y="31114"/>
                      <a:pt x="54020" y="31009"/>
                    </a:cubicBezTo>
                    <a:close/>
                    <a:moveTo>
                      <a:pt x="35300" y="31022"/>
                    </a:moveTo>
                    <a:cubicBezTo>
                      <a:pt x="35390" y="31022"/>
                      <a:pt x="35538" y="31074"/>
                      <a:pt x="35617" y="31074"/>
                    </a:cubicBezTo>
                    <a:cubicBezTo>
                      <a:pt x="35638" y="31074"/>
                      <a:pt x="35654" y="31070"/>
                      <a:pt x="35663" y="31061"/>
                    </a:cubicBezTo>
                    <a:lnTo>
                      <a:pt x="35663" y="31061"/>
                    </a:lnTo>
                    <a:cubicBezTo>
                      <a:pt x="36557" y="31272"/>
                      <a:pt x="35663" y="31377"/>
                      <a:pt x="35637" y="31508"/>
                    </a:cubicBezTo>
                    <a:cubicBezTo>
                      <a:pt x="34558" y="31298"/>
                      <a:pt x="35873" y="31219"/>
                      <a:pt x="35242" y="31035"/>
                    </a:cubicBezTo>
                    <a:cubicBezTo>
                      <a:pt x="35256" y="31026"/>
                      <a:pt x="35276" y="31022"/>
                      <a:pt x="35300" y="31022"/>
                    </a:cubicBezTo>
                    <a:close/>
                    <a:moveTo>
                      <a:pt x="34550" y="31323"/>
                    </a:moveTo>
                    <a:cubicBezTo>
                      <a:pt x="34681" y="31323"/>
                      <a:pt x="34910" y="31352"/>
                      <a:pt x="35216" y="31403"/>
                    </a:cubicBezTo>
                    <a:lnTo>
                      <a:pt x="35216" y="31587"/>
                    </a:lnTo>
                    <a:cubicBezTo>
                      <a:pt x="35066" y="31544"/>
                      <a:pt x="34915" y="31501"/>
                      <a:pt x="34851" y="31501"/>
                    </a:cubicBezTo>
                    <a:cubicBezTo>
                      <a:pt x="34836" y="31501"/>
                      <a:pt x="34826" y="31503"/>
                      <a:pt x="34821" y="31508"/>
                    </a:cubicBezTo>
                    <a:cubicBezTo>
                      <a:pt x="34532" y="31456"/>
                      <a:pt x="34742" y="31403"/>
                      <a:pt x="34427" y="31350"/>
                    </a:cubicBezTo>
                    <a:cubicBezTo>
                      <a:pt x="34436" y="31332"/>
                      <a:pt x="34479" y="31323"/>
                      <a:pt x="34550" y="31323"/>
                    </a:cubicBezTo>
                    <a:close/>
                    <a:moveTo>
                      <a:pt x="52521" y="28747"/>
                    </a:moveTo>
                    <a:cubicBezTo>
                      <a:pt x="54020" y="29168"/>
                      <a:pt x="52416" y="29641"/>
                      <a:pt x="53468" y="30062"/>
                    </a:cubicBezTo>
                    <a:cubicBezTo>
                      <a:pt x="52916" y="30456"/>
                      <a:pt x="53021" y="30903"/>
                      <a:pt x="52758" y="31350"/>
                    </a:cubicBezTo>
                    <a:cubicBezTo>
                      <a:pt x="52787" y="31352"/>
                      <a:pt x="52811" y="31353"/>
                      <a:pt x="52833" y="31353"/>
                    </a:cubicBezTo>
                    <a:cubicBezTo>
                      <a:pt x="53071" y="31353"/>
                      <a:pt x="52939" y="31242"/>
                      <a:pt x="53121" y="31242"/>
                    </a:cubicBezTo>
                    <a:cubicBezTo>
                      <a:pt x="53137" y="31242"/>
                      <a:pt x="53156" y="31243"/>
                      <a:pt x="53179" y="31245"/>
                    </a:cubicBezTo>
                    <a:cubicBezTo>
                      <a:pt x="53704" y="31333"/>
                      <a:pt x="53610" y="31475"/>
                      <a:pt x="53231" y="31475"/>
                    </a:cubicBezTo>
                    <a:cubicBezTo>
                      <a:pt x="53154" y="31475"/>
                      <a:pt x="53066" y="31469"/>
                      <a:pt x="52968" y="31456"/>
                    </a:cubicBezTo>
                    <a:lnTo>
                      <a:pt x="52968" y="31456"/>
                    </a:lnTo>
                    <a:cubicBezTo>
                      <a:pt x="53416" y="31640"/>
                      <a:pt x="53889" y="31719"/>
                      <a:pt x="54362" y="31745"/>
                    </a:cubicBezTo>
                    <a:cubicBezTo>
                      <a:pt x="54195" y="31757"/>
                      <a:pt x="54036" y="31763"/>
                      <a:pt x="53885" y="31763"/>
                    </a:cubicBezTo>
                    <a:cubicBezTo>
                      <a:pt x="52754" y="31763"/>
                      <a:pt x="52108" y="31435"/>
                      <a:pt x="52364" y="31087"/>
                    </a:cubicBezTo>
                    <a:cubicBezTo>
                      <a:pt x="52074" y="31087"/>
                      <a:pt x="52074" y="31166"/>
                      <a:pt x="51943" y="31219"/>
                    </a:cubicBezTo>
                    <a:cubicBezTo>
                      <a:pt x="51312" y="31140"/>
                      <a:pt x="51811" y="31009"/>
                      <a:pt x="51364" y="30930"/>
                    </a:cubicBezTo>
                    <a:cubicBezTo>
                      <a:pt x="51627" y="30930"/>
                      <a:pt x="51916" y="30956"/>
                      <a:pt x="52179" y="31009"/>
                    </a:cubicBezTo>
                    <a:cubicBezTo>
                      <a:pt x="51995" y="30746"/>
                      <a:pt x="51890" y="30430"/>
                      <a:pt x="51838" y="30141"/>
                    </a:cubicBezTo>
                    <a:lnTo>
                      <a:pt x="51838" y="30141"/>
                    </a:lnTo>
                    <a:cubicBezTo>
                      <a:pt x="51907" y="30145"/>
                      <a:pt x="51965" y="30148"/>
                      <a:pt x="52011" y="30148"/>
                    </a:cubicBezTo>
                    <a:cubicBezTo>
                      <a:pt x="52427" y="30148"/>
                      <a:pt x="52015" y="29976"/>
                      <a:pt x="52466" y="29976"/>
                    </a:cubicBezTo>
                    <a:cubicBezTo>
                      <a:pt x="52516" y="29976"/>
                      <a:pt x="52578" y="29978"/>
                      <a:pt x="52653" y="29983"/>
                    </a:cubicBezTo>
                    <a:cubicBezTo>
                      <a:pt x="52597" y="29943"/>
                      <a:pt x="52533" y="29932"/>
                      <a:pt x="52461" y="29932"/>
                    </a:cubicBezTo>
                    <a:cubicBezTo>
                      <a:pt x="52379" y="29932"/>
                      <a:pt x="52287" y="29946"/>
                      <a:pt x="52183" y="29946"/>
                    </a:cubicBezTo>
                    <a:cubicBezTo>
                      <a:pt x="52079" y="29946"/>
                      <a:pt x="51965" y="29932"/>
                      <a:pt x="51838" y="29878"/>
                    </a:cubicBezTo>
                    <a:cubicBezTo>
                      <a:pt x="52022" y="29615"/>
                      <a:pt x="52574" y="29720"/>
                      <a:pt x="52285" y="29378"/>
                    </a:cubicBezTo>
                    <a:cubicBezTo>
                      <a:pt x="52227" y="29370"/>
                      <a:pt x="52183" y="29367"/>
                      <a:pt x="52151" y="29367"/>
                    </a:cubicBezTo>
                    <a:cubicBezTo>
                      <a:pt x="51919" y="29367"/>
                      <a:pt x="52217" y="29535"/>
                      <a:pt x="52014" y="29535"/>
                    </a:cubicBezTo>
                    <a:cubicBezTo>
                      <a:pt x="51955" y="29535"/>
                      <a:pt x="51852" y="29521"/>
                      <a:pt x="51680" y="29483"/>
                    </a:cubicBezTo>
                    <a:cubicBezTo>
                      <a:pt x="51995" y="29352"/>
                      <a:pt x="51838" y="29194"/>
                      <a:pt x="51496" y="29010"/>
                    </a:cubicBezTo>
                    <a:lnTo>
                      <a:pt x="51496" y="29010"/>
                    </a:lnTo>
                    <a:cubicBezTo>
                      <a:pt x="51838" y="29036"/>
                      <a:pt x="52179" y="29089"/>
                      <a:pt x="52495" y="29194"/>
                    </a:cubicBezTo>
                    <a:cubicBezTo>
                      <a:pt x="52574" y="29089"/>
                      <a:pt x="52232" y="29010"/>
                      <a:pt x="51706" y="28957"/>
                    </a:cubicBezTo>
                    <a:cubicBezTo>
                      <a:pt x="51496" y="28720"/>
                      <a:pt x="52101" y="28773"/>
                      <a:pt x="52521" y="28747"/>
                    </a:cubicBezTo>
                    <a:close/>
                    <a:moveTo>
                      <a:pt x="51732" y="31535"/>
                    </a:moveTo>
                    <a:lnTo>
                      <a:pt x="51732" y="31535"/>
                    </a:lnTo>
                    <a:cubicBezTo>
                      <a:pt x="52206" y="31613"/>
                      <a:pt x="52469" y="31692"/>
                      <a:pt x="53126" y="31771"/>
                    </a:cubicBezTo>
                    <a:cubicBezTo>
                      <a:pt x="52968" y="31955"/>
                      <a:pt x="52521" y="31982"/>
                      <a:pt x="52101" y="32166"/>
                    </a:cubicBezTo>
                    <a:cubicBezTo>
                      <a:pt x="51206" y="31903"/>
                      <a:pt x="52048" y="31798"/>
                      <a:pt x="51732" y="31535"/>
                    </a:cubicBezTo>
                    <a:close/>
                    <a:moveTo>
                      <a:pt x="47693" y="31269"/>
                    </a:moveTo>
                    <a:cubicBezTo>
                      <a:pt x="48172" y="31269"/>
                      <a:pt x="48686" y="31367"/>
                      <a:pt x="48866" y="31587"/>
                    </a:cubicBezTo>
                    <a:cubicBezTo>
                      <a:pt x="48708" y="31561"/>
                      <a:pt x="48682" y="31535"/>
                      <a:pt x="48471" y="31482"/>
                    </a:cubicBezTo>
                    <a:lnTo>
                      <a:pt x="48471" y="31482"/>
                    </a:lnTo>
                    <a:cubicBezTo>
                      <a:pt x="48419" y="31982"/>
                      <a:pt x="48682" y="32061"/>
                      <a:pt x="48997" y="32534"/>
                    </a:cubicBezTo>
                    <a:cubicBezTo>
                      <a:pt x="46893" y="32376"/>
                      <a:pt x="47472" y="31561"/>
                      <a:pt x="47261" y="31324"/>
                    </a:cubicBezTo>
                    <a:lnTo>
                      <a:pt x="47261" y="31298"/>
                    </a:lnTo>
                    <a:cubicBezTo>
                      <a:pt x="47394" y="31279"/>
                      <a:pt x="47542" y="31269"/>
                      <a:pt x="47693" y="31269"/>
                    </a:cubicBezTo>
                    <a:close/>
                    <a:moveTo>
                      <a:pt x="41580" y="30982"/>
                    </a:moveTo>
                    <a:cubicBezTo>
                      <a:pt x="42974" y="31166"/>
                      <a:pt x="41843" y="31272"/>
                      <a:pt x="42343" y="31456"/>
                    </a:cubicBezTo>
                    <a:cubicBezTo>
                      <a:pt x="43096" y="31456"/>
                      <a:pt x="42007" y="31000"/>
                      <a:pt x="42601" y="31000"/>
                    </a:cubicBezTo>
                    <a:cubicBezTo>
                      <a:pt x="42691" y="31000"/>
                      <a:pt x="42820" y="31010"/>
                      <a:pt x="43001" y="31035"/>
                    </a:cubicBezTo>
                    <a:cubicBezTo>
                      <a:pt x="42738" y="31482"/>
                      <a:pt x="44184" y="32324"/>
                      <a:pt x="42685" y="32613"/>
                    </a:cubicBezTo>
                    <a:cubicBezTo>
                      <a:pt x="42291" y="32455"/>
                      <a:pt x="43211" y="32560"/>
                      <a:pt x="43106" y="32402"/>
                    </a:cubicBezTo>
                    <a:cubicBezTo>
                      <a:pt x="43066" y="32397"/>
                      <a:pt x="43035" y="32395"/>
                      <a:pt x="43012" y="32395"/>
                    </a:cubicBezTo>
                    <a:cubicBezTo>
                      <a:pt x="42912" y="32395"/>
                      <a:pt x="42938" y="32434"/>
                      <a:pt x="42895" y="32455"/>
                    </a:cubicBezTo>
                    <a:cubicBezTo>
                      <a:pt x="42606" y="32402"/>
                      <a:pt x="42843" y="32324"/>
                      <a:pt x="42501" y="32271"/>
                    </a:cubicBezTo>
                    <a:cubicBezTo>
                      <a:pt x="42476" y="32270"/>
                      <a:pt x="42454" y="32269"/>
                      <a:pt x="42434" y="32269"/>
                    </a:cubicBezTo>
                    <a:cubicBezTo>
                      <a:pt x="42065" y="32269"/>
                      <a:pt x="42389" y="32487"/>
                      <a:pt x="42264" y="32587"/>
                    </a:cubicBezTo>
                    <a:cubicBezTo>
                      <a:pt x="41344" y="32271"/>
                      <a:pt x="41659" y="31929"/>
                      <a:pt x="41107" y="31719"/>
                    </a:cubicBezTo>
                    <a:cubicBezTo>
                      <a:pt x="41528" y="31719"/>
                      <a:pt x="41922" y="31798"/>
                      <a:pt x="42317" y="31903"/>
                    </a:cubicBezTo>
                    <a:cubicBezTo>
                      <a:pt x="42429" y="31911"/>
                      <a:pt x="42505" y="31915"/>
                      <a:pt x="42556" y="31915"/>
                    </a:cubicBezTo>
                    <a:cubicBezTo>
                      <a:pt x="42813" y="31915"/>
                      <a:pt x="42408" y="31819"/>
                      <a:pt x="42738" y="31798"/>
                    </a:cubicBezTo>
                    <a:cubicBezTo>
                      <a:pt x="42660" y="31759"/>
                      <a:pt x="42591" y="31747"/>
                      <a:pt x="42518" y="31747"/>
                    </a:cubicBezTo>
                    <a:cubicBezTo>
                      <a:pt x="42416" y="31747"/>
                      <a:pt x="42304" y="31769"/>
                      <a:pt x="42146" y="31769"/>
                    </a:cubicBezTo>
                    <a:cubicBezTo>
                      <a:pt x="42031" y="31769"/>
                      <a:pt x="41891" y="31758"/>
                      <a:pt x="41712" y="31719"/>
                    </a:cubicBezTo>
                    <a:cubicBezTo>
                      <a:pt x="41712" y="31429"/>
                      <a:pt x="42001" y="31403"/>
                      <a:pt x="41344" y="31166"/>
                    </a:cubicBezTo>
                    <a:cubicBezTo>
                      <a:pt x="41412" y="31155"/>
                      <a:pt x="41467" y="31152"/>
                      <a:pt x="41510" y="31152"/>
                    </a:cubicBezTo>
                    <a:cubicBezTo>
                      <a:pt x="41550" y="31152"/>
                      <a:pt x="41580" y="31155"/>
                      <a:pt x="41600" y="31155"/>
                    </a:cubicBezTo>
                    <a:cubicBezTo>
                      <a:pt x="41658" y="31155"/>
                      <a:pt x="41642" y="31135"/>
                      <a:pt x="41580" y="30982"/>
                    </a:cubicBezTo>
                    <a:close/>
                    <a:moveTo>
                      <a:pt x="50710" y="32582"/>
                    </a:moveTo>
                    <a:cubicBezTo>
                      <a:pt x="50870" y="32582"/>
                      <a:pt x="51201" y="32722"/>
                      <a:pt x="51361" y="32722"/>
                    </a:cubicBezTo>
                    <a:cubicBezTo>
                      <a:pt x="51401" y="32722"/>
                      <a:pt x="51430" y="32714"/>
                      <a:pt x="51443" y="32692"/>
                    </a:cubicBezTo>
                    <a:lnTo>
                      <a:pt x="51443" y="32692"/>
                    </a:lnTo>
                    <a:cubicBezTo>
                      <a:pt x="52048" y="32823"/>
                      <a:pt x="51338" y="32797"/>
                      <a:pt x="51233" y="32823"/>
                    </a:cubicBezTo>
                    <a:cubicBezTo>
                      <a:pt x="50759" y="32744"/>
                      <a:pt x="50996" y="32665"/>
                      <a:pt x="50628" y="32613"/>
                    </a:cubicBezTo>
                    <a:cubicBezTo>
                      <a:pt x="50641" y="32591"/>
                      <a:pt x="50670" y="32582"/>
                      <a:pt x="50710" y="32582"/>
                    </a:cubicBezTo>
                    <a:close/>
                    <a:moveTo>
                      <a:pt x="51864" y="32297"/>
                    </a:moveTo>
                    <a:lnTo>
                      <a:pt x="51864" y="32297"/>
                    </a:lnTo>
                    <a:cubicBezTo>
                      <a:pt x="52337" y="32376"/>
                      <a:pt x="52416" y="32508"/>
                      <a:pt x="52863" y="32587"/>
                    </a:cubicBezTo>
                    <a:cubicBezTo>
                      <a:pt x="52842" y="32586"/>
                      <a:pt x="52823" y="32585"/>
                      <a:pt x="52804" y="32585"/>
                    </a:cubicBezTo>
                    <a:cubicBezTo>
                      <a:pt x="52361" y="32585"/>
                      <a:pt x="52673" y="32842"/>
                      <a:pt x="52260" y="32842"/>
                    </a:cubicBezTo>
                    <a:cubicBezTo>
                      <a:pt x="52199" y="32842"/>
                      <a:pt x="52121" y="32836"/>
                      <a:pt x="52022" y="32823"/>
                    </a:cubicBezTo>
                    <a:cubicBezTo>
                      <a:pt x="52653" y="32744"/>
                      <a:pt x="51417" y="32429"/>
                      <a:pt x="51864" y="32297"/>
                    </a:cubicBezTo>
                    <a:close/>
                    <a:moveTo>
                      <a:pt x="43264" y="32902"/>
                    </a:moveTo>
                    <a:lnTo>
                      <a:pt x="43264" y="32902"/>
                    </a:lnTo>
                    <a:cubicBezTo>
                      <a:pt x="43262" y="32903"/>
                      <a:pt x="43260" y="32904"/>
                      <a:pt x="43259" y="32905"/>
                    </a:cubicBezTo>
                    <a:lnTo>
                      <a:pt x="43259" y="32905"/>
                    </a:lnTo>
                    <a:cubicBezTo>
                      <a:pt x="43260" y="32904"/>
                      <a:pt x="43262" y="32903"/>
                      <a:pt x="43264" y="32902"/>
                    </a:cubicBezTo>
                    <a:close/>
                    <a:moveTo>
                      <a:pt x="44451" y="33340"/>
                    </a:moveTo>
                    <a:cubicBezTo>
                      <a:pt x="44443" y="33349"/>
                      <a:pt x="44442" y="33361"/>
                      <a:pt x="44447" y="33376"/>
                    </a:cubicBezTo>
                    <a:cubicBezTo>
                      <a:pt x="44450" y="33365"/>
                      <a:pt x="44451" y="33353"/>
                      <a:pt x="44451" y="33340"/>
                    </a:cubicBezTo>
                    <a:close/>
                    <a:moveTo>
                      <a:pt x="51417" y="32876"/>
                    </a:moveTo>
                    <a:cubicBezTo>
                      <a:pt x="51801" y="33174"/>
                      <a:pt x="51631" y="33612"/>
                      <a:pt x="51034" y="33612"/>
                    </a:cubicBezTo>
                    <a:cubicBezTo>
                      <a:pt x="50895" y="33612"/>
                      <a:pt x="50733" y="33588"/>
                      <a:pt x="50549" y="33533"/>
                    </a:cubicBezTo>
                    <a:cubicBezTo>
                      <a:pt x="51417" y="33481"/>
                      <a:pt x="50575" y="33060"/>
                      <a:pt x="51417" y="32876"/>
                    </a:cubicBezTo>
                    <a:close/>
                    <a:moveTo>
                      <a:pt x="35426" y="31535"/>
                    </a:moveTo>
                    <a:cubicBezTo>
                      <a:pt x="35689" y="31613"/>
                      <a:pt x="35979" y="31666"/>
                      <a:pt x="36242" y="31692"/>
                    </a:cubicBezTo>
                    <a:cubicBezTo>
                      <a:pt x="35479" y="31955"/>
                      <a:pt x="36794" y="33007"/>
                      <a:pt x="36294" y="33481"/>
                    </a:cubicBezTo>
                    <a:cubicBezTo>
                      <a:pt x="35926" y="33428"/>
                      <a:pt x="35873" y="33349"/>
                      <a:pt x="35479" y="33323"/>
                    </a:cubicBezTo>
                    <a:lnTo>
                      <a:pt x="35479" y="33323"/>
                    </a:lnTo>
                    <a:cubicBezTo>
                      <a:pt x="35584" y="33454"/>
                      <a:pt x="36242" y="33560"/>
                      <a:pt x="36268" y="33691"/>
                    </a:cubicBezTo>
                    <a:lnTo>
                      <a:pt x="35479" y="33560"/>
                    </a:lnTo>
                    <a:lnTo>
                      <a:pt x="35479" y="33560"/>
                    </a:lnTo>
                    <a:cubicBezTo>
                      <a:pt x="35426" y="33639"/>
                      <a:pt x="35716" y="33691"/>
                      <a:pt x="35663" y="33744"/>
                    </a:cubicBezTo>
                    <a:cubicBezTo>
                      <a:pt x="35768" y="33849"/>
                      <a:pt x="35979" y="33744"/>
                      <a:pt x="36268" y="33875"/>
                    </a:cubicBezTo>
                    <a:lnTo>
                      <a:pt x="36268" y="34086"/>
                    </a:lnTo>
                    <a:cubicBezTo>
                      <a:pt x="36136" y="34033"/>
                      <a:pt x="35979" y="34033"/>
                      <a:pt x="35847" y="34033"/>
                    </a:cubicBezTo>
                    <a:cubicBezTo>
                      <a:pt x="35426" y="33902"/>
                      <a:pt x="34795" y="33770"/>
                      <a:pt x="34874" y="33612"/>
                    </a:cubicBezTo>
                    <a:cubicBezTo>
                      <a:pt x="34585" y="33612"/>
                      <a:pt x="34322" y="33586"/>
                      <a:pt x="34059" y="33533"/>
                    </a:cubicBezTo>
                    <a:cubicBezTo>
                      <a:pt x="34453" y="33507"/>
                      <a:pt x="33690" y="33270"/>
                      <a:pt x="34295" y="33270"/>
                    </a:cubicBezTo>
                    <a:cubicBezTo>
                      <a:pt x="34032" y="33165"/>
                      <a:pt x="33769" y="33086"/>
                      <a:pt x="33480" y="33060"/>
                    </a:cubicBezTo>
                    <a:cubicBezTo>
                      <a:pt x="33743" y="32797"/>
                      <a:pt x="33875" y="32639"/>
                      <a:pt x="33743" y="32271"/>
                    </a:cubicBezTo>
                    <a:lnTo>
                      <a:pt x="33743" y="32271"/>
                    </a:lnTo>
                    <a:cubicBezTo>
                      <a:pt x="33413" y="32294"/>
                      <a:pt x="33908" y="32572"/>
                      <a:pt x="33349" y="32572"/>
                    </a:cubicBezTo>
                    <a:cubicBezTo>
                      <a:pt x="33285" y="32572"/>
                      <a:pt x="33207" y="32568"/>
                      <a:pt x="33112" y="32560"/>
                    </a:cubicBezTo>
                    <a:lnTo>
                      <a:pt x="33112" y="32560"/>
                    </a:lnTo>
                    <a:cubicBezTo>
                      <a:pt x="33270" y="32665"/>
                      <a:pt x="33638" y="32771"/>
                      <a:pt x="33506" y="32876"/>
                    </a:cubicBezTo>
                    <a:cubicBezTo>
                      <a:pt x="33164" y="32876"/>
                      <a:pt x="32823" y="32850"/>
                      <a:pt x="32481" y="32744"/>
                    </a:cubicBezTo>
                    <a:cubicBezTo>
                      <a:pt x="32468" y="32725"/>
                      <a:pt x="32497" y="32718"/>
                      <a:pt x="32549" y="32718"/>
                    </a:cubicBezTo>
                    <a:cubicBezTo>
                      <a:pt x="32673" y="32718"/>
                      <a:pt x="32926" y="32757"/>
                      <a:pt x="33047" y="32757"/>
                    </a:cubicBezTo>
                    <a:cubicBezTo>
                      <a:pt x="33083" y="32757"/>
                      <a:pt x="33107" y="32754"/>
                      <a:pt x="33112" y="32744"/>
                    </a:cubicBezTo>
                    <a:cubicBezTo>
                      <a:pt x="32989" y="32674"/>
                      <a:pt x="32843" y="32639"/>
                      <a:pt x="32705" y="32639"/>
                    </a:cubicBezTo>
                    <a:cubicBezTo>
                      <a:pt x="32636" y="32639"/>
                      <a:pt x="32568" y="32648"/>
                      <a:pt x="32507" y="32665"/>
                    </a:cubicBezTo>
                    <a:cubicBezTo>
                      <a:pt x="32165" y="32218"/>
                      <a:pt x="32112" y="32034"/>
                      <a:pt x="32560" y="31771"/>
                    </a:cubicBezTo>
                    <a:cubicBezTo>
                      <a:pt x="32744" y="31876"/>
                      <a:pt x="33401" y="32087"/>
                      <a:pt x="32954" y="32113"/>
                    </a:cubicBezTo>
                    <a:cubicBezTo>
                      <a:pt x="33238" y="32155"/>
                      <a:pt x="33419" y="32173"/>
                      <a:pt x="33526" y="32173"/>
                    </a:cubicBezTo>
                    <a:cubicBezTo>
                      <a:pt x="33885" y="32173"/>
                      <a:pt x="33408" y="31978"/>
                      <a:pt x="33164" y="31876"/>
                    </a:cubicBezTo>
                    <a:lnTo>
                      <a:pt x="33164" y="31876"/>
                    </a:lnTo>
                    <a:cubicBezTo>
                      <a:pt x="33401" y="31903"/>
                      <a:pt x="33980" y="31876"/>
                      <a:pt x="33980" y="31929"/>
                    </a:cubicBezTo>
                    <a:cubicBezTo>
                      <a:pt x="34611" y="32034"/>
                      <a:pt x="33980" y="32113"/>
                      <a:pt x="34374" y="32297"/>
                    </a:cubicBezTo>
                    <a:cubicBezTo>
                      <a:pt x="34953" y="32297"/>
                      <a:pt x="34269" y="31850"/>
                      <a:pt x="34585" y="31850"/>
                    </a:cubicBezTo>
                    <a:cubicBezTo>
                      <a:pt x="34111" y="31798"/>
                      <a:pt x="33559" y="31745"/>
                      <a:pt x="33585" y="31613"/>
                    </a:cubicBezTo>
                    <a:lnTo>
                      <a:pt x="33585" y="31613"/>
                    </a:lnTo>
                    <a:cubicBezTo>
                      <a:pt x="34122" y="31705"/>
                      <a:pt x="34495" y="31741"/>
                      <a:pt x="34759" y="31741"/>
                    </a:cubicBezTo>
                    <a:cubicBezTo>
                      <a:pt x="35182" y="31741"/>
                      <a:pt x="35329" y="31648"/>
                      <a:pt x="35426" y="31535"/>
                    </a:cubicBezTo>
                    <a:close/>
                    <a:moveTo>
                      <a:pt x="51364" y="33770"/>
                    </a:moveTo>
                    <a:cubicBezTo>
                      <a:pt x="51864" y="34112"/>
                      <a:pt x="51259" y="34585"/>
                      <a:pt x="51653" y="35111"/>
                    </a:cubicBezTo>
                    <a:cubicBezTo>
                      <a:pt x="50128" y="34585"/>
                      <a:pt x="51285" y="34322"/>
                      <a:pt x="50943" y="33849"/>
                    </a:cubicBezTo>
                    <a:lnTo>
                      <a:pt x="50943" y="33849"/>
                    </a:lnTo>
                    <a:cubicBezTo>
                      <a:pt x="51118" y="33894"/>
                      <a:pt x="51222" y="33911"/>
                      <a:pt x="51284" y="33911"/>
                    </a:cubicBezTo>
                    <a:cubicBezTo>
                      <a:pt x="51436" y="33911"/>
                      <a:pt x="51327" y="33807"/>
                      <a:pt x="51364" y="33770"/>
                    </a:cubicBezTo>
                    <a:close/>
                    <a:moveTo>
                      <a:pt x="52508" y="34295"/>
                    </a:moveTo>
                    <a:cubicBezTo>
                      <a:pt x="52521" y="34295"/>
                      <a:pt x="52534" y="34295"/>
                      <a:pt x="52548" y="34296"/>
                    </a:cubicBezTo>
                    <a:cubicBezTo>
                      <a:pt x="53363" y="34796"/>
                      <a:pt x="52285" y="35138"/>
                      <a:pt x="53258" y="35558"/>
                    </a:cubicBezTo>
                    <a:cubicBezTo>
                      <a:pt x="52916" y="35506"/>
                      <a:pt x="52600" y="35427"/>
                      <a:pt x="52258" y="35322"/>
                    </a:cubicBezTo>
                    <a:cubicBezTo>
                      <a:pt x="52521" y="35138"/>
                      <a:pt x="52390" y="35059"/>
                      <a:pt x="52495" y="34848"/>
                    </a:cubicBezTo>
                    <a:lnTo>
                      <a:pt x="52495" y="34848"/>
                    </a:lnTo>
                    <a:cubicBezTo>
                      <a:pt x="52456" y="34850"/>
                      <a:pt x="52419" y="34851"/>
                      <a:pt x="52385" y="34851"/>
                    </a:cubicBezTo>
                    <a:cubicBezTo>
                      <a:pt x="51570" y="34851"/>
                      <a:pt x="51901" y="34295"/>
                      <a:pt x="52508" y="34295"/>
                    </a:cubicBezTo>
                    <a:close/>
                    <a:moveTo>
                      <a:pt x="53521" y="32113"/>
                    </a:moveTo>
                    <a:cubicBezTo>
                      <a:pt x="54087" y="32172"/>
                      <a:pt x="54537" y="32346"/>
                      <a:pt x="54775" y="32346"/>
                    </a:cubicBezTo>
                    <a:cubicBezTo>
                      <a:pt x="54857" y="32346"/>
                      <a:pt x="54914" y="32325"/>
                      <a:pt x="54941" y="32271"/>
                    </a:cubicBezTo>
                    <a:lnTo>
                      <a:pt x="54941" y="32271"/>
                    </a:lnTo>
                    <a:cubicBezTo>
                      <a:pt x="55625" y="32560"/>
                      <a:pt x="54205" y="32797"/>
                      <a:pt x="55072" y="33007"/>
                    </a:cubicBezTo>
                    <a:cubicBezTo>
                      <a:pt x="55588" y="32801"/>
                      <a:pt x="54942" y="32191"/>
                      <a:pt x="56102" y="32191"/>
                    </a:cubicBezTo>
                    <a:cubicBezTo>
                      <a:pt x="56126" y="32191"/>
                      <a:pt x="56151" y="32191"/>
                      <a:pt x="56177" y="32192"/>
                    </a:cubicBezTo>
                    <a:cubicBezTo>
                      <a:pt x="57019" y="32744"/>
                      <a:pt x="55809" y="32902"/>
                      <a:pt x="56072" y="33402"/>
                    </a:cubicBezTo>
                    <a:lnTo>
                      <a:pt x="55441" y="33297"/>
                    </a:lnTo>
                    <a:lnTo>
                      <a:pt x="55441" y="33297"/>
                    </a:lnTo>
                    <a:cubicBezTo>
                      <a:pt x="55888" y="33980"/>
                      <a:pt x="55993" y="34769"/>
                      <a:pt x="55125" y="35348"/>
                    </a:cubicBezTo>
                    <a:cubicBezTo>
                      <a:pt x="55151" y="35401"/>
                      <a:pt x="55520" y="35427"/>
                      <a:pt x="55520" y="35480"/>
                    </a:cubicBezTo>
                    <a:cubicBezTo>
                      <a:pt x="55388" y="35558"/>
                      <a:pt x="55230" y="35637"/>
                      <a:pt x="55099" y="35664"/>
                    </a:cubicBezTo>
                    <a:cubicBezTo>
                      <a:pt x="54468" y="35532"/>
                      <a:pt x="54757" y="35401"/>
                      <a:pt x="54704" y="35269"/>
                    </a:cubicBezTo>
                    <a:cubicBezTo>
                      <a:pt x="54520" y="35217"/>
                      <a:pt x="54310" y="35217"/>
                      <a:pt x="54099" y="35217"/>
                    </a:cubicBezTo>
                    <a:cubicBezTo>
                      <a:pt x="53731" y="34769"/>
                      <a:pt x="54310" y="34191"/>
                      <a:pt x="53205" y="33428"/>
                    </a:cubicBezTo>
                    <a:cubicBezTo>
                      <a:pt x="53490" y="33319"/>
                      <a:pt x="53775" y="33264"/>
                      <a:pt x="54075" y="33264"/>
                    </a:cubicBezTo>
                    <a:cubicBezTo>
                      <a:pt x="54135" y="33264"/>
                      <a:pt x="54196" y="33266"/>
                      <a:pt x="54257" y="33270"/>
                    </a:cubicBezTo>
                    <a:cubicBezTo>
                      <a:pt x="54073" y="33139"/>
                      <a:pt x="53600" y="33191"/>
                      <a:pt x="53231" y="33113"/>
                    </a:cubicBezTo>
                    <a:cubicBezTo>
                      <a:pt x="53100" y="33007"/>
                      <a:pt x="54047" y="33060"/>
                      <a:pt x="53468" y="32928"/>
                    </a:cubicBezTo>
                    <a:cubicBezTo>
                      <a:pt x="53524" y="32897"/>
                      <a:pt x="53572" y="32884"/>
                      <a:pt x="53626" y="32884"/>
                    </a:cubicBezTo>
                    <a:cubicBezTo>
                      <a:pt x="53751" y="32884"/>
                      <a:pt x="53908" y="32952"/>
                      <a:pt x="54257" y="33007"/>
                    </a:cubicBezTo>
                    <a:cubicBezTo>
                      <a:pt x="53968" y="32771"/>
                      <a:pt x="53731" y="32587"/>
                      <a:pt x="53889" y="32481"/>
                    </a:cubicBezTo>
                    <a:cubicBezTo>
                      <a:pt x="53729" y="32443"/>
                      <a:pt x="53628" y="32428"/>
                      <a:pt x="53566" y="32428"/>
                    </a:cubicBezTo>
                    <a:cubicBezTo>
                      <a:pt x="53373" y="32428"/>
                      <a:pt x="53554" y="32573"/>
                      <a:pt x="53494" y="32613"/>
                    </a:cubicBezTo>
                    <a:cubicBezTo>
                      <a:pt x="52784" y="32376"/>
                      <a:pt x="53074" y="32139"/>
                      <a:pt x="53521" y="32113"/>
                    </a:cubicBezTo>
                    <a:close/>
                    <a:moveTo>
                      <a:pt x="54073" y="35532"/>
                    </a:moveTo>
                    <a:cubicBezTo>
                      <a:pt x="54546" y="35611"/>
                      <a:pt x="54178" y="35716"/>
                      <a:pt x="54073" y="35716"/>
                    </a:cubicBezTo>
                    <a:cubicBezTo>
                      <a:pt x="53363" y="35585"/>
                      <a:pt x="53836" y="35558"/>
                      <a:pt x="54073" y="35532"/>
                    </a:cubicBezTo>
                    <a:close/>
                    <a:moveTo>
                      <a:pt x="50838" y="35374"/>
                    </a:moveTo>
                    <a:cubicBezTo>
                      <a:pt x="51285" y="35506"/>
                      <a:pt x="51127" y="35532"/>
                      <a:pt x="51022" y="35611"/>
                    </a:cubicBezTo>
                    <a:cubicBezTo>
                      <a:pt x="51285" y="35638"/>
                      <a:pt x="51505" y="35653"/>
                      <a:pt x="51683" y="35653"/>
                    </a:cubicBezTo>
                    <a:cubicBezTo>
                      <a:pt x="52020" y="35653"/>
                      <a:pt x="52207" y="35600"/>
                      <a:pt x="52258" y="35480"/>
                    </a:cubicBezTo>
                    <a:cubicBezTo>
                      <a:pt x="52995" y="35558"/>
                      <a:pt x="53153" y="35690"/>
                      <a:pt x="53047" y="35821"/>
                    </a:cubicBezTo>
                    <a:lnTo>
                      <a:pt x="53047" y="35795"/>
                    </a:lnTo>
                    <a:cubicBezTo>
                      <a:pt x="52495" y="35743"/>
                      <a:pt x="52653" y="35664"/>
                      <a:pt x="52232" y="35585"/>
                    </a:cubicBezTo>
                    <a:cubicBezTo>
                      <a:pt x="51706" y="35768"/>
                      <a:pt x="52075" y="36109"/>
                      <a:pt x="51230" y="36109"/>
                    </a:cubicBezTo>
                    <a:cubicBezTo>
                      <a:pt x="51103" y="36109"/>
                      <a:pt x="50949" y="36102"/>
                      <a:pt x="50759" y="36084"/>
                    </a:cubicBezTo>
                    <a:cubicBezTo>
                      <a:pt x="51101" y="35874"/>
                      <a:pt x="50628" y="35690"/>
                      <a:pt x="50207" y="35427"/>
                    </a:cubicBezTo>
                    <a:cubicBezTo>
                      <a:pt x="50417" y="35427"/>
                      <a:pt x="50759" y="35427"/>
                      <a:pt x="50838" y="35374"/>
                    </a:cubicBezTo>
                    <a:close/>
                    <a:moveTo>
                      <a:pt x="35445" y="36819"/>
                    </a:moveTo>
                    <a:cubicBezTo>
                      <a:pt x="35448" y="36820"/>
                      <a:pt x="35450" y="36820"/>
                      <a:pt x="35453" y="36821"/>
                    </a:cubicBezTo>
                    <a:cubicBezTo>
                      <a:pt x="35450" y="36820"/>
                      <a:pt x="35448" y="36820"/>
                      <a:pt x="35445" y="36819"/>
                    </a:cubicBezTo>
                    <a:close/>
                    <a:moveTo>
                      <a:pt x="51732" y="36689"/>
                    </a:moveTo>
                    <a:cubicBezTo>
                      <a:pt x="51886" y="36728"/>
                      <a:pt x="52026" y="36752"/>
                      <a:pt x="52173" y="36752"/>
                    </a:cubicBezTo>
                    <a:cubicBezTo>
                      <a:pt x="52226" y="36752"/>
                      <a:pt x="52281" y="36749"/>
                      <a:pt x="52337" y="36742"/>
                    </a:cubicBezTo>
                    <a:lnTo>
                      <a:pt x="52337" y="36742"/>
                    </a:lnTo>
                    <a:cubicBezTo>
                      <a:pt x="52683" y="36819"/>
                      <a:pt x="52622" y="36923"/>
                      <a:pt x="52329" y="36923"/>
                    </a:cubicBezTo>
                    <a:cubicBezTo>
                      <a:pt x="52221" y="36923"/>
                      <a:pt x="52080" y="36909"/>
                      <a:pt x="51916" y="36873"/>
                    </a:cubicBezTo>
                    <a:cubicBezTo>
                      <a:pt x="51785" y="36821"/>
                      <a:pt x="51732" y="36742"/>
                      <a:pt x="51732" y="36689"/>
                    </a:cubicBezTo>
                    <a:close/>
                    <a:moveTo>
                      <a:pt x="1263" y="37110"/>
                    </a:moveTo>
                    <a:cubicBezTo>
                      <a:pt x="1662" y="37204"/>
                      <a:pt x="1452" y="37298"/>
                      <a:pt x="1290" y="37298"/>
                    </a:cubicBezTo>
                    <a:cubicBezTo>
                      <a:pt x="1271" y="37298"/>
                      <a:pt x="1253" y="37297"/>
                      <a:pt x="1236" y="37294"/>
                    </a:cubicBezTo>
                    <a:cubicBezTo>
                      <a:pt x="973" y="37242"/>
                      <a:pt x="868" y="37163"/>
                      <a:pt x="842" y="37110"/>
                    </a:cubicBezTo>
                    <a:lnTo>
                      <a:pt x="842" y="37110"/>
                    </a:lnTo>
                    <a:cubicBezTo>
                      <a:pt x="986" y="37132"/>
                      <a:pt x="1079" y="37140"/>
                      <a:pt x="1140" y="37140"/>
                    </a:cubicBezTo>
                    <a:cubicBezTo>
                      <a:pt x="1223" y="37140"/>
                      <a:pt x="1247" y="37125"/>
                      <a:pt x="1263" y="37110"/>
                    </a:cubicBezTo>
                    <a:close/>
                    <a:moveTo>
                      <a:pt x="47288" y="38714"/>
                    </a:moveTo>
                    <a:cubicBezTo>
                      <a:pt x="47663" y="38785"/>
                      <a:pt x="47411" y="38855"/>
                      <a:pt x="47426" y="38944"/>
                    </a:cubicBezTo>
                    <a:lnTo>
                      <a:pt x="47426" y="38944"/>
                    </a:lnTo>
                    <a:cubicBezTo>
                      <a:pt x="46924" y="38863"/>
                      <a:pt x="47006" y="38714"/>
                      <a:pt x="47288" y="38714"/>
                    </a:cubicBezTo>
                    <a:close/>
                    <a:moveTo>
                      <a:pt x="27171" y="39320"/>
                    </a:moveTo>
                    <a:lnTo>
                      <a:pt x="27171" y="39320"/>
                    </a:lnTo>
                    <a:cubicBezTo>
                      <a:pt x="27799" y="39399"/>
                      <a:pt x="27825" y="39504"/>
                      <a:pt x="27773" y="39609"/>
                    </a:cubicBezTo>
                    <a:cubicBezTo>
                      <a:pt x="27405" y="39530"/>
                      <a:pt x="27326" y="39582"/>
                      <a:pt x="26958" y="39503"/>
                    </a:cubicBezTo>
                    <a:cubicBezTo>
                      <a:pt x="26958" y="39427"/>
                      <a:pt x="26958" y="39326"/>
                      <a:pt x="27171" y="39320"/>
                    </a:cubicBezTo>
                    <a:close/>
                    <a:moveTo>
                      <a:pt x="51075" y="39503"/>
                    </a:moveTo>
                    <a:lnTo>
                      <a:pt x="51075" y="39503"/>
                    </a:lnTo>
                    <a:cubicBezTo>
                      <a:pt x="51522" y="39609"/>
                      <a:pt x="51154" y="39714"/>
                      <a:pt x="51259" y="39819"/>
                    </a:cubicBezTo>
                    <a:cubicBezTo>
                      <a:pt x="50128" y="39609"/>
                      <a:pt x="51233" y="39688"/>
                      <a:pt x="51075" y="39503"/>
                    </a:cubicBezTo>
                    <a:close/>
                    <a:moveTo>
                      <a:pt x="36899" y="40135"/>
                    </a:moveTo>
                    <a:cubicBezTo>
                      <a:pt x="36900" y="40135"/>
                      <a:pt x="36902" y="40136"/>
                      <a:pt x="36903" y="40136"/>
                    </a:cubicBezTo>
                    <a:lnTo>
                      <a:pt x="36903" y="40136"/>
                    </a:lnTo>
                    <a:cubicBezTo>
                      <a:pt x="36902" y="40136"/>
                      <a:pt x="36900" y="40135"/>
                      <a:pt x="36899" y="40135"/>
                    </a:cubicBezTo>
                    <a:close/>
                    <a:moveTo>
                      <a:pt x="48642" y="40549"/>
                    </a:moveTo>
                    <a:cubicBezTo>
                      <a:pt x="48954" y="40549"/>
                      <a:pt x="49248" y="40773"/>
                      <a:pt x="49129" y="40845"/>
                    </a:cubicBezTo>
                    <a:cubicBezTo>
                      <a:pt x="48156" y="40713"/>
                      <a:pt x="48866" y="40608"/>
                      <a:pt x="48550" y="40555"/>
                    </a:cubicBezTo>
                    <a:cubicBezTo>
                      <a:pt x="48581" y="40551"/>
                      <a:pt x="48612" y="40549"/>
                      <a:pt x="48642" y="40549"/>
                    </a:cubicBezTo>
                    <a:close/>
                    <a:moveTo>
                      <a:pt x="29482" y="43054"/>
                    </a:moveTo>
                    <a:cubicBezTo>
                      <a:pt x="30038" y="43131"/>
                      <a:pt x="30021" y="43291"/>
                      <a:pt x="29707" y="43291"/>
                    </a:cubicBezTo>
                    <a:cubicBezTo>
                      <a:pt x="29590" y="43291"/>
                      <a:pt x="29431" y="43269"/>
                      <a:pt x="29246" y="43212"/>
                    </a:cubicBezTo>
                    <a:cubicBezTo>
                      <a:pt x="28825" y="43080"/>
                      <a:pt x="29325" y="43107"/>
                      <a:pt x="29482" y="43054"/>
                    </a:cubicBezTo>
                    <a:close/>
                    <a:moveTo>
                      <a:pt x="25117" y="43711"/>
                    </a:moveTo>
                    <a:cubicBezTo>
                      <a:pt x="25748" y="43869"/>
                      <a:pt x="25722" y="43790"/>
                      <a:pt x="26116" y="43922"/>
                    </a:cubicBezTo>
                    <a:lnTo>
                      <a:pt x="26090" y="43922"/>
                    </a:lnTo>
                    <a:lnTo>
                      <a:pt x="26090" y="44001"/>
                    </a:lnTo>
                    <a:cubicBezTo>
                      <a:pt x="25432" y="43843"/>
                      <a:pt x="25117" y="43896"/>
                      <a:pt x="25117" y="43711"/>
                    </a:cubicBezTo>
                    <a:close/>
                    <a:moveTo>
                      <a:pt x="0" y="1"/>
                    </a:moveTo>
                    <a:cubicBezTo>
                      <a:pt x="53" y="8285"/>
                      <a:pt x="79" y="16544"/>
                      <a:pt x="105" y="24802"/>
                    </a:cubicBezTo>
                    <a:cubicBezTo>
                      <a:pt x="105" y="28273"/>
                      <a:pt x="158" y="31771"/>
                      <a:pt x="211" y="35269"/>
                    </a:cubicBezTo>
                    <a:cubicBezTo>
                      <a:pt x="316" y="35269"/>
                      <a:pt x="447" y="35295"/>
                      <a:pt x="605" y="35322"/>
                    </a:cubicBezTo>
                    <a:cubicBezTo>
                      <a:pt x="552" y="35322"/>
                      <a:pt x="79" y="35374"/>
                      <a:pt x="605" y="35453"/>
                    </a:cubicBezTo>
                    <a:cubicBezTo>
                      <a:pt x="610" y="35439"/>
                      <a:pt x="636" y="35434"/>
                      <a:pt x="679" y="35434"/>
                    </a:cubicBezTo>
                    <a:cubicBezTo>
                      <a:pt x="876" y="35434"/>
                      <a:pt x="1409" y="35558"/>
                      <a:pt x="1604" y="35558"/>
                    </a:cubicBezTo>
                    <a:cubicBezTo>
                      <a:pt x="1628" y="35489"/>
                      <a:pt x="1590" y="35440"/>
                      <a:pt x="1473" y="35394"/>
                    </a:cubicBezTo>
                    <a:lnTo>
                      <a:pt x="1473" y="35394"/>
                    </a:lnTo>
                    <a:cubicBezTo>
                      <a:pt x="1613" y="35443"/>
                      <a:pt x="1689" y="35461"/>
                      <a:pt x="1733" y="35461"/>
                    </a:cubicBezTo>
                    <a:cubicBezTo>
                      <a:pt x="1837" y="35461"/>
                      <a:pt x="1773" y="35367"/>
                      <a:pt x="1958" y="35367"/>
                    </a:cubicBezTo>
                    <a:cubicBezTo>
                      <a:pt x="2047" y="35367"/>
                      <a:pt x="2194" y="35389"/>
                      <a:pt x="2446" y="35453"/>
                    </a:cubicBezTo>
                    <a:cubicBezTo>
                      <a:pt x="1894" y="35585"/>
                      <a:pt x="2209" y="35848"/>
                      <a:pt x="2578" y="36137"/>
                    </a:cubicBezTo>
                    <a:cubicBezTo>
                      <a:pt x="2386" y="36115"/>
                      <a:pt x="2231" y="36106"/>
                      <a:pt x="2101" y="36106"/>
                    </a:cubicBezTo>
                    <a:cubicBezTo>
                      <a:pt x="1454" y="36106"/>
                      <a:pt x="1457" y="36336"/>
                      <a:pt x="845" y="36336"/>
                    </a:cubicBezTo>
                    <a:cubicBezTo>
                      <a:pt x="705" y="36336"/>
                      <a:pt x="534" y="36324"/>
                      <a:pt x="316" y="36295"/>
                    </a:cubicBezTo>
                    <a:lnTo>
                      <a:pt x="237" y="36242"/>
                    </a:lnTo>
                    <a:lnTo>
                      <a:pt x="237" y="37925"/>
                    </a:lnTo>
                    <a:lnTo>
                      <a:pt x="552" y="37952"/>
                    </a:lnTo>
                    <a:cubicBezTo>
                      <a:pt x="289" y="37952"/>
                      <a:pt x="289" y="38031"/>
                      <a:pt x="737" y="38136"/>
                    </a:cubicBezTo>
                    <a:cubicBezTo>
                      <a:pt x="757" y="38137"/>
                      <a:pt x="775" y="38138"/>
                      <a:pt x="791" y="38138"/>
                    </a:cubicBezTo>
                    <a:cubicBezTo>
                      <a:pt x="965" y="38138"/>
                      <a:pt x="873" y="38050"/>
                      <a:pt x="1020" y="38050"/>
                    </a:cubicBezTo>
                    <a:cubicBezTo>
                      <a:pt x="1082" y="38050"/>
                      <a:pt x="1185" y="38066"/>
                      <a:pt x="1368" y="38110"/>
                    </a:cubicBezTo>
                    <a:cubicBezTo>
                      <a:pt x="1657" y="38188"/>
                      <a:pt x="1526" y="38241"/>
                      <a:pt x="1552" y="38294"/>
                    </a:cubicBezTo>
                    <a:cubicBezTo>
                      <a:pt x="2262" y="38427"/>
                      <a:pt x="2723" y="38467"/>
                      <a:pt x="3079" y="38467"/>
                    </a:cubicBezTo>
                    <a:cubicBezTo>
                      <a:pt x="3623" y="38467"/>
                      <a:pt x="3919" y="38372"/>
                      <a:pt x="4479" y="38372"/>
                    </a:cubicBezTo>
                    <a:cubicBezTo>
                      <a:pt x="4636" y="38372"/>
                      <a:pt x="4814" y="38380"/>
                      <a:pt x="5023" y="38399"/>
                    </a:cubicBezTo>
                    <a:cubicBezTo>
                      <a:pt x="6102" y="39162"/>
                      <a:pt x="3156" y="38846"/>
                      <a:pt x="3682" y="39398"/>
                    </a:cubicBezTo>
                    <a:lnTo>
                      <a:pt x="2867" y="39240"/>
                    </a:lnTo>
                    <a:lnTo>
                      <a:pt x="2867" y="39240"/>
                    </a:lnTo>
                    <a:cubicBezTo>
                      <a:pt x="2130" y="39503"/>
                      <a:pt x="5444" y="40135"/>
                      <a:pt x="4997" y="40424"/>
                    </a:cubicBezTo>
                    <a:cubicBezTo>
                      <a:pt x="6207" y="40845"/>
                      <a:pt x="7075" y="41239"/>
                      <a:pt x="7522" y="41660"/>
                    </a:cubicBezTo>
                    <a:cubicBezTo>
                      <a:pt x="7785" y="41660"/>
                      <a:pt x="8101" y="41976"/>
                      <a:pt x="8705" y="42133"/>
                    </a:cubicBezTo>
                    <a:cubicBezTo>
                      <a:pt x="8653" y="42712"/>
                      <a:pt x="12493" y="42896"/>
                      <a:pt x="13702" y="43238"/>
                    </a:cubicBezTo>
                    <a:cubicBezTo>
                      <a:pt x="14518" y="43238"/>
                      <a:pt x="15333" y="43291"/>
                      <a:pt x="16122" y="43396"/>
                    </a:cubicBezTo>
                    <a:cubicBezTo>
                      <a:pt x="16122" y="43505"/>
                      <a:pt x="16378" y="43560"/>
                      <a:pt x="16600" y="43560"/>
                    </a:cubicBezTo>
                    <a:cubicBezTo>
                      <a:pt x="16644" y="43560"/>
                      <a:pt x="16687" y="43558"/>
                      <a:pt x="16727" y="43554"/>
                    </a:cubicBezTo>
                    <a:lnTo>
                      <a:pt x="16727" y="43554"/>
                    </a:lnTo>
                    <a:lnTo>
                      <a:pt x="16701" y="43711"/>
                    </a:lnTo>
                    <a:cubicBezTo>
                      <a:pt x="17856" y="43928"/>
                      <a:pt x="17998" y="44057"/>
                      <a:pt x="18559" y="44057"/>
                    </a:cubicBezTo>
                    <a:cubicBezTo>
                      <a:pt x="18610" y="44057"/>
                      <a:pt x="18666" y="44056"/>
                      <a:pt x="18726" y="44053"/>
                    </a:cubicBezTo>
                    <a:cubicBezTo>
                      <a:pt x="18325" y="43729"/>
                      <a:pt x="18685" y="43557"/>
                      <a:pt x="19575" y="43557"/>
                    </a:cubicBezTo>
                    <a:cubicBezTo>
                      <a:pt x="19912" y="43557"/>
                      <a:pt x="20326" y="43582"/>
                      <a:pt x="20803" y="43633"/>
                    </a:cubicBezTo>
                    <a:cubicBezTo>
                      <a:pt x="20803" y="43711"/>
                      <a:pt x="21329" y="43764"/>
                      <a:pt x="21198" y="43817"/>
                    </a:cubicBezTo>
                    <a:cubicBezTo>
                      <a:pt x="21470" y="43886"/>
                      <a:pt x="21625" y="43908"/>
                      <a:pt x="21726" y="43908"/>
                    </a:cubicBezTo>
                    <a:cubicBezTo>
                      <a:pt x="21893" y="43908"/>
                      <a:pt x="21916" y="43849"/>
                      <a:pt x="22079" y="43849"/>
                    </a:cubicBezTo>
                    <a:cubicBezTo>
                      <a:pt x="22152" y="43849"/>
                      <a:pt x="22253" y="43861"/>
                      <a:pt x="22408" y="43896"/>
                    </a:cubicBezTo>
                    <a:cubicBezTo>
                      <a:pt x="22320" y="43947"/>
                      <a:pt x="22139" y="43963"/>
                      <a:pt x="21916" y="43963"/>
                    </a:cubicBezTo>
                    <a:cubicBezTo>
                      <a:pt x="21512" y="43963"/>
                      <a:pt x="20969" y="43910"/>
                      <a:pt x="20575" y="43910"/>
                    </a:cubicBezTo>
                    <a:cubicBezTo>
                      <a:pt x="20405" y="43910"/>
                      <a:pt x="20263" y="43920"/>
                      <a:pt x="20172" y="43948"/>
                    </a:cubicBezTo>
                    <a:cubicBezTo>
                      <a:pt x="20725" y="44027"/>
                      <a:pt x="20672" y="44106"/>
                      <a:pt x="21145" y="44185"/>
                    </a:cubicBezTo>
                    <a:cubicBezTo>
                      <a:pt x="21198" y="44132"/>
                      <a:pt x="20935" y="44053"/>
                      <a:pt x="20961" y="44001"/>
                    </a:cubicBezTo>
                    <a:lnTo>
                      <a:pt x="20961" y="44001"/>
                    </a:lnTo>
                    <a:cubicBezTo>
                      <a:pt x="21356" y="44159"/>
                      <a:pt x="21592" y="44053"/>
                      <a:pt x="22171" y="44159"/>
                    </a:cubicBezTo>
                    <a:cubicBezTo>
                      <a:pt x="22171" y="44001"/>
                      <a:pt x="22513" y="44106"/>
                      <a:pt x="22802" y="44001"/>
                    </a:cubicBezTo>
                    <a:cubicBezTo>
                      <a:pt x="22503" y="43926"/>
                      <a:pt x="22180" y="43709"/>
                      <a:pt x="22573" y="43709"/>
                    </a:cubicBezTo>
                    <a:cubicBezTo>
                      <a:pt x="22595" y="43709"/>
                      <a:pt x="22618" y="43710"/>
                      <a:pt x="22644" y="43711"/>
                    </a:cubicBezTo>
                    <a:cubicBezTo>
                      <a:pt x="22539" y="43922"/>
                      <a:pt x="23197" y="43764"/>
                      <a:pt x="23433" y="43974"/>
                    </a:cubicBezTo>
                    <a:cubicBezTo>
                      <a:pt x="23775" y="43738"/>
                      <a:pt x="24328" y="43738"/>
                      <a:pt x="24301" y="43554"/>
                    </a:cubicBezTo>
                    <a:lnTo>
                      <a:pt x="24301" y="43554"/>
                    </a:lnTo>
                    <a:cubicBezTo>
                      <a:pt x="24775" y="43843"/>
                      <a:pt x="25301" y="44001"/>
                      <a:pt x="25879" y="44080"/>
                    </a:cubicBezTo>
                    <a:cubicBezTo>
                      <a:pt x="25836" y="44045"/>
                      <a:pt x="25868" y="44033"/>
                      <a:pt x="25937" y="44033"/>
                    </a:cubicBezTo>
                    <a:cubicBezTo>
                      <a:pt x="26075" y="44033"/>
                      <a:pt x="26362" y="44080"/>
                      <a:pt x="26484" y="44080"/>
                    </a:cubicBezTo>
                    <a:cubicBezTo>
                      <a:pt x="26931" y="43711"/>
                      <a:pt x="28983" y="43922"/>
                      <a:pt x="29430" y="43422"/>
                    </a:cubicBezTo>
                    <a:cubicBezTo>
                      <a:pt x="30534" y="43790"/>
                      <a:pt x="29824" y="44001"/>
                      <a:pt x="30140" y="44422"/>
                    </a:cubicBezTo>
                    <a:cubicBezTo>
                      <a:pt x="30797" y="44658"/>
                      <a:pt x="31455" y="44816"/>
                      <a:pt x="32112" y="44948"/>
                    </a:cubicBezTo>
                    <a:cubicBezTo>
                      <a:pt x="32007" y="44527"/>
                      <a:pt x="33664" y="44343"/>
                      <a:pt x="32454" y="43659"/>
                    </a:cubicBezTo>
                    <a:cubicBezTo>
                      <a:pt x="33743" y="43659"/>
                      <a:pt x="31902" y="42712"/>
                      <a:pt x="32402" y="42370"/>
                    </a:cubicBezTo>
                    <a:cubicBezTo>
                      <a:pt x="32586" y="42239"/>
                      <a:pt x="32560" y="41818"/>
                      <a:pt x="31245" y="41502"/>
                    </a:cubicBezTo>
                    <a:cubicBezTo>
                      <a:pt x="31402" y="41003"/>
                      <a:pt x="30850" y="40319"/>
                      <a:pt x="30824" y="39661"/>
                    </a:cubicBezTo>
                    <a:lnTo>
                      <a:pt x="30824" y="39661"/>
                    </a:lnTo>
                    <a:cubicBezTo>
                      <a:pt x="31211" y="39700"/>
                      <a:pt x="31484" y="39824"/>
                      <a:pt x="31591" y="39824"/>
                    </a:cubicBezTo>
                    <a:cubicBezTo>
                      <a:pt x="31629" y="39824"/>
                      <a:pt x="31646" y="39808"/>
                      <a:pt x="31639" y="39766"/>
                    </a:cubicBezTo>
                    <a:cubicBezTo>
                      <a:pt x="30613" y="39398"/>
                      <a:pt x="31297" y="39083"/>
                      <a:pt x="30692" y="38793"/>
                    </a:cubicBezTo>
                    <a:lnTo>
                      <a:pt x="30692" y="38793"/>
                    </a:lnTo>
                    <a:cubicBezTo>
                      <a:pt x="30482" y="39372"/>
                      <a:pt x="29982" y="39845"/>
                      <a:pt x="29930" y="40477"/>
                    </a:cubicBezTo>
                    <a:cubicBezTo>
                      <a:pt x="29785" y="40450"/>
                      <a:pt x="29699" y="40450"/>
                      <a:pt x="29617" y="40450"/>
                    </a:cubicBezTo>
                    <a:cubicBezTo>
                      <a:pt x="29535" y="40450"/>
                      <a:pt x="29456" y="40450"/>
                      <a:pt x="29325" y="40424"/>
                    </a:cubicBezTo>
                    <a:cubicBezTo>
                      <a:pt x="29708" y="40153"/>
                      <a:pt x="27618" y="39323"/>
                      <a:pt x="27990" y="39323"/>
                    </a:cubicBezTo>
                    <a:cubicBezTo>
                      <a:pt x="28052" y="39323"/>
                      <a:pt x="28182" y="39346"/>
                      <a:pt x="28404" y="39398"/>
                    </a:cubicBezTo>
                    <a:cubicBezTo>
                      <a:pt x="28141" y="39319"/>
                      <a:pt x="28956" y="39319"/>
                      <a:pt x="28825" y="39162"/>
                    </a:cubicBezTo>
                    <a:cubicBezTo>
                      <a:pt x="27037" y="38741"/>
                      <a:pt x="28878" y="38767"/>
                      <a:pt x="28693" y="38504"/>
                    </a:cubicBezTo>
                    <a:cubicBezTo>
                      <a:pt x="28167" y="38399"/>
                      <a:pt x="28536" y="38320"/>
                      <a:pt x="27904" y="38241"/>
                    </a:cubicBezTo>
                    <a:cubicBezTo>
                      <a:pt x="27685" y="38215"/>
                      <a:pt x="27548" y="38209"/>
                      <a:pt x="27438" y="38209"/>
                    </a:cubicBezTo>
                    <a:cubicBezTo>
                      <a:pt x="27350" y="38209"/>
                      <a:pt x="27279" y="38213"/>
                      <a:pt x="27198" y="38213"/>
                    </a:cubicBezTo>
                    <a:cubicBezTo>
                      <a:pt x="27077" y="38213"/>
                      <a:pt x="26931" y="38204"/>
                      <a:pt x="26668" y="38162"/>
                    </a:cubicBezTo>
                    <a:cubicBezTo>
                      <a:pt x="25301" y="37689"/>
                      <a:pt x="26274" y="37636"/>
                      <a:pt x="26142" y="37268"/>
                    </a:cubicBezTo>
                    <a:cubicBezTo>
                      <a:pt x="26353" y="37268"/>
                      <a:pt x="26563" y="37294"/>
                      <a:pt x="26747" y="37373"/>
                    </a:cubicBezTo>
                    <a:cubicBezTo>
                      <a:pt x="26643" y="37290"/>
                      <a:pt x="26356" y="37057"/>
                      <a:pt x="26743" y="37057"/>
                    </a:cubicBezTo>
                    <a:cubicBezTo>
                      <a:pt x="26843" y="37057"/>
                      <a:pt x="26989" y="37072"/>
                      <a:pt x="27194" y="37110"/>
                    </a:cubicBezTo>
                    <a:cubicBezTo>
                      <a:pt x="27355" y="37225"/>
                      <a:pt x="27360" y="37250"/>
                      <a:pt x="27302" y="37250"/>
                    </a:cubicBezTo>
                    <a:cubicBezTo>
                      <a:pt x="27259" y="37250"/>
                      <a:pt x="27180" y="37236"/>
                      <a:pt x="27104" y="37236"/>
                    </a:cubicBezTo>
                    <a:cubicBezTo>
                      <a:pt x="27049" y="37236"/>
                      <a:pt x="26995" y="37243"/>
                      <a:pt x="26958" y="37268"/>
                    </a:cubicBezTo>
                    <a:cubicBezTo>
                      <a:pt x="27285" y="37377"/>
                      <a:pt x="27611" y="37436"/>
                      <a:pt x="27938" y="37436"/>
                    </a:cubicBezTo>
                    <a:cubicBezTo>
                      <a:pt x="28085" y="37436"/>
                      <a:pt x="28231" y="37424"/>
                      <a:pt x="28378" y="37399"/>
                    </a:cubicBezTo>
                    <a:cubicBezTo>
                      <a:pt x="28772" y="37584"/>
                      <a:pt x="29824" y="37768"/>
                      <a:pt x="29956" y="37952"/>
                    </a:cubicBezTo>
                    <a:cubicBezTo>
                      <a:pt x="29995" y="37893"/>
                      <a:pt x="30064" y="37863"/>
                      <a:pt x="30207" y="37863"/>
                    </a:cubicBezTo>
                    <a:cubicBezTo>
                      <a:pt x="30255" y="37863"/>
                      <a:pt x="30311" y="37866"/>
                      <a:pt x="30377" y="37873"/>
                    </a:cubicBezTo>
                    <a:cubicBezTo>
                      <a:pt x="30824" y="37978"/>
                      <a:pt x="30824" y="38083"/>
                      <a:pt x="31376" y="38188"/>
                    </a:cubicBezTo>
                    <a:cubicBezTo>
                      <a:pt x="31139" y="38004"/>
                      <a:pt x="31323" y="37873"/>
                      <a:pt x="31823" y="37794"/>
                    </a:cubicBezTo>
                    <a:cubicBezTo>
                      <a:pt x="30745" y="37610"/>
                      <a:pt x="31139" y="37426"/>
                      <a:pt x="31245" y="37399"/>
                    </a:cubicBezTo>
                    <a:lnTo>
                      <a:pt x="31245" y="37399"/>
                    </a:lnTo>
                    <a:cubicBezTo>
                      <a:pt x="31797" y="37531"/>
                      <a:pt x="31902" y="37662"/>
                      <a:pt x="31613" y="37715"/>
                    </a:cubicBezTo>
                    <a:cubicBezTo>
                      <a:pt x="32533" y="37794"/>
                      <a:pt x="31876" y="37925"/>
                      <a:pt x="32612" y="38004"/>
                    </a:cubicBezTo>
                    <a:cubicBezTo>
                      <a:pt x="32905" y="37907"/>
                      <a:pt x="30798" y="37175"/>
                      <a:pt x="31942" y="37175"/>
                    </a:cubicBezTo>
                    <a:cubicBezTo>
                      <a:pt x="32031" y="37175"/>
                      <a:pt x="32139" y="37180"/>
                      <a:pt x="32270" y="37189"/>
                    </a:cubicBezTo>
                    <a:cubicBezTo>
                      <a:pt x="31928" y="37478"/>
                      <a:pt x="33033" y="37741"/>
                      <a:pt x="33427" y="38004"/>
                    </a:cubicBezTo>
                    <a:cubicBezTo>
                      <a:pt x="34318" y="38198"/>
                      <a:pt x="34824" y="38263"/>
                      <a:pt x="35134" y="38263"/>
                    </a:cubicBezTo>
                    <a:cubicBezTo>
                      <a:pt x="35245" y="38263"/>
                      <a:pt x="35331" y="38255"/>
                      <a:pt x="35400" y="38241"/>
                    </a:cubicBezTo>
                    <a:lnTo>
                      <a:pt x="34848" y="38136"/>
                    </a:lnTo>
                    <a:cubicBezTo>
                      <a:pt x="34769" y="38031"/>
                      <a:pt x="34979" y="38057"/>
                      <a:pt x="35058" y="38031"/>
                    </a:cubicBezTo>
                    <a:cubicBezTo>
                      <a:pt x="35170" y="38068"/>
                      <a:pt x="35294" y="38105"/>
                      <a:pt x="35376" y="38105"/>
                    </a:cubicBezTo>
                    <a:cubicBezTo>
                      <a:pt x="35410" y="38105"/>
                      <a:pt x="35437" y="38099"/>
                      <a:pt x="35453" y="38083"/>
                    </a:cubicBezTo>
                    <a:lnTo>
                      <a:pt x="35453" y="38083"/>
                    </a:lnTo>
                    <a:cubicBezTo>
                      <a:pt x="35952" y="38188"/>
                      <a:pt x="35216" y="38110"/>
                      <a:pt x="35426" y="38215"/>
                    </a:cubicBezTo>
                    <a:cubicBezTo>
                      <a:pt x="35742" y="38162"/>
                      <a:pt x="35742" y="37978"/>
                      <a:pt x="36294" y="37925"/>
                    </a:cubicBezTo>
                    <a:cubicBezTo>
                      <a:pt x="36031" y="37557"/>
                      <a:pt x="37241" y="37268"/>
                      <a:pt x="36583" y="36926"/>
                    </a:cubicBezTo>
                    <a:lnTo>
                      <a:pt x="36583" y="36926"/>
                    </a:lnTo>
                    <a:cubicBezTo>
                      <a:pt x="36372" y="36990"/>
                      <a:pt x="36552" y="37206"/>
                      <a:pt x="36041" y="37206"/>
                    </a:cubicBezTo>
                    <a:cubicBezTo>
                      <a:pt x="35917" y="37206"/>
                      <a:pt x="35752" y="37194"/>
                      <a:pt x="35531" y="37163"/>
                    </a:cubicBezTo>
                    <a:cubicBezTo>
                      <a:pt x="34558" y="36926"/>
                      <a:pt x="36057" y="37031"/>
                      <a:pt x="35163" y="36847"/>
                    </a:cubicBezTo>
                    <a:lnTo>
                      <a:pt x="35163" y="36847"/>
                    </a:lnTo>
                    <a:cubicBezTo>
                      <a:pt x="34928" y="36932"/>
                      <a:pt x="35196" y="37053"/>
                      <a:pt x="34869" y="37053"/>
                    </a:cubicBezTo>
                    <a:cubicBezTo>
                      <a:pt x="34793" y="37053"/>
                      <a:pt x="34686" y="37046"/>
                      <a:pt x="34532" y="37031"/>
                    </a:cubicBezTo>
                    <a:cubicBezTo>
                      <a:pt x="34532" y="36979"/>
                      <a:pt x="34164" y="36926"/>
                      <a:pt x="34138" y="36873"/>
                    </a:cubicBezTo>
                    <a:cubicBezTo>
                      <a:pt x="34383" y="36797"/>
                      <a:pt x="34637" y="36756"/>
                      <a:pt x="34895" y="36756"/>
                    </a:cubicBezTo>
                    <a:cubicBezTo>
                      <a:pt x="35077" y="36756"/>
                      <a:pt x="35261" y="36776"/>
                      <a:pt x="35445" y="36819"/>
                    </a:cubicBezTo>
                    <a:lnTo>
                      <a:pt x="35445" y="36819"/>
                    </a:lnTo>
                    <a:cubicBezTo>
                      <a:pt x="35124" y="36743"/>
                      <a:pt x="36026" y="36820"/>
                      <a:pt x="35374" y="36689"/>
                    </a:cubicBezTo>
                    <a:cubicBezTo>
                      <a:pt x="35032" y="36663"/>
                      <a:pt x="34690" y="36637"/>
                      <a:pt x="34348" y="36584"/>
                    </a:cubicBezTo>
                    <a:lnTo>
                      <a:pt x="34348" y="36584"/>
                    </a:lnTo>
                    <a:cubicBezTo>
                      <a:pt x="34384" y="36712"/>
                      <a:pt x="34244" y="36789"/>
                      <a:pt x="33899" y="36789"/>
                    </a:cubicBezTo>
                    <a:cubicBezTo>
                      <a:pt x="33747" y="36789"/>
                      <a:pt x="33555" y="36774"/>
                      <a:pt x="33322" y="36742"/>
                    </a:cubicBezTo>
                    <a:cubicBezTo>
                      <a:pt x="32297" y="36295"/>
                      <a:pt x="33454" y="36269"/>
                      <a:pt x="32165" y="35848"/>
                    </a:cubicBezTo>
                    <a:lnTo>
                      <a:pt x="32165" y="35848"/>
                    </a:lnTo>
                    <a:cubicBezTo>
                      <a:pt x="32198" y="35850"/>
                      <a:pt x="32232" y="35851"/>
                      <a:pt x="32264" y="35851"/>
                    </a:cubicBezTo>
                    <a:cubicBezTo>
                      <a:pt x="32670" y="35851"/>
                      <a:pt x="33002" y="35706"/>
                      <a:pt x="32612" y="35585"/>
                    </a:cubicBezTo>
                    <a:lnTo>
                      <a:pt x="32612" y="35585"/>
                    </a:lnTo>
                    <a:cubicBezTo>
                      <a:pt x="32624" y="35608"/>
                      <a:pt x="32583" y="35621"/>
                      <a:pt x="32498" y="35621"/>
                    </a:cubicBezTo>
                    <a:cubicBezTo>
                      <a:pt x="32394" y="35621"/>
                      <a:pt x="32224" y="35602"/>
                      <a:pt x="32007" y="35558"/>
                    </a:cubicBezTo>
                    <a:cubicBezTo>
                      <a:pt x="32901" y="35164"/>
                      <a:pt x="32823" y="34822"/>
                      <a:pt x="33112" y="34401"/>
                    </a:cubicBezTo>
                    <a:cubicBezTo>
                      <a:pt x="33690" y="34638"/>
                      <a:pt x="33375" y="34664"/>
                      <a:pt x="33690" y="34875"/>
                    </a:cubicBezTo>
                    <a:cubicBezTo>
                      <a:pt x="33911" y="34824"/>
                      <a:pt x="34132" y="34795"/>
                      <a:pt x="34353" y="34795"/>
                    </a:cubicBezTo>
                    <a:cubicBezTo>
                      <a:pt x="34474" y="34795"/>
                      <a:pt x="34595" y="34803"/>
                      <a:pt x="34716" y="34822"/>
                    </a:cubicBezTo>
                    <a:cubicBezTo>
                      <a:pt x="35137" y="35032"/>
                      <a:pt x="35610" y="35190"/>
                      <a:pt x="36110" y="35269"/>
                    </a:cubicBezTo>
                    <a:cubicBezTo>
                      <a:pt x="36242" y="35506"/>
                      <a:pt x="36952" y="35743"/>
                      <a:pt x="36452" y="35900"/>
                    </a:cubicBezTo>
                    <a:cubicBezTo>
                      <a:pt x="36539" y="35905"/>
                      <a:pt x="36613" y="35908"/>
                      <a:pt x="36676" y="35908"/>
                    </a:cubicBezTo>
                    <a:cubicBezTo>
                      <a:pt x="37262" y="35908"/>
                      <a:pt x="36879" y="35701"/>
                      <a:pt x="36689" y="35558"/>
                    </a:cubicBezTo>
                    <a:lnTo>
                      <a:pt x="36689" y="35558"/>
                    </a:lnTo>
                    <a:cubicBezTo>
                      <a:pt x="36794" y="35572"/>
                      <a:pt x="36860" y="35572"/>
                      <a:pt x="36919" y="35572"/>
                    </a:cubicBezTo>
                    <a:cubicBezTo>
                      <a:pt x="36978" y="35572"/>
                      <a:pt x="37031" y="35572"/>
                      <a:pt x="37109" y="35585"/>
                    </a:cubicBezTo>
                    <a:cubicBezTo>
                      <a:pt x="38161" y="35953"/>
                      <a:pt x="39056" y="36032"/>
                      <a:pt x="40713" y="36242"/>
                    </a:cubicBezTo>
                    <a:cubicBezTo>
                      <a:pt x="41712" y="37189"/>
                      <a:pt x="39240" y="37426"/>
                      <a:pt x="40318" y="38399"/>
                    </a:cubicBezTo>
                    <a:cubicBezTo>
                      <a:pt x="40108" y="38636"/>
                      <a:pt x="38977" y="38714"/>
                      <a:pt x="39240" y="39188"/>
                    </a:cubicBezTo>
                    <a:cubicBezTo>
                      <a:pt x="38740" y="39083"/>
                      <a:pt x="38793" y="39188"/>
                      <a:pt x="38214" y="39056"/>
                    </a:cubicBezTo>
                    <a:lnTo>
                      <a:pt x="38214" y="39056"/>
                    </a:lnTo>
                    <a:cubicBezTo>
                      <a:pt x="38687" y="39477"/>
                      <a:pt x="38030" y="39661"/>
                      <a:pt x="37346" y="39766"/>
                    </a:cubicBezTo>
                    <a:cubicBezTo>
                      <a:pt x="38714" y="40056"/>
                      <a:pt x="36873" y="40003"/>
                      <a:pt x="37504" y="40266"/>
                    </a:cubicBezTo>
                    <a:cubicBezTo>
                      <a:pt x="37295" y="40240"/>
                      <a:pt x="37086" y="40214"/>
                      <a:pt x="36903" y="40136"/>
                    </a:cubicBezTo>
                    <a:lnTo>
                      <a:pt x="36903" y="40136"/>
                    </a:lnTo>
                    <a:cubicBezTo>
                      <a:pt x="38130" y="40660"/>
                      <a:pt x="35558" y="40398"/>
                      <a:pt x="36215" y="40845"/>
                    </a:cubicBezTo>
                    <a:cubicBezTo>
                      <a:pt x="36235" y="40828"/>
                      <a:pt x="36268" y="40821"/>
                      <a:pt x="36309" y="40821"/>
                    </a:cubicBezTo>
                    <a:cubicBezTo>
                      <a:pt x="36512" y="40821"/>
                      <a:pt x="36931" y="40993"/>
                      <a:pt x="37121" y="40993"/>
                    </a:cubicBezTo>
                    <a:cubicBezTo>
                      <a:pt x="37194" y="40993"/>
                      <a:pt x="37234" y="40967"/>
                      <a:pt x="37215" y="40897"/>
                    </a:cubicBezTo>
                    <a:cubicBezTo>
                      <a:pt x="36768" y="40766"/>
                      <a:pt x="36452" y="40845"/>
                      <a:pt x="36426" y="40740"/>
                    </a:cubicBezTo>
                    <a:lnTo>
                      <a:pt x="36426" y="40740"/>
                    </a:lnTo>
                    <a:cubicBezTo>
                      <a:pt x="36728" y="40799"/>
                      <a:pt x="36942" y="40820"/>
                      <a:pt x="37109" y="40820"/>
                    </a:cubicBezTo>
                    <a:cubicBezTo>
                      <a:pt x="37542" y="40820"/>
                      <a:pt x="37660" y="40676"/>
                      <a:pt x="38197" y="40676"/>
                    </a:cubicBezTo>
                    <a:cubicBezTo>
                      <a:pt x="38279" y="40676"/>
                      <a:pt x="38372" y="40679"/>
                      <a:pt x="38477" y="40687"/>
                    </a:cubicBezTo>
                    <a:cubicBezTo>
                      <a:pt x="37372" y="40292"/>
                      <a:pt x="38477" y="40266"/>
                      <a:pt x="38556" y="39977"/>
                    </a:cubicBezTo>
                    <a:cubicBezTo>
                      <a:pt x="38802" y="40010"/>
                      <a:pt x="39374" y="40083"/>
                      <a:pt x="39618" y="40083"/>
                    </a:cubicBezTo>
                    <a:cubicBezTo>
                      <a:pt x="39766" y="40083"/>
                      <a:pt x="39793" y="40056"/>
                      <a:pt x="39555" y="39977"/>
                    </a:cubicBezTo>
                    <a:lnTo>
                      <a:pt x="39555" y="39977"/>
                    </a:lnTo>
                    <a:cubicBezTo>
                      <a:pt x="39577" y="40015"/>
                      <a:pt x="39560" y="40031"/>
                      <a:pt x="39517" y="40031"/>
                    </a:cubicBezTo>
                    <a:cubicBezTo>
                      <a:pt x="39353" y="40031"/>
                      <a:pt x="38811" y="39808"/>
                      <a:pt x="38582" y="39766"/>
                    </a:cubicBezTo>
                    <a:cubicBezTo>
                      <a:pt x="38582" y="39556"/>
                      <a:pt x="39240" y="39477"/>
                      <a:pt x="39450" y="39319"/>
                    </a:cubicBezTo>
                    <a:cubicBezTo>
                      <a:pt x="40371" y="39556"/>
                      <a:pt x="40055" y="39477"/>
                      <a:pt x="39818" y="39609"/>
                    </a:cubicBezTo>
                    <a:cubicBezTo>
                      <a:pt x="40239" y="39661"/>
                      <a:pt x="40634" y="39740"/>
                      <a:pt x="41028" y="39819"/>
                    </a:cubicBezTo>
                    <a:cubicBezTo>
                      <a:pt x="41317" y="39688"/>
                      <a:pt x="40686" y="39582"/>
                      <a:pt x="40450" y="39451"/>
                    </a:cubicBezTo>
                    <a:lnTo>
                      <a:pt x="40450" y="39451"/>
                    </a:lnTo>
                    <a:cubicBezTo>
                      <a:pt x="40707" y="39506"/>
                      <a:pt x="40886" y="39529"/>
                      <a:pt x="41013" y="39529"/>
                    </a:cubicBezTo>
                    <a:cubicBezTo>
                      <a:pt x="41543" y="39529"/>
                      <a:pt x="41138" y="39130"/>
                      <a:pt x="41712" y="39109"/>
                    </a:cubicBezTo>
                    <a:cubicBezTo>
                      <a:pt x="41265" y="39030"/>
                      <a:pt x="41081" y="38951"/>
                      <a:pt x="41107" y="38872"/>
                    </a:cubicBezTo>
                    <a:lnTo>
                      <a:pt x="41107" y="38872"/>
                    </a:lnTo>
                    <a:cubicBezTo>
                      <a:pt x="41317" y="38951"/>
                      <a:pt x="41528" y="38977"/>
                      <a:pt x="41712" y="38977"/>
                    </a:cubicBezTo>
                    <a:cubicBezTo>
                      <a:pt x="41738" y="38267"/>
                      <a:pt x="41133" y="37478"/>
                      <a:pt x="41686" y="36926"/>
                    </a:cubicBezTo>
                    <a:cubicBezTo>
                      <a:pt x="41154" y="36650"/>
                      <a:pt x="40726" y="36115"/>
                      <a:pt x="41665" y="36115"/>
                    </a:cubicBezTo>
                    <a:cubicBezTo>
                      <a:pt x="41888" y="36115"/>
                      <a:pt x="42187" y="36145"/>
                      <a:pt x="42580" y="36216"/>
                    </a:cubicBezTo>
                    <a:cubicBezTo>
                      <a:pt x="43711" y="35611"/>
                      <a:pt x="42922" y="34664"/>
                      <a:pt x="43579" y="33902"/>
                    </a:cubicBezTo>
                    <a:cubicBezTo>
                      <a:pt x="42610" y="33456"/>
                      <a:pt x="42841" y="33141"/>
                      <a:pt x="43259" y="32905"/>
                    </a:cubicBezTo>
                    <a:lnTo>
                      <a:pt x="43259" y="32905"/>
                    </a:lnTo>
                    <a:cubicBezTo>
                      <a:pt x="43249" y="32909"/>
                      <a:pt x="43237" y="32911"/>
                      <a:pt x="43222" y="32911"/>
                    </a:cubicBezTo>
                    <a:cubicBezTo>
                      <a:pt x="43098" y="32911"/>
                      <a:pt x="42823" y="32764"/>
                      <a:pt x="43053" y="32718"/>
                    </a:cubicBezTo>
                    <a:cubicBezTo>
                      <a:pt x="43139" y="32709"/>
                      <a:pt x="43220" y="32705"/>
                      <a:pt x="43298" y="32705"/>
                    </a:cubicBezTo>
                    <a:cubicBezTo>
                      <a:pt x="44079" y="32705"/>
                      <a:pt x="44452" y="33131"/>
                      <a:pt x="44451" y="33340"/>
                    </a:cubicBezTo>
                    <a:lnTo>
                      <a:pt x="44451" y="33340"/>
                    </a:lnTo>
                    <a:cubicBezTo>
                      <a:pt x="44466" y="33324"/>
                      <a:pt x="44501" y="33317"/>
                      <a:pt x="44552" y="33317"/>
                    </a:cubicBezTo>
                    <a:cubicBezTo>
                      <a:pt x="44879" y="33317"/>
                      <a:pt x="45860" y="33606"/>
                      <a:pt x="46262" y="33691"/>
                    </a:cubicBezTo>
                    <a:cubicBezTo>
                      <a:pt x="46735" y="34217"/>
                      <a:pt x="46656" y="34533"/>
                      <a:pt x="47182" y="35006"/>
                    </a:cubicBezTo>
                    <a:cubicBezTo>
                      <a:pt x="47077" y="35111"/>
                      <a:pt x="46578" y="35032"/>
                      <a:pt x="46551" y="35138"/>
                    </a:cubicBezTo>
                    <a:cubicBezTo>
                      <a:pt x="47340" y="35427"/>
                      <a:pt x="46130" y="35427"/>
                      <a:pt x="46315" y="35637"/>
                    </a:cubicBezTo>
                    <a:cubicBezTo>
                      <a:pt x="46393" y="35769"/>
                      <a:pt x="47261" y="36006"/>
                      <a:pt x="47288" y="36111"/>
                    </a:cubicBezTo>
                    <a:cubicBezTo>
                      <a:pt x="47314" y="36242"/>
                      <a:pt x="46472" y="36216"/>
                      <a:pt x="46472" y="36321"/>
                    </a:cubicBezTo>
                    <a:cubicBezTo>
                      <a:pt x="46472" y="36426"/>
                      <a:pt x="46788" y="36558"/>
                      <a:pt x="46841" y="36610"/>
                    </a:cubicBezTo>
                    <a:lnTo>
                      <a:pt x="46788" y="36610"/>
                    </a:lnTo>
                    <a:lnTo>
                      <a:pt x="46630" y="36558"/>
                    </a:lnTo>
                    <a:lnTo>
                      <a:pt x="46446" y="36505"/>
                    </a:lnTo>
                    <a:lnTo>
                      <a:pt x="46446" y="36505"/>
                    </a:lnTo>
                    <a:cubicBezTo>
                      <a:pt x="46446" y="36637"/>
                      <a:pt x="46998" y="36768"/>
                      <a:pt x="47025" y="36873"/>
                    </a:cubicBezTo>
                    <a:cubicBezTo>
                      <a:pt x="47025" y="36877"/>
                      <a:pt x="47013" y="36879"/>
                      <a:pt x="46992" y="36879"/>
                    </a:cubicBezTo>
                    <a:cubicBezTo>
                      <a:pt x="46871" y="36879"/>
                      <a:pt x="46442" y="36821"/>
                      <a:pt x="46420" y="36821"/>
                    </a:cubicBezTo>
                    <a:cubicBezTo>
                      <a:pt x="46052" y="36900"/>
                      <a:pt x="47104" y="37242"/>
                      <a:pt x="47182" y="37399"/>
                    </a:cubicBezTo>
                    <a:cubicBezTo>
                      <a:pt x="46737" y="37399"/>
                      <a:pt x="46448" y="37244"/>
                      <a:pt x="46290" y="37244"/>
                    </a:cubicBezTo>
                    <a:cubicBezTo>
                      <a:pt x="46243" y="37244"/>
                      <a:pt x="46207" y="37258"/>
                      <a:pt x="46183" y="37294"/>
                    </a:cubicBezTo>
                    <a:cubicBezTo>
                      <a:pt x="46867" y="37399"/>
                      <a:pt x="46735" y="37557"/>
                      <a:pt x="47156" y="37689"/>
                    </a:cubicBezTo>
                    <a:cubicBezTo>
                      <a:pt x="47076" y="37683"/>
                      <a:pt x="47007" y="37681"/>
                      <a:pt x="46949" y="37681"/>
                    </a:cubicBezTo>
                    <a:cubicBezTo>
                      <a:pt x="46335" y="37681"/>
                      <a:pt x="46820" y="37961"/>
                      <a:pt x="46527" y="37961"/>
                    </a:cubicBezTo>
                    <a:cubicBezTo>
                      <a:pt x="46454" y="37961"/>
                      <a:pt x="46331" y="37943"/>
                      <a:pt x="46130" y="37899"/>
                    </a:cubicBezTo>
                    <a:lnTo>
                      <a:pt x="46130" y="37899"/>
                    </a:lnTo>
                    <a:cubicBezTo>
                      <a:pt x="46446" y="38215"/>
                      <a:pt x="46919" y="38741"/>
                      <a:pt x="46841" y="38977"/>
                    </a:cubicBezTo>
                    <a:cubicBezTo>
                      <a:pt x="47051" y="38977"/>
                      <a:pt x="47261" y="38977"/>
                      <a:pt x="47445" y="39056"/>
                    </a:cubicBezTo>
                    <a:cubicBezTo>
                      <a:pt x="47393" y="39319"/>
                      <a:pt x="47419" y="39425"/>
                      <a:pt x="47814" y="39661"/>
                    </a:cubicBezTo>
                    <a:cubicBezTo>
                      <a:pt x="47603" y="39609"/>
                      <a:pt x="47577" y="39582"/>
                      <a:pt x="47393" y="39556"/>
                    </a:cubicBezTo>
                    <a:lnTo>
                      <a:pt x="47393" y="39556"/>
                    </a:lnTo>
                    <a:cubicBezTo>
                      <a:pt x="47472" y="40003"/>
                      <a:pt x="47577" y="40398"/>
                      <a:pt x="47314" y="40608"/>
                    </a:cubicBezTo>
                    <a:cubicBezTo>
                      <a:pt x="47577" y="40713"/>
                      <a:pt x="47919" y="40792"/>
                      <a:pt x="48103" y="40871"/>
                    </a:cubicBezTo>
                    <a:cubicBezTo>
                      <a:pt x="47577" y="40871"/>
                      <a:pt x="47787" y="40950"/>
                      <a:pt x="48287" y="41108"/>
                    </a:cubicBezTo>
                    <a:cubicBezTo>
                      <a:pt x="48042" y="41108"/>
                      <a:pt x="47597" y="41026"/>
                      <a:pt x="47438" y="41026"/>
                    </a:cubicBezTo>
                    <a:cubicBezTo>
                      <a:pt x="47358" y="41026"/>
                      <a:pt x="47349" y="41046"/>
                      <a:pt x="47472" y="41108"/>
                    </a:cubicBezTo>
                    <a:cubicBezTo>
                      <a:pt x="47517" y="41100"/>
                      <a:pt x="47562" y="41096"/>
                      <a:pt x="47606" y="41096"/>
                    </a:cubicBezTo>
                    <a:cubicBezTo>
                      <a:pt x="47868" y="41096"/>
                      <a:pt x="48099" y="41228"/>
                      <a:pt x="48234" y="41476"/>
                    </a:cubicBezTo>
                    <a:cubicBezTo>
                      <a:pt x="48128" y="41455"/>
                      <a:pt x="48060" y="41449"/>
                      <a:pt x="48007" y="41449"/>
                    </a:cubicBezTo>
                    <a:cubicBezTo>
                      <a:pt x="47938" y="41449"/>
                      <a:pt x="47894" y="41459"/>
                      <a:pt x="47825" y="41459"/>
                    </a:cubicBezTo>
                    <a:cubicBezTo>
                      <a:pt x="47750" y="41459"/>
                      <a:pt x="47645" y="41447"/>
                      <a:pt x="47445" y="41397"/>
                    </a:cubicBezTo>
                    <a:cubicBezTo>
                      <a:pt x="46972" y="41344"/>
                      <a:pt x="47235" y="41266"/>
                      <a:pt x="46841" y="41187"/>
                    </a:cubicBezTo>
                    <a:lnTo>
                      <a:pt x="46841" y="41187"/>
                    </a:lnTo>
                    <a:cubicBezTo>
                      <a:pt x="46867" y="41450"/>
                      <a:pt x="47472" y="41555"/>
                      <a:pt x="48419" y="41739"/>
                    </a:cubicBezTo>
                    <a:cubicBezTo>
                      <a:pt x="48760" y="41713"/>
                      <a:pt x="48760" y="41555"/>
                      <a:pt x="49076" y="41502"/>
                    </a:cubicBezTo>
                    <a:cubicBezTo>
                      <a:pt x="47919" y="41213"/>
                      <a:pt x="48655" y="40924"/>
                      <a:pt x="49129" y="40924"/>
                    </a:cubicBezTo>
                    <a:cubicBezTo>
                      <a:pt x="49129" y="40976"/>
                      <a:pt x="49471" y="41029"/>
                      <a:pt x="49523" y="41081"/>
                    </a:cubicBezTo>
                    <a:cubicBezTo>
                      <a:pt x="49313" y="41029"/>
                      <a:pt x="49129" y="41003"/>
                      <a:pt x="48918" y="41003"/>
                    </a:cubicBezTo>
                    <a:cubicBezTo>
                      <a:pt x="50128" y="41450"/>
                      <a:pt x="49418" y="41555"/>
                      <a:pt x="49234" y="41844"/>
                    </a:cubicBezTo>
                    <a:cubicBezTo>
                      <a:pt x="50049" y="41897"/>
                      <a:pt x="49839" y="42028"/>
                      <a:pt x="50628" y="42160"/>
                    </a:cubicBezTo>
                    <a:cubicBezTo>
                      <a:pt x="50628" y="41870"/>
                      <a:pt x="50654" y="41581"/>
                      <a:pt x="50733" y="41292"/>
                    </a:cubicBezTo>
                    <a:lnTo>
                      <a:pt x="50733" y="41292"/>
                    </a:lnTo>
                    <a:cubicBezTo>
                      <a:pt x="50698" y="41296"/>
                      <a:pt x="50665" y="41298"/>
                      <a:pt x="50634" y="41298"/>
                    </a:cubicBezTo>
                    <a:cubicBezTo>
                      <a:pt x="50282" y="41298"/>
                      <a:pt x="50113" y="41049"/>
                      <a:pt x="49944" y="40976"/>
                    </a:cubicBezTo>
                    <a:cubicBezTo>
                      <a:pt x="50233" y="40950"/>
                      <a:pt x="50838" y="40845"/>
                      <a:pt x="50575" y="40740"/>
                    </a:cubicBezTo>
                    <a:lnTo>
                      <a:pt x="50575" y="40740"/>
                    </a:lnTo>
                    <a:cubicBezTo>
                      <a:pt x="50519" y="40747"/>
                      <a:pt x="50462" y="40750"/>
                      <a:pt x="50406" y="40750"/>
                    </a:cubicBezTo>
                    <a:cubicBezTo>
                      <a:pt x="50254" y="40750"/>
                      <a:pt x="50105" y="40725"/>
                      <a:pt x="49970" y="40687"/>
                    </a:cubicBezTo>
                    <a:cubicBezTo>
                      <a:pt x="50864" y="40687"/>
                      <a:pt x="50523" y="40371"/>
                      <a:pt x="50812" y="40187"/>
                    </a:cubicBezTo>
                    <a:lnTo>
                      <a:pt x="50812" y="40187"/>
                    </a:lnTo>
                    <a:cubicBezTo>
                      <a:pt x="50680" y="40424"/>
                      <a:pt x="51180" y="40398"/>
                      <a:pt x="51390" y="40608"/>
                    </a:cubicBezTo>
                    <a:cubicBezTo>
                      <a:pt x="51680" y="40477"/>
                      <a:pt x="51943" y="40450"/>
                      <a:pt x="51233" y="40187"/>
                    </a:cubicBezTo>
                    <a:lnTo>
                      <a:pt x="51233" y="40187"/>
                    </a:lnTo>
                    <a:lnTo>
                      <a:pt x="51838" y="40292"/>
                    </a:lnTo>
                    <a:cubicBezTo>
                      <a:pt x="51206" y="39819"/>
                      <a:pt x="52574" y="39477"/>
                      <a:pt x="51943" y="38899"/>
                    </a:cubicBezTo>
                    <a:lnTo>
                      <a:pt x="51943" y="38899"/>
                    </a:lnTo>
                    <a:cubicBezTo>
                      <a:pt x="52153" y="38951"/>
                      <a:pt x="52364" y="38977"/>
                      <a:pt x="52574" y="38977"/>
                    </a:cubicBezTo>
                    <a:cubicBezTo>
                      <a:pt x="51864" y="38425"/>
                      <a:pt x="53258" y="38083"/>
                      <a:pt x="52469" y="37741"/>
                    </a:cubicBezTo>
                    <a:lnTo>
                      <a:pt x="52469" y="37741"/>
                    </a:lnTo>
                    <a:cubicBezTo>
                      <a:pt x="53231" y="37847"/>
                      <a:pt x="53494" y="38083"/>
                      <a:pt x="53047" y="38110"/>
                    </a:cubicBezTo>
                    <a:cubicBezTo>
                      <a:pt x="53318" y="38150"/>
                      <a:pt x="53496" y="38167"/>
                      <a:pt x="53607" y="38167"/>
                    </a:cubicBezTo>
                    <a:cubicBezTo>
                      <a:pt x="54068" y="38167"/>
                      <a:pt x="53369" y="37874"/>
                      <a:pt x="53284" y="37768"/>
                    </a:cubicBezTo>
                    <a:lnTo>
                      <a:pt x="53284" y="37768"/>
                    </a:lnTo>
                    <a:cubicBezTo>
                      <a:pt x="53284" y="37768"/>
                      <a:pt x="53679" y="37847"/>
                      <a:pt x="53679" y="37847"/>
                    </a:cubicBezTo>
                    <a:cubicBezTo>
                      <a:pt x="53468" y="37662"/>
                      <a:pt x="52574" y="37426"/>
                      <a:pt x="52521" y="37268"/>
                    </a:cubicBezTo>
                    <a:cubicBezTo>
                      <a:pt x="52416" y="37031"/>
                      <a:pt x="53468" y="37136"/>
                      <a:pt x="53179" y="36821"/>
                    </a:cubicBezTo>
                    <a:cubicBezTo>
                      <a:pt x="52206" y="36742"/>
                      <a:pt x="53126" y="36505"/>
                      <a:pt x="52600" y="36321"/>
                    </a:cubicBezTo>
                    <a:lnTo>
                      <a:pt x="52600" y="36321"/>
                    </a:lnTo>
                    <a:cubicBezTo>
                      <a:pt x="52574" y="36387"/>
                      <a:pt x="52530" y="36414"/>
                      <a:pt x="52483" y="36414"/>
                    </a:cubicBezTo>
                    <a:cubicBezTo>
                      <a:pt x="52274" y="36414"/>
                      <a:pt x="51987" y="35897"/>
                      <a:pt x="52707" y="35897"/>
                    </a:cubicBezTo>
                    <a:cubicBezTo>
                      <a:pt x="52802" y="35897"/>
                      <a:pt x="52915" y="35906"/>
                      <a:pt x="53047" y="35927"/>
                    </a:cubicBezTo>
                    <a:cubicBezTo>
                      <a:pt x="52968" y="36058"/>
                      <a:pt x="53468" y="36137"/>
                      <a:pt x="53626" y="36269"/>
                    </a:cubicBezTo>
                    <a:cubicBezTo>
                      <a:pt x="53595" y="36176"/>
                      <a:pt x="53621" y="36143"/>
                      <a:pt x="53713" y="36143"/>
                    </a:cubicBezTo>
                    <a:cubicBezTo>
                      <a:pt x="53855" y="36143"/>
                      <a:pt x="54156" y="36221"/>
                      <a:pt x="54652" y="36269"/>
                    </a:cubicBezTo>
                    <a:cubicBezTo>
                      <a:pt x="54441" y="36058"/>
                      <a:pt x="54994" y="36111"/>
                      <a:pt x="55072" y="36006"/>
                    </a:cubicBezTo>
                    <a:cubicBezTo>
                      <a:pt x="54941" y="35990"/>
                      <a:pt x="54839" y="35983"/>
                      <a:pt x="54756" y="35983"/>
                    </a:cubicBezTo>
                    <a:cubicBezTo>
                      <a:pt x="54425" y="35983"/>
                      <a:pt x="54404" y="36084"/>
                      <a:pt x="54047" y="36084"/>
                    </a:cubicBezTo>
                    <a:cubicBezTo>
                      <a:pt x="54047" y="36032"/>
                      <a:pt x="53968" y="35979"/>
                      <a:pt x="53863" y="35927"/>
                    </a:cubicBezTo>
                    <a:cubicBezTo>
                      <a:pt x="53942" y="35909"/>
                      <a:pt x="54108" y="35909"/>
                      <a:pt x="54264" y="35909"/>
                    </a:cubicBezTo>
                    <a:lnTo>
                      <a:pt x="54264" y="35909"/>
                    </a:lnTo>
                    <a:cubicBezTo>
                      <a:pt x="54576" y="35909"/>
                      <a:pt x="54844" y="35909"/>
                      <a:pt x="54283" y="35769"/>
                    </a:cubicBezTo>
                    <a:lnTo>
                      <a:pt x="54283" y="35769"/>
                    </a:lnTo>
                    <a:cubicBezTo>
                      <a:pt x="54546" y="35821"/>
                      <a:pt x="54809" y="35848"/>
                      <a:pt x="55072" y="35848"/>
                    </a:cubicBezTo>
                    <a:cubicBezTo>
                      <a:pt x="55493" y="36558"/>
                      <a:pt x="55809" y="36847"/>
                      <a:pt x="54967" y="37294"/>
                    </a:cubicBezTo>
                    <a:cubicBezTo>
                      <a:pt x="55546" y="37741"/>
                      <a:pt x="54205" y="37899"/>
                      <a:pt x="55257" y="38451"/>
                    </a:cubicBezTo>
                    <a:cubicBezTo>
                      <a:pt x="55202" y="38444"/>
                      <a:pt x="55161" y="38440"/>
                      <a:pt x="55128" y="38440"/>
                    </a:cubicBezTo>
                    <a:cubicBezTo>
                      <a:pt x="54988" y="38440"/>
                      <a:pt x="55018" y="38500"/>
                      <a:pt x="54866" y="38500"/>
                    </a:cubicBezTo>
                    <a:cubicBezTo>
                      <a:pt x="54817" y="38500"/>
                      <a:pt x="54750" y="38494"/>
                      <a:pt x="54652" y="38478"/>
                    </a:cubicBezTo>
                    <a:lnTo>
                      <a:pt x="54652" y="38478"/>
                    </a:lnTo>
                    <a:cubicBezTo>
                      <a:pt x="55204" y="39056"/>
                      <a:pt x="53047" y="39214"/>
                      <a:pt x="54520" y="39872"/>
                    </a:cubicBezTo>
                    <a:cubicBezTo>
                      <a:pt x="54564" y="39784"/>
                      <a:pt x="54444" y="39642"/>
                      <a:pt x="54720" y="39642"/>
                    </a:cubicBezTo>
                    <a:cubicBezTo>
                      <a:pt x="54776" y="39642"/>
                      <a:pt x="54848" y="39648"/>
                      <a:pt x="54941" y="39661"/>
                    </a:cubicBezTo>
                    <a:cubicBezTo>
                      <a:pt x="54899" y="39744"/>
                      <a:pt x="55302" y="40190"/>
                      <a:pt x="54756" y="40190"/>
                    </a:cubicBezTo>
                    <a:cubicBezTo>
                      <a:pt x="54612" y="40190"/>
                      <a:pt x="54401" y="40159"/>
                      <a:pt x="54099" y="40082"/>
                    </a:cubicBezTo>
                    <a:lnTo>
                      <a:pt x="54099" y="40082"/>
                    </a:lnTo>
                    <a:cubicBezTo>
                      <a:pt x="54205" y="40187"/>
                      <a:pt x="54362" y="40292"/>
                      <a:pt x="54283" y="40398"/>
                    </a:cubicBezTo>
                    <a:cubicBezTo>
                      <a:pt x="54466" y="40443"/>
                      <a:pt x="54572" y="40460"/>
                      <a:pt x="54631" y="40460"/>
                    </a:cubicBezTo>
                    <a:cubicBezTo>
                      <a:pt x="54813" y="40460"/>
                      <a:pt x="54562" y="40301"/>
                      <a:pt x="54741" y="40301"/>
                    </a:cubicBezTo>
                    <a:cubicBezTo>
                      <a:pt x="54774" y="40301"/>
                      <a:pt x="54821" y="40306"/>
                      <a:pt x="54888" y="40319"/>
                    </a:cubicBezTo>
                    <a:cubicBezTo>
                      <a:pt x="54963" y="40493"/>
                      <a:pt x="55298" y="40928"/>
                      <a:pt x="54392" y="40928"/>
                    </a:cubicBezTo>
                    <a:cubicBezTo>
                      <a:pt x="54342" y="40928"/>
                      <a:pt x="54288" y="40926"/>
                      <a:pt x="54231" y="40924"/>
                    </a:cubicBezTo>
                    <a:lnTo>
                      <a:pt x="54231" y="40924"/>
                    </a:lnTo>
                    <a:cubicBezTo>
                      <a:pt x="54205" y="41634"/>
                      <a:pt x="54441" y="42239"/>
                      <a:pt x="53258" y="42475"/>
                    </a:cubicBezTo>
                    <a:cubicBezTo>
                      <a:pt x="53635" y="42551"/>
                      <a:pt x="53681" y="42572"/>
                      <a:pt x="53588" y="42572"/>
                    </a:cubicBezTo>
                    <a:cubicBezTo>
                      <a:pt x="53467" y="42572"/>
                      <a:pt x="53109" y="42536"/>
                      <a:pt x="52945" y="42536"/>
                    </a:cubicBezTo>
                    <a:cubicBezTo>
                      <a:pt x="52884" y="42536"/>
                      <a:pt x="52850" y="42541"/>
                      <a:pt x="52863" y="42554"/>
                    </a:cubicBezTo>
                    <a:cubicBezTo>
                      <a:pt x="53100" y="42712"/>
                      <a:pt x="53836" y="42712"/>
                      <a:pt x="53863" y="42765"/>
                    </a:cubicBezTo>
                    <a:cubicBezTo>
                      <a:pt x="53863" y="42844"/>
                      <a:pt x="54020" y="42844"/>
                      <a:pt x="54047" y="42896"/>
                    </a:cubicBezTo>
                    <a:cubicBezTo>
                      <a:pt x="54126" y="42988"/>
                      <a:pt x="54001" y="43001"/>
                      <a:pt x="53840" y="43001"/>
                    </a:cubicBezTo>
                    <a:cubicBezTo>
                      <a:pt x="53775" y="43001"/>
                      <a:pt x="53705" y="42999"/>
                      <a:pt x="53640" y="42999"/>
                    </a:cubicBezTo>
                    <a:cubicBezTo>
                      <a:pt x="53542" y="42999"/>
                      <a:pt x="53455" y="43004"/>
                      <a:pt x="53416" y="43028"/>
                    </a:cubicBezTo>
                    <a:cubicBezTo>
                      <a:pt x="53968" y="43159"/>
                      <a:pt x="53757" y="43317"/>
                      <a:pt x="53784" y="43475"/>
                    </a:cubicBezTo>
                    <a:cubicBezTo>
                      <a:pt x="53475" y="43427"/>
                      <a:pt x="53268" y="43407"/>
                      <a:pt x="53133" y="43407"/>
                    </a:cubicBezTo>
                    <a:cubicBezTo>
                      <a:pt x="52599" y="43407"/>
                      <a:pt x="53189" y="43717"/>
                      <a:pt x="53126" y="43843"/>
                    </a:cubicBezTo>
                    <a:cubicBezTo>
                      <a:pt x="52837" y="44448"/>
                      <a:pt x="52074" y="45158"/>
                      <a:pt x="52127" y="45658"/>
                    </a:cubicBezTo>
                    <a:cubicBezTo>
                      <a:pt x="52732" y="45368"/>
                      <a:pt x="52258" y="45158"/>
                      <a:pt x="53205" y="45000"/>
                    </a:cubicBezTo>
                    <a:cubicBezTo>
                      <a:pt x="52442" y="44395"/>
                      <a:pt x="53705" y="44027"/>
                      <a:pt x="53573" y="43501"/>
                    </a:cubicBezTo>
                    <a:lnTo>
                      <a:pt x="53573" y="43501"/>
                    </a:lnTo>
                    <a:cubicBezTo>
                      <a:pt x="53915" y="43554"/>
                      <a:pt x="54231" y="43580"/>
                      <a:pt x="54573" y="43580"/>
                    </a:cubicBezTo>
                    <a:cubicBezTo>
                      <a:pt x="54888" y="43685"/>
                      <a:pt x="54888" y="43790"/>
                      <a:pt x="55151" y="43896"/>
                    </a:cubicBezTo>
                    <a:cubicBezTo>
                      <a:pt x="55598" y="43817"/>
                      <a:pt x="54415" y="43185"/>
                      <a:pt x="55651" y="43159"/>
                    </a:cubicBezTo>
                    <a:cubicBezTo>
                      <a:pt x="54994" y="43001"/>
                      <a:pt x="55388" y="42949"/>
                      <a:pt x="55467" y="42870"/>
                    </a:cubicBezTo>
                    <a:cubicBezTo>
                      <a:pt x="54126" y="42502"/>
                      <a:pt x="54257" y="41949"/>
                      <a:pt x="54573" y="41765"/>
                    </a:cubicBezTo>
                    <a:lnTo>
                      <a:pt x="54573" y="41765"/>
                    </a:lnTo>
                    <a:cubicBezTo>
                      <a:pt x="54911" y="41838"/>
                      <a:pt x="54628" y="42087"/>
                      <a:pt x="54864" y="42087"/>
                    </a:cubicBezTo>
                    <a:cubicBezTo>
                      <a:pt x="54885" y="42087"/>
                      <a:pt x="54911" y="42085"/>
                      <a:pt x="54941" y="42081"/>
                    </a:cubicBezTo>
                    <a:cubicBezTo>
                      <a:pt x="54960" y="41988"/>
                      <a:pt x="54952" y="41895"/>
                      <a:pt x="55169" y="41895"/>
                    </a:cubicBezTo>
                    <a:cubicBezTo>
                      <a:pt x="55259" y="41895"/>
                      <a:pt x="55387" y="41911"/>
                      <a:pt x="55572" y="41949"/>
                    </a:cubicBezTo>
                    <a:cubicBezTo>
                      <a:pt x="55677" y="42028"/>
                      <a:pt x="55309" y="42133"/>
                      <a:pt x="55756" y="42212"/>
                    </a:cubicBezTo>
                    <a:cubicBezTo>
                      <a:pt x="55958" y="42157"/>
                      <a:pt x="55853" y="41987"/>
                      <a:pt x="56207" y="41987"/>
                    </a:cubicBezTo>
                    <a:cubicBezTo>
                      <a:pt x="56361" y="41987"/>
                      <a:pt x="56602" y="42019"/>
                      <a:pt x="56992" y="42107"/>
                    </a:cubicBezTo>
                    <a:cubicBezTo>
                      <a:pt x="57150" y="41976"/>
                      <a:pt x="56203" y="42028"/>
                      <a:pt x="56177" y="41844"/>
                    </a:cubicBezTo>
                    <a:lnTo>
                      <a:pt x="56177" y="41844"/>
                    </a:lnTo>
                    <a:cubicBezTo>
                      <a:pt x="56223" y="41852"/>
                      <a:pt x="56263" y="41855"/>
                      <a:pt x="56295" y="41855"/>
                    </a:cubicBezTo>
                    <a:cubicBezTo>
                      <a:pt x="56372" y="41855"/>
                      <a:pt x="56406" y="41836"/>
                      <a:pt x="56387" y="41818"/>
                    </a:cubicBezTo>
                    <a:lnTo>
                      <a:pt x="56387" y="41818"/>
                    </a:lnTo>
                    <a:cubicBezTo>
                      <a:pt x="56887" y="41870"/>
                      <a:pt x="57361" y="41976"/>
                      <a:pt x="57781" y="42186"/>
                    </a:cubicBezTo>
                    <a:cubicBezTo>
                      <a:pt x="58334" y="42107"/>
                      <a:pt x="57518" y="41949"/>
                      <a:pt x="57203" y="41870"/>
                    </a:cubicBezTo>
                    <a:cubicBezTo>
                      <a:pt x="57229" y="41869"/>
                      <a:pt x="57255" y="41869"/>
                      <a:pt x="57280" y="41869"/>
                    </a:cubicBezTo>
                    <a:cubicBezTo>
                      <a:pt x="57751" y="41869"/>
                      <a:pt x="57965" y="42083"/>
                      <a:pt x="58350" y="42083"/>
                    </a:cubicBezTo>
                    <a:cubicBezTo>
                      <a:pt x="58370" y="42083"/>
                      <a:pt x="58391" y="42082"/>
                      <a:pt x="58413" y="42081"/>
                    </a:cubicBezTo>
                    <a:cubicBezTo>
                      <a:pt x="58754" y="41976"/>
                      <a:pt x="58886" y="41818"/>
                      <a:pt x="58860" y="41713"/>
                    </a:cubicBezTo>
                    <a:lnTo>
                      <a:pt x="58860" y="41713"/>
                    </a:lnTo>
                    <a:cubicBezTo>
                      <a:pt x="58794" y="41726"/>
                      <a:pt x="58728" y="41732"/>
                      <a:pt x="58659" y="41732"/>
                    </a:cubicBezTo>
                    <a:cubicBezTo>
                      <a:pt x="58590" y="41732"/>
                      <a:pt x="58518" y="41726"/>
                      <a:pt x="58439" y="41713"/>
                    </a:cubicBezTo>
                    <a:cubicBezTo>
                      <a:pt x="58550" y="41668"/>
                      <a:pt x="58060" y="41511"/>
                      <a:pt x="58271" y="41511"/>
                    </a:cubicBezTo>
                    <a:cubicBezTo>
                      <a:pt x="58309" y="41511"/>
                      <a:pt x="58371" y="41516"/>
                      <a:pt x="58465" y="41529"/>
                    </a:cubicBezTo>
                    <a:cubicBezTo>
                      <a:pt x="58491" y="41581"/>
                      <a:pt x="58413" y="41634"/>
                      <a:pt x="58649" y="41686"/>
                    </a:cubicBezTo>
                    <a:cubicBezTo>
                      <a:pt x="59211" y="41559"/>
                      <a:pt x="58805" y="41133"/>
                      <a:pt x="59650" y="41133"/>
                    </a:cubicBezTo>
                    <a:cubicBezTo>
                      <a:pt x="59675" y="41133"/>
                      <a:pt x="59701" y="41133"/>
                      <a:pt x="59728" y="41134"/>
                    </a:cubicBezTo>
                    <a:cubicBezTo>
                      <a:pt x="59465" y="41003"/>
                      <a:pt x="59123" y="41108"/>
                      <a:pt x="58912" y="40976"/>
                    </a:cubicBezTo>
                    <a:cubicBezTo>
                      <a:pt x="58649" y="40687"/>
                      <a:pt x="59649" y="40871"/>
                      <a:pt x="59754" y="40740"/>
                    </a:cubicBezTo>
                    <a:cubicBezTo>
                      <a:pt x="59465" y="40687"/>
                      <a:pt x="58728" y="40608"/>
                      <a:pt x="58781" y="40529"/>
                    </a:cubicBezTo>
                    <a:cubicBezTo>
                      <a:pt x="58863" y="40447"/>
                      <a:pt x="58624" y="40236"/>
                      <a:pt x="58968" y="40236"/>
                    </a:cubicBezTo>
                    <a:cubicBezTo>
                      <a:pt x="59064" y="40236"/>
                      <a:pt x="59206" y="40252"/>
                      <a:pt x="59412" y="40292"/>
                    </a:cubicBezTo>
                    <a:cubicBezTo>
                      <a:pt x="59532" y="40340"/>
                      <a:pt x="59564" y="40562"/>
                      <a:pt x="59728" y="40562"/>
                    </a:cubicBezTo>
                    <a:cubicBezTo>
                      <a:pt x="59744" y="40562"/>
                      <a:pt x="59761" y="40560"/>
                      <a:pt x="59780" y="40555"/>
                    </a:cubicBezTo>
                    <a:cubicBezTo>
                      <a:pt x="59412" y="40266"/>
                      <a:pt x="59885" y="40187"/>
                      <a:pt x="59017" y="39951"/>
                    </a:cubicBezTo>
                    <a:cubicBezTo>
                      <a:pt x="59061" y="39929"/>
                      <a:pt x="59121" y="39920"/>
                      <a:pt x="59191" y="39920"/>
                    </a:cubicBezTo>
                    <a:cubicBezTo>
                      <a:pt x="59471" y="39920"/>
                      <a:pt x="59913" y="40060"/>
                      <a:pt x="60135" y="40060"/>
                    </a:cubicBezTo>
                    <a:cubicBezTo>
                      <a:pt x="60190" y="40060"/>
                      <a:pt x="60232" y="40051"/>
                      <a:pt x="60254" y="40029"/>
                    </a:cubicBezTo>
                    <a:cubicBezTo>
                      <a:pt x="60122" y="39951"/>
                      <a:pt x="59465" y="39898"/>
                      <a:pt x="59438" y="39819"/>
                    </a:cubicBezTo>
                    <a:cubicBezTo>
                      <a:pt x="59773" y="39819"/>
                      <a:pt x="60542" y="39602"/>
                      <a:pt x="60067" y="39602"/>
                    </a:cubicBezTo>
                    <a:cubicBezTo>
                      <a:pt x="60019" y="39602"/>
                      <a:pt x="59959" y="39604"/>
                      <a:pt x="59885" y="39609"/>
                    </a:cubicBezTo>
                    <a:cubicBezTo>
                      <a:pt x="60069" y="39477"/>
                      <a:pt x="60043" y="39425"/>
                      <a:pt x="60122" y="39214"/>
                    </a:cubicBezTo>
                    <a:cubicBezTo>
                      <a:pt x="59833" y="39162"/>
                      <a:pt x="59570" y="39109"/>
                      <a:pt x="59307" y="39030"/>
                    </a:cubicBezTo>
                    <a:cubicBezTo>
                      <a:pt x="60122" y="38504"/>
                      <a:pt x="59254" y="37768"/>
                      <a:pt x="59885" y="37294"/>
                    </a:cubicBezTo>
                    <a:cubicBezTo>
                      <a:pt x="59543" y="37215"/>
                      <a:pt x="59359" y="37268"/>
                      <a:pt x="59280" y="37189"/>
                    </a:cubicBezTo>
                    <a:cubicBezTo>
                      <a:pt x="59596" y="37005"/>
                      <a:pt x="59938" y="36873"/>
                      <a:pt x="59123" y="36610"/>
                    </a:cubicBezTo>
                    <a:lnTo>
                      <a:pt x="59123" y="36610"/>
                    </a:lnTo>
                    <a:cubicBezTo>
                      <a:pt x="59333" y="36637"/>
                      <a:pt x="59517" y="36689"/>
                      <a:pt x="59728" y="36742"/>
                    </a:cubicBezTo>
                    <a:cubicBezTo>
                      <a:pt x="59359" y="36532"/>
                      <a:pt x="59833" y="36374"/>
                      <a:pt x="60175" y="36295"/>
                    </a:cubicBezTo>
                    <a:cubicBezTo>
                      <a:pt x="60964" y="36532"/>
                      <a:pt x="60254" y="36610"/>
                      <a:pt x="61542" y="36873"/>
                    </a:cubicBezTo>
                    <a:cubicBezTo>
                      <a:pt x="61463" y="36584"/>
                      <a:pt x="59806" y="36190"/>
                      <a:pt x="60201" y="35927"/>
                    </a:cubicBezTo>
                    <a:cubicBezTo>
                      <a:pt x="59964" y="35861"/>
                      <a:pt x="59774" y="35861"/>
                      <a:pt x="59635" y="35861"/>
                    </a:cubicBezTo>
                    <a:cubicBezTo>
                      <a:pt x="59497" y="35861"/>
                      <a:pt x="59412" y="35861"/>
                      <a:pt x="59386" y="35795"/>
                    </a:cubicBezTo>
                    <a:cubicBezTo>
                      <a:pt x="59649" y="35716"/>
                      <a:pt x="59543" y="35690"/>
                      <a:pt x="59202" y="35532"/>
                    </a:cubicBezTo>
                    <a:lnTo>
                      <a:pt x="59202" y="35532"/>
                    </a:lnTo>
                    <a:cubicBezTo>
                      <a:pt x="59360" y="35569"/>
                      <a:pt x="59519" y="35588"/>
                      <a:pt x="59678" y="35588"/>
                    </a:cubicBezTo>
                    <a:cubicBezTo>
                      <a:pt x="59861" y="35588"/>
                      <a:pt x="60044" y="35562"/>
                      <a:pt x="60227" y="35506"/>
                    </a:cubicBezTo>
                    <a:cubicBezTo>
                      <a:pt x="59491" y="35059"/>
                      <a:pt x="60885" y="34980"/>
                      <a:pt x="59675" y="34506"/>
                    </a:cubicBezTo>
                    <a:cubicBezTo>
                      <a:pt x="60280" y="33980"/>
                      <a:pt x="60175" y="33034"/>
                      <a:pt x="59438" y="32402"/>
                    </a:cubicBezTo>
                    <a:lnTo>
                      <a:pt x="59438" y="32402"/>
                    </a:lnTo>
                    <a:cubicBezTo>
                      <a:pt x="59490" y="32408"/>
                      <a:pt x="59533" y="32410"/>
                      <a:pt x="59570" y="32410"/>
                    </a:cubicBezTo>
                    <a:cubicBezTo>
                      <a:pt x="59814" y="32410"/>
                      <a:pt x="59797" y="32309"/>
                      <a:pt x="60073" y="32309"/>
                    </a:cubicBezTo>
                    <a:cubicBezTo>
                      <a:pt x="60164" y="32309"/>
                      <a:pt x="60288" y="32320"/>
                      <a:pt x="60464" y="32350"/>
                    </a:cubicBezTo>
                    <a:cubicBezTo>
                      <a:pt x="59728" y="32034"/>
                      <a:pt x="60990" y="32087"/>
                      <a:pt x="60096" y="31798"/>
                    </a:cubicBezTo>
                    <a:lnTo>
                      <a:pt x="60096" y="31798"/>
                    </a:lnTo>
                    <a:cubicBezTo>
                      <a:pt x="60080" y="31813"/>
                      <a:pt x="60054" y="31839"/>
                      <a:pt x="59960" y="31839"/>
                    </a:cubicBezTo>
                    <a:cubicBezTo>
                      <a:pt x="59899" y="31839"/>
                      <a:pt x="59809" y="31828"/>
                      <a:pt x="59675" y="31798"/>
                    </a:cubicBezTo>
                    <a:cubicBezTo>
                      <a:pt x="59517" y="31692"/>
                      <a:pt x="59570" y="31692"/>
                      <a:pt x="59491" y="31508"/>
                    </a:cubicBezTo>
                    <a:lnTo>
                      <a:pt x="59491" y="31508"/>
                    </a:lnTo>
                    <a:cubicBezTo>
                      <a:pt x="59704" y="31525"/>
                      <a:pt x="59927" y="31561"/>
                      <a:pt x="60046" y="31561"/>
                    </a:cubicBezTo>
                    <a:cubicBezTo>
                      <a:pt x="60118" y="31561"/>
                      <a:pt x="60152" y="31548"/>
                      <a:pt x="60122" y="31508"/>
                    </a:cubicBezTo>
                    <a:cubicBezTo>
                      <a:pt x="58807" y="31166"/>
                      <a:pt x="60122" y="31061"/>
                      <a:pt x="60359" y="30903"/>
                    </a:cubicBezTo>
                    <a:cubicBezTo>
                      <a:pt x="60254" y="30890"/>
                      <a:pt x="60155" y="30884"/>
                      <a:pt x="60056" y="30884"/>
                    </a:cubicBezTo>
                    <a:cubicBezTo>
                      <a:pt x="59958" y="30884"/>
                      <a:pt x="59859" y="30890"/>
                      <a:pt x="59754" y="30903"/>
                    </a:cubicBezTo>
                    <a:cubicBezTo>
                      <a:pt x="59663" y="30767"/>
                      <a:pt x="59572" y="30514"/>
                      <a:pt x="60223" y="30514"/>
                    </a:cubicBezTo>
                    <a:cubicBezTo>
                      <a:pt x="60327" y="30514"/>
                      <a:pt x="60450" y="30521"/>
                      <a:pt x="60595" y="30535"/>
                    </a:cubicBezTo>
                    <a:cubicBezTo>
                      <a:pt x="60806" y="30667"/>
                      <a:pt x="59701" y="30535"/>
                      <a:pt x="60385" y="30719"/>
                    </a:cubicBezTo>
                    <a:cubicBezTo>
                      <a:pt x="60477" y="30706"/>
                      <a:pt x="60576" y="30699"/>
                      <a:pt x="60678" y="30699"/>
                    </a:cubicBezTo>
                    <a:cubicBezTo>
                      <a:pt x="60780" y="30699"/>
                      <a:pt x="60885" y="30706"/>
                      <a:pt x="60990" y="30719"/>
                    </a:cubicBezTo>
                    <a:cubicBezTo>
                      <a:pt x="59859" y="30114"/>
                      <a:pt x="60280" y="29588"/>
                      <a:pt x="60464" y="29325"/>
                    </a:cubicBezTo>
                    <a:cubicBezTo>
                      <a:pt x="60517" y="29220"/>
                      <a:pt x="59833" y="29089"/>
                      <a:pt x="59859" y="29036"/>
                    </a:cubicBezTo>
                    <a:cubicBezTo>
                      <a:pt x="59911" y="28932"/>
                      <a:pt x="60783" y="28956"/>
                      <a:pt x="60502" y="28704"/>
                    </a:cubicBezTo>
                    <a:lnTo>
                      <a:pt x="60502" y="28704"/>
                    </a:lnTo>
                    <a:cubicBezTo>
                      <a:pt x="60506" y="28707"/>
                      <a:pt x="60509" y="28708"/>
                      <a:pt x="60512" y="28708"/>
                    </a:cubicBezTo>
                    <a:cubicBezTo>
                      <a:pt x="60533" y="28708"/>
                      <a:pt x="60512" y="28622"/>
                      <a:pt x="60490" y="28536"/>
                    </a:cubicBezTo>
                    <a:cubicBezTo>
                      <a:pt x="60490" y="28484"/>
                      <a:pt x="60096" y="28037"/>
                      <a:pt x="60937" y="28037"/>
                    </a:cubicBezTo>
                    <a:cubicBezTo>
                      <a:pt x="61396" y="28085"/>
                      <a:pt x="61234" y="28332"/>
                      <a:pt x="61448" y="28332"/>
                    </a:cubicBezTo>
                    <a:cubicBezTo>
                      <a:pt x="61467" y="28332"/>
                      <a:pt x="61490" y="28330"/>
                      <a:pt x="61516" y="28326"/>
                    </a:cubicBezTo>
                    <a:cubicBezTo>
                      <a:pt x="61463" y="28168"/>
                      <a:pt x="61227" y="28089"/>
                      <a:pt x="61542" y="27984"/>
                    </a:cubicBezTo>
                    <a:cubicBezTo>
                      <a:pt x="60490" y="27879"/>
                      <a:pt x="60727" y="27668"/>
                      <a:pt x="61148" y="27668"/>
                    </a:cubicBezTo>
                    <a:cubicBezTo>
                      <a:pt x="61463" y="27826"/>
                      <a:pt x="61490" y="28010"/>
                      <a:pt x="62147" y="28168"/>
                    </a:cubicBezTo>
                    <a:cubicBezTo>
                      <a:pt x="61888" y="27930"/>
                      <a:pt x="61272" y="27496"/>
                      <a:pt x="62072" y="27496"/>
                    </a:cubicBezTo>
                    <a:cubicBezTo>
                      <a:pt x="62239" y="27496"/>
                      <a:pt x="62468" y="27515"/>
                      <a:pt x="62774" y="27559"/>
                    </a:cubicBezTo>
                    <a:lnTo>
                      <a:pt x="62774" y="27559"/>
                    </a:lnTo>
                    <a:cubicBezTo>
                      <a:pt x="62619" y="27534"/>
                      <a:pt x="62587" y="27479"/>
                      <a:pt x="62721" y="27479"/>
                    </a:cubicBezTo>
                    <a:cubicBezTo>
                      <a:pt x="62744" y="27479"/>
                      <a:pt x="62772" y="27481"/>
                      <a:pt x="62805" y="27484"/>
                    </a:cubicBezTo>
                    <a:cubicBezTo>
                      <a:pt x="63304" y="27721"/>
                      <a:pt x="63725" y="27721"/>
                      <a:pt x="64199" y="27931"/>
                    </a:cubicBezTo>
                    <a:cubicBezTo>
                      <a:pt x="62489" y="27169"/>
                      <a:pt x="65382" y="27142"/>
                      <a:pt x="62884" y="26327"/>
                    </a:cubicBezTo>
                    <a:lnTo>
                      <a:pt x="62884" y="26327"/>
                    </a:lnTo>
                    <a:cubicBezTo>
                      <a:pt x="63252" y="26380"/>
                      <a:pt x="63304" y="26432"/>
                      <a:pt x="63673" y="26485"/>
                    </a:cubicBezTo>
                    <a:cubicBezTo>
                      <a:pt x="63699" y="26380"/>
                      <a:pt x="63041" y="26301"/>
                      <a:pt x="63304" y="26169"/>
                    </a:cubicBezTo>
                    <a:lnTo>
                      <a:pt x="63304" y="26169"/>
                    </a:lnTo>
                    <a:cubicBezTo>
                      <a:pt x="63488" y="26196"/>
                      <a:pt x="63600" y="26196"/>
                      <a:pt x="63709" y="26196"/>
                    </a:cubicBezTo>
                    <a:cubicBezTo>
                      <a:pt x="63817" y="26196"/>
                      <a:pt x="63922" y="26196"/>
                      <a:pt x="64093" y="26222"/>
                    </a:cubicBezTo>
                    <a:cubicBezTo>
                      <a:pt x="64041" y="26064"/>
                      <a:pt x="63883" y="25933"/>
                      <a:pt x="63725" y="25906"/>
                    </a:cubicBezTo>
                    <a:lnTo>
                      <a:pt x="63725" y="25906"/>
                    </a:lnTo>
                    <a:cubicBezTo>
                      <a:pt x="63777" y="26027"/>
                      <a:pt x="63603" y="26080"/>
                      <a:pt x="63292" y="26080"/>
                    </a:cubicBezTo>
                    <a:cubicBezTo>
                      <a:pt x="63128" y="26080"/>
                      <a:pt x="62926" y="26065"/>
                      <a:pt x="62699" y="26038"/>
                    </a:cubicBezTo>
                    <a:cubicBezTo>
                      <a:pt x="63015" y="25827"/>
                      <a:pt x="62095" y="25564"/>
                      <a:pt x="63120" y="25459"/>
                    </a:cubicBezTo>
                    <a:lnTo>
                      <a:pt x="63120" y="25459"/>
                    </a:lnTo>
                    <a:cubicBezTo>
                      <a:pt x="62910" y="25591"/>
                      <a:pt x="63725" y="25670"/>
                      <a:pt x="63515" y="25801"/>
                    </a:cubicBezTo>
                    <a:cubicBezTo>
                      <a:pt x="63830" y="25801"/>
                      <a:pt x="64298" y="25860"/>
                      <a:pt x="64559" y="25860"/>
                    </a:cubicBezTo>
                    <a:cubicBezTo>
                      <a:pt x="64689" y="25860"/>
                      <a:pt x="64768" y="25845"/>
                      <a:pt x="64751" y="25801"/>
                    </a:cubicBezTo>
                    <a:cubicBezTo>
                      <a:pt x="64462" y="25775"/>
                      <a:pt x="64199" y="25722"/>
                      <a:pt x="63936" y="25643"/>
                    </a:cubicBezTo>
                    <a:lnTo>
                      <a:pt x="63936" y="25643"/>
                    </a:lnTo>
                    <a:cubicBezTo>
                      <a:pt x="64063" y="25665"/>
                      <a:pt x="64178" y="25675"/>
                      <a:pt x="64283" y="25675"/>
                    </a:cubicBezTo>
                    <a:cubicBezTo>
                      <a:pt x="64938" y="25675"/>
                      <a:pt x="65175" y="25295"/>
                      <a:pt x="65198" y="25091"/>
                    </a:cubicBezTo>
                    <a:cubicBezTo>
                      <a:pt x="64944" y="25038"/>
                      <a:pt x="64795" y="25024"/>
                      <a:pt x="64685" y="25024"/>
                    </a:cubicBezTo>
                    <a:cubicBezTo>
                      <a:pt x="64547" y="25024"/>
                      <a:pt x="64470" y="25047"/>
                      <a:pt x="64325" y="25047"/>
                    </a:cubicBezTo>
                    <a:cubicBezTo>
                      <a:pt x="64238" y="25047"/>
                      <a:pt x="64126" y="25038"/>
                      <a:pt x="63962" y="25012"/>
                    </a:cubicBezTo>
                    <a:cubicBezTo>
                      <a:pt x="64199" y="24986"/>
                      <a:pt x="64199" y="24907"/>
                      <a:pt x="64172" y="24802"/>
                    </a:cubicBezTo>
                    <a:lnTo>
                      <a:pt x="64172" y="24802"/>
                    </a:lnTo>
                    <a:cubicBezTo>
                      <a:pt x="64567" y="24907"/>
                      <a:pt x="64988" y="24986"/>
                      <a:pt x="65408" y="24986"/>
                    </a:cubicBezTo>
                    <a:cubicBezTo>
                      <a:pt x="65592" y="24881"/>
                      <a:pt x="64751" y="24854"/>
                      <a:pt x="64803" y="24749"/>
                    </a:cubicBezTo>
                    <a:lnTo>
                      <a:pt x="64803" y="24749"/>
                    </a:lnTo>
                    <a:cubicBezTo>
                      <a:pt x="64933" y="24767"/>
                      <a:pt x="65030" y="24774"/>
                      <a:pt x="65106" y="24774"/>
                    </a:cubicBezTo>
                    <a:cubicBezTo>
                      <a:pt x="65436" y="24774"/>
                      <a:pt x="65354" y="24637"/>
                      <a:pt x="65684" y="24637"/>
                    </a:cubicBezTo>
                    <a:cubicBezTo>
                      <a:pt x="65725" y="24637"/>
                      <a:pt x="65773" y="24639"/>
                      <a:pt x="65829" y="24644"/>
                    </a:cubicBezTo>
                    <a:cubicBezTo>
                      <a:pt x="65432" y="24485"/>
                      <a:pt x="65467" y="24432"/>
                      <a:pt x="65672" y="24432"/>
                    </a:cubicBezTo>
                    <a:cubicBezTo>
                      <a:pt x="65807" y="24432"/>
                      <a:pt x="66015" y="24455"/>
                      <a:pt x="66224" y="24486"/>
                    </a:cubicBezTo>
                    <a:cubicBezTo>
                      <a:pt x="65671" y="24276"/>
                      <a:pt x="65882" y="24249"/>
                      <a:pt x="65251" y="24039"/>
                    </a:cubicBezTo>
                    <a:cubicBezTo>
                      <a:pt x="65514" y="24039"/>
                      <a:pt x="65803" y="24092"/>
                      <a:pt x="66066" y="24144"/>
                    </a:cubicBezTo>
                    <a:cubicBezTo>
                      <a:pt x="65855" y="23960"/>
                      <a:pt x="65934" y="23986"/>
                      <a:pt x="66276" y="23908"/>
                    </a:cubicBezTo>
                    <a:cubicBezTo>
                      <a:pt x="66040" y="23802"/>
                      <a:pt x="65698" y="23723"/>
                      <a:pt x="65461" y="23645"/>
                    </a:cubicBezTo>
                    <a:cubicBezTo>
                      <a:pt x="65715" y="23629"/>
                      <a:pt x="65720" y="23574"/>
                      <a:pt x="65782" y="23574"/>
                    </a:cubicBezTo>
                    <a:cubicBezTo>
                      <a:pt x="65823" y="23574"/>
                      <a:pt x="65889" y="23598"/>
                      <a:pt x="66066" y="23671"/>
                    </a:cubicBezTo>
                    <a:cubicBezTo>
                      <a:pt x="66513" y="23276"/>
                      <a:pt x="64199" y="22856"/>
                      <a:pt x="64698" y="22698"/>
                    </a:cubicBezTo>
                    <a:cubicBezTo>
                      <a:pt x="63199" y="22487"/>
                      <a:pt x="63804" y="22356"/>
                      <a:pt x="64304" y="22277"/>
                    </a:cubicBezTo>
                    <a:cubicBezTo>
                      <a:pt x="64080" y="22224"/>
                      <a:pt x="63890" y="22224"/>
                      <a:pt x="63748" y="22224"/>
                    </a:cubicBezTo>
                    <a:cubicBezTo>
                      <a:pt x="63607" y="22224"/>
                      <a:pt x="63515" y="22224"/>
                      <a:pt x="63488" y="22172"/>
                    </a:cubicBezTo>
                    <a:cubicBezTo>
                      <a:pt x="63962" y="22119"/>
                      <a:pt x="63883" y="22014"/>
                      <a:pt x="63699" y="21856"/>
                    </a:cubicBezTo>
                    <a:lnTo>
                      <a:pt x="63699" y="21856"/>
                    </a:lnTo>
                    <a:cubicBezTo>
                      <a:pt x="64067" y="21882"/>
                      <a:pt x="64383" y="21961"/>
                      <a:pt x="64725" y="22067"/>
                    </a:cubicBezTo>
                    <a:cubicBezTo>
                      <a:pt x="64383" y="21935"/>
                      <a:pt x="64777" y="21856"/>
                      <a:pt x="64540" y="21804"/>
                    </a:cubicBezTo>
                    <a:lnTo>
                      <a:pt x="64540" y="21804"/>
                    </a:lnTo>
                    <a:cubicBezTo>
                      <a:pt x="64392" y="21822"/>
                      <a:pt x="64243" y="21841"/>
                      <a:pt x="64094" y="21841"/>
                    </a:cubicBezTo>
                    <a:cubicBezTo>
                      <a:pt x="64032" y="21841"/>
                      <a:pt x="63971" y="21838"/>
                      <a:pt x="63909" y="21830"/>
                    </a:cubicBezTo>
                    <a:cubicBezTo>
                      <a:pt x="63909" y="21751"/>
                      <a:pt x="63594" y="21672"/>
                      <a:pt x="63725" y="21567"/>
                    </a:cubicBezTo>
                    <a:lnTo>
                      <a:pt x="63725" y="21567"/>
                    </a:lnTo>
                    <a:lnTo>
                      <a:pt x="64330" y="21646"/>
                    </a:lnTo>
                    <a:cubicBezTo>
                      <a:pt x="63225" y="21172"/>
                      <a:pt x="64277" y="20830"/>
                      <a:pt x="63357" y="20567"/>
                    </a:cubicBezTo>
                    <a:cubicBezTo>
                      <a:pt x="63277" y="20510"/>
                      <a:pt x="63367" y="20498"/>
                      <a:pt x="63500" y="20498"/>
                    </a:cubicBezTo>
                    <a:cubicBezTo>
                      <a:pt x="63600" y="20498"/>
                      <a:pt x="63724" y="20505"/>
                      <a:pt x="63820" y="20505"/>
                    </a:cubicBezTo>
                    <a:cubicBezTo>
                      <a:pt x="63889" y="20505"/>
                      <a:pt x="63943" y="20501"/>
                      <a:pt x="63962" y="20489"/>
                    </a:cubicBezTo>
                    <a:cubicBezTo>
                      <a:pt x="63751" y="20462"/>
                      <a:pt x="63567" y="20462"/>
                      <a:pt x="63357" y="20462"/>
                    </a:cubicBezTo>
                    <a:cubicBezTo>
                      <a:pt x="62954" y="20328"/>
                      <a:pt x="64040" y="20098"/>
                      <a:pt x="63686" y="20098"/>
                    </a:cubicBezTo>
                    <a:cubicBezTo>
                      <a:pt x="63625" y="20098"/>
                      <a:pt x="63520" y="20105"/>
                      <a:pt x="63357" y="20120"/>
                    </a:cubicBezTo>
                    <a:cubicBezTo>
                      <a:pt x="63436" y="19936"/>
                      <a:pt x="64251" y="19989"/>
                      <a:pt x="63778" y="19805"/>
                    </a:cubicBezTo>
                    <a:lnTo>
                      <a:pt x="63778" y="19805"/>
                    </a:lnTo>
                    <a:cubicBezTo>
                      <a:pt x="63695" y="19836"/>
                      <a:pt x="63612" y="19851"/>
                      <a:pt x="63530" y="19851"/>
                    </a:cubicBezTo>
                    <a:cubicBezTo>
                      <a:pt x="63405" y="19851"/>
                      <a:pt x="63284" y="19816"/>
                      <a:pt x="63173" y="19752"/>
                    </a:cubicBezTo>
                    <a:lnTo>
                      <a:pt x="63173" y="19752"/>
                    </a:lnTo>
                    <a:cubicBezTo>
                      <a:pt x="63328" y="19794"/>
                      <a:pt x="63498" y="19821"/>
                      <a:pt x="63618" y="19821"/>
                    </a:cubicBezTo>
                    <a:cubicBezTo>
                      <a:pt x="63723" y="19821"/>
                      <a:pt x="63790" y="19801"/>
                      <a:pt x="63778" y="19752"/>
                    </a:cubicBezTo>
                    <a:cubicBezTo>
                      <a:pt x="63567" y="19700"/>
                      <a:pt x="63357" y="19594"/>
                      <a:pt x="63173" y="19463"/>
                    </a:cubicBezTo>
                    <a:lnTo>
                      <a:pt x="63173" y="19463"/>
                    </a:lnTo>
                    <a:cubicBezTo>
                      <a:pt x="63294" y="19503"/>
                      <a:pt x="63381" y="19520"/>
                      <a:pt x="63441" y="19520"/>
                    </a:cubicBezTo>
                    <a:cubicBezTo>
                      <a:pt x="63654" y="19520"/>
                      <a:pt x="63527" y="19314"/>
                      <a:pt x="63383" y="19252"/>
                    </a:cubicBezTo>
                    <a:cubicBezTo>
                      <a:pt x="63362" y="19274"/>
                      <a:pt x="63375" y="19312"/>
                      <a:pt x="63283" y="19312"/>
                    </a:cubicBezTo>
                    <a:cubicBezTo>
                      <a:pt x="63262" y="19312"/>
                      <a:pt x="63234" y="19310"/>
                      <a:pt x="63199" y="19305"/>
                    </a:cubicBezTo>
                    <a:cubicBezTo>
                      <a:pt x="63094" y="19226"/>
                      <a:pt x="62699" y="18963"/>
                      <a:pt x="63199" y="18963"/>
                    </a:cubicBezTo>
                    <a:cubicBezTo>
                      <a:pt x="63462" y="19016"/>
                      <a:pt x="63225" y="19121"/>
                      <a:pt x="63594" y="19174"/>
                    </a:cubicBezTo>
                    <a:cubicBezTo>
                      <a:pt x="63962" y="19068"/>
                      <a:pt x="63331" y="18963"/>
                      <a:pt x="63199" y="18805"/>
                    </a:cubicBezTo>
                    <a:lnTo>
                      <a:pt x="63199" y="18805"/>
                    </a:lnTo>
                    <a:cubicBezTo>
                      <a:pt x="63277" y="18810"/>
                      <a:pt x="63341" y="18813"/>
                      <a:pt x="63393" y="18813"/>
                    </a:cubicBezTo>
                    <a:cubicBezTo>
                      <a:pt x="64070" y="18813"/>
                      <a:pt x="62756" y="18418"/>
                      <a:pt x="63449" y="18418"/>
                    </a:cubicBezTo>
                    <a:cubicBezTo>
                      <a:pt x="63534" y="18418"/>
                      <a:pt x="63650" y="18424"/>
                      <a:pt x="63804" y="18437"/>
                    </a:cubicBezTo>
                    <a:cubicBezTo>
                      <a:pt x="63015" y="18674"/>
                      <a:pt x="65619" y="19174"/>
                      <a:pt x="63988" y="19174"/>
                    </a:cubicBezTo>
                    <a:cubicBezTo>
                      <a:pt x="65145" y="19305"/>
                      <a:pt x="64435" y="19358"/>
                      <a:pt x="64803" y="19594"/>
                    </a:cubicBezTo>
                    <a:cubicBezTo>
                      <a:pt x="65435" y="19621"/>
                      <a:pt x="65277" y="19700"/>
                      <a:pt x="65592" y="19752"/>
                    </a:cubicBezTo>
                    <a:cubicBezTo>
                      <a:pt x="65777" y="19594"/>
                      <a:pt x="65382" y="19621"/>
                      <a:pt x="65198" y="19542"/>
                    </a:cubicBezTo>
                    <a:cubicBezTo>
                      <a:pt x="65360" y="19542"/>
                      <a:pt x="65319" y="19464"/>
                      <a:pt x="65531" y="19464"/>
                    </a:cubicBezTo>
                    <a:cubicBezTo>
                      <a:pt x="65595" y="19464"/>
                      <a:pt x="65681" y="19471"/>
                      <a:pt x="65803" y="19489"/>
                    </a:cubicBezTo>
                    <a:cubicBezTo>
                      <a:pt x="65855" y="19542"/>
                      <a:pt x="65777" y="19621"/>
                      <a:pt x="66013" y="19647"/>
                    </a:cubicBezTo>
                    <a:cubicBezTo>
                      <a:pt x="65880" y="19492"/>
                      <a:pt x="66046" y="19430"/>
                      <a:pt x="66415" y="19430"/>
                    </a:cubicBezTo>
                    <a:cubicBezTo>
                      <a:pt x="66484" y="19430"/>
                      <a:pt x="66561" y="19432"/>
                      <a:pt x="66644" y="19437"/>
                    </a:cubicBezTo>
                    <a:cubicBezTo>
                      <a:pt x="66197" y="19200"/>
                      <a:pt x="66776" y="19121"/>
                      <a:pt x="66487" y="18648"/>
                    </a:cubicBezTo>
                    <a:cubicBezTo>
                      <a:pt x="66118" y="18516"/>
                      <a:pt x="65855" y="18648"/>
                      <a:pt x="65671" y="18463"/>
                    </a:cubicBezTo>
                    <a:cubicBezTo>
                      <a:pt x="66618" y="18069"/>
                      <a:pt x="64830" y="17385"/>
                      <a:pt x="65303" y="17043"/>
                    </a:cubicBezTo>
                    <a:cubicBezTo>
                      <a:pt x="64698" y="16885"/>
                      <a:pt x="64120" y="16991"/>
                      <a:pt x="64093" y="16780"/>
                    </a:cubicBezTo>
                    <a:cubicBezTo>
                      <a:pt x="64186" y="16774"/>
                      <a:pt x="64281" y="16771"/>
                      <a:pt x="64376" y="16771"/>
                    </a:cubicBezTo>
                    <a:cubicBezTo>
                      <a:pt x="64685" y="16771"/>
                      <a:pt x="65002" y="16805"/>
                      <a:pt x="65303" y="16885"/>
                    </a:cubicBezTo>
                    <a:cubicBezTo>
                      <a:pt x="64514" y="16412"/>
                      <a:pt x="65750" y="16307"/>
                      <a:pt x="65540" y="15886"/>
                    </a:cubicBezTo>
                    <a:cubicBezTo>
                      <a:pt x="63830" y="15544"/>
                      <a:pt x="65514" y="15176"/>
                      <a:pt x="64146" y="14781"/>
                    </a:cubicBezTo>
                    <a:lnTo>
                      <a:pt x="64146" y="14781"/>
                    </a:lnTo>
                    <a:cubicBezTo>
                      <a:pt x="64435" y="14992"/>
                      <a:pt x="64435" y="15229"/>
                      <a:pt x="63725" y="15255"/>
                    </a:cubicBezTo>
                    <a:cubicBezTo>
                      <a:pt x="63112" y="15080"/>
                      <a:pt x="62864" y="14704"/>
                      <a:pt x="63585" y="14704"/>
                    </a:cubicBezTo>
                    <a:cubicBezTo>
                      <a:pt x="63731" y="14704"/>
                      <a:pt x="63916" y="14720"/>
                      <a:pt x="64146" y="14755"/>
                    </a:cubicBezTo>
                    <a:cubicBezTo>
                      <a:pt x="63436" y="14466"/>
                      <a:pt x="64988" y="14413"/>
                      <a:pt x="63751" y="14229"/>
                    </a:cubicBezTo>
                    <a:lnTo>
                      <a:pt x="63751" y="14229"/>
                    </a:lnTo>
                    <a:cubicBezTo>
                      <a:pt x="63853" y="14235"/>
                      <a:pt x="63947" y="14238"/>
                      <a:pt x="64033" y="14238"/>
                    </a:cubicBezTo>
                    <a:cubicBezTo>
                      <a:pt x="65022" y="14238"/>
                      <a:pt x="64982" y="13847"/>
                      <a:pt x="64607" y="13581"/>
                    </a:cubicBezTo>
                    <a:lnTo>
                      <a:pt x="64607" y="13581"/>
                    </a:lnTo>
                    <a:cubicBezTo>
                      <a:pt x="64617" y="13586"/>
                      <a:pt x="64629" y="13588"/>
                      <a:pt x="64643" y="13588"/>
                    </a:cubicBezTo>
                    <a:cubicBezTo>
                      <a:pt x="64716" y="13588"/>
                      <a:pt x="64824" y="13522"/>
                      <a:pt x="64803" y="13440"/>
                    </a:cubicBezTo>
                    <a:cubicBezTo>
                      <a:pt x="64672" y="12888"/>
                      <a:pt x="64988" y="12283"/>
                      <a:pt x="64014" y="11678"/>
                    </a:cubicBezTo>
                    <a:lnTo>
                      <a:pt x="64014" y="11678"/>
                    </a:lnTo>
                    <a:cubicBezTo>
                      <a:pt x="64201" y="11692"/>
                      <a:pt x="64396" y="11715"/>
                      <a:pt x="64517" y="11715"/>
                    </a:cubicBezTo>
                    <a:cubicBezTo>
                      <a:pt x="64617" y="11715"/>
                      <a:pt x="64667" y="11699"/>
                      <a:pt x="64619" y="11652"/>
                    </a:cubicBezTo>
                    <a:cubicBezTo>
                      <a:pt x="64120" y="11599"/>
                      <a:pt x="63594" y="11547"/>
                      <a:pt x="63620" y="11441"/>
                    </a:cubicBezTo>
                    <a:lnTo>
                      <a:pt x="63620" y="11441"/>
                    </a:lnTo>
                    <a:cubicBezTo>
                      <a:pt x="63922" y="11459"/>
                      <a:pt x="64116" y="11537"/>
                      <a:pt x="64194" y="11537"/>
                    </a:cubicBezTo>
                    <a:cubicBezTo>
                      <a:pt x="64231" y="11537"/>
                      <a:pt x="64242" y="11519"/>
                      <a:pt x="64225" y="11468"/>
                    </a:cubicBezTo>
                    <a:cubicBezTo>
                      <a:pt x="63883" y="11389"/>
                      <a:pt x="63620" y="11284"/>
                      <a:pt x="64014" y="11257"/>
                    </a:cubicBezTo>
                    <a:cubicBezTo>
                      <a:pt x="63896" y="11203"/>
                      <a:pt x="63791" y="11194"/>
                      <a:pt x="63701" y="11194"/>
                    </a:cubicBezTo>
                    <a:cubicBezTo>
                      <a:pt x="63649" y="11194"/>
                      <a:pt x="63602" y="11197"/>
                      <a:pt x="63561" y="11197"/>
                    </a:cubicBezTo>
                    <a:cubicBezTo>
                      <a:pt x="63498" y="11197"/>
                      <a:pt x="63447" y="11189"/>
                      <a:pt x="63410" y="11152"/>
                    </a:cubicBezTo>
                    <a:cubicBezTo>
                      <a:pt x="63436" y="11073"/>
                      <a:pt x="63541" y="11021"/>
                      <a:pt x="63830" y="11021"/>
                    </a:cubicBezTo>
                    <a:cubicBezTo>
                      <a:pt x="64093" y="11021"/>
                      <a:pt x="63988" y="11152"/>
                      <a:pt x="64435" y="11178"/>
                    </a:cubicBezTo>
                    <a:cubicBezTo>
                      <a:pt x="63988" y="10968"/>
                      <a:pt x="64172" y="10968"/>
                      <a:pt x="63830" y="10758"/>
                    </a:cubicBezTo>
                    <a:cubicBezTo>
                      <a:pt x="63716" y="10745"/>
                      <a:pt x="63638" y="10740"/>
                      <a:pt x="63585" y="10740"/>
                    </a:cubicBezTo>
                    <a:cubicBezTo>
                      <a:pt x="63347" y="10740"/>
                      <a:pt x="63606" y="10845"/>
                      <a:pt x="63238" y="10845"/>
                    </a:cubicBezTo>
                    <a:cubicBezTo>
                      <a:pt x="63180" y="10845"/>
                      <a:pt x="63108" y="10842"/>
                      <a:pt x="63015" y="10836"/>
                    </a:cubicBezTo>
                    <a:cubicBezTo>
                      <a:pt x="60464" y="9732"/>
                      <a:pt x="61200" y="8785"/>
                      <a:pt x="60806" y="7865"/>
                    </a:cubicBezTo>
                    <a:cubicBezTo>
                      <a:pt x="61251" y="7865"/>
                      <a:pt x="61188" y="8072"/>
                      <a:pt x="61333" y="8072"/>
                    </a:cubicBezTo>
                    <a:cubicBezTo>
                      <a:pt x="61359" y="8072"/>
                      <a:pt x="61393" y="8065"/>
                      <a:pt x="61437" y="8049"/>
                    </a:cubicBezTo>
                    <a:cubicBezTo>
                      <a:pt x="60885" y="7628"/>
                      <a:pt x="60254" y="7496"/>
                      <a:pt x="61227" y="7286"/>
                    </a:cubicBezTo>
                    <a:cubicBezTo>
                      <a:pt x="61227" y="7128"/>
                      <a:pt x="60517" y="7076"/>
                      <a:pt x="60227" y="6944"/>
                    </a:cubicBezTo>
                    <a:cubicBezTo>
                      <a:pt x="60727" y="6865"/>
                      <a:pt x="59307" y="6339"/>
                      <a:pt x="60622" y="6287"/>
                    </a:cubicBezTo>
                    <a:cubicBezTo>
                      <a:pt x="59885" y="6208"/>
                      <a:pt x="60701" y="6102"/>
                      <a:pt x="60017" y="5971"/>
                    </a:cubicBezTo>
                    <a:lnTo>
                      <a:pt x="60017" y="5971"/>
                    </a:lnTo>
                    <a:cubicBezTo>
                      <a:pt x="60189" y="5983"/>
                      <a:pt x="60313" y="5988"/>
                      <a:pt x="60397" y="5988"/>
                    </a:cubicBezTo>
                    <a:cubicBezTo>
                      <a:pt x="60687" y="5988"/>
                      <a:pt x="60512" y="5927"/>
                      <a:pt x="60227" y="5866"/>
                    </a:cubicBezTo>
                    <a:lnTo>
                      <a:pt x="60227" y="5866"/>
                    </a:lnTo>
                    <a:cubicBezTo>
                      <a:pt x="60378" y="5876"/>
                      <a:pt x="60494" y="5880"/>
                      <a:pt x="60584" y="5880"/>
                    </a:cubicBezTo>
                    <a:cubicBezTo>
                      <a:pt x="61179" y="5880"/>
                      <a:pt x="60586" y="5682"/>
                      <a:pt x="61227" y="5682"/>
                    </a:cubicBezTo>
                    <a:cubicBezTo>
                      <a:pt x="60543" y="5550"/>
                      <a:pt x="60701" y="5445"/>
                      <a:pt x="61043" y="5340"/>
                    </a:cubicBezTo>
                    <a:cubicBezTo>
                      <a:pt x="60927" y="5298"/>
                      <a:pt x="60824" y="5289"/>
                      <a:pt x="60733" y="5289"/>
                    </a:cubicBezTo>
                    <a:cubicBezTo>
                      <a:pt x="60673" y="5289"/>
                      <a:pt x="60618" y="5293"/>
                      <a:pt x="60569" y="5293"/>
                    </a:cubicBezTo>
                    <a:cubicBezTo>
                      <a:pt x="60508" y="5293"/>
                      <a:pt x="60455" y="5287"/>
                      <a:pt x="60411" y="5261"/>
                    </a:cubicBezTo>
                    <a:cubicBezTo>
                      <a:pt x="60911" y="5103"/>
                      <a:pt x="59859" y="4735"/>
                      <a:pt x="61227" y="4735"/>
                    </a:cubicBezTo>
                    <a:cubicBezTo>
                      <a:pt x="60280" y="4551"/>
                      <a:pt x="60595" y="4051"/>
                      <a:pt x="61437" y="3998"/>
                    </a:cubicBezTo>
                    <a:cubicBezTo>
                      <a:pt x="60315" y="3896"/>
                      <a:pt x="60504" y="3498"/>
                      <a:pt x="60996" y="3498"/>
                    </a:cubicBezTo>
                    <a:cubicBezTo>
                      <a:pt x="61011" y="3498"/>
                      <a:pt x="61027" y="3498"/>
                      <a:pt x="61043" y="3499"/>
                    </a:cubicBezTo>
                    <a:cubicBezTo>
                      <a:pt x="60543" y="3341"/>
                      <a:pt x="60069" y="3157"/>
                      <a:pt x="59596" y="2946"/>
                    </a:cubicBezTo>
                    <a:lnTo>
                      <a:pt x="59596" y="2946"/>
                    </a:lnTo>
                    <a:cubicBezTo>
                      <a:pt x="59912" y="2973"/>
                      <a:pt x="60122" y="3025"/>
                      <a:pt x="60411" y="3078"/>
                    </a:cubicBezTo>
                    <a:cubicBezTo>
                      <a:pt x="60648" y="2368"/>
                      <a:pt x="59491" y="1710"/>
                      <a:pt x="60411" y="869"/>
                    </a:cubicBezTo>
                    <a:cubicBezTo>
                      <a:pt x="60201" y="869"/>
                      <a:pt x="59991" y="842"/>
                      <a:pt x="59806" y="764"/>
                    </a:cubicBezTo>
                    <a:cubicBezTo>
                      <a:pt x="60543" y="685"/>
                      <a:pt x="60306" y="474"/>
                      <a:pt x="60122" y="264"/>
                    </a:cubicBezTo>
                    <a:lnTo>
                      <a:pt x="57965" y="264"/>
                    </a:lnTo>
                    <a:cubicBezTo>
                      <a:pt x="58018" y="527"/>
                      <a:pt x="57913" y="790"/>
                      <a:pt x="57361" y="974"/>
                    </a:cubicBezTo>
                    <a:cubicBezTo>
                      <a:pt x="58281" y="1290"/>
                      <a:pt x="58202" y="1684"/>
                      <a:pt x="58386" y="2079"/>
                    </a:cubicBezTo>
                    <a:cubicBezTo>
                      <a:pt x="57413" y="1947"/>
                      <a:pt x="58150" y="1605"/>
                      <a:pt x="57176" y="1474"/>
                    </a:cubicBezTo>
                    <a:lnTo>
                      <a:pt x="57176" y="1474"/>
                    </a:lnTo>
                    <a:cubicBezTo>
                      <a:pt x="57176" y="1631"/>
                      <a:pt x="57597" y="2263"/>
                      <a:pt x="56835" y="2315"/>
                    </a:cubicBezTo>
                    <a:cubicBezTo>
                      <a:pt x="57229" y="2342"/>
                      <a:pt x="57571" y="2368"/>
                      <a:pt x="57597" y="2447"/>
                    </a:cubicBezTo>
                    <a:cubicBezTo>
                      <a:pt x="57729" y="2552"/>
                      <a:pt x="57176" y="2499"/>
                      <a:pt x="57176" y="2578"/>
                    </a:cubicBezTo>
                    <a:cubicBezTo>
                      <a:pt x="58334" y="2710"/>
                      <a:pt x="57676" y="3315"/>
                      <a:pt x="57597" y="3525"/>
                    </a:cubicBezTo>
                    <a:cubicBezTo>
                      <a:pt x="57663" y="3512"/>
                      <a:pt x="57729" y="3505"/>
                      <a:pt x="57794" y="3505"/>
                    </a:cubicBezTo>
                    <a:cubicBezTo>
                      <a:pt x="57860" y="3505"/>
                      <a:pt x="57926" y="3512"/>
                      <a:pt x="57992" y="3525"/>
                    </a:cubicBezTo>
                    <a:cubicBezTo>
                      <a:pt x="57624" y="3578"/>
                      <a:pt x="58754" y="3920"/>
                      <a:pt x="57992" y="3998"/>
                    </a:cubicBezTo>
                    <a:cubicBezTo>
                      <a:pt x="58071" y="3920"/>
                      <a:pt x="57939" y="3841"/>
                      <a:pt x="57597" y="3814"/>
                    </a:cubicBezTo>
                    <a:lnTo>
                      <a:pt x="57597" y="3814"/>
                    </a:lnTo>
                    <a:cubicBezTo>
                      <a:pt x="56861" y="3920"/>
                      <a:pt x="58413" y="3998"/>
                      <a:pt x="58202" y="4156"/>
                    </a:cubicBezTo>
                    <a:cubicBezTo>
                      <a:pt x="57729" y="4156"/>
                      <a:pt x="57965" y="4051"/>
                      <a:pt x="57597" y="3998"/>
                    </a:cubicBezTo>
                    <a:lnTo>
                      <a:pt x="57597" y="3998"/>
                    </a:lnTo>
                    <a:cubicBezTo>
                      <a:pt x="57860" y="4367"/>
                      <a:pt x="57413" y="4893"/>
                      <a:pt x="57808" y="5235"/>
                    </a:cubicBezTo>
                    <a:cubicBezTo>
                      <a:pt x="57934" y="5255"/>
                      <a:pt x="58018" y="5262"/>
                      <a:pt x="58075" y="5262"/>
                    </a:cubicBezTo>
                    <a:cubicBezTo>
                      <a:pt x="58247" y="5262"/>
                      <a:pt x="58181" y="5194"/>
                      <a:pt x="58325" y="5194"/>
                    </a:cubicBezTo>
                    <a:cubicBezTo>
                      <a:pt x="58382" y="5194"/>
                      <a:pt x="58472" y="5204"/>
                      <a:pt x="58623" y="5235"/>
                    </a:cubicBezTo>
                    <a:cubicBezTo>
                      <a:pt x="58508" y="5258"/>
                      <a:pt x="58776" y="5402"/>
                      <a:pt x="58544" y="5402"/>
                    </a:cubicBezTo>
                    <a:cubicBezTo>
                      <a:pt x="58511" y="5402"/>
                      <a:pt x="58468" y="5399"/>
                      <a:pt x="58413" y="5392"/>
                    </a:cubicBezTo>
                    <a:cubicBezTo>
                      <a:pt x="58123" y="5366"/>
                      <a:pt x="58071" y="5313"/>
                      <a:pt x="57808" y="5287"/>
                    </a:cubicBezTo>
                    <a:lnTo>
                      <a:pt x="57808" y="5287"/>
                    </a:lnTo>
                    <a:cubicBezTo>
                      <a:pt x="57676" y="5866"/>
                      <a:pt x="58097" y="6471"/>
                      <a:pt x="57808" y="7181"/>
                    </a:cubicBezTo>
                    <a:cubicBezTo>
                      <a:pt x="56861" y="7207"/>
                      <a:pt x="57992" y="7759"/>
                      <a:pt x="57808" y="7970"/>
                    </a:cubicBezTo>
                    <a:cubicBezTo>
                      <a:pt x="57545" y="8233"/>
                      <a:pt x="58018" y="8732"/>
                      <a:pt x="58202" y="9127"/>
                    </a:cubicBezTo>
                    <a:cubicBezTo>
                      <a:pt x="58465" y="9784"/>
                      <a:pt x="57755" y="10363"/>
                      <a:pt x="58781" y="10994"/>
                    </a:cubicBezTo>
                    <a:cubicBezTo>
                      <a:pt x="58589" y="10978"/>
                      <a:pt x="58368" y="10953"/>
                      <a:pt x="58248" y="10953"/>
                    </a:cubicBezTo>
                    <a:cubicBezTo>
                      <a:pt x="58170" y="10953"/>
                      <a:pt x="58135" y="10963"/>
                      <a:pt x="58176" y="10994"/>
                    </a:cubicBezTo>
                    <a:cubicBezTo>
                      <a:pt x="58439" y="11021"/>
                      <a:pt x="58702" y="11047"/>
                      <a:pt x="58991" y="11126"/>
                    </a:cubicBezTo>
                    <a:cubicBezTo>
                      <a:pt x="58833" y="11284"/>
                      <a:pt x="58439" y="11389"/>
                      <a:pt x="57755" y="11389"/>
                    </a:cubicBezTo>
                    <a:cubicBezTo>
                      <a:pt x="58150" y="11468"/>
                      <a:pt x="58465" y="11573"/>
                      <a:pt x="58781" y="11652"/>
                    </a:cubicBezTo>
                    <a:cubicBezTo>
                      <a:pt x="58830" y="11602"/>
                      <a:pt x="58274" y="11413"/>
                      <a:pt x="58691" y="11413"/>
                    </a:cubicBezTo>
                    <a:cubicBezTo>
                      <a:pt x="58717" y="11413"/>
                      <a:pt x="58747" y="11413"/>
                      <a:pt x="58781" y="11415"/>
                    </a:cubicBezTo>
                    <a:cubicBezTo>
                      <a:pt x="58860" y="11494"/>
                      <a:pt x="59359" y="11547"/>
                      <a:pt x="59175" y="11652"/>
                    </a:cubicBezTo>
                    <a:cubicBezTo>
                      <a:pt x="57887" y="11678"/>
                      <a:pt x="58728" y="11678"/>
                      <a:pt x="58360" y="11888"/>
                    </a:cubicBezTo>
                    <a:cubicBezTo>
                      <a:pt x="58386" y="11810"/>
                      <a:pt x="58202" y="11757"/>
                      <a:pt x="57965" y="11731"/>
                    </a:cubicBezTo>
                    <a:lnTo>
                      <a:pt x="57965" y="11731"/>
                    </a:lnTo>
                    <a:cubicBezTo>
                      <a:pt x="58597" y="11967"/>
                      <a:pt x="57492" y="12125"/>
                      <a:pt x="58150" y="12388"/>
                    </a:cubicBezTo>
                    <a:cubicBezTo>
                      <a:pt x="58491" y="12204"/>
                      <a:pt x="58281" y="12125"/>
                      <a:pt x="58754" y="12020"/>
                    </a:cubicBezTo>
                    <a:cubicBezTo>
                      <a:pt x="58912" y="12230"/>
                      <a:pt x="58754" y="12257"/>
                      <a:pt x="59175" y="12493"/>
                    </a:cubicBezTo>
                    <a:cubicBezTo>
                      <a:pt x="58868" y="12493"/>
                      <a:pt x="58625" y="12382"/>
                      <a:pt x="58470" y="12382"/>
                    </a:cubicBezTo>
                    <a:cubicBezTo>
                      <a:pt x="58426" y="12382"/>
                      <a:pt x="58389" y="12391"/>
                      <a:pt x="58360" y="12414"/>
                    </a:cubicBezTo>
                    <a:cubicBezTo>
                      <a:pt x="59202" y="12677"/>
                      <a:pt x="56966" y="12756"/>
                      <a:pt x="57939" y="13098"/>
                    </a:cubicBezTo>
                    <a:cubicBezTo>
                      <a:pt x="57810" y="13043"/>
                      <a:pt x="58016" y="12975"/>
                      <a:pt x="58178" y="12975"/>
                    </a:cubicBezTo>
                    <a:cubicBezTo>
                      <a:pt x="58248" y="12975"/>
                      <a:pt x="58310" y="12988"/>
                      <a:pt x="58334" y="13019"/>
                    </a:cubicBezTo>
                    <a:cubicBezTo>
                      <a:pt x="58360" y="13125"/>
                      <a:pt x="58018" y="13125"/>
                      <a:pt x="57939" y="13177"/>
                    </a:cubicBezTo>
                    <a:cubicBezTo>
                      <a:pt x="59307" y="13466"/>
                      <a:pt x="58044" y="13624"/>
                      <a:pt x="58728" y="13887"/>
                    </a:cubicBezTo>
                    <a:cubicBezTo>
                      <a:pt x="58439" y="13940"/>
                      <a:pt x="58176" y="13940"/>
                      <a:pt x="57913" y="13940"/>
                    </a:cubicBezTo>
                    <a:cubicBezTo>
                      <a:pt x="58570" y="14071"/>
                      <a:pt x="58781" y="14440"/>
                      <a:pt x="58702" y="14518"/>
                    </a:cubicBezTo>
                    <a:cubicBezTo>
                      <a:pt x="58044" y="14466"/>
                      <a:pt x="58544" y="14334"/>
                      <a:pt x="58097" y="14255"/>
                    </a:cubicBezTo>
                    <a:lnTo>
                      <a:pt x="58097" y="14255"/>
                    </a:lnTo>
                    <a:cubicBezTo>
                      <a:pt x="58228" y="14676"/>
                      <a:pt x="58912" y="14860"/>
                      <a:pt x="59307" y="15097"/>
                    </a:cubicBezTo>
                    <a:cubicBezTo>
                      <a:pt x="59323" y="15122"/>
                      <a:pt x="59271" y="15128"/>
                      <a:pt x="59190" y="15128"/>
                    </a:cubicBezTo>
                    <a:cubicBezTo>
                      <a:pt x="59092" y="15128"/>
                      <a:pt x="58952" y="15118"/>
                      <a:pt x="58843" y="15118"/>
                    </a:cubicBezTo>
                    <a:cubicBezTo>
                      <a:pt x="58753" y="15118"/>
                      <a:pt x="58684" y="15125"/>
                      <a:pt x="58676" y="15150"/>
                    </a:cubicBezTo>
                    <a:cubicBezTo>
                      <a:pt x="59570" y="15176"/>
                      <a:pt x="59754" y="15492"/>
                      <a:pt x="59885" y="15702"/>
                    </a:cubicBezTo>
                    <a:cubicBezTo>
                      <a:pt x="59491" y="15676"/>
                      <a:pt x="59070" y="15623"/>
                      <a:pt x="58676" y="15544"/>
                    </a:cubicBezTo>
                    <a:cubicBezTo>
                      <a:pt x="58912" y="15518"/>
                      <a:pt x="58754" y="15360"/>
                      <a:pt x="58465" y="15281"/>
                    </a:cubicBezTo>
                    <a:cubicBezTo>
                      <a:pt x="58414" y="15291"/>
                      <a:pt x="58365" y="15296"/>
                      <a:pt x="58316" y="15296"/>
                    </a:cubicBezTo>
                    <a:cubicBezTo>
                      <a:pt x="57986" y="15296"/>
                      <a:pt x="57691" y="15090"/>
                      <a:pt x="57255" y="15044"/>
                    </a:cubicBezTo>
                    <a:cubicBezTo>
                      <a:pt x="57353" y="15008"/>
                      <a:pt x="57451" y="14988"/>
                      <a:pt x="57546" y="14988"/>
                    </a:cubicBezTo>
                    <a:cubicBezTo>
                      <a:pt x="57655" y="14988"/>
                      <a:pt x="57762" y="15014"/>
                      <a:pt x="57860" y="15071"/>
                    </a:cubicBezTo>
                    <a:cubicBezTo>
                      <a:pt x="57413" y="14729"/>
                      <a:pt x="57939" y="14413"/>
                      <a:pt x="57492" y="14071"/>
                    </a:cubicBezTo>
                    <a:lnTo>
                      <a:pt x="57492" y="14071"/>
                    </a:lnTo>
                    <a:cubicBezTo>
                      <a:pt x="57666" y="14091"/>
                      <a:pt x="57826" y="14153"/>
                      <a:pt x="57961" y="14153"/>
                    </a:cubicBezTo>
                    <a:cubicBezTo>
                      <a:pt x="58010" y="14153"/>
                      <a:pt x="58055" y="14145"/>
                      <a:pt x="58097" y="14124"/>
                    </a:cubicBezTo>
                    <a:cubicBezTo>
                      <a:pt x="57387" y="14124"/>
                      <a:pt x="57992" y="13992"/>
                      <a:pt x="57492" y="13966"/>
                    </a:cubicBezTo>
                    <a:cubicBezTo>
                      <a:pt x="57150" y="13966"/>
                      <a:pt x="56782" y="13887"/>
                      <a:pt x="56493" y="13703"/>
                    </a:cubicBezTo>
                    <a:lnTo>
                      <a:pt x="56493" y="13703"/>
                    </a:lnTo>
                    <a:cubicBezTo>
                      <a:pt x="56594" y="13747"/>
                      <a:pt x="56703" y="13766"/>
                      <a:pt x="56816" y="13766"/>
                    </a:cubicBezTo>
                    <a:cubicBezTo>
                      <a:pt x="56908" y="13766"/>
                      <a:pt x="57003" y="13753"/>
                      <a:pt x="57098" y="13729"/>
                    </a:cubicBezTo>
                    <a:cubicBezTo>
                      <a:pt x="55835" y="13493"/>
                      <a:pt x="57229" y="13440"/>
                      <a:pt x="56493" y="13256"/>
                    </a:cubicBezTo>
                    <a:cubicBezTo>
                      <a:pt x="56526" y="13250"/>
                      <a:pt x="56561" y="13247"/>
                      <a:pt x="56596" y="13247"/>
                    </a:cubicBezTo>
                    <a:cubicBezTo>
                      <a:pt x="56777" y="13247"/>
                      <a:pt x="56965" y="13316"/>
                      <a:pt x="57052" y="13316"/>
                    </a:cubicBezTo>
                    <a:cubicBezTo>
                      <a:pt x="57094" y="13316"/>
                      <a:pt x="57112" y="13301"/>
                      <a:pt x="57098" y="13256"/>
                    </a:cubicBezTo>
                    <a:lnTo>
                      <a:pt x="56256" y="13125"/>
                    </a:lnTo>
                    <a:cubicBezTo>
                      <a:pt x="56151" y="12914"/>
                      <a:pt x="56098" y="12677"/>
                      <a:pt x="56072" y="12441"/>
                    </a:cubicBezTo>
                    <a:cubicBezTo>
                      <a:pt x="56177" y="12362"/>
                      <a:pt x="55046" y="12441"/>
                      <a:pt x="55257" y="12283"/>
                    </a:cubicBezTo>
                    <a:lnTo>
                      <a:pt x="55257" y="12283"/>
                    </a:lnTo>
                    <a:cubicBezTo>
                      <a:pt x="55348" y="12296"/>
                      <a:pt x="55417" y="12302"/>
                      <a:pt x="55470" y="12302"/>
                    </a:cubicBezTo>
                    <a:cubicBezTo>
                      <a:pt x="55905" y="12302"/>
                      <a:pt x="55180" y="11902"/>
                      <a:pt x="55995" y="11902"/>
                    </a:cubicBezTo>
                    <a:cubicBezTo>
                      <a:pt x="56075" y="11902"/>
                      <a:pt x="56170" y="11906"/>
                      <a:pt x="56282" y="11915"/>
                    </a:cubicBezTo>
                    <a:cubicBezTo>
                      <a:pt x="55625" y="11494"/>
                      <a:pt x="56598" y="11441"/>
                      <a:pt x="55677" y="11047"/>
                    </a:cubicBezTo>
                    <a:cubicBezTo>
                      <a:pt x="56019" y="11047"/>
                      <a:pt x="56361" y="10889"/>
                      <a:pt x="55888" y="10784"/>
                    </a:cubicBezTo>
                    <a:lnTo>
                      <a:pt x="55888" y="10784"/>
                    </a:lnTo>
                    <a:cubicBezTo>
                      <a:pt x="55991" y="10835"/>
                      <a:pt x="55792" y="10875"/>
                      <a:pt x="55641" y="10875"/>
                    </a:cubicBezTo>
                    <a:cubicBezTo>
                      <a:pt x="55560" y="10875"/>
                      <a:pt x="55493" y="10864"/>
                      <a:pt x="55493" y="10836"/>
                    </a:cubicBezTo>
                    <a:cubicBezTo>
                      <a:pt x="56414" y="10363"/>
                      <a:pt x="55861" y="9521"/>
                      <a:pt x="56309" y="8969"/>
                    </a:cubicBezTo>
                    <a:lnTo>
                      <a:pt x="56309" y="8969"/>
                    </a:lnTo>
                    <a:cubicBezTo>
                      <a:pt x="56216" y="8988"/>
                      <a:pt x="56123" y="9006"/>
                      <a:pt x="56030" y="9006"/>
                    </a:cubicBezTo>
                    <a:cubicBezTo>
                      <a:pt x="55991" y="9006"/>
                      <a:pt x="55953" y="9003"/>
                      <a:pt x="55914" y="8995"/>
                    </a:cubicBezTo>
                    <a:lnTo>
                      <a:pt x="55914" y="8864"/>
                    </a:lnTo>
                    <a:cubicBezTo>
                      <a:pt x="56124" y="8864"/>
                      <a:pt x="56309" y="8890"/>
                      <a:pt x="56519" y="8943"/>
                    </a:cubicBezTo>
                    <a:cubicBezTo>
                      <a:pt x="56019" y="8759"/>
                      <a:pt x="57282" y="8680"/>
                      <a:pt x="56940" y="8548"/>
                    </a:cubicBezTo>
                    <a:lnTo>
                      <a:pt x="56940" y="8548"/>
                    </a:lnTo>
                    <a:cubicBezTo>
                      <a:pt x="56887" y="8572"/>
                      <a:pt x="56846" y="8581"/>
                      <a:pt x="56817" y="8581"/>
                    </a:cubicBezTo>
                    <a:cubicBezTo>
                      <a:pt x="56715" y="8581"/>
                      <a:pt x="56756" y="8469"/>
                      <a:pt x="56940" y="8469"/>
                    </a:cubicBezTo>
                    <a:cubicBezTo>
                      <a:pt x="56650" y="8469"/>
                      <a:pt x="56387" y="8417"/>
                      <a:pt x="56124" y="8285"/>
                    </a:cubicBezTo>
                    <a:lnTo>
                      <a:pt x="56124" y="8285"/>
                    </a:lnTo>
                    <a:cubicBezTo>
                      <a:pt x="56101" y="8332"/>
                      <a:pt x="56182" y="8421"/>
                      <a:pt x="55995" y="8421"/>
                    </a:cubicBezTo>
                    <a:cubicBezTo>
                      <a:pt x="55972" y="8421"/>
                      <a:pt x="55945" y="8420"/>
                      <a:pt x="55914" y="8417"/>
                    </a:cubicBezTo>
                    <a:cubicBezTo>
                      <a:pt x="55099" y="8022"/>
                      <a:pt x="56019" y="7628"/>
                      <a:pt x="56151" y="7286"/>
                    </a:cubicBezTo>
                    <a:cubicBezTo>
                      <a:pt x="56028" y="7237"/>
                      <a:pt x="55913" y="7223"/>
                      <a:pt x="55803" y="7223"/>
                    </a:cubicBezTo>
                    <a:cubicBezTo>
                      <a:pt x="55670" y="7223"/>
                      <a:pt x="55544" y="7243"/>
                      <a:pt x="55422" y="7243"/>
                    </a:cubicBezTo>
                    <a:cubicBezTo>
                      <a:pt x="55321" y="7243"/>
                      <a:pt x="55223" y="7230"/>
                      <a:pt x="55125" y="7181"/>
                    </a:cubicBezTo>
                    <a:cubicBezTo>
                      <a:pt x="55832" y="7130"/>
                      <a:pt x="54260" y="6837"/>
                      <a:pt x="55018" y="6837"/>
                    </a:cubicBezTo>
                    <a:cubicBezTo>
                      <a:pt x="55050" y="6837"/>
                      <a:pt x="55085" y="6838"/>
                      <a:pt x="55125" y="6839"/>
                    </a:cubicBezTo>
                    <a:cubicBezTo>
                      <a:pt x="55574" y="6910"/>
                      <a:pt x="55471" y="7192"/>
                      <a:pt x="56092" y="7192"/>
                    </a:cubicBezTo>
                    <a:cubicBezTo>
                      <a:pt x="56163" y="7192"/>
                      <a:pt x="56243" y="7189"/>
                      <a:pt x="56335" y="7181"/>
                    </a:cubicBezTo>
                    <a:cubicBezTo>
                      <a:pt x="55809" y="6944"/>
                      <a:pt x="54494" y="6707"/>
                      <a:pt x="55335" y="6550"/>
                    </a:cubicBezTo>
                    <a:cubicBezTo>
                      <a:pt x="53337" y="6392"/>
                      <a:pt x="54257" y="5971"/>
                      <a:pt x="53284" y="5708"/>
                    </a:cubicBezTo>
                    <a:cubicBezTo>
                      <a:pt x="53705" y="5655"/>
                      <a:pt x="54310" y="5445"/>
                      <a:pt x="53705" y="5235"/>
                    </a:cubicBezTo>
                    <a:lnTo>
                      <a:pt x="53705" y="5235"/>
                    </a:lnTo>
                    <a:cubicBezTo>
                      <a:pt x="53468" y="5498"/>
                      <a:pt x="53021" y="5708"/>
                      <a:pt x="51890" y="5708"/>
                    </a:cubicBezTo>
                    <a:cubicBezTo>
                      <a:pt x="51838" y="5655"/>
                      <a:pt x="51916" y="5603"/>
                      <a:pt x="51680" y="5576"/>
                    </a:cubicBezTo>
                    <a:lnTo>
                      <a:pt x="51680" y="5576"/>
                    </a:lnTo>
                    <a:cubicBezTo>
                      <a:pt x="51338" y="5761"/>
                      <a:pt x="52574" y="5787"/>
                      <a:pt x="52285" y="5971"/>
                    </a:cubicBezTo>
                    <a:cubicBezTo>
                      <a:pt x="52385" y="5981"/>
                      <a:pt x="52465" y="5986"/>
                      <a:pt x="52528" y="5986"/>
                    </a:cubicBezTo>
                    <a:cubicBezTo>
                      <a:pt x="52899" y="5986"/>
                      <a:pt x="52721" y="5832"/>
                      <a:pt x="53136" y="5832"/>
                    </a:cubicBezTo>
                    <a:cubicBezTo>
                      <a:pt x="53185" y="5832"/>
                      <a:pt x="53242" y="5835"/>
                      <a:pt x="53310" y="5839"/>
                    </a:cubicBezTo>
                    <a:cubicBezTo>
                      <a:pt x="53416" y="6155"/>
                      <a:pt x="53521" y="6444"/>
                      <a:pt x="53100" y="6628"/>
                    </a:cubicBezTo>
                    <a:cubicBezTo>
                      <a:pt x="53284" y="6523"/>
                      <a:pt x="52442" y="6497"/>
                      <a:pt x="52495" y="6418"/>
                    </a:cubicBezTo>
                    <a:cubicBezTo>
                      <a:pt x="52653" y="6392"/>
                      <a:pt x="53074" y="6234"/>
                      <a:pt x="52679" y="6208"/>
                    </a:cubicBezTo>
                    <a:cubicBezTo>
                      <a:pt x="51627" y="6050"/>
                      <a:pt x="50891" y="5550"/>
                      <a:pt x="51864" y="5392"/>
                    </a:cubicBezTo>
                    <a:cubicBezTo>
                      <a:pt x="50707" y="5182"/>
                      <a:pt x="51864" y="5077"/>
                      <a:pt x="51864" y="5024"/>
                    </a:cubicBezTo>
                    <a:lnTo>
                      <a:pt x="51864" y="5024"/>
                    </a:lnTo>
                    <a:cubicBezTo>
                      <a:pt x="51820" y="5028"/>
                      <a:pt x="51775" y="5031"/>
                      <a:pt x="51730" y="5031"/>
                    </a:cubicBezTo>
                    <a:cubicBezTo>
                      <a:pt x="51505" y="5031"/>
                      <a:pt x="51268" y="4976"/>
                      <a:pt x="51049" y="4866"/>
                    </a:cubicBezTo>
                    <a:lnTo>
                      <a:pt x="51049" y="4866"/>
                    </a:lnTo>
                    <a:cubicBezTo>
                      <a:pt x="51136" y="4874"/>
                      <a:pt x="51212" y="4877"/>
                      <a:pt x="51279" y="4877"/>
                    </a:cubicBezTo>
                    <a:cubicBezTo>
                      <a:pt x="51851" y="4877"/>
                      <a:pt x="51693" y="4638"/>
                      <a:pt x="51140" y="4638"/>
                    </a:cubicBezTo>
                    <a:cubicBezTo>
                      <a:pt x="51057" y="4638"/>
                      <a:pt x="50965" y="4643"/>
                      <a:pt x="50864" y="4656"/>
                    </a:cubicBezTo>
                    <a:cubicBezTo>
                      <a:pt x="50864" y="4558"/>
                      <a:pt x="51058" y="4531"/>
                      <a:pt x="51280" y="4531"/>
                    </a:cubicBezTo>
                    <a:cubicBezTo>
                      <a:pt x="51415" y="4531"/>
                      <a:pt x="51560" y="4541"/>
                      <a:pt x="51680" y="4551"/>
                    </a:cubicBezTo>
                    <a:cubicBezTo>
                      <a:pt x="51206" y="4367"/>
                      <a:pt x="50733" y="4209"/>
                      <a:pt x="50233" y="4077"/>
                    </a:cubicBezTo>
                    <a:lnTo>
                      <a:pt x="50233" y="4077"/>
                    </a:lnTo>
                    <a:cubicBezTo>
                      <a:pt x="50570" y="4111"/>
                      <a:pt x="50745" y="4155"/>
                      <a:pt x="50869" y="4155"/>
                    </a:cubicBezTo>
                    <a:cubicBezTo>
                      <a:pt x="50938" y="4155"/>
                      <a:pt x="50992" y="4141"/>
                      <a:pt x="51049" y="4104"/>
                    </a:cubicBezTo>
                    <a:cubicBezTo>
                      <a:pt x="50864" y="4051"/>
                      <a:pt x="50654" y="3998"/>
                      <a:pt x="50444" y="3972"/>
                    </a:cubicBezTo>
                    <a:cubicBezTo>
                      <a:pt x="50509" y="3959"/>
                      <a:pt x="50582" y="3952"/>
                      <a:pt x="50654" y="3952"/>
                    </a:cubicBezTo>
                    <a:cubicBezTo>
                      <a:pt x="50705" y="3952"/>
                      <a:pt x="50755" y="3956"/>
                      <a:pt x="50804" y="3962"/>
                    </a:cubicBezTo>
                    <a:lnTo>
                      <a:pt x="50804" y="3962"/>
                    </a:lnTo>
                    <a:cubicBezTo>
                      <a:pt x="49452" y="3731"/>
                      <a:pt x="51539" y="3576"/>
                      <a:pt x="50864" y="3446"/>
                    </a:cubicBezTo>
                    <a:lnTo>
                      <a:pt x="50864" y="3446"/>
                    </a:lnTo>
                    <a:cubicBezTo>
                      <a:pt x="50845" y="3485"/>
                      <a:pt x="50812" y="3509"/>
                      <a:pt x="50661" y="3509"/>
                    </a:cubicBezTo>
                    <a:cubicBezTo>
                      <a:pt x="50606" y="3509"/>
                      <a:pt x="50535" y="3506"/>
                      <a:pt x="50444" y="3499"/>
                    </a:cubicBezTo>
                    <a:cubicBezTo>
                      <a:pt x="50549" y="3315"/>
                      <a:pt x="50549" y="3131"/>
                      <a:pt x="51259" y="3131"/>
                    </a:cubicBezTo>
                    <a:cubicBezTo>
                      <a:pt x="50338" y="2999"/>
                      <a:pt x="51601" y="3025"/>
                      <a:pt x="51469" y="2894"/>
                    </a:cubicBezTo>
                    <a:cubicBezTo>
                      <a:pt x="50225" y="2750"/>
                      <a:pt x="50004" y="2193"/>
                      <a:pt x="50787" y="2193"/>
                    </a:cubicBezTo>
                    <a:cubicBezTo>
                      <a:pt x="50864" y="2193"/>
                      <a:pt x="50952" y="2198"/>
                      <a:pt x="51049" y="2210"/>
                    </a:cubicBezTo>
                    <a:cubicBezTo>
                      <a:pt x="50549" y="2026"/>
                      <a:pt x="49918" y="1894"/>
                      <a:pt x="50654" y="1789"/>
                    </a:cubicBezTo>
                    <a:cubicBezTo>
                      <a:pt x="50491" y="1769"/>
                      <a:pt x="50371" y="1761"/>
                      <a:pt x="50283" y="1761"/>
                    </a:cubicBezTo>
                    <a:cubicBezTo>
                      <a:pt x="49791" y="1761"/>
                      <a:pt x="50307" y="2026"/>
                      <a:pt x="49839" y="2026"/>
                    </a:cubicBezTo>
                    <a:cubicBezTo>
                      <a:pt x="49339" y="1894"/>
                      <a:pt x="49891" y="1631"/>
                      <a:pt x="49418" y="1474"/>
                    </a:cubicBezTo>
                    <a:cubicBezTo>
                      <a:pt x="49768" y="1424"/>
                      <a:pt x="50118" y="1405"/>
                      <a:pt x="50468" y="1405"/>
                    </a:cubicBezTo>
                    <a:cubicBezTo>
                      <a:pt x="50670" y="1405"/>
                      <a:pt x="50873" y="1411"/>
                      <a:pt x="51075" y="1421"/>
                    </a:cubicBezTo>
                    <a:cubicBezTo>
                      <a:pt x="50943" y="1316"/>
                      <a:pt x="50312" y="1263"/>
                      <a:pt x="50049" y="1158"/>
                    </a:cubicBezTo>
                    <a:lnTo>
                      <a:pt x="50049" y="1158"/>
                    </a:lnTo>
                    <a:cubicBezTo>
                      <a:pt x="50026" y="1203"/>
                      <a:pt x="50063" y="1268"/>
                      <a:pt x="49920" y="1268"/>
                    </a:cubicBezTo>
                    <a:cubicBezTo>
                      <a:pt x="49898" y="1268"/>
                      <a:pt x="49871" y="1267"/>
                      <a:pt x="49839" y="1263"/>
                    </a:cubicBezTo>
                    <a:cubicBezTo>
                      <a:pt x="49194" y="1102"/>
                      <a:pt x="49355" y="881"/>
                      <a:pt x="50234" y="881"/>
                    </a:cubicBezTo>
                    <a:cubicBezTo>
                      <a:pt x="50359" y="881"/>
                      <a:pt x="50499" y="885"/>
                      <a:pt x="50654" y="895"/>
                    </a:cubicBezTo>
                    <a:cubicBezTo>
                      <a:pt x="50499" y="961"/>
                      <a:pt x="51256" y="1065"/>
                      <a:pt x="51438" y="1065"/>
                    </a:cubicBezTo>
                    <a:cubicBezTo>
                      <a:pt x="51472" y="1065"/>
                      <a:pt x="51486" y="1061"/>
                      <a:pt x="51469" y="1053"/>
                    </a:cubicBezTo>
                    <a:cubicBezTo>
                      <a:pt x="50601" y="921"/>
                      <a:pt x="50786" y="685"/>
                      <a:pt x="50049" y="553"/>
                    </a:cubicBezTo>
                    <a:lnTo>
                      <a:pt x="50049" y="553"/>
                    </a:lnTo>
                    <a:cubicBezTo>
                      <a:pt x="49734" y="711"/>
                      <a:pt x="50628" y="711"/>
                      <a:pt x="50444" y="842"/>
                    </a:cubicBezTo>
                    <a:cubicBezTo>
                      <a:pt x="50023" y="842"/>
                      <a:pt x="49801" y="807"/>
                      <a:pt x="49583" y="807"/>
                    </a:cubicBezTo>
                    <a:cubicBezTo>
                      <a:pt x="49473" y="807"/>
                      <a:pt x="49365" y="816"/>
                      <a:pt x="49234" y="842"/>
                    </a:cubicBezTo>
                    <a:cubicBezTo>
                      <a:pt x="49339" y="632"/>
                      <a:pt x="49286" y="527"/>
                      <a:pt x="49023" y="343"/>
                    </a:cubicBezTo>
                    <a:lnTo>
                      <a:pt x="49023" y="343"/>
                    </a:lnTo>
                    <a:cubicBezTo>
                      <a:pt x="49418" y="369"/>
                      <a:pt x="49286" y="474"/>
                      <a:pt x="49839" y="474"/>
                    </a:cubicBezTo>
                    <a:cubicBezTo>
                      <a:pt x="50049" y="343"/>
                      <a:pt x="49155" y="343"/>
                      <a:pt x="49023" y="264"/>
                    </a:cubicBezTo>
                    <a:cubicBezTo>
                      <a:pt x="49076" y="264"/>
                      <a:pt x="49102" y="238"/>
                      <a:pt x="49155" y="238"/>
                    </a:cubicBezTo>
                    <a:lnTo>
                      <a:pt x="38687" y="211"/>
                    </a:lnTo>
                    <a:lnTo>
                      <a:pt x="22986" y="159"/>
                    </a:lnTo>
                    <a:lnTo>
                      <a:pt x="22986" y="159"/>
                    </a:lnTo>
                    <a:cubicBezTo>
                      <a:pt x="23065" y="290"/>
                      <a:pt x="23013" y="395"/>
                      <a:pt x="22776" y="474"/>
                    </a:cubicBezTo>
                    <a:cubicBezTo>
                      <a:pt x="23249" y="606"/>
                      <a:pt x="23302" y="1027"/>
                      <a:pt x="23355" y="1263"/>
                    </a:cubicBezTo>
                    <a:cubicBezTo>
                      <a:pt x="23336" y="1245"/>
                      <a:pt x="23310" y="1238"/>
                      <a:pt x="23276" y="1238"/>
                    </a:cubicBezTo>
                    <a:cubicBezTo>
                      <a:pt x="23165" y="1238"/>
                      <a:pt x="22978" y="1316"/>
                      <a:pt x="22776" y="1316"/>
                    </a:cubicBezTo>
                    <a:cubicBezTo>
                      <a:pt x="22723" y="1027"/>
                      <a:pt x="23039" y="842"/>
                      <a:pt x="21961" y="685"/>
                    </a:cubicBezTo>
                    <a:cubicBezTo>
                      <a:pt x="22092" y="658"/>
                      <a:pt x="22224" y="632"/>
                      <a:pt x="22381" y="632"/>
                    </a:cubicBezTo>
                    <a:cubicBezTo>
                      <a:pt x="22408" y="658"/>
                      <a:pt x="22381" y="685"/>
                      <a:pt x="22566" y="711"/>
                    </a:cubicBezTo>
                    <a:cubicBezTo>
                      <a:pt x="22855" y="501"/>
                      <a:pt x="21251" y="658"/>
                      <a:pt x="21145" y="448"/>
                    </a:cubicBezTo>
                    <a:lnTo>
                      <a:pt x="21145" y="448"/>
                    </a:lnTo>
                    <a:cubicBezTo>
                      <a:pt x="21230" y="452"/>
                      <a:pt x="21300" y="454"/>
                      <a:pt x="21358" y="454"/>
                    </a:cubicBezTo>
                    <a:cubicBezTo>
                      <a:pt x="21888" y="454"/>
                      <a:pt x="21404" y="298"/>
                      <a:pt x="21795" y="298"/>
                    </a:cubicBezTo>
                    <a:cubicBezTo>
                      <a:pt x="21906" y="298"/>
                      <a:pt x="22087" y="311"/>
                      <a:pt x="22381" y="343"/>
                    </a:cubicBezTo>
                    <a:cubicBezTo>
                      <a:pt x="22487" y="448"/>
                      <a:pt x="21882" y="448"/>
                      <a:pt x="22566" y="527"/>
                    </a:cubicBezTo>
                    <a:cubicBezTo>
                      <a:pt x="22592" y="395"/>
                      <a:pt x="22592" y="264"/>
                      <a:pt x="22513" y="159"/>
                    </a:cubicBezTo>
                    <a:lnTo>
                      <a:pt x="22197" y="159"/>
                    </a:lnTo>
                    <a:cubicBezTo>
                      <a:pt x="22224" y="185"/>
                      <a:pt x="22197" y="238"/>
                      <a:pt x="22171" y="264"/>
                    </a:cubicBezTo>
                    <a:cubicBezTo>
                      <a:pt x="21996" y="264"/>
                      <a:pt x="21715" y="252"/>
                      <a:pt x="21470" y="252"/>
                    </a:cubicBezTo>
                    <a:cubicBezTo>
                      <a:pt x="21347" y="252"/>
                      <a:pt x="21233" y="255"/>
                      <a:pt x="21145" y="264"/>
                    </a:cubicBezTo>
                    <a:cubicBezTo>
                      <a:pt x="20646" y="395"/>
                      <a:pt x="21329" y="632"/>
                      <a:pt x="20356" y="658"/>
                    </a:cubicBezTo>
                    <a:cubicBezTo>
                      <a:pt x="19830" y="238"/>
                      <a:pt x="20462" y="264"/>
                      <a:pt x="20777" y="159"/>
                    </a:cubicBezTo>
                    <a:lnTo>
                      <a:pt x="19646" y="159"/>
                    </a:lnTo>
                    <a:cubicBezTo>
                      <a:pt x="19804" y="316"/>
                      <a:pt x="19751" y="448"/>
                      <a:pt x="19120" y="448"/>
                    </a:cubicBezTo>
                    <a:cubicBezTo>
                      <a:pt x="19015" y="369"/>
                      <a:pt x="18910" y="264"/>
                      <a:pt x="18831" y="159"/>
                    </a:cubicBezTo>
                    <a:lnTo>
                      <a:pt x="18121" y="159"/>
                    </a:lnTo>
                    <a:cubicBezTo>
                      <a:pt x="17963" y="185"/>
                      <a:pt x="17832" y="185"/>
                      <a:pt x="17700" y="211"/>
                    </a:cubicBezTo>
                    <a:cubicBezTo>
                      <a:pt x="17700" y="185"/>
                      <a:pt x="17700" y="159"/>
                      <a:pt x="17700" y="159"/>
                    </a:cubicBezTo>
                    <a:lnTo>
                      <a:pt x="17411" y="159"/>
                    </a:lnTo>
                    <a:cubicBezTo>
                      <a:pt x="17595" y="238"/>
                      <a:pt x="17753" y="343"/>
                      <a:pt x="17884" y="501"/>
                    </a:cubicBezTo>
                    <a:cubicBezTo>
                      <a:pt x="17243" y="478"/>
                      <a:pt x="17180" y="275"/>
                      <a:pt x="16706" y="275"/>
                    </a:cubicBezTo>
                    <a:cubicBezTo>
                      <a:pt x="16636" y="275"/>
                      <a:pt x="16556" y="280"/>
                      <a:pt x="16464" y="290"/>
                    </a:cubicBezTo>
                    <a:cubicBezTo>
                      <a:pt x="17647" y="869"/>
                      <a:pt x="15780" y="1368"/>
                      <a:pt x="15859" y="1816"/>
                    </a:cubicBezTo>
                    <a:cubicBezTo>
                      <a:pt x="15149" y="1342"/>
                      <a:pt x="14833" y="948"/>
                      <a:pt x="15254" y="632"/>
                    </a:cubicBezTo>
                    <a:cubicBezTo>
                      <a:pt x="15269" y="602"/>
                      <a:pt x="15226" y="593"/>
                      <a:pt x="15157" y="593"/>
                    </a:cubicBezTo>
                    <a:cubicBezTo>
                      <a:pt x="15065" y="593"/>
                      <a:pt x="14927" y="609"/>
                      <a:pt x="14818" y="609"/>
                    </a:cubicBezTo>
                    <a:cubicBezTo>
                      <a:pt x="14722" y="609"/>
                      <a:pt x="14649" y="597"/>
                      <a:pt x="14649" y="553"/>
                    </a:cubicBezTo>
                    <a:cubicBezTo>
                      <a:pt x="14939" y="474"/>
                      <a:pt x="14991" y="316"/>
                      <a:pt x="14939" y="132"/>
                    </a:cubicBezTo>
                    <a:lnTo>
                      <a:pt x="11335" y="106"/>
                    </a:lnTo>
                    <a:lnTo>
                      <a:pt x="11335" y="106"/>
                    </a:lnTo>
                    <a:cubicBezTo>
                      <a:pt x="11546" y="238"/>
                      <a:pt x="11072" y="316"/>
                      <a:pt x="11178" y="448"/>
                    </a:cubicBezTo>
                    <a:cubicBezTo>
                      <a:pt x="10874" y="448"/>
                      <a:pt x="10744" y="431"/>
                      <a:pt x="10703" y="431"/>
                    </a:cubicBezTo>
                    <a:cubicBezTo>
                      <a:pt x="10655" y="431"/>
                      <a:pt x="10726" y="454"/>
                      <a:pt x="10783" y="553"/>
                    </a:cubicBezTo>
                    <a:cubicBezTo>
                      <a:pt x="10441" y="501"/>
                      <a:pt x="10099" y="474"/>
                      <a:pt x="9757" y="474"/>
                    </a:cubicBezTo>
                    <a:cubicBezTo>
                      <a:pt x="9700" y="429"/>
                      <a:pt x="9772" y="418"/>
                      <a:pt x="9886" y="418"/>
                    </a:cubicBezTo>
                    <a:cubicBezTo>
                      <a:pt x="9993" y="418"/>
                      <a:pt x="10138" y="427"/>
                      <a:pt x="10250" y="427"/>
                    </a:cubicBezTo>
                    <a:cubicBezTo>
                      <a:pt x="10294" y="427"/>
                      <a:pt x="10333" y="426"/>
                      <a:pt x="10362" y="422"/>
                    </a:cubicBezTo>
                    <a:cubicBezTo>
                      <a:pt x="10020" y="343"/>
                      <a:pt x="9679" y="264"/>
                      <a:pt x="9337" y="211"/>
                    </a:cubicBezTo>
                    <a:cubicBezTo>
                      <a:pt x="9494" y="159"/>
                      <a:pt x="9968" y="185"/>
                      <a:pt x="10152" y="132"/>
                    </a:cubicBezTo>
                    <a:cubicBezTo>
                      <a:pt x="10152" y="132"/>
                      <a:pt x="10126" y="106"/>
                      <a:pt x="10099" y="106"/>
                    </a:cubicBezTo>
                    <a:lnTo>
                      <a:pt x="9153" y="106"/>
                    </a:lnTo>
                    <a:cubicBezTo>
                      <a:pt x="9100" y="185"/>
                      <a:pt x="9047" y="290"/>
                      <a:pt x="8548" y="290"/>
                    </a:cubicBezTo>
                    <a:cubicBezTo>
                      <a:pt x="9389" y="579"/>
                      <a:pt x="11020" y="711"/>
                      <a:pt x="11178" y="1027"/>
                    </a:cubicBezTo>
                    <a:cubicBezTo>
                      <a:pt x="11213" y="1031"/>
                      <a:pt x="11248" y="1033"/>
                      <a:pt x="11283" y="1033"/>
                    </a:cubicBezTo>
                    <a:cubicBezTo>
                      <a:pt x="11457" y="1033"/>
                      <a:pt x="11629" y="978"/>
                      <a:pt x="11783" y="869"/>
                    </a:cubicBezTo>
                    <a:lnTo>
                      <a:pt x="11783" y="869"/>
                    </a:lnTo>
                    <a:cubicBezTo>
                      <a:pt x="12756" y="1184"/>
                      <a:pt x="11572" y="1342"/>
                      <a:pt x="12598" y="1605"/>
                    </a:cubicBezTo>
                    <a:cubicBezTo>
                      <a:pt x="12414" y="1684"/>
                      <a:pt x="12203" y="1710"/>
                      <a:pt x="11993" y="1710"/>
                    </a:cubicBezTo>
                    <a:cubicBezTo>
                      <a:pt x="12114" y="1807"/>
                      <a:pt x="12833" y="2059"/>
                      <a:pt x="12360" y="2059"/>
                    </a:cubicBezTo>
                    <a:cubicBezTo>
                      <a:pt x="12318" y="2059"/>
                      <a:pt x="12266" y="2057"/>
                      <a:pt x="12203" y="2052"/>
                    </a:cubicBezTo>
                    <a:lnTo>
                      <a:pt x="12203" y="2052"/>
                    </a:lnTo>
                    <a:cubicBezTo>
                      <a:pt x="12230" y="2131"/>
                      <a:pt x="12887" y="2157"/>
                      <a:pt x="12808" y="2210"/>
                    </a:cubicBezTo>
                    <a:cubicBezTo>
                      <a:pt x="11493" y="2342"/>
                      <a:pt x="13361" y="2973"/>
                      <a:pt x="12414" y="3131"/>
                    </a:cubicBezTo>
                    <a:cubicBezTo>
                      <a:pt x="13334" y="3367"/>
                      <a:pt x="13124" y="3788"/>
                      <a:pt x="12808" y="3867"/>
                    </a:cubicBezTo>
                    <a:cubicBezTo>
                      <a:pt x="14360" y="4209"/>
                      <a:pt x="13729" y="4787"/>
                      <a:pt x="12808" y="4945"/>
                    </a:cubicBezTo>
                    <a:cubicBezTo>
                      <a:pt x="12887" y="5235"/>
                      <a:pt x="13439" y="5261"/>
                      <a:pt x="13413" y="5498"/>
                    </a:cubicBezTo>
                    <a:cubicBezTo>
                      <a:pt x="13466" y="5419"/>
                      <a:pt x="14176" y="5340"/>
                      <a:pt x="13834" y="5287"/>
                    </a:cubicBezTo>
                    <a:lnTo>
                      <a:pt x="13834" y="5287"/>
                    </a:lnTo>
                    <a:cubicBezTo>
                      <a:pt x="14570" y="5366"/>
                      <a:pt x="14465" y="5524"/>
                      <a:pt x="14439" y="5761"/>
                    </a:cubicBezTo>
                    <a:cubicBezTo>
                      <a:pt x="14439" y="5761"/>
                      <a:pt x="14202" y="5708"/>
                      <a:pt x="14228" y="5682"/>
                    </a:cubicBezTo>
                    <a:lnTo>
                      <a:pt x="14228" y="5682"/>
                    </a:lnTo>
                    <a:cubicBezTo>
                      <a:pt x="13887" y="5997"/>
                      <a:pt x="16175" y="6918"/>
                      <a:pt x="13624" y="7076"/>
                    </a:cubicBezTo>
                    <a:cubicBezTo>
                      <a:pt x="13650" y="6944"/>
                      <a:pt x="13571" y="6813"/>
                      <a:pt x="13203" y="6681"/>
                    </a:cubicBezTo>
                    <a:lnTo>
                      <a:pt x="13203" y="6681"/>
                    </a:lnTo>
                    <a:cubicBezTo>
                      <a:pt x="13545" y="6813"/>
                      <a:pt x="12572" y="7102"/>
                      <a:pt x="13808" y="7260"/>
                    </a:cubicBezTo>
                    <a:cubicBezTo>
                      <a:pt x="13913" y="7391"/>
                      <a:pt x="13571" y="7391"/>
                      <a:pt x="13203" y="7391"/>
                    </a:cubicBezTo>
                    <a:cubicBezTo>
                      <a:pt x="12729" y="7312"/>
                      <a:pt x="12256" y="7260"/>
                      <a:pt x="12387" y="7154"/>
                    </a:cubicBezTo>
                    <a:cubicBezTo>
                      <a:pt x="12339" y="7149"/>
                      <a:pt x="12301" y="7147"/>
                      <a:pt x="12273" y="7147"/>
                    </a:cubicBezTo>
                    <a:cubicBezTo>
                      <a:pt x="12137" y="7147"/>
                      <a:pt x="12201" y="7200"/>
                      <a:pt x="12178" y="7229"/>
                    </a:cubicBezTo>
                    <a:lnTo>
                      <a:pt x="12178" y="7229"/>
                    </a:lnTo>
                    <a:cubicBezTo>
                      <a:pt x="12965" y="7337"/>
                      <a:pt x="12784" y="7509"/>
                      <a:pt x="12808" y="7680"/>
                    </a:cubicBezTo>
                    <a:cubicBezTo>
                      <a:pt x="11861" y="7559"/>
                      <a:pt x="11946" y="7370"/>
                      <a:pt x="11985" y="7238"/>
                    </a:cubicBezTo>
                    <a:lnTo>
                      <a:pt x="11985" y="7238"/>
                    </a:lnTo>
                    <a:cubicBezTo>
                      <a:pt x="12036" y="7245"/>
                      <a:pt x="12074" y="7247"/>
                      <a:pt x="12102" y="7247"/>
                    </a:cubicBezTo>
                    <a:cubicBezTo>
                      <a:pt x="12149" y="7247"/>
                      <a:pt x="12170" y="7240"/>
                      <a:pt x="12178" y="7229"/>
                    </a:cubicBezTo>
                    <a:lnTo>
                      <a:pt x="12178" y="7229"/>
                    </a:lnTo>
                    <a:cubicBezTo>
                      <a:pt x="12121" y="7221"/>
                      <a:pt x="12060" y="7214"/>
                      <a:pt x="11993" y="7207"/>
                    </a:cubicBezTo>
                    <a:lnTo>
                      <a:pt x="11993" y="7207"/>
                    </a:lnTo>
                    <a:cubicBezTo>
                      <a:pt x="11991" y="7217"/>
                      <a:pt x="11988" y="7228"/>
                      <a:pt x="11985" y="7238"/>
                    </a:cubicBezTo>
                    <a:lnTo>
                      <a:pt x="11985" y="7238"/>
                    </a:lnTo>
                    <a:cubicBezTo>
                      <a:pt x="11932" y="7232"/>
                      <a:pt x="11866" y="7222"/>
                      <a:pt x="11783" y="7207"/>
                    </a:cubicBezTo>
                    <a:cubicBezTo>
                      <a:pt x="11756" y="6970"/>
                      <a:pt x="12282" y="6891"/>
                      <a:pt x="12203" y="6655"/>
                    </a:cubicBezTo>
                    <a:lnTo>
                      <a:pt x="12203" y="6655"/>
                    </a:lnTo>
                    <a:cubicBezTo>
                      <a:pt x="11783" y="6707"/>
                      <a:pt x="11598" y="6813"/>
                      <a:pt x="11598" y="7049"/>
                    </a:cubicBezTo>
                    <a:cubicBezTo>
                      <a:pt x="10520" y="6444"/>
                      <a:pt x="10336" y="6102"/>
                      <a:pt x="10783" y="5603"/>
                    </a:cubicBezTo>
                    <a:cubicBezTo>
                      <a:pt x="10609" y="5583"/>
                      <a:pt x="10477" y="5576"/>
                      <a:pt x="10372" y="5576"/>
                    </a:cubicBezTo>
                    <a:cubicBezTo>
                      <a:pt x="9937" y="5576"/>
                      <a:pt x="9978" y="5710"/>
                      <a:pt x="9476" y="5710"/>
                    </a:cubicBezTo>
                    <a:cubicBezTo>
                      <a:pt x="9441" y="5710"/>
                      <a:pt x="9404" y="5709"/>
                      <a:pt x="9363" y="5708"/>
                    </a:cubicBezTo>
                    <a:cubicBezTo>
                      <a:pt x="9784" y="5366"/>
                      <a:pt x="8548" y="4998"/>
                      <a:pt x="8942" y="4814"/>
                    </a:cubicBezTo>
                    <a:lnTo>
                      <a:pt x="8942" y="4814"/>
                    </a:lnTo>
                    <a:lnTo>
                      <a:pt x="9363" y="4840"/>
                    </a:lnTo>
                    <a:cubicBezTo>
                      <a:pt x="9784" y="4866"/>
                      <a:pt x="9731" y="4919"/>
                      <a:pt x="9757" y="4972"/>
                    </a:cubicBezTo>
                    <a:cubicBezTo>
                      <a:pt x="10362" y="4972"/>
                      <a:pt x="9652" y="4787"/>
                      <a:pt x="8942" y="4761"/>
                    </a:cubicBezTo>
                    <a:cubicBezTo>
                      <a:pt x="8942" y="4656"/>
                      <a:pt x="8627" y="4577"/>
                      <a:pt x="8758" y="4446"/>
                    </a:cubicBezTo>
                    <a:lnTo>
                      <a:pt x="8758" y="4446"/>
                    </a:lnTo>
                    <a:cubicBezTo>
                      <a:pt x="9179" y="4498"/>
                      <a:pt x="9179" y="4577"/>
                      <a:pt x="9153" y="4656"/>
                    </a:cubicBezTo>
                    <a:cubicBezTo>
                      <a:pt x="10020" y="4630"/>
                      <a:pt x="8942" y="4288"/>
                      <a:pt x="8548" y="4077"/>
                    </a:cubicBezTo>
                    <a:cubicBezTo>
                      <a:pt x="8447" y="4031"/>
                      <a:pt x="8465" y="4016"/>
                      <a:pt x="8539" y="4016"/>
                    </a:cubicBezTo>
                    <a:cubicBezTo>
                      <a:pt x="8660" y="4016"/>
                      <a:pt x="8933" y="4056"/>
                      <a:pt x="9072" y="4056"/>
                    </a:cubicBezTo>
                    <a:cubicBezTo>
                      <a:pt x="9134" y="4056"/>
                      <a:pt x="9170" y="4048"/>
                      <a:pt x="9153" y="4025"/>
                    </a:cubicBezTo>
                    <a:cubicBezTo>
                      <a:pt x="8627" y="3814"/>
                      <a:pt x="8784" y="3025"/>
                      <a:pt x="9363" y="3025"/>
                    </a:cubicBezTo>
                    <a:cubicBezTo>
                      <a:pt x="9100" y="2916"/>
                      <a:pt x="8800" y="2861"/>
                      <a:pt x="8510" y="2861"/>
                    </a:cubicBezTo>
                    <a:cubicBezTo>
                      <a:pt x="8452" y="2861"/>
                      <a:pt x="8394" y="2863"/>
                      <a:pt x="8337" y="2868"/>
                    </a:cubicBezTo>
                    <a:cubicBezTo>
                      <a:pt x="8250" y="2758"/>
                      <a:pt x="8363" y="2703"/>
                      <a:pt x="8707" y="2703"/>
                    </a:cubicBezTo>
                    <a:cubicBezTo>
                      <a:pt x="8776" y="2703"/>
                      <a:pt x="8854" y="2705"/>
                      <a:pt x="8942" y="2710"/>
                    </a:cubicBezTo>
                    <a:cubicBezTo>
                      <a:pt x="7943" y="2499"/>
                      <a:pt x="8758" y="2368"/>
                      <a:pt x="9153" y="2210"/>
                    </a:cubicBezTo>
                    <a:cubicBezTo>
                      <a:pt x="9142" y="2168"/>
                      <a:pt x="9035" y="2160"/>
                      <a:pt x="8913" y="2160"/>
                    </a:cubicBezTo>
                    <a:cubicBezTo>
                      <a:pt x="8832" y="2160"/>
                      <a:pt x="8745" y="2163"/>
                      <a:pt x="8675" y="2163"/>
                    </a:cubicBezTo>
                    <a:cubicBezTo>
                      <a:pt x="8589" y="2163"/>
                      <a:pt x="8530" y="2157"/>
                      <a:pt x="8548" y="2131"/>
                    </a:cubicBezTo>
                    <a:cubicBezTo>
                      <a:pt x="8548" y="2100"/>
                      <a:pt x="8572" y="2089"/>
                      <a:pt x="8616" y="2089"/>
                    </a:cubicBezTo>
                    <a:cubicBezTo>
                      <a:pt x="8684" y="2089"/>
                      <a:pt x="8798" y="2115"/>
                      <a:pt x="8942" y="2131"/>
                    </a:cubicBezTo>
                    <a:cubicBezTo>
                      <a:pt x="8942" y="2000"/>
                      <a:pt x="8074" y="1947"/>
                      <a:pt x="8337" y="1816"/>
                    </a:cubicBezTo>
                    <a:lnTo>
                      <a:pt x="8337" y="1816"/>
                    </a:lnTo>
                    <a:cubicBezTo>
                      <a:pt x="8837" y="1868"/>
                      <a:pt x="9442" y="1947"/>
                      <a:pt x="10178" y="2000"/>
                    </a:cubicBezTo>
                    <a:cubicBezTo>
                      <a:pt x="10152" y="1921"/>
                      <a:pt x="9310" y="1894"/>
                      <a:pt x="8942" y="1868"/>
                    </a:cubicBezTo>
                    <a:cubicBezTo>
                      <a:pt x="8758" y="1684"/>
                      <a:pt x="9521" y="1763"/>
                      <a:pt x="9547" y="1658"/>
                    </a:cubicBezTo>
                    <a:cubicBezTo>
                      <a:pt x="9153" y="1658"/>
                      <a:pt x="8732" y="1605"/>
                      <a:pt x="8337" y="1500"/>
                    </a:cubicBezTo>
                    <a:cubicBezTo>
                      <a:pt x="8022" y="1395"/>
                      <a:pt x="7943" y="1316"/>
                      <a:pt x="8732" y="1316"/>
                    </a:cubicBezTo>
                    <a:cubicBezTo>
                      <a:pt x="8916" y="1447"/>
                      <a:pt x="8521" y="1447"/>
                      <a:pt x="8337" y="1500"/>
                    </a:cubicBezTo>
                    <a:cubicBezTo>
                      <a:pt x="8679" y="1500"/>
                      <a:pt x="9021" y="1526"/>
                      <a:pt x="9363" y="1579"/>
                    </a:cubicBezTo>
                    <a:cubicBezTo>
                      <a:pt x="8784" y="1368"/>
                      <a:pt x="9284" y="1395"/>
                      <a:pt x="9547" y="1263"/>
                    </a:cubicBezTo>
                    <a:cubicBezTo>
                      <a:pt x="8942" y="1158"/>
                      <a:pt x="8337" y="1105"/>
                      <a:pt x="7732" y="1105"/>
                    </a:cubicBezTo>
                    <a:cubicBezTo>
                      <a:pt x="8022" y="1027"/>
                      <a:pt x="8179" y="895"/>
                      <a:pt x="8521" y="842"/>
                    </a:cubicBezTo>
                    <a:cubicBezTo>
                      <a:pt x="9047" y="869"/>
                      <a:pt x="8942" y="974"/>
                      <a:pt x="8942" y="1079"/>
                    </a:cubicBezTo>
                    <a:cubicBezTo>
                      <a:pt x="9113" y="1092"/>
                      <a:pt x="9284" y="1099"/>
                      <a:pt x="9455" y="1099"/>
                    </a:cubicBezTo>
                    <a:cubicBezTo>
                      <a:pt x="9626" y="1099"/>
                      <a:pt x="9797" y="1092"/>
                      <a:pt x="9968" y="1079"/>
                    </a:cubicBezTo>
                    <a:cubicBezTo>
                      <a:pt x="9902" y="1027"/>
                      <a:pt x="9817" y="1027"/>
                      <a:pt x="9711" y="1027"/>
                    </a:cubicBezTo>
                    <a:cubicBezTo>
                      <a:pt x="9606" y="1027"/>
                      <a:pt x="9481" y="1027"/>
                      <a:pt x="9337" y="974"/>
                    </a:cubicBezTo>
                    <a:cubicBezTo>
                      <a:pt x="9416" y="921"/>
                      <a:pt x="9679" y="895"/>
                      <a:pt x="9547" y="764"/>
                    </a:cubicBezTo>
                    <a:cubicBezTo>
                      <a:pt x="9810" y="764"/>
                      <a:pt x="10099" y="790"/>
                      <a:pt x="10362" y="816"/>
                    </a:cubicBezTo>
                    <a:cubicBezTo>
                      <a:pt x="9757" y="553"/>
                      <a:pt x="8364" y="553"/>
                      <a:pt x="8521" y="343"/>
                    </a:cubicBezTo>
                    <a:cubicBezTo>
                      <a:pt x="8285" y="343"/>
                      <a:pt x="8101" y="343"/>
                      <a:pt x="8127" y="395"/>
                    </a:cubicBezTo>
                    <a:cubicBezTo>
                      <a:pt x="7732" y="290"/>
                      <a:pt x="7548" y="185"/>
                      <a:pt x="7496" y="80"/>
                    </a:cubicBezTo>
                    <a:cubicBezTo>
                      <a:pt x="4997" y="53"/>
                      <a:pt x="2499" y="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74" name="Google Shape;574;p22"/>
              <p:cNvSpPr/>
              <p:nvPr/>
            </p:nvSpPr>
            <p:spPr>
              <a:xfrm rot="-5978612">
                <a:off x="1710540" y="3917688"/>
                <a:ext cx="2744907" cy="2063691"/>
              </a:xfrm>
              <a:custGeom>
                <a:avLst/>
                <a:gdLst/>
                <a:ahLst/>
                <a:cxnLst/>
                <a:rect l="l" t="t" r="r" b="b"/>
                <a:pathLst>
                  <a:path w="43554" h="32745" extrusionOk="0">
                    <a:moveTo>
                      <a:pt x="29832" y="4615"/>
                    </a:moveTo>
                    <a:cubicBezTo>
                      <a:pt x="30073" y="4615"/>
                      <a:pt x="29871" y="4820"/>
                      <a:pt x="30009" y="4866"/>
                    </a:cubicBezTo>
                    <a:cubicBezTo>
                      <a:pt x="29760" y="4911"/>
                      <a:pt x="29612" y="4929"/>
                      <a:pt x="29530" y="4929"/>
                    </a:cubicBezTo>
                    <a:cubicBezTo>
                      <a:pt x="29274" y="4929"/>
                      <a:pt x="29667" y="4749"/>
                      <a:pt x="29667" y="4630"/>
                    </a:cubicBezTo>
                    <a:lnTo>
                      <a:pt x="29693" y="4630"/>
                    </a:lnTo>
                    <a:cubicBezTo>
                      <a:pt x="29751" y="4619"/>
                      <a:pt x="29796" y="4615"/>
                      <a:pt x="29832" y="4615"/>
                    </a:cubicBezTo>
                    <a:close/>
                    <a:moveTo>
                      <a:pt x="34397" y="4696"/>
                    </a:moveTo>
                    <a:cubicBezTo>
                      <a:pt x="34574" y="4696"/>
                      <a:pt x="34562" y="4792"/>
                      <a:pt x="34716" y="4814"/>
                    </a:cubicBezTo>
                    <a:cubicBezTo>
                      <a:pt x="34374" y="4893"/>
                      <a:pt x="34322" y="4972"/>
                      <a:pt x="33954" y="5077"/>
                    </a:cubicBezTo>
                    <a:cubicBezTo>
                      <a:pt x="33678" y="4951"/>
                      <a:pt x="34407" y="4802"/>
                      <a:pt x="34246" y="4697"/>
                    </a:cubicBezTo>
                    <a:lnTo>
                      <a:pt x="34246" y="4697"/>
                    </a:lnTo>
                    <a:lnTo>
                      <a:pt x="34269" y="4709"/>
                    </a:lnTo>
                    <a:cubicBezTo>
                      <a:pt x="34321" y="4700"/>
                      <a:pt x="34363" y="4696"/>
                      <a:pt x="34397" y="4696"/>
                    </a:cubicBezTo>
                    <a:close/>
                    <a:moveTo>
                      <a:pt x="32306" y="3208"/>
                    </a:moveTo>
                    <a:cubicBezTo>
                      <a:pt x="33257" y="3208"/>
                      <a:pt x="32346" y="4051"/>
                      <a:pt x="33308" y="4051"/>
                    </a:cubicBezTo>
                    <a:cubicBezTo>
                      <a:pt x="33321" y="4051"/>
                      <a:pt x="33335" y="4051"/>
                      <a:pt x="33349" y="4051"/>
                    </a:cubicBezTo>
                    <a:lnTo>
                      <a:pt x="33349" y="4051"/>
                    </a:lnTo>
                    <a:cubicBezTo>
                      <a:pt x="33007" y="4630"/>
                      <a:pt x="33270" y="4972"/>
                      <a:pt x="33191" y="5498"/>
                    </a:cubicBezTo>
                    <a:cubicBezTo>
                      <a:pt x="33559" y="5392"/>
                      <a:pt x="33270" y="5340"/>
                      <a:pt x="33533" y="5235"/>
                    </a:cubicBezTo>
                    <a:cubicBezTo>
                      <a:pt x="33664" y="5200"/>
                      <a:pt x="33759" y="5186"/>
                      <a:pt x="33822" y="5186"/>
                    </a:cubicBezTo>
                    <a:cubicBezTo>
                      <a:pt x="34049" y="5186"/>
                      <a:pt x="33854" y="5374"/>
                      <a:pt x="33401" y="5498"/>
                    </a:cubicBezTo>
                    <a:cubicBezTo>
                      <a:pt x="33901" y="5498"/>
                      <a:pt x="34374" y="5392"/>
                      <a:pt x="34822" y="5208"/>
                    </a:cubicBezTo>
                    <a:lnTo>
                      <a:pt x="34822" y="5208"/>
                    </a:lnTo>
                    <a:cubicBezTo>
                      <a:pt x="34124" y="5572"/>
                      <a:pt x="33531" y="5742"/>
                      <a:pt x="33153" y="5742"/>
                    </a:cubicBezTo>
                    <a:cubicBezTo>
                      <a:pt x="32847" y="5742"/>
                      <a:pt x="32682" y="5630"/>
                      <a:pt x="32718" y="5419"/>
                    </a:cubicBezTo>
                    <a:lnTo>
                      <a:pt x="32718" y="5419"/>
                    </a:lnTo>
                    <a:cubicBezTo>
                      <a:pt x="32455" y="5524"/>
                      <a:pt x="32481" y="5603"/>
                      <a:pt x="32402" y="5708"/>
                    </a:cubicBezTo>
                    <a:cubicBezTo>
                      <a:pt x="32260" y="5751"/>
                      <a:pt x="32173" y="5767"/>
                      <a:pt x="32117" y="5767"/>
                    </a:cubicBezTo>
                    <a:cubicBezTo>
                      <a:pt x="31971" y="5767"/>
                      <a:pt x="32040" y="5660"/>
                      <a:pt x="31895" y="5660"/>
                    </a:cubicBezTo>
                    <a:cubicBezTo>
                      <a:pt x="31859" y="5660"/>
                      <a:pt x="31811" y="5666"/>
                      <a:pt x="31744" y="5682"/>
                    </a:cubicBezTo>
                    <a:cubicBezTo>
                      <a:pt x="31981" y="5576"/>
                      <a:pt x="32244" y="5471"/>
                      <a:pt x="32507" y="5419"/>
                    </a:cubicBezTo>
                    <a:cubicBezTo>
                      <a:pt x="32218" y="5103"/>
                      <a:pt x="32113" y="5103"/>
                      <a:pt x="31876" y="4787"/>
                    </a:cubicBezTo>
                    <a:cubicBezTo>
                      <a:pt x="32612" y="4524"/>
                      <a:pt x="31823" y="4577"/>
                      <a:pt x="32560" y="4314"/>
                    </a:cubicBezTo>
                    <a:cubicBezTo>
                      <a:pt x="32541" y="4309"/>
                      <a:pt x="32522" y="4307"/>
                      <a:pt x="32503" y="4307"/>
                    </a:cubicBezTo>
                    <a:cubicBezTo>
                      <a:pt x="32314" y="4307"/>
                      <a:pt x="32132" y="4524"/>
                      <a:pt x="31797" y="4524"/>
                    </a:cubicBezTo>
                    <a:cubicBezTo>
                      <a:pt x="31850" y="4209"/>
                      <a:pt x="32402" y="4104"/>
                      <a:pt x="31981" y="3893"/>
                    </a:cubicBezTo>
                    <a:lnTo>
                      <a:pt x="31981" y="3893"/>
                    </a:lnTo>
                    <a:cubicBezTo>
                      <a:pt x="31429" y="4051"/>
                      <a:pt x="32323" y="4077"/>
                      <a:pt x="31481" y="4235"/>
                    </a:cubicBezTo>
                    <a:cubicBezTo>
                      <a:pt x="31718" y="3998"/>
                      <a:pt x="31508" y="3920"/>
                      <a:pt x="31113" y="3867"/>
                    </a:cubicBezTo>
                    <a:cubicBezTo>
                      <a:pt x="31429" y="3762"/>
                      <a:pt x="31771" y="3683"/>
                      <a:pt x="32086" y="3630"/>
                    </a:cubicBezTo>
                    <a:cubicBezTo>
                      <a:pt x="32096" y="3593"/>
                      <a:pt x="32059" y="3575"/>
                      <a:pt x="31985" y="3575"/>
                    </a:cubicBezTo>
                    <a:cubicBezTo>
                      <a:pt x="31851" y="3575"/>
                      <a:pt x="31594" y="3634"/>
                      <a:pt x="31271" y="3735"/>
                    </a:cubicBezTo>
                    <a:cubicBezTo>
                      <a:pt x="30982" y="3604"/>
                      <a:pt x="31560" y="3420"/>
                      <a:pt x="31955" y="3236"/>
                    </a:cubicBezTo>
                    <a:cubicBezTo>
                      <a:pt x="32094" y="3217"/>
                      <a:pt x="32209" y="3208"/>
                      <a:pt x="32306" y="3208"/>
                    </a:cubicBezTo>
                    <a:close/>
                    <a:moveTo>
                      <a:pt x="28564" y="5813"/>
                    </a:moveTo>
                    <a:cubicBezTo>
                      <a:pt x="28706" y="5813"/>
                      <a:pt x="28224" y="6030"/>
                      <a:pt x="28483" y="6050"/>
                    </a:cubicBezTo>
                    <a:cubicBezTo>
                      <a:pt x="28368" y="6066"/>
                      <a:pt x="28281" y="6074"/>
                      <a:pt x="28217" y="6074"/>
                    </a:cubicBezTo>
                    <a:cubicBezTo>
                      <a:pt x="27976" y="6074"/>
                      <a:pt x="28064" y="5970"/>
                      <a:pt x="28168" y="5866"/>
                    </a:cubicBezTo>
                    <a:lnTo>
                      <a:pt x="28168" y="5866"/>
                    </a:lnTo>
                    <a:lnTo>
                      <a:pt x="28194" y="5892"/>
                    </a:lnTo>
                    <a:cubicBezTo>
                      <a:pt x="28410" y="5835"/>
                      <a:pt x="28518" y="5813"/>
                      <a:pt x="28564" y="5813"/>
                    </a:cubicBezTo>
                    <a:close/>
                    <a:moveTo>
                      <a:pt x="33743" y="5734"/>
                    </a:moveTo>
                    <a:cubicBezTo>
                      <a:pt x="33664" y="5971"/>
                      <a:pt x="33270" y="6181"/>
                      <a:pt x="32954" y="6523"/>
                    </a:cubicBezTo>
                    <a:cubicBezTo>
                      <a:pt x="32854" y="6535"/>
                      <a:pt x="32773" y="6540"/>
                      <a:pt x="32707" y="6540"/>
                    </a:cubicBezTo>
                    <a:cubicBezTo>
                      <a:pt x="32176" y="6540"/>
                      <a:pt x="32701" y="6193"/>
                      <a:pt x="32349" y="6076"/>
                    </a:cubicBezTo>
                    <a:cubicBezTo>
                      <a:pt x="32823" y="5945"/>
                      <a:pt x="33112" y="5918"/>
                      <a:pt x="33743" y="5734"/>
                    </a:cubicBezTo>
                    <a:close/>
                    <a:moveTo>
                      <a:pt x="33822" y="6602"/>
                    </a:moveTo>
                    <a:lnTo>
                      <a:pt x="33822" y="6602"/>
                    </a:lnTo>
                    <a:cubicBezTo>
                      <a:pt x="33260" y="6781"/>
                      <a:pt x="33889" y="6910"/>
                      <a:pt x="33227" y="7110"/>
                    </a:cubicBezTo>
                    <a:lnTo>
                      <a:pt x="33227" y="7110"/>
                    </a:lnTo>
                    <a:cubicBezTo>
                      <a:pt x="33577" y="6831"/>
                      <a:pt x="32445" y="7009"/>
                      <a:pt x="32796" y="6734"/>
                    </a:cubicBezTo>
                    <a:cubicBezTo>
                      <a:pt x="33270" y="6628"/>
                      <a:pt x="33349" y="6707"/>
                      <a:pt x="33822" y="6602"/>
                    </a:cubicBezTo>
                    <a:close/>
                    <a:moveTo>
                      <a:pt x="29140" y="7130"/>
                    </a:moveTo>
                    <a:cubicBezTo>
                      <a:pt x="29236" y="7130"/>
                      <a:pt x="29239" y="7163"/>
                      <a:pt x="29088" y="7233"/>
                    </a:cubicBezTo>
                    <a:lnTo>
                      <a:pt x="29114" y="7260"/>
                    </a:lnTo>
                    <a:cubicBezTo>
                      <a:pt x="28894" y="7329"/>
                      <a:pt x="28765" y="7353"/>
                      <a:pt x="28679" y="7353"/>
                    </a:cubicBezTo>
                    <a:cubicBezTo>
                      <a:pt x="28571" y="7353"/>
                      <a:pt x="28530" y="7315"/>
                      <a:pt x="28457" y="7286"/>
                    </a:cubicBezTo>
                    <a:cubicBezTo>
                      <a:pt x="28750" y="7183"/>
                      <a:pt x="29019" y="7130"/>
                      <a:pt x="29140" y="7130"/>
                    </a:cubicBezTo>
                    <a:close/>
                    <a:moveTo>
                      <a:pt x="32784" y="7223"/>
                    </a:moveTo>
                    <a:cubicBezTo>
                      <a:pt x="32929" y="7223"/>
                      <a:pt x="32492" y="7401"/>
                      <a:pt x="32428" y="7444"/>
                    </a:cubicBezTo>
                    <a:cubicBezTo>
                      <a:pt x="32276" y="7486"/>
                      <a:pt x="32192" y="7498"/>
                      <a:pt x="32136" y="7498"/>
                    </a:cubicBezTo>
                    <a:cubicBezTo>
                      <a:pt x="32055" y="7498"/>
                      <a:pt x="32031" y="7473"/>
                      <a:pt x="31947" y="7473"/>
                    </a:cubicBezTo>
                    <a:cubicBezTo>
                      <a:pt x="31911" y="7473"/>
                      <a:pt x="31864" y="7478"/>
                      <a:pt x="31797" y="7491"/>
                    </a:cubicBezTo>
                    <a:lnTo>
                      <a:pt x="31797" y="7491"/>
                    </a:lnTo>
                    <a:cubicBezTo>
                      <a:pt x="31819" y="7366"/>
                      <a:pt x="32560" y="7389"/>
                      <a:pt x="32560" y="7260"/>
                    </a:cubicBezTo>
                    <a:cubicBezTo>
                      <a:pt x="32678" y="7234"/>
                      <a:pt x="32748" y="7223"/>
                      <a:pt x="32784" y="7223"/>
                    </a:cubicBezTo>
                    <a:close/>
                    <a:moveTo>
                      <a:pt x="32639" y="7444"/>
                    </a:moveTo>
                    <a:cubicBezTo>
                      <a:pt x="33191" y="7575"/>
                      <a:pt x="33112" y="8285"/>
                      <a:pt x="32086" y="8364"/>
                    </a:cubicBezTo>
                    <a:cubicBezTo>
                      <a:pt x="32849" y="7970"/>
                      <a:pt x="31902" y="7943"/>
                      <a:pt x="32612" y="7444"/>
                    </a:cubicBezTo>
                    <a:close/>
                    <a:moveTo>
                      <a:pt x="29553" y="7275"/>
                    </a:moveTo>
                    <a:cubicBezTo>
                      <a:pt x="29648" y="7275"/>
                      <a:pt x="29732" y="7287"/>
                      <a:pt x="29798" y="7312"/>
                    </a:cubicBezTo>
                    <a:cubicBezTo>
                      <a:pt x="29640" y="7365"/>
                      <a:pt x="29588" y="7339"/>
                      <a:pt x="29377" y="7391"/>
                    </a:cubicBezTo>
                    <a:cubicBezTo>
                      <a:pt x="29535" y="7865"/>
                      <a:pt x="29825" y="7838"/>
                      <a:pt x="30298" y="8128"/>
                    </a:cubicBezTo>
                    <a:cubicBezTo>
                      <a:pt x="29782" y="8302"/>
                      <a:pt x="29409" y="8368"/>
                      <a:pt x="29136" y="8368"/>
                    </a:cubicBezTo>
                    <a:cubicBezTo>
                      <a:pt x="28379" y="8368"/>
                      <a:pt x="28381" y="7857"/>
                      <a:pt x="28200" y="7703"/>
                    </a:cubicBezTo>
                    <a:lnTo>
                      <a:pt x="28200" y="7703"/>
                    </a:lnTo>
                    <a:cubicBezTo>
                      <a:pt x="28581" y="7472"/>
                      <a:pt x="29163" y="7275"/>
                      <a:pt x="29553" y="7275"/>
                    </a:cubicBezTo>
                    <a:close/>
                    <a:moveTo>
                      <a:pt x="36663" y="4919"/>
                    </a:moveTo>
                    <a:lnTo>
                      <a:pt x="36663" y="4919"/>
                    </a:lnTo>
                    <a:cubicBezTo>
                      <a:pt x="37662" y="5077"/>
                      <a:pt x="36636" y="5708"/>
                      <a:pt x="37083" y="6050"/>
                    </a:cubicBezTo>
                    <a:lnTo>
                      <a:pt x="36452" y="6208"/>
                    </a:lnTo>
                    <a:cubicBezTo>
                      <a:pt x="37136" y="6655"/>
                      <a:pt x="37557" y="7339"/>
                      <a:pt x="36978" y="8206"/>
                    </a:cubicBezTo>
                    <a:cubicBezTo>
                      <a:pt x="36987" y="8209"/>
                      <a:pt x="36999" y="8211"/>
                      <a:pt x="37014" y="8211"/>
                    </a:cubicBezTo>
                    <a:cubicBezTo>
                      <a:pt x="37100" y="8211"/>
                      <a:pt x="37267" y="8165"/>
                      <a:pt x="37351" y="8165"/>
                    </a:cubicBezTo>
                    <a:cubicBezTo>
                      <a:pt x="37376" y="8165"/>
                      <a:pt x="37394" y="8169"/>
                      <a:pt x="37399" y="8180"/>
                    </a:cubicBezTo>
                    <a:cubicBezTo>
                      <a:pt x="37373" y="8259"/>
                      <a:pt x="37241" y="8391"/>
                      <a:pt x="37110" y="8496"/>
                    </a:cubicBezTo>
                    <a:lnTo>
                      <a:pt x="37083" y="8496"/>
                    </a:lnTo>
                    <a:cubicBezTo>
                      <a:pt x="36940" y="8533"/>
                      <a:pt x="36842" y="8548"/>
                      <a:pt x="36775" y="8548"/>
                    </a:cubicBezTo>
                    <a:cubicBezTo>
                      <a:pt x="36561" y="8548"/>
                      <a:pt x="36664" y="8392"/>
                      <a:pt x="36584" y="8312"/>
                    </a:cubicBezTo>
                    <a:lnTo>
                      <a:pt x="36584" y="8312"/>
                    </a:lnTo>
                    <a:cubicBezTo>
                      <a:pt x="36400" y="8338"/>
                      <a:pt x="36189" y="8417"/>
                      <a:pt x="36005" y="8496"/>
                    </a:cubicBezTo>
                    <a:cubicBezTo>
                      <a:pt x="35479" y="8259"/>
                      <a:pt x="35795" y="7470"/>
                      <a:pt x="34480" y="7233"/>
                    </a:cubicBezTo>
                    <a:cubicBezTo>
                      <a:pt x="34716" y="6970"/>
                      <a:pt x="35032" y="6786"/>
                      <a:pt x="35348" y="6681"/>
                    </a:cubicBezTo>
                    <a:cubicBezTo>
                      <a:pt x="35324" y="6671"/>
                      <a:pt x="35297" y="6666"/>
                      <a:pt x="35266" y="6666"/>
                    </a:cubicBezTo>
                    <a:cubicBezTo>
                      <a:pt x="35057" y="6666"/>
                      <a:pt x="34696" y="6875"/>
                      <a:pt x="34374" y="6944"/>
                    </a:cubicBezTo>
                    <a:cubicBezTo>
                      <a:pt x="34215" y="6898"/>
                      <a:pt x="34867" y="6635"/>
                      <a:pt x="34647" y="6635"/>
                    </a:cubicBezTo>
                    <a:cubicBezTo>
                      <a:pt x="34613" y="6635"/>
                      <a:pt x="34559" y="6641"/>
                      <a:pt x="34480" y="6655"/>
                    </a:cubicBezTo>
                    <a:cubicBezTo>
                      <a:pt x="34637" y="6497"/>
                      <a:pt x="34769" y="6550"/>
                      <a:pt x="35269" y="6418"/>
                    </a:cubicBezTo>
                    <a:cubicBezTo>
                      <a:pt x="34900" y="6313"/>
                      <a:pt x="34611" y="6234"/>
                      <a:pt x="34716" y="6076"/>
                    </a:cubicBezTo>
                    <a:lnTo>
                      <a:pt x="34716" y="6076"/>
                    </a:lnTo>
                    <a:cubicBezTo>
                      <a:pt x="34033" y="6234"/>
                      <a:pt x="34453" y="6287"/>
                      <a:pt x="34374" y="6365"/>
                    </a:cubicBezTo>
                    <a:cubicBezTo>
                      <a:pt x="34299" y="6374"/>
                      <a:pt x="34233" y="6378"/>
                      <a:pt x="34176" y="6378"/>
                    </a:cubicBezTo>
                    <a:cubicBezTo>
                      <a:pt x="33701" y="6378"/>
                      <a:pt x="33864" y="6103"/>
                      <a:pt x="34217" y="5892"/>
                    </a:cubicBezTo>
                    <a:cubicBezTo>
                      <a:pt x="34953" y="5655"/>
                      <a:pt x="35558" y="5708"/>
                      <a:pt x="35584" y="5498"/>
                    </a:cubicBezTo>
                    <a:cubicBezTo>
                      <a:pt x="35596" y="5497"/>
                      <a:pt x="35608" y="5497"/>
                      <a:pt x="35619" y="5497"/>
                    </a:cubicBezTo>
                    <a:cubicBezTo>
                      <a:pt x="36221" y="5497"/>
                      <a:pt x="35345" y="6123"/>
                      <a:pt x="35816" y="6123"/>
                    </a:cubicBezTo>
                    <a:cubicBezTo>
                      <a:pt x="35864" y="6123"/>
                      <a:pt x="35926" y="6117"/>
                      <a:pt x="36005" y="6102"/>
                    </a:cubicBezTo>
                    <a:cubicBezTo>
                      <a:pt x="36400" y="5682"/>
                      <a:pt x="35532" y="5366"/>
                      <a:pt x="36663" y="4919"/>
                    </a:cubicBezTo>
                    <a:close/>
                    <a:moveTo>
                      <a:pt x="36296" y="8758"/>
                    </a:moveTo>
                    <a:cubicBezTo>
                      <a:pt x="36486" y="8758"/>
                      <a:pt x="36276" y="8926"/>
                      <a:pt x="36189" y="8969"/>
                    </a:cubicBezTo>
                    <a:cubicBezTo>
                      <a:pt x="36009" y="9009"/>
                      <a:pt x="35902" y="9025"/>
                      <a:pt x="35845" y="9025"/>
                    </a:cubicBezTo>
                    <a:cubicBezTo>
                      <a:pt x="35679" y="9025"/>
                      <a:pt x="35953" y="8883"/>
                      <a:pt x="36110" y="8785"/>
                    </a:cubicBezTo>
                    <a:cubicBezTo>
                      <a:pt x="36195" y="8766"/>
                      <a:pt x="36255" y="8758"/>
                      <a:pt x="36296" y="8758"/>
                    </a:cubicBezTo>
                    <a:close/>
                    <a:moveTo>
                      <a:pt x="34217" y="8312"/>
                    </a:moveTo>
                    <a:cubicBezTo>
                      <a:pt x="35147" y="8415"/>
                      <a:pt x="34324" y="9154"/>
                      <a:pt x="35321" y="9154"/>
                    </a:cubicBezTo>
                    <a:cubicBezTo>
                      <a:pt x="35338" y="9154"/>
                      <a:pt x="35356" y="9154"/>
                      <a:pt x="35374" y="9153"/>
                    </a:cubicBezTo>
                    <a:lnTo>
                      <a:pt x="35374" y="9153"/>
                    </a:lnTo>
                    <a:cubicBezTo>
                      <a:pt x="35058" y="9232"/>
                      <a:pt x="34716" y="9311"/>
                      <a:pt x="34374" y="9337"/>
                    </a:cubicBezTo>
                    <a:cubicBezTo>
                      <a:pt x="34532" y="9074"/>
                      <a:pt x="34374" y="9048"/>
                      <a:pt x="34401" y="8811"/>
                    </a:cubicBezTo>
                    <a:lnTo>
                      <a:pt x="34401" y="8811"/>
                    </a:lnTo>
                    <a:cubicBezTo>
                      <a:pt x="34205" y="8912"/>
                      <a:pt x="34056" y="8953"/>
                      <a:pt x="33950" y="8953"/>
                    </a:cubicBezTo>
                    <a:cubicBezTo>
                      <a:pt x="33586" y="8953"/>
                      <a:pt x="33728" y="8475"/>
                      <a:pt x="34217" y="8312"/>
                    </a:cubicBezTo>
                    <a:close/>
                    <a:moveTo>
                      <a:pt x="32902" y="8285"/>
                    </a:moveTo>
                    <a:lnTo>
                      <a:pt x="32902" y="8285"/>
                    </a:lnTo>
                    <a:cubicBezTo>
                      <a:pt x="33507" y="8391"/>
                      <a:pt x="33138" y="9074"/>
                      <a:pt x="33717" y="9390"/>
                    </a:cubicBezTo>
                    <a:cubicBezTo>
                      <a:pt x="33583" y="9401"/>
                      <a:pt x="33467" y="9406"/>
                      <a:pt x="33367" y="9406"/>
                    </a:cubicBezTo>
                    <a:cubicBezTo>
                      <a:pt x="32291" y="9406"/>
                      <a:pt x="33008" y="8816"/>
                      <a:pt x="32617" y="8542"/>
                    </a:cubicBezTo>
                    <a:lnTo>
                      <a:pt x="32617" y="8542"/>
                    </a:lnTo>
                    <a:cubicBezTo>
                      <a:pt x="33181" y="8415"/>
                      <a:pt x="32902" y="8363"/>
                      <a:pt x="32902" y="8285"/>
                    </a:cubicBezTo>
                    <a:close/>
                    <a:moveTo>
                      <a:pt x="22802" y="7759"/>
                    </a:moveTo>
                    <a:cubicBezTo>
                      <a:pt x="23828" y="7917"/>
                      <a:pt x="23460" y="8706"/>
                      <a:pt x="23513" y="9127"/>
                    </a:cubicBezTo>
                    <a:cubicBezTo>
                      <a:pt x="23531" y="9131"/>
                      <a:pt x="23551" y="9133"/>
                      <a:pt x="23573" y="9133"/>
                    </a:cubicBezTo>
                    <a:cubicBezTo>
                      <a:pt x="23841" y="9133"/>
                      <a:pt x="24372" y="8860"/>
                      <a:pt x="24275" y="8811"/>
                    </a:cubicBezTo>
                    <a:cubicBezTo>
                      <a:pt x="24376" y="8787"/>
                      <a:pt x="24440" y="8777"/>
                      <a:pt x="24478" y="8777"/>
                    </a:cubicBezTo>
                    <a:cubicBezTo>
                      <a:pt x="24647" y="8777"/>
                      <a:pt x="24290" y="8979"/>
                      <a:pt x="24354" y="9022"/>
                    </a:cubicBezTo>
                    <a:cubicBezTo>
                      <a:pt x="23986" y="9127"/>
                      <a:pt x="23907" y="9074"/>
                      <a:pt x="23539" y="9206"/>
                    </a:cubicBezTo>
                    <a:cubicBezTo>
                      <a:pt x="23118" y="9337"/>
                      <a:pt x="23539" y="9390"/>
                      <a:pt x="23434" y="9495"/>
                    </a:cubicBezTo>
                    <a:cubicBezTo>
                      <a:pt x="23403" y="9495"/>
                      <a:pt x="23374" y="9496"/>
                      <a:pt x="23345" y="9496"/>
                    </a:cubicBezTo>
                    <a:cubicBezTo>
                      <a:pt x="21366" y="9496"/>
                      <a:pt x="22612" y="8617"/>
                      <a:pt x="22198" y="7943"/>
                    </a:cubicBezTo>
                    <a:lnTo>
                      <a:pt x="22198" y="7943"/>
                    </a:lnTo>
                    <a:lnTo>
                      <a:pt x="22224" y="7970"/>
                    </a:lnTo>
                    <a:cubicBezTo>
                      <a:pt x="22434" y="7943"/>
                      <a:pt x="22618" y="7865"/>
                      <a:pt x="22802" y="7759"/>
                    </a:cubicBezTo>
                    <a:close/>
                    <a:moveTo>
                      <a:pt x="35134" y="9331"/>
                    </a:moveTo>
                    <a:cubicBezTo>
                      <a:pt x="35262" y="9331"/>
                      <a:pt x="35295" y="9377"/>
                      <a:pt x="35269" y="9443"/>
                    </a:cubicBezTo>
                    <a:lnTo>
                      <a:pt x="35269" y="9469"/>
                    </a:lnTo>
                    <a:cubicBezTo>
                      <a:pt x="35006" y="9548"/>
                      <a:pt x="34900" y="9554"/>
                      <a:pt x="34812" y="9554"/>
                    </a:cubicBezTo>
                    <a:cubicBezTo>
                      <a:pt x="34794" y="9554"/>
                      <a:pt x="34777" y="9554"/>
                      <a:pt x="34759" y="9554"/>
                    </a:cubicBezTo>
                    <a:cubicBezTo>
                      <a:pt x="34689" y="9554"/>
                      <a:pt x="34611" y="9558"/>
                      <a:pt x="34453" y="9600"/>
                    </a:cubicBezTo>
                    <a:cubicBezTo>
                      <a:pt x="33980" y="10047"/>
                      <a:pt x="34690" y="10179"/>
                      <a:pt x="33322" y="10652"/>
                    </a:cubicBezTo>
                    <a:cubicBezTo>
                      <a:pt x="33533" y="10337"/>
                      <a:pt x="33033" y="10337"/>
                      <a:pt x="32533" y="10258"/>
                    </a:cubicBezTo>
                    <a:cubicBezTo>
                      <a:pt x="32718" y="10153"/>
                      <a:pt x="33033" y="10047"/>
                      <a:pt x="33086" y="9969"/>
                    </a:cubicBezTo>
                    <a:cubicBezTo>
                      <a:pt x="33216" y="9947"/>
                      <a:pt x="33299" y="9937"/>
                      <a:pt x="33349" y="9937"/>
                    </a:cubicBezTo>
                    <a:cubicBezTo>
                      <a:pt x="33480" y="9937"/>
                      <a:pt x="33387" y="10005"/>
                      <a:pt x="33349" y="10100"/>
                    </a:cubicBezTo>
                    <a:cubicBezTo>
                      <a:pt x="34085" y="9863"/>
                      <a:pt x="34427" y="9653"/>
                      <a:pt x="34427" y="9495"/>
                    </a:cubicBezTo>
                    <a:cubicBezTo>
                      <a:pt x="34782" y="9377"/>
                      <a:pt x="35006" y="9331"/>
                      <a:pt x="35134" y="9331"/>
                    </a:cubicBezTo>
                    <a:close/>
                    <a:moveTo>
                      <a:pt x="24780" y="10512"/>
                    </a:moveTo>
                    <a:cubicBezTo>
                      <a:pt x="24711" y="10580"/>
                      <a:pt x="24623" y="10653"/>
                      <a:pt x="24512" y="10731"/>
                    </a:cubicBezTo>
                    <a:lnTo>
                      <a:pt x="24538" y="10731"/>
                    </a:lnTo>
                    <a:cubicBezTo>
                      <a:pt x="24518" y="10732"/>
                      <a:pt x="24501" y="10733"/>
                      <a:pt x="24487" y="10733"/>
                    </a:cubicBezTo>
                    <a:cubicBezTo>
                      <a:pt x="24288" y="10733"/>
                      <a:pt x="24612" y="10617"/>
                      <a:pt x="24780" y="10512"/>
                    </a:cubicBezTo>
                    <a:close/>
                    <a:moveTo>
                      <a:pt x="35172" y="10585"/>
                    </a:moveTo>
                    <a:cubicBezTo>
                      <a:pt x="35425" y="10585"/>
                      <a:pt x="35218" y="10797"/>
                      <a:pt x="34690" y="10889"/>
                    </a:cubicBezTo>
                    <a:cubicBezTo>
                      <a:pt x="34532" y="10889"/>
                      <a:pt x="34453" y="10863"/>
                      <a:pt x="34453" y="10810"/>
                    </a:cubicBezTo>
                    <a:cubicBezTo>
                      <a:pt x="34637" y="10758"/>
                      <a:pt x="34848" y="10705"/>
                      <a:pt x="35032" y="10600"/>
                    </a:cubicBezTo>
                    <a:cubicBezTo>
                      <a:pt x="35089" y="10590"/>
                      <a:pt x="35135" y="10585"/>
                      <a:pt x="35172" y="10585"/>
                    </a:cubicBezTo>
                    <a:close/>
                    <a:moveTo>
                      <a:pt x="24170" y="9153"/>
                    </a:moveTo>
                    <a:lnTo>
                      <a:pt x="24170" y="9153"/>
                    </a:lnTo>
                    <a:cubicBezTo>
                      <a:pt x="24124" y="9609"/>
                      <a:pt x="25364" y="9789"/>
                      <a:pt x="24872" y="10411"/>
                    </a:cubicBezTo>
                    <a:lnTo>
                      <a:pt x="24872" y="10411"/>
                    </a:lnTo>
                    <a:cubicBezTo>
                      <a:pt x="24869" y="10403"/>
                      <a:pt x="24864" y="10396"/>
                      <a:pt x="24854" y="10389"/>
                    </a:cubicBezTo>
                    <a:lnTo>
                      <a:pt x="24854" y="10389"/>
                    </a:lnTo>
                    <a:cubicBezTo>
                      <a:pt x="24643" y="10442"/>
                      <a:pt x="24696" y="10468"/>
                      <a:pt x="24670" y="10495"/>
                    </a:cubicBezTo>
                    <a:cubicBezTo>
                      <a:pt x="24609" y="10511"/>
                      <a:pt x="24569" y="10517"/>
                      <a:pt x="24541" y="10517"/>
                    </a:cubicBezTo>
                    <a:cubicBezTo>
                      <a:pt x="24464" y="10517"/>
                      <a:pt x="24477" y="10472"/>
                      <a:pt x="24391" y="10472"/>
                    </a:cubicBezTo>
                    <a:cubicBezTo>
                      <a:pt x="24360" y="10472"/>
                      <a:pt x="24316" y="10478"/>
                      <a:pt x="24249" y="10495"/>
                    </a:cubicBezTo>
                    <a:cubicBezTo>
                      <a:pt x="23802" y="10652"/>
                      <a:pt x="24249" y="10758"/>
                      <a:pt x="24144" y="10889"/>
                    </a:cubicBezTo>
                    <a:cubicBezTo>
                      <a:pt x="24065" y="10895"/>
                      <a:pt x="23993" y="10898"/>
                      <a:pt x="23928" y="10898"/>
                    </a:cubicBezTo>
                    <a:cubicBezTo>
                      <a:pt x="23214" y="10898"/>
                      <a:pt x="23277" y="10546"/>
                      <a:pt x="22798" y="10546"/>
                    </a:cubicBezTo>
                    <a:cubicBezTo>
                      <a:pt x="22782" y="10546"/>
                      <a:pt x="22766" y="10546"/>
                      <a:pt x="22750" y="10547"/>
                    </a:cubicBezTo>
                    <a:cubicBezTo>
                      <a:pt x="23118" y="10389"/>
                      <a:pt x="23513" y="10284"/>
                      <a:pt x="23933" y="10232"/>
                    </a:cubicBezTo>
                    <a:cubicBezTo>
                      <a:pt x="24591" y="10021"/>
                      <a:pt x="23933" y="10126"/>
                      <a:pt x="24249" y="9969"/>
                    </a:cubicBezTo>
                    <a:cubicBezTo>
                      <a:pt x="24234" y="9967"/>
                      <a:pt x="24219" y="9966"/>
                      <a:pt x="24205" y="9966"/>
                    </a:cubicBezTo>
                    <a:cubicBezTo>
                      <a:pt x="23950" y="9966"/>
                      <a:pt x="23851" y="10186"/>
                      <a:pt x="23302" y="10310"/>
                    </a:cubicBezTo>
                    <a:cubicBezTo>
                      <a:pt x="23190" y="10063"/>
                      <a:pt x="23347" y="9931"/>
                      <a:pt x="22966" y="9931"/>
                    </a:cubicBezTo>
                    <a:cubicBezTo>
                      <a:pt x="22902" y="9931"/>
                      <a:pt x="22822" y="9935"/>
                      <a:pt x="22724" y="9942"/>
                    </a:cubicBezTo>
                    <a:cubicBezTo>
                      <a:pt x="22987" y="9758"/>
                      <a:pt x="23065" y="9863"/>
                      <a:pt x="22855" y="9679"/>
                    </a:cubicBezTo>
                    <a:cubicBezTo>
                      <a:pt x="23220" y="9574"/>
                      <a:pt x="23416" y="9536"/>
                      <a:pt x="23518" y="9536"/>
                    </a:cubicBezTo>
                    <a:cubicBezTo>
                      <a:pt x="23781" y="9536"/>
                      <a:pt x="23415" y="9788"/>
                      <a:pt x="23686" y="9788"/>
                    </a:cubicBezTo>
                    <a:cubicBezTo>
                      <a:pt x="23704" y="9788"/>
                      <a:pt x="23725" y="9787"/>
                      <a:pt x="23749" y="9784"/>
                    </a:cubicBezTo>
                    <a:cubicBezTo>
                      <a:pt x="24538" y="9469"/>
                      <a:pt x="22855" y="9521"/>
                      <a:pt x="24170" y="9153"/>
                    </a:cubicBezTo>
                    <a:close/>
                    <a:moveTo>
                      <a:pt x="17768" y="12118"/>
                    </a:moveTo>
                    <a:cubicBezTo>
                      <a:pt x="18176" y="12118"/>
                      <a:pt x="17621" y="12460"/>
                      <a:pt x="17621" y="12572"/>
                    </a:cubicBezTo>
                    <a:cubicBezTo>
                      <a:pt x="17447" y="12612"/>
                      <a:pt x="17333" y="12628"/>
                      <a:pt x="17262" y="12628"/>
                    </a:cubicBezTo>
                    <a:cubicBezTo>
                      <a:pt x="16938" y="12628"/>
                      <a:pt x="17488" y="12297"/>
                      <a:pt x="17196" y="12297"/>
                    </a:cubicBezTo>
                    <a:cubicBezTo>
                      <a:pt x="17164" y="12297"/>
                      <a:pt x="17122" y="12301"/>
                      <a:pt x="17069" y="12309"/>
                    </a:cubicBezTo>
                    <a:cubicBezTo>
                      <a:pt x="17122" y="12204"/>
                      <a:pt x="17411" y="12230"/>
                      <a:pt x="17437" y="12151"/>
                    </a:cubicBezTo>
                    <a:lnTo>
                      <a:pt x="17464" y="12151"/>
                    </a:lnTo>
                    <a:cubicBezTo>
                      <a:pt x="17599" y="12128"/>
                      <a:pt x="17698" y="12118"/>
                      <a:pt x="17768" y="12118"/>
                    </a:cubicBezTo>
                    <a:close/>
                    <a:moveTo>
                      <a:pt x="17201" y="12625"/>
                    </a:moveTo>
                    <a:lnTo>
                      <a:pt x="17201" y="12651"/>
                    </a:lnTo>
                    <a:lnTo>
                      <a:pt x="17279" y="12809"/>
                    </a:lnTo>
                    <a:cubicBezTo>
                      <a:pt x="17095" y="12835"/>
                      <a:pt x="16911" y="12862"/>
                      <a:pt x="16885" y="12914"/>
                    </a:cubicBezTo>
                    <a:cubicBezTo>
                      <a:pt x="16824" y="12931"/>
                      <a:pt x="16784" y="12937"/>
                      <a:pt x="16755" y="12937"/>
                    </a:cubicBezTo>
                    <a:cubicBezTo>
                      <a:pt x="16678" y="12937"/>
                      <a:pt x="16688" y="12891"/>
                      <a:pt x="16594" y="12891"/>
                    </a:cubicBezTo>
                    <a:cubicBezTo>
                      <a:pt x="16559" y="12891"/>
                      <a:pt x="16510" y="12897"/>
                      <a:pt x="16438" y="12914"/>
                    </a:cubicBezTo>
                    <a:cubicBezTo>
                      <a:pt x="16464" y="12835"/>
                      <a:pt x="16727" y="12730"/>
                      <a:pt x="17201" y="12625"/>
                    </a:cubicBezTo>
                    <a:close/>
                    <a:moveTo>
                      <a:pt x="35145" y="13626"/>
                    </a:moveTo>
                    <a:cubicBezTo>
                      <a:pt x="35343" y="13626"/>
                      <a:pt x="35159" y="13817"/>
                      <a:pt x="35269" y="13861"/>
                    </a:cubicBezTo>
                    <a:cubicBezTo>
                      <a:pt x="34993" y="13925"/>
                      <a:pt x="34847" y="13950"/>
                      <a:pt x="34781" y="13950"/>
                    </a:cubicBezTo>
                    <a:cubicBezTo>
                      <a:pt x="34576" y="13950"/>
                      <a:pt x="35138" y="13710"/>
                      <a:pt x="34979" y="13651"/>
                    </a:cubicBezTo>
                    <a:cubicBezTo>
                      <a:pt x="35053" y="13633"/>
                      <a:pt x="35106" y="13626"/>
                      <a:pt x="35145" y="13626"/>
                    </a:cubicBezTo>
                    <a:close/>
                    <a:moveTo>
                      <a:pt x="31383" y="14439"/>
                    </a:moveTo>
                    <a:cubicBezTo>
                      <a:pt x="31549" y="14439"/>
                      <a:pt x="31374" y="14602"/>
                      <a:pt x="31481" y="14624"/>
                    </a:cubicBezTo>
                    <a:cubicBezTo>
                      <a:pt x="31351" y="14653"/>
                      <a:pt x="31251" y="14666"/>
                      <a:pt x="31178" y="14666"/>
                    </a:cubicBezTo>
                    <a:cubicBezTo>
                      <a:pt x="30925" y="14666"/>
                      <a:pt x="30983" y="14521"/>
                      <a:pt x="31166" y="14440"/>
                    </a:cubicBezTo>
                    <a:lnTo>
                      <a:pt x="31166" y="14440"/>
                    </a:lnTo>
                    <a:lnTo>
                      <a:pt x="31218" y="14466"/>
                    </a:lnTo>
                    <a:cubicBezTo>
                      <a:pt x="31294" y="14447"/>
                      <a:pt x="31347" y="14439"/>
                      <a:pt x="31383" y="14439"/>
                    </a:cubicBezTo>
                    <a:close/>
                    <a:moveTo>
                      <a:pt x="18226" y="12467"/>
                    </a:moveTo>
                    <a:cubicBezTo>
                      <a:pt x="17674" y="13046"/>
                      <a:pt x="19305" y="13466"/>
                      <a:pt x="19015" y="14124"/>
                    </a:cubicBezTo>
                    <a:cubicBezTo>
                      <a:pt x="18673" y="14229"/>
                      <a:pt x="18594" y="14177"/>
                      <a:pt x="18226" y="14282"/>
                    </a:cubicBezTo>
                    <a:cubicBezTo>
                      <a:pt x="18263" y="14311"/>
                      <a:pt x="18339" y="14320"/>
                      <a:pt x="18432" y="14320"/>
                    </a:cubicBezTo>
                    <a:cubicBezTo>
                      <a:pt x="18584" y="14320"/>
                      <a:pt x="18779" y="14296"/>
                      <a:pt x="18919" y="14296"/>
                    </a:cubicBezTo>
                    <a:cubicBezTo>
                      <a:pt x="19006" y="14296"/>
                      <a:pt x="19072" y="14305"/>
                      <a:pt x="19094" y="14334"/>
                    </a:cubicBezTo>
                    <a:lnTo>
                      <a:pt x="18305" y="14545"/>
                    </a:lnTo>
                    <a:cubicBezTo>
                      <a:pt x="18305" y="14597"/>
                      <a:pt x="18568" y="14545"/>
                      <a:pt x="18542" y="14624"/>
                    </a:cubicBezTo>
                    <a:cubicBezTo>
                      <a:pt x="18562" y="14630"/>
                      <a:pt x="18582" y="14633"/>
                      <a:pt x="18602" y="14633"/>
                    </a:cubicBezTo>
                    <a:cubicBezTo>
                      <a:pt x="18731" y="14633"/>
                      <a:pt x="18871" y="14516"/>
                      <a:pt x="19090" y="14516"/>
                    </a:cubicBezTo>
                    <a:cubicBezTo>
                      <a:pt x="19108" y="14516"/>
                      <a:pt x="19127" y="14517"/>
                      <a:pt x="19147" y="14518"/>
                    </a:cubicBezTo>
                    <a:lnTo>
                      <a:pt x="19226" y="14676"/>
                    </a:lnTo>
                    <a:cubicBezTo>
                      <a:pt x="19068" y="14703"/>
                      <a:pt x="18936" y="14729"/>
                      <a:pt x="18831" y="14808"/>
                    </a:cubicBezTo>
                    <a:lnTo>
                      <a:pt x="18857" y="14808"/>
                    </a:lnTo>
                    <a:cubicBezTo>
                      <a:pt x="18582" y="14840"/>
                      <a:pt x="18236" y="14903"/>
                      <a:pt x="18012" y="14903"/>
                    </a:cubicBezTo>
                    <a:cubicBezTo>
                      <a:pt x="17872" y="14903"/>
                      <a:pt x="17779" y="14878"/>
                      <a:pt x="17779" y="14808"/>
                    </a:cubicBezTo>
                    <a:cubicBezTo>
                      <a:pt x="17516" y="14913"/>
                      <a:pt x="17253" y="14992"/>
                      <a:pt x="16990" y="15071"/>
                    </a:cubicBezTo>
                    <a:cubicBezTo>
                      <a:pt x="17358" y="14887"/>
                      <a:pt x="16569" y="14966"/>
                      <a:pt x="17095" y="14729"/>
                    </a:cubicBezTo>
                    <a:cubicBezTo>
                      <a:pt x="16832" y="14729"/>
                      <a:pt x="16543" y="14781"/>
                      <a:pt x="16280" y="14860"/>
                    </a:cubicBezTo>
                    <a:cubicBezTo>
                      <a:pt x="16412" y="14518"/>
                      <a:pt x="16490" y="14308"/>
                      <a:pt x="16201" y="14045"/>
                    </a:cubicBezTo>
                    <a:lnTo>
                      <a:pt x="16201" y="14045"/>
                    </a:lnTo>
                    <a:cubicBezTo>
                      <a:pt x="15886" y="14229"/>
                      <a:pt x="16622" y="14255"/>
                      <a:pt x="15754" y="14545"/>
                    </a:cubicBezTo>
                    <a:cubicBezTo>
                      <a:pt x="15938" y="14571"/>
                      <a:pt x="16306" y="14545"/>
                      <a:pt x="16227" y="14703"/>
                    </a:cubicBezTo>
                    <a:cubicBezTo>
                      <a:pt x="15912" y="14834"/>
                      <a:pt x="15570" y="14939"/>
                      <a:pt x="15228" y="14992"/>
                    </a:cubicBezTo>
                    <a:cubicBezTo>
                      <a:pt x="15149" y="14913"/>
                      <a:pt x="15807" y="14808"/>
                      <a:pt x="15807" y="14729"/>
                    </a:cubicBezTo>
                    <a:cubicBezTo>
                      <a:pt x="15756" y="14718"/>
                      <a:pt x="15707" y="14712"/>
                      <a:pt x="15659" y="14712"/>
                    </a:cubicBezTo>
                    <a:cubicBezTo>
                      <a:pt x="15482" y="14712"/>
                      <a:pt x="15326" y="14783"/>
                      <a:pt x="15202" y="14887"/>
                    </a:cubicBezTo>
                    <a:cubicBezTo>
                      <a:pt x="14728" y="14624"/>
                      <a:pt x="14597" y="14466"/>
                      <a:pt x="14912" y="14045"/>
                    </a:cubicBezTo>
                    <a:lnTo>
                      <a:pt x="14912" y="14045"/>
                    </a:lnTo>
                    <a:cubicBezTo>
                      <a:pt x="14951" y="14050"/>
                      <a:pt x="15006" y="14051"/>
                      <a:pt x="15067" y="14051"/>
                    </a:cubicBezTo>
                    <a:cubicBezTo>
                      <a:pt x="15134" y="14051"/>
                      <a:pt x="15209" y="14050"/>
                      <a:pt x="15278" y="14050"/>
                    </a:cubicBezTo>
                    <a:cubicBezTo>
                      <a:pt x="15487" y="14050"/>
                      <a:pt x="15644" y="14064"/>
                      <a:pt x="15386" y="14177"/>
                    </a:cubicBezTo>
                    <a:cubicBezTo>
                      <a:pt x="16445" y="13906"/>
                      <a:pt x="16036" y="13887"/>
                      <a:pt x="15666" y="13887"/>
                    </a:cubicBezTo>
                    <a:cubicBezTo>
                      <a:pt x="15604" y="13887"/>
                      <a:pt x="15544" y="13887"/>
                      <a:pt x="15491" y="13887"/>
                    </a:cubicBezTo>
                    <a:cubicBezTo>
                      <a:pt x="15704" y="13816"/>
                      <a:pt x="16132" y="13617"/>
                      <a:pt x="16233" y="13617"/>
                    </a:cubicBezTo>
                    <a:cubicBezTo>
                      <a:pt x="16244" y="13617"/>
                      <a:pt x="16251" y="13619"/>
                      <a:pt x="16254" y="13624"/>
                    </a:cubicBezTo>
                    <a:cubicBezTo>
                      <a:pt x="16388" y="13585"/>
                      <a:pt x="16468" y="13570"/>
                      <a:pt x="16516" y="13570"/>
                    </a:cubicBezTo>
                    <a:cubicBezTo>
                      <a:pt x="16694" y="13570"/>
                      <a:pt x="16422" y="13782"/>
                      <a:pt x="16753" y="13782"/>
                    </a:cubicBezTo>
                    <a:cubicBezTo>
                      <a:pt x="17306" y="13545"/>
                      <a:pt x="16490" y="13414"/>
                      <a:pt x="16780" y="13282"/>
                    </a:cubicBezTo>
                    <a:lnTo>
                      <a:pt x="16780" y="13282"/>
                    </a:lnTo>
                    <a:cubicBezTo>
                      <a:pt x="16450" y="13399"/>
                      <a:pt x="16076" y="13515"/>
                      <a:pt x="15893" y="13515"/>
                    </a:cubicBezTo>
                    <a:cubicBezTo>
                      <a:pt x="15828" y="13515"/>
                      <a:pt x="15787" y="13501"/>
                      <a:pt x="15780" y="13466"/>
                    </a:cubicBezTo>
                    <a:cubicBezTo>
                      <a:pt x="17148" y="13125"/>
                      <a:pt x="17358" y="12888"/>
                      <a:pt x="17411" y="12651"/>
                    </a:cubicBezTo>
                    <a:cubicBezTo>
                      <a:pt x="17700" y="12625"/>
                      <a:pt x="17963" y="12546"/>
                      <a:pt x="18226" y="12467"/>
                    </a:cubicBezTo>
                    <a:close/>
                    <a:moveTo>
                      <a:pt x="33495" y="15515"/>
                    </a:moveTo>
                    <a:cubicBezTo>
                      <a:pt x="33667" y="15515"/>
                      <a:pt x="33789" y="15573"/>
                      <a:pt x="33743" y="15649"/>
                    </a:cubicBezTo>
                    <a:cubicBezTo>
                      <a:pt x="33482" y="15729"/>
                      <a:pt x="33339" y="15757"/>
                      <a:pt x="33262" y="15757"/>
                    </a:cubicBezTo>
                    <a:cubicBezTo>
                      <a:pt x="33086" y="15757"/>
                      <a:pt x="33256" y="15612"/>
                      <a:pt x="33152" y="15612"/>
                    </a:cubicBezTo>
                    <a:cubicBezTo>
                      <a:pt x="33137" y="15612"/>
                      <a:pt x="33115" y="15616"/>
                      <a:pt x="33086" y="15623"/>
                    </a:cubicBezTo>
                    <a:cubicBezTo>
                      <a:pt x="33219" y="15546"/>
                      <a:pt x="33370" y="15515"/>
                      <a:pt x="33495" y="15515"/>
                    </a:cubicBezTo>
                    <a:close/>
                    <a:moveTo>
                      <a:pt x="13580" y="23056"/>
                    </a:moveTo>
                    <a:cubicBezTo>
                      <a:pt x="13720" y="23056"/>
                      <a:pt x="13729" y="23109"/>
                      <a:pt x="13729" y="23171"/>
                    </a:cubicBezTo>
                    <a:cubicBezTo>
                      <a:pt x="13387" y="23250"/>
                      <a:pt x="13334" y="23329"/>
                      <a:pt x="12966" y="23408"/>
                    </a:cubicBezTo>
                    <a:cubicBezTo>
                      <a:pt x="12887" y="23303"/>
                      <a:pt x="12835" y="23224"/>
                      <a:pt x="13071" y="23119"/>
                    </a:cubicBezTo>
                    <a:lnTo>
                      <a:pt x="13071" y="23145"/>
                    </a:lnTo>
                    <a:cubicBezTo>
                      <a:pt x="13328" y="23081"/>
                      <a:pt x="13485" y="23056"/>
                      <a:pt x="13580" y="23056"/>
                    </a:cubicBezTo>
                    <a:close/>
                    <a:moveTo>
                      <a:pt x="17014" y="25553"/>
                    </a:moveTo>
                    <a:cubicBezTo>
                      <a:pt x="17308" y="25553"/>
                      <a:pt x="17079" y="25797"/>
                      <a:pt x="16543" y="25880"/>
                    </a:cubicBezTo>
                    <a:cubicBezTo>
                      <a:pt x="16514" y="25882"/>
                      <a:pt x="16488" y="25883"/>
                      <a:pt x="16466" y="25883"/>
                    </a:cubicBezTo>
                    <a:cubicBezTo>
                      <a:pt x="16153" y="25883"/>
                      <a:pt x="16550" y="25715"/>
                      <a:pt x="16648" y="25617"/>
                    </a:cubicBezTo>
                    <a:cubicBezTo>
                      <a:pt x="16813" y="25572"/>
                      <a:pt x="16933" y="25553"/>
                      <a:pt x="17014" y="25553"/>
                    </a:cubicBezTo>
                    <a:close/>
                    <a:moveTo>
                      <a:pt x="13939" y="27800"/>
                    </a:moveTo>
                    <a:lnTo>
                      <a:pt x="13966" y="27853"/>
                    </a:lnTo>
                    <a:cubicBezTo>
                      <a:pt x="13501" y="27964"/>
                      <a:pt x="13233" y="28076"/>
                      <a:pt x="13079" y="28076"/>
                    </a:cubicBezTo>
                    <a:cubicBezTo>
                      <a:pt x="13015" y="28076"/>
                      <a:pt x="12971" y="28057"/>
                      <a:pt x="12940" y="28010"/>
                    </a:cubicBezTo>
                    <a:cubicBezTo>
                      <a:pt x="13571" y="27879"/>
                      <a:pt x="13519" y="27800"/>
                      <a:pt x="13939" y="27800"/>
                    </a:cubicBezTo>
                    <a:close/>
                    <a:moveTo>
                      <a:pt x="2578" y="1"/>
                    </a:moveTo>
                    <a:lnTo>
                      <a:pt x="2525" y="53"/>
                    </a:lnTo>
                    <a:cubicBezTo>
                      <a:pt x="1946" y="632"/>
                      <a:pt x="1184" y="1000"/>
                      <a:pt x="342" y="1105"/>
                    </a:cubicBezTo>
                    <a:cubicBezTo>
                      <a:pt x="237" y="1105"/>
                      <a:pt x="105" y="1132"/>
                      <a:pt x="0" y="1132"/>
                    </a:cubicBezTo>
                    <a:lnTo>
                      <a:pt x="0" y="9416"/>
                    </a:lnTo>
                    <a:lnTo>
                      <a:pt x="53" y="29799"/>
                    </a:lnTo>
                    <a:lnTo>
                      <a:pt x="53" y="32744"/>
                    </a:lnTo>
                    <a:cubicBezTo>
                      <a:pt x="789" y="32508"/>
                      <a:pt x="1526" y="32324"/>
                      <a:pt x="2262" y="32166"/>
                    </a:cubicBezTo>
                    <a:cubicBezTo>
                      <a:pt x="3025" y="31850"/>
                      <a:pt x="3787" y="31561"/>
                      <a:pt x="4576" y="31324"/>
                    </a:cubicBezTo>
                    <a:cubicBezTo>
                      <a:pt x="4594" y="31367"/>
                      <a:pt x="4641" y="31385"/>
                      <a:pt x="4705" y="31385"/>
                    </a:cubicBezTo>
                    <a:cubicBezTo>
                      <a:pt x="4837" y="31385"/>
                      <a:pt x="5039" y="31308"/>
                      <a:pt x="5181" y="31219"/>
                    </a:cubicBezTo>
                    <a:lnTo>
                      <a:pt x="5234" y="31377"/>
                    </a:lnTo>
                    <a:cubicBezTo>
                      <a:pt x="6470" y="31087"/>
                      <a:pt x="6549" y="31193"/>
                      <a:pt x="7206" y="30877"/>
                    </a:cubicBezTo>
                    <a:cubicBezTo>
                      <a:pt x="6496" y="30693"/>
                      <a:pt x="7259" y="30193"/>
                      <a:pt x="8942" y="29667"/>
                    </a:cubicBezTo>
                    <a:cubicBezTo>
                      <a:pt x="8946" y="29675"/>
                      <a:pt x="8961" y="29678"/>
                      <a:pt x="8983" y="29678"/>
                    </a:cubicBezTo>
                    <a:cubicBezTo>
                      <a:pt x="9068" y="29678"/>
                      <a:pt x="9260" y="29630"/>
                      <a:pt x="9341" y="29630"/>
                    </a:cubicBezTo>
                    <a:cubicBezTo>
                      <a:pt x="9377" y="29630"/>
                      <a:pt x="9391" y="29640"/>
                      <a:pt x="9363" y="29667"/>
                    </a:cubicBezTo>
                    <a:cubicBezTo>
                      <a:pt x="10284" y="29483"/>
                      <a:pt x="9784" y="29378"/>
                      <a:pt x="10520" y="29220"/>
                    </a:cubicBezTo>
                    <a:lnTo>
                      <a:pt x="10520" y="29220"/>
                    </a:lnTo>
                    <a:cubicBezTo>
                      <a:pt x="10310" y="29509"/>
                      <a:pt x="8811" y="29878"/>
                      <a:pt x="8469" y="30193"/>
                    </a:cubicBezTo>
                    <a:cubicBezTo>
                      <a:pt x="9021" y="30035"/>
                      <a:pt x="8995" y="30114"/>
                      <a:pt x="9468" y="30009"/>
                    </a:cubicBezTo>
                    <a:cubicBezTo>
                      <a:pt x="9495" y="29930"/>
                      <a:pt x="9232" y="29983"/>
                      <a:pt x="9232" y="29904"/>
                    </a:cubicBezTo>
                    <a:cubicBezTo>
                      <a:pt x="9652" y="29878"/>
                      <a:pt x="9837" y="29694"/>
                      <a:pt x="10415" y="29588"/>
                    </a:cubicBezTo>
                    <a:cubicBezTo>
                      <a:pt x="10336" y="29431"/>
                      <a:pt x="10704" y="29378"/>
                      <a:pt x="10915" y="29168"/>
                    </a:cubicBezTo>
                    <a:lnTo>
                      <a:pt x="10915" y="29168"/>
                    </a:lnTo>
                    <a:cubicBezTo>
                      <a:pt x="10858" y="29177"/>
                      <a:pt x="10799" y="29181"/>
                      <a:pt x="10742" y="29181"/>
                    </a:cubicBezTo>
                    <a:cubicBezTo>
                      <a:pt x="10484" y="29181"/>
                      <a:pt x="10285" y="29091"/>
                      <a:pt x="10652" y="28983"/>
                    </a:cubicBezTo>
                    <a:lnTo>
                      <a:pt x="10652" y="28983"/>
                    </a:lnTo>
                    <a:cubicBezTo>
                      <a:pt x="10652" y="29029"/>
                      <a:pt x="10677" y="29046"/>
                      <a:pt x="10718" y="29046"/>
                    </a:cubicBezTo>
                    <a:cubicBezTo>
                      <a:pt x="10845" y="29046"/>
                      <a:pt x="11130" y="28886"/>
                      <a:pt x="11352" y="28886"/>
                    </a:cubicBezTo>
                    <a:cubicBezTo>
                      <a:pt x="11393" y="28886"/>
                      <a:pt x="11432" y="28892"/>
                      <a:pt x="11467" y="28905"/>
                    </a:cubicBezTo>
                    <a:cubicBezTo>
                      <a:pt x="11704" y="28536"/>
                      <a:pt x="12230" y="28326"/>
                      <a:pt x="12098" y="28168"/>
                    </a:cubicBezTo>
                    <a:lnTo>
                      <a:pt x="12098" y="28168"/>
                    </a:lnTo>
                    <a:cubicBezTo>
                      <a:pt x="12236" y="28181"/>
                      <a:pt x="12374" y="28188"/>
                      <a:pt x="12512" y="28188"/>
                    </a:cubicBezTo>
                    <a:cubicBezTo>
                      <a:pt x="12925" y="28188"/>
                      <a:pt x="13334" y="28129"/>
                      <a:pt x="13729" y="28010"/>
                    </a:cubicBezTo>
                    <a:cubicBezTo>
                      <a:pt x="13571" y="27958"/>
                      <a:pt x="14123" y="27853"/>
                      <a:pt x="14308" y="27774"/>
                    </a:cubicBezTo>
                    <a:cubicBezTo>
                      <a:pt x="14571" y="27248"/>
                      <a:pt x="16517" y="26590"/>
                      <a:pt x="16727" y="25985"/>
                    </a:cubicBezTo>
                    <a:cubicBezTo>
                      <a:pt x="16837" y="25975"/>
                      <a:pt x="16931" y="25970"/>
                      <a:pt x="17012" y="25970"/>
                    </a:cubicBezTo>
                    <a:cubicBezTo>
                      <a:pt x="17760" y="25970"/>
                      <a:pt x="17352" y="26379"/>
                      <a:pt x="17779" y="26616"/>
                    </a:cubicBezTo>
                    <a:cubicBezTo>
                      <a:pt x="18463" y="26564"/>
                      <a:pt x="19147" y="26459"/>
                      <a:pt x="19831" y="26301"/>
                    </a:cubicBezTo>
                    <a:cubicBezTo>
                      <a:pt x="19541" y="25959"/>
                      <a:pt x="20961" y="25117"/>
                      <a:pt x="19620" y="24986"/>
                    </a:cubicBezTo>
                    <a:cubicBezTo>
                      <a:pt x="20777" y="24460"/>
                      <a:pt x="18700" y="24328"/>
                      <a:pt x="19015" y="23829"/>
                    </a:cubicBezTo>
                    <a:cubicBezTo>
                      <a:pt x="19117" y="23666"/>
                      <a:pt x="19030" y="23410"/>
                      <a:pt x="18370" y="23410"/>
                    </a:cubicBezTo>
                    <a:cubicBezTo>
                      <a:pt x="18174" y="23410"/>
                      <a:pt x="17928" y="23433"/>
                      <a:pt x="17621" y="23487"/>
                    </a:cubicBezTo>
                    <a:cubicBezTo>
                      <a:pt x="17569" y="22961"/>
                      <a:pt x="16780" y="22593"/>
                      <a:pt x="16490" y="21961"/>
                    </a:cubicBezTo>
                    <a:cubicBezTo>
                      <a:pt x="16990" y="21804"/>
                      <a:pt x="17385" y="21882"/>
                      <a:pt x="17279" y="21751"/>
                    </a:cubicBezTo>
                    <a:lnTo>
                      <a:pt x="17279" y="21751"/>
                    </a:lnTo>
                    <a:cubicBezTo>
                      <a:pt x="17229" y="21753"/>
                      <a:pt x="17182" y="21754"/>
                      <a:pt x="17139" y="21754"/>
                    </a:cubicBezTo>
                    <a:cubicBezTo>
                      <a:pt x="16218" y="21754"/>
                      <a:pt x="16645" y="21250"/>
                      <a:pt x="16017" y="21225"/>
                    </a:cubicBezTo>
                    <a:lnTo>
                      <a:pt x="16017" y="21225"/>
                    </a:lnTo>
                    <a:cubicBezTo>
                      <a:pt x="16070" y="21856"/>
                      <a:pt x="15807" y="22487"/>
                      <a:pt x="15991" y="23066"/>
                    </a:cubicBezTo>
                    <a:cubicBezTo>
                      <a:pt x="15701" y="23145"/>
                      <a:pt x="15675" y="23197"/>
                      <a:pt x="15412" y="23276"/>
                    </a:cubicBezTo>
                    <a:cubicBezTo>
                      <a:pt x="15701" y="22803"/>
                      <a:pt x="12598" y="23013"/>
                      <a:pt x="14150" y="22724"/>
                    </a:cubicBezTo>
                    <a:lnTo>
                      <a:pt x="14150" y="22724"/>
                    </a:lnTo>
                    <a:cubicBezTo>
                      <a:pt x="14140" y="22725"/>
                      <a:pt x="14132" y="22725"/>
                      <a:pt x="14125" y="22725"/>
                    </a:cubicBezTo>
                    <a:cubicBezTo>
                      <a:pt x="13940" y="22725"/>
                      <a:pt x="14617" y="22405"/>
                      <a:pt x="14465" y="22303"/>
                    </a:cubicBezTo>
                    <a:lnTo>
                      <a:pt x="14465" y="22303"/>
                    </a:lnTo>
                    <a:cubicBezTo>
                      <a:pt x="14120" y="22368"/>
                      <a:pt x="13903" y="22395"/>
                      <a:pt x="13775" y="22395"/>
                    </a:cubicBezTo>
                    <a:cubicBezTo>
                      <a:pt x="13228" y="22395"/>
                      <a:pt x="14305" y="21905"/>
                      <a:pt x="14071" y="21777"/>
                    </a:cubicBezTo>
                    <a:lnTo>
                      <a:pt x="14071" y="21777"/>
                    </a:lnTo>
                    <a:cubicBezTo>
                      <a:pt x="13944" y="21809"/>
                      <a:pt x="13866" y="21819"/>
                      <a:pt x="13812" y="21819"/>
                    </a:cubicBezTo>
                    <a:cubicBezTo>
                      <a:pt x="13711" y="21819"/>
                      <a:pt x="13693" y="21783"/>
                      <a:pt x="13595" y="21783"/>
                    </a:cubicBezTo>
                    <a:cubicBezTo>
                      <a:pt x="13528" y="21783"/>
                      <a:pt x="13423" y="21800"/>
                      <a:pt x="13229" y="21856"/>
                    </a:cubicBezTo>
                    <a:cubicBezTo>
                      <a:pt x="12598" y="22040"/>
                      <a:pt x="12730" y="22119"/>
                      <a:pt x="12098" y="22277"/>
                    </a:cubicBezTo>
                    <a:cubicBezTo>
                      <a:pt x="11920" y="22293"/>
                      <a:pt x="11776" y="22301"/>
                      <a:pt x="11661" y="22301"/>
                    </a:cubicBezTo>
                    <a:cubicBezTo>
                      <a:pt x="10843" y="22301"/>
                      <a:pt x="11461" y="21926"/>
                      <a:pt x="11230" y="21672"/>
                    </a:cubicBezTo>
                    <a:cubicBezTo>
                      <a:pt x="11441" y="21593"/>
                      <a:pt x="11625" y="21541"/>
                      <a:pt x="11835" y="21541"/>
                    </a:cubicBezTo>
                    <a:cubicBezTo>
                      <a:pt x="11678" y="21488"/>
                      <a:pt x="11152" y="21330"/>
                      <a:pt x="12125" y="21120"/>
                    </a:cubicBezTo>
                    <a:lnTo>
                      <a:pt x="12125" y="21120"/>
                    </a:lnTo>
                    <a:cubicBezTo>
                      <a:pt x="12572" y="21199"/>
                      <a:pt x="12072" y="21199"/>
                      <a:pt x="11993" y="21330"/>
                    </a:cubicBezTo>
                    <a:cubicBezTo>
                      <a:pt x="12467" y="21304"/>
                      <a:pt x="12940" y="21146"/>
                      <a:pt x="13334" y="20883"/>
                    </a:cubicBezTo>
                    <a:cubicBezTo>
                      <a:pt x="13700" y="20883"/>
                      <a:pt x="14453" y="20725"/>
                      <a:pt x="14830" y="20725"/>
                    </a:cubicBezTo>
                    <a:cubicBezTo>
                      <a:pt x="14914" y="20725"/>
                      <a:pt x="14979" y="20732"/>
                      <a:pt x="15018" y="20752"/>
                    </a:cubicBezTo>
                    <a:cubicBezTo>
                      <a:pt x="15018" y="20673"/>
                      <a:pt x="15097" y="20594"/>
                      <a:pt x="15360" y="20515"/>
                    </a:cubicBezTo>
                    <a:cubicBezTo>
                      <a:pt x="15527" y="20485"/>
                      <a:pt x="15636" y="20482"/>
                      <a:pt x="15736" y="20482"/>
                    </a:cubicBezTo>
                    <a:cubicBezTo>
                      <a:pt x="15770" y="20482"/>
                      <a:pt x="15803" y="20482"/>
                      <a:pt x="15836" y="20482"/>
                    </a:cubicBezTo>
                    <a:cubicBezTo>
                      <a:pt x="15971" y="20482"/>
                      <a:pt x="16122" y="20475"/>
                      <a:pt x="16412" y="20410"/>
                    </a:cubicBezTo>
                    <a:cubicBezTo>
                      <a:pt x="16122" y="20331"/>
                      <a:pt x="16227" y="20147"/>
                      <a:pt x="16648" y="19857"/>
                    </a:cubicBezTo>
                    <a:lnTo>
                      <a:pt x="16648" y="19857"/>
                    </a:lnTo>
                    <a:cubicBezTo>
                      <a:pt x="16349" y="19932"/>
                      <a:pt x="16159" y="19960"/>
                      <a:pt x="16041" y="19960"/>
                    </a:cubicBezTo>
                    <a:cubicBezTo>
                      <a:pt x="15744" y="19960"/>
                      <a:pt x="15908" y="19782"/>
                      <a:pt x="15964" y="19726"/>
                    </a:cubicBezTo>
                    <a:cubicBezTo>
                      <a:pt x="16138" y="19693"/>
                      <a:pt x="16270" y="19678"/>
                      <a:pt x="16363" y="19678"/>
                    </a:cubicBezTo>
                    <a:cubicBezTo>
                      <a:pt x="16566" y="19678"/>
                      <a:pt x="16582" y="19749"/>
                      <a:pt x="16438" y="19857"/>
                    </a:cubicBezTo>
                    <a:cubicBezTo>
                      <a:pt x="16705" y="19776"/>
                      <a:pt x="16838" y="19753"/>
                      <a:pt x="16914" y="19753"/>
                    </a:cubicBezTo>
                    <a:cubicBezTo>
                      <a:pt x="17020" y="19753"/>
                      <a:pt x="17017" y="19798"/>
                      <a:pt x="17116" y="19798"/>
                    </a:cubicBezTo>
                    <a:cubicBezTo>
                      <a:pt x="17177" y="19798"/>
                      <a:pt x="17277" y="19781"/>
                      <a:pt x="17464" y="19726"/>
                    </a:cubicBezTo>
                    <a:cubicBezTo>
                      <a:pt x="17700" y="19515"/>
                      <a:pt x="15123" y="19726"/>
                      <a:pt x="16832" y="19121"/>
                    </a:cubicBezTo>
                    <a:lnTo>
                      <a:pt x="16832" y="19121"/>
                    </a:lnTo>
                    <a:cubicBezTo>
                      <a:pt x="16717" y="19337"/>
                      <a:pt x="17005" y="19372"/>
                      <a:pt x="17362" y="19372"/>
                    </a:cubicBezTo>
                    <a:cubicBezTo>
                      <a:pt x="17529" y="19372"/>
                      <a:pt x="17711" y="19364"/>
                      <a:pt x="17875" y="19364"/>
                    </a:cubicBezTo>
                    <a:cubicBezTo>
                      <a:pt x="17999" y="19364"/>
                      <a:pt x="18113" y="19368"/>
                      <a:pt x="18200" y="19384"/>
                    </a:cubicBezTo>
                    <a:cubicBezTo>
                      <a:pt x="19410" y="19147"/>
                      <a:pt x="19883" y="18963"/>
                      <a:pt x="20120" y="18805"/>
                    </a:cubicBezTo>
                    <a:lnTo>
                      <a:pt x="20120" y="18805"/>
                    </a:lnTo>
                    <a:lnTo>
                      <a:pt x="19568" y="18937"/>
                    </a:lnTo>
                    <a:cubicBezTo>
                      <a:pt x="19436" y="18884"/>
                      <a:pt x="19646" y="18832"/>
                      <a:pt x="19699" y="18753"/>
                    </a:cubicBezTo>
                    <a:cubicBezTo>
                      <a:pt x="19883" y="18726"/>
                      <a:pt x="20067" y="18700"/>
                      <a:pt x="20094" y="18648"/>
                    </a:cubicBezTo>
                    <a:cubicBezTo>
                      <a:pt x="20183" y="18629"/>
                      <a:pt x="20235" y="18621"/>
                      <a:pt x="20260" y="18621"/>
                    </a:cubicBezTo>
                    <a:cubicBezTo>
                      <a:pt x="20376" y="18621"/>
                      <a:pt x="19947" y="18784"/>
                      <a:pt x="20120" y="18805"/>
                    </a:cubicBezTo>
                    <a:cubicBezTo>
                      <a:pt x="20409" y="18595"/>
                      <a:pt x="20330" y="18411"/>
                      <a:pt x="20777" y="18174"/>
                    </a:cubicBezTo>
                    <a:cubicBezTo>
                      <a:pt x="20409" y="17937"/>
                      <a:pt x="21409" y="17201"/>
                      <a:pt x="20646" y="17148"/>
                    </a:cubicBezTo>
                    <a:lnTo>
                      <a:pt x="20646" y="17148"/>
                    </a:lnTo>
                    <a:cubicBezTo>
                      <a:pt x="20435" y="17306"/>
                      <a:pt x="20883" y="17464"/>
                      <a:pt x="19778" y="17780"/>
                    </a:cubicBezTo>
                    <a:cubicBezTo>
                      <a:pt x="19638" y="17802"/>
                      <a:pt x="19546" y="17811"/>
                      <a:pt x="19487" y="17811"/>
                    </a:cubicBezTo>
                    <a:cubicBezTo>
                      <a:pt x="19197" y="17811"/>
                      <a:pt x="19768" y="17580"/>
                      <a:pt x="19575" y="17580"/>
                    </a:cubicBezTo>
                    <a:cubicBezTo>
                      <a:pt x="19531" y="17580"/>
                      <a:pt x="19447" y="17592"/>
                      <a:pt x="19305" y="17622"/>
                    </a:cubicBezTo>
                    <a:cubicBezTo>
                      <a:pt x="19094" y="17859"/>
                      <a:pt x="19594" y="17806"/>
                      <a:pt x="18805" y="18069"/>
                    </a:cubicBezTo>
                    <a:cubicBezTo>
                      <a:pt x="18805" y="18058"/>
                      <a:pt x="18790" y="18054"/>
                      <a:pt x="18767" y="18054"/>
                    </a:cubicBezTo>
                    <a:cubicBezTo>
                      <a:pt x="18689" y="18054"/>
                      <a:pt x="18510" y="18100"/>
                      <a:pt x="18421" y="18100"/>
                    </a:cubicBezTo>
                    <a:cubicBezTo>
                      <a:pt x="18406" y="18100"/>
                      <a:pt x="18393" y="18098"/>
                      <a:pt x="18384" y="18095"/>
                    </a:cubicBezTo>
                    <a:cubicBezTo>
                      <a:pt x="18726" y="17806"/>
                      <a:pt x="19120" y="17596"/>
                      <a:pt x="19568" y="17490"/>
                    </a:cubicBezTo>
                    <a:lnTo>
                      <a:pt x="19568" y="17490"/>
                    </a:lnTo>
                    <a:cubicBezTo>
                      <a:pt x="19528" y="17499"/>
                      <a:pt x="19505" y="17503"/>
                      <a:pt x="19494" y="17503"/>
                    </a:cubicBezTo>
                    <a:cubicBezTo>
                      <a:pt x="19425" y="17503"/>
                      <a:pt x="19771" y="17367"/>
                      <a:pt x="19672" y="17367"/>
                    </a:cubicBezTo>
                    <a:cubicBezTo>
                      <a:pt x="19642" y="17367"/>
                      <a:pt x="19571" y="17379"/>
                      <a:pt x="19436" y="17411"/>
                    </a:cubicBezTo>
                    <a:cubicBezTo>
                      <a:pt x="19147" y="17543"/>
                      <a:pt x="18805" y="17648"/>
                      <a:pt x="18489" y="17727"/>
                    </a:cubicBezTo>
                    <a:cubicBezTo>
                      <a:pt x="18594" y="17885"/>
                      <a:pt x="18331" y="18069"/>
                      <a:pt x="17595" y="18306"/>
                    </a:cubicBezTo>
                    <a:cubicBezTo>
                      <a:pt x="16596" y="18306"/>
                      <a:pt x="17322" y="17915"/>
                      <a:pt x="16560" y="17915"/>
                    </a:cubicBezTo>
                    <a:cubicBezTo>
                      <a:pt x="16460" y="17915"/>
                      <a:pt x="16334" y="17922"/>
                      <a:pt x="16175" y="17937"/>
                    </a:cubicBezTo>
                    <a:cubicBezTo>
                      <a:pt x="16579" y="17811"/>
                      <a:pt x="16886" y="17515"/>
                      <a:pt x="16514" y="17515"/>
                    </a:cubicBezTo>
                    <a:cubicBezTo>
                      <a:pt x="16498" y="17515"/>
                      <a:pt x="16482" y="17516"/>
                      <a:pt x="16464" y="17517"/>
                    </a:cubicBezTo>
                    <a:cubicBezTo>
                      <a:pt x="16517" y="17569"/>
                      <a:pt x="16306" y="17648"/>
                      <a:pt x="15912" y="17727"/>
                    </a:cubicBezTo>
                    <a:cubicBezTo>
                      <a:pt x="16569" y="17017"/>
                      <a:pt x="16359" y="16754"/>
                      <a:pt x="16464" y="16228"/>
                    </a:cubicBezTo>
                    <a:cubicBezTo>
                      <a:pt x="16510" y="16226"/>
                      <a:pt x="16551" y="16225"/>
                      <a:pt x="16587" y="16225"/>
                    </a:cubicBezTo>
                    <a:cubicBezTo>
                      <a:pt x="17033" y="16225"/>
                      <a:pt x="16834" y="16365"/>
                      <a:pt x="17174" y="16438"/>
                    </a:cubicBezTo>
                    <a:cubicBezTo>
                      <a:pt x="17464" y="16228"/>
                      <a:pt x="17753" y="16070"/>
                      <a:pt x="18095" y="15965"/>
                    </a:cubicBezTo>
                    <a:cubicBezTo>
                      <a:pt x="18174" y="15969"/>
                      <a:pt x="18253" y="15971"/>
                      <a:pt x="18333" y="15971"/>
                    </a:cubicBezTo>
                    <a:cubicBezTo>
                      <a:pt x="18734" y="15971"/>
                      <a:pt x="19147" y="15917"/>
                      <a:pt x="19541" y="15807"/>
                    </a:cubicBezTo>
                    <a:cubicBezTo>
                      <a:pt x="19752" y="15965"/>
                      <a:pt x="20541" y="15912"/>
                      <a:pt x="20120" y="16254"/>
                    </a:cubicBezTo>
                    <a:cubicBezTo>
                      <a:pt x="20961" y="15965"/>
                      <a:pt x="20435" y="15912"/>
                      <a:pt x="20199" y="15833"/>
                    </a:cubicBezTo>
                    <a:cubicBezTo>
                      <a:pt x="20330" y="15807"/>
                      <a:pt x="20462" y="15755"/>
                      <a:pt x="20567" y="15702"/>
                    </a:cubicBezTo>
                    <a:cubicBezTo>
                      <a:pt x="21698" y="15597"/>
                      <a:pt x="22539" y="15307"/>
                      <a:pt x="24144" y="14834"/>
                    </a:cubicBezTo>
                    <a:lnTo>
                      <a:pt x="24144" y="14834"/>
                    </a:lnTo>
                    <a:cubicBezTo>
                      <a:pt x="25432" y="15307"/>
                      <a:pt x="23276" y="16517"/>
                      <a:pt x="24670" y="16964"/>
                    </a:cubicBezTo>
                    <a:cubicBezTo>
                      <a:pt x="24565" y="17254"/>
                      <a:pt x="23565" y="17806"/>
                      <a:pt x="24012" y="18122"/>
                    </a:cubicBezTo>
                    <a:cubicBezTo>
                      <a:pt x="23513" y="18227"/>
                      <a:pt x="23591" y="18279"/>
                      <a:pt x="23013" y="18411"/>
                    </a:cubicBezTo>
                    <a:cubicBezTo>
                      <a:pt x="23591" y="18595"/>
                      <a:pt x="23092" y="19042"/>
                      <a:pt x="22487" y="19410"/>
                    </a:cubicBezTo>
                    <a:cubicBezTo>
                      <a:pt x="22719" y="19361"/>
                      <a:pt x="22863" y="19341"/>
                      <a:pt x="22946" y="19341"/>
                    </a:cubicBezTo>
                    <a:cubicBezTo>
                      <a:pt x="23341" y="19341"/>
                      <a:pt x="22329" y="19805"/>
                      <a:pt x="22795" y="19805"/>
                    </a:cubicBezTo>
                    <a:cubicBezTo>
                      <a:pt x="22806" y="19805"/>
                      <a:pt x="22817" y="19805"/>
                      <a:pt x="22829" y="19805"/>
                    </a:cubicBezTo>
                    <a:lnTo>
                      <a:pt x="22829" y="19805"/>
                    </a:lnTo>
                    <a:cubicBezTo>
                      <a:pt x="22645" y="19884"/>
                      <a:pt x="22434" y="19910"/>
                      <a:pt x="22224" y="19936"/>
                    </a:cubicBezTo>
                    <a:cubicBezTo>
                      <a:pt x="22246" y="19936"/>
                      <a:pt x="22267" y="19936"/>
                      <a:pt x="22287" y="19936"/>
                    </a:cubicBezTo>
                    <a:cubicBezTo>
                      <a:pt x="23485" y="19936"/>
                      <a:pt x="21106" y="20701"/>
                      <a:pt x="21908" y="20857"/>
                    </a:cubicBezTo>
                    <a:cubicBezTo>
                      <a:pt x="21987" y="20673"/>
                      <a:pt x="23013" y="20725"/>
                      <a:pt x="22829" y="20489"/>
                    </a:cubicBezTo>
                    <a:lnTo>
                      <a:pt x="22829" y="20489"/>
                    </a:lnTo>
                    <a:cubicBezTo>
                      <a:pt x="22451" y="20533"/>
                      <a:pt x="22205" y="20690"/>
                      <a:pt x="22090" y="20690"/>
                    </a:cubicBezTo>
                    <a:cubicBezTo>
                      <a:pt x="22069" y="20690"/>
                      <a:pt x="22052" y="20685"/>
                      <a:pt x="22040" y="20673"/>
                    </a:cubicBezTo>
                    <a:cubicBezTo>
                      <a:pt x="23250" y="20383"/>
                      <a:pt x="22908" y="20147"/>
                      <a:pt x="23907" y="19805"/>
                    </a:cubicBezTo>
                    <a:lnTo>
                      <a:pt x="23907" y="19805"/>
                    </a:lnTo>
                    <a:cubicBezTo>
                      <a:pt x="23818" y="19811"/>
                      <a:pt x="23741" y="19813"/>
                      <a:pt x="23676" y="19813"/>
                    </a:cubicBezTo>
                    <a:cubicBezTo>
                      <a:pt x="22868" y="19813"/>
                      <a:pt x="23719" y="19388"/>
                      <a:pt x="23670" y="19121"/>
                    </a:cubicBezTo>
                    <a:cubicBezTo>
                      <a:pt x="24037" y="18999"/>
                      <a:pt x="25085" y="18695"/>
                      <a:pt x="24724" y="18695"/>
                    </a:cubicBezTo>
                    <a:cubicBezTo>
                      <a:pt x="24697" y="18695"/>
                      <a:pt x="24662" y="18696"/>
                      <a:pt x="24617" y="18700"/>
                    </a:cubicBezTo>
                    <a:cubicBezTo>
                      <a:pt x="24749" y="18832"/>
                      <a:pt x="23907" y="18858"/>
                      <a:pt x="23618" y="18911"/>
                    </a:cubicBezTo>
                    <a:cubicBezTo>
                      <a:pt x="23539" y="18700"/>
                      <a:pt x="24091" y="18358"/>
                      <a:pt x="24223" y="18148"/>
                    </a:cubicBezTo>
                    <a:cubicBezTo>
                      <a:pt x="24596" y="18086"/>
                      <a:pt x="24773" y="18056"/>
                      <a:pt x="24839" y="18056"/>
                    </a:cubicBezTo>
                    <a:cubicBezTo>
                      <a:pt x="24941" y="18056"/>
                      <a:pt x="24781" y="18126"/>
                      <a:pt x="24670" y="18253"/>
                    </a:cubicBezTo>
                    <a:cubicBezTo>
                      <a:pt x="25064" y="18148"/>
                      <a:pt x="25485" y="18043"/>
                      <a:pt x="25880" y="17964"/>
                    </a:cubicBezTo>
                    <a:cubicBezTo>
                      <a:pt x="25962" y="17858"/>
                      <a:pt x="25887" y="17831"/>
                      <a:pt x="25756" y="17831"/>
                    </a:cubicBezTo>
                    <a:cubicBezTo>
                      <a:pt x="25617" y="17831"/>
                      <a:pt x="25414" y="17862"/>
                      <a:pt x="25267" y="17862"/>
                    </a:cubicBezTo>
                    <a:cubicBezTo>
                      <a:pt x="25241" y="17862"/>
                      <a:pt x="25217" y="17861"/>
                      <a:pt x="25196" y="17859"/>
                    </a:cubicBezTo>
                    <a:cubicBezTo>
                      <a:pt x="26537" y="17596"/>
                      <a:pt x="25564" y="17333"/>
                      <a:pt x="26169" y="17043"/>
                    </a:cubicBezTo>
                    <a:lnTo>
                      <a:pt x="26169" y="17043"/>
                    </a:lnTo>
                    <a:cubicBezTo>
                      <a:pt x="25943" y="17100"/>
                      <a:pt x="25778" y="17126"/>
                      <a:pt x="25678" y="17126"/>
                    </a:cubicBezTo>
                    <a:cubicBezTo>
                      <a:pt x="25591" y="17126"/>
                      <a:pt x="25552" y="17106"/>
                      <a:pt x="25564" y="17070"/>
                    </a:cubicBezTo>
                    <a:cubicBezTo>
                      <a:pt x="25748" y="17043"/>
                      <a:pt x="25958" y="16991"/>
                      <a:pt x="26143" y="16938"/>
                    </a:cubicBezTo>
                    <a:cubicBezTo>
                      <a:pt x="25880" y="16254"/>
                      <a:pt x="25012" y="15781"/>
                      <a:pt x="25275" y="15044"/>
                    </a:cubicBezTo>
                    <a:cubicBezTo>
                      <a:pt x="24565" y="14992"/>
                      <a:pt x="23776" y="14545"/>
                      <a:pt x="25801" y="14071"/>
                    </a:cubicBezTo>
                    <a:cubicBezTo>
                      <a:pt x="26616" y="13046"/>
                      <a:pt x="25485" y="12493"/>
                      <a:pt x="25801" y="11520"/>
                    </a:cubicBezTo>
                    <a:cubicBezTo>
                      <a:pt x="24749" y="11520"/>
                      <a:pt x="24828" y="11126"/>
                      <a:pt x="25117" y="10784"/>
                    </a:cubicBezTo>
                    <a:lnTo>
                      <a:pt x="25117" y="10784"/>
                    </a:lnTo>
                    <a:cubicBezTo>
                      <a:pt x="25101" y="10792"/>
                      <a:pt x="25047" y="10798"/>
                      <a:pt x="24987" y="10798"/>
                    </a:cubicBezTo>
                    <a:cubicBezTo>
                      <a:pt x="24853" y="10798"/>
                      <a:pt x="24690" y="10769"/>
                      <a:pt x="24854" y="10679"/>
                    </a:cubicBezTo>
                    <a:cubicBezTo>
                      <a:pt x="25201" y="10483"/>
                      <a:pt x="25508" y="10413"/>
                      <a:pt x="25754" y="10413"/>
                    </a:cubicBezTo>
                    <a:cubicBezTo>
                      <a:pt x="26105" y="10413"/>
                      <a:pt x="26333" y="10555"/>
                      <a:pt x="26379" y="10679"/>
                    </a:cubicBezTo>
                    <a:cubicBezTo>
                      <a:pt x="26406" y="10521"/>
                      <a:pt x="27721" y="10363"/>
                      <a:pt x="28168" y="10284"/>
                    </a:cubicBezTo>
                    <a:cubicBezTo>
                      <a:pt x="28825" y="10547"/>
                      <a:pt x="28878" y="10889"/>
                      <a:pt x="29535" y="11099"/>
                    </a:cubicBezTo>
                    <a:cubicBezTo>
                      <a:pt x="29483" y="11205"/>
                      <a:pt x="28983" y="11362"/>
                      <a:pt x="29009" y="11468"/>
                    </a:cubicBezTo>
                    <a:cubicBezTo>
                      <a:pt x="29053" y="11465"/>
                      <a:pt x="29092" y="11464"/>
                      <a:pt x="29126" y="11464"/>
                    </a:cubicBezTo>
                    <a:cubicBezTo>
                      <a:pt x="29739" y="11464"/>
                      <a:pt x="28760" y="11895"/>
                      <a:pt x="29009" y="12020"/>
                    </a:cubicBezTo>
                    <a:cubicBezTo>
                      <a:pt x="29043" y="12040"/>
                      <a:pt x="29126" y="12047"/>
                      <a:pt x="29232" y="12047"/>
                    </a:cubicBezTo>
                    <a:cubicBezTo>
                      <a:pt x="29407" y="12047"/>
                      <a:pt x="29642" y="12030"/>
                      <a:pt x="29823" y="12030"/>
                    </a:cubicBezTo>
                    <a:cubicBezTo>
                      <a:pt x="29958" y="12030"/>
                      <a:pt x="30063" y="12039"/>
                      <a:pt x="30088" y="12073"/>
                    </a:cubicBezTo>
                    <a:cubicBezTo>
                      <a:pt x="30140" y="12151"/>
                      <a:pt x="29351" y="12493"/>
                      <a:pt x="29404" y="12599"/>
                    </a:cubicBezTo>
                    <a:cubicBezTo>
                      <a:pt x="29456" y="12704"/>
                      <a:pt x="29798" y="12677"/>
                      <a:pt x="29877" y="12704"/>
                    </a:cubicBezTo>
                    <a:lnTo>
                      <a:pt x="29798" y="12704"/>
                    </a:lnTo>
                    <a:lnTo>
                      <a:pt x="29667" y="12730"/>
                    </a:lnTo>
                    <a:cubicBezTo>
                      <a:pt x="29614" y="12756"/>
                      <a:pt x="29535" y="12756"/>
                      <a:pt x="29456" y="12756"/>
                    </a:cubicBezTo>
                    <a:cubicBezTo>
                      <a:pt x="29509" y="12862"/>
                      <a:pt x="30088" y="12783"/>
                      <a:pt x="30140" y="12862"/>
                    </a:cubicBezTo>
                    <a:cubicBezTo>
                      <a:pt x="30140" y="12862"/>
                      <a:pt x="29588" y="13046"/>
                      <a:pt x="29562" y="13046"/>
                    </a:cubicBezTo>
                    <a:cubicBezTo>
                      <a:pt x="29272" y="13282"/>
                      <a:pt x="30377" y="13151"/>
                      <a:pt x="30508" y="13282"/>
                    </a:cubicBezTo>
                    <a:cubicBezTo>
                      <a:pt x="29956" y="13545"/>
                      <a:pt x="29562" y="13388"/>
                      <a:pt x="29509" y="13572"/>
                    </a:cubicBezTo>
                    <a:cubicBezTo>
                      <a:pt x="29716" y="13522"/>
                      <a:pt x="29855" y="13506"/>
                      <a:pt x="29962" y="13506"/>
                    </a:cubicBezTo>
                    <a:cubicBezTo>
                      <a:pt x="30151" y="13506"/>
                      <a:pt x="30243" y="13555"/>
                      <a:pt x="30432" y="13555"/>
                    </a:cubicBezTo>
                    <a:cubicBezTo>
                      <a:pt x="30477" y="13555"/>
                      <a:pt x="30528" y="13552"/>
                      <a:pt x="30587" y="13545"/>
                    </a:cubicBezTo>
                    <a:lnTo>
                      <a:pt x="30587" y="13545"/>
                    </a:lnTo>
                    <a:cubicBezTo>
                      <a:pt x="29509" y="13914"/>
                      <a:pt x="30824" y="13914"/>
                      <a:pt x="29719" y="14150"/>
                    </a:cubicBezTo>
                    <a:cubicBezTo>
                      <a:pt x="30166" y="14308"/>
                      <a:pt x="30798" y="14624"/>
                      <a:pt x="30824" y="14860"/>
                    </a:cubicBezTo>
                    <a:cubicBezTo>
                      <a:pt x="31008" y="14755"/>
                      <a:pt x="31192" y="14703"/>
                      <a:pt x="31403" y="14676"/>
                    </a:cubicBezTo>
                    <a:cubicBezTo>
                      <a:pt x="31481" y="14939"/>
                      <a:pt x="31508" y="15044"/>
                      <a:pt x="31955" y="15071"/>
                    </a:cubicBezTo>
                    <a:cubicBezTo>
                      <a:pt x="31771" y="15123"/>
                      <a:pt x="31718" y="15123"/>
                      <a:pt x="31560" y="15150"/>
                    </a:cubicBezTo>
                    <a:cubicBezTo>
                      <a:pt x="31823" y="15518"/>
                      <a:pt x="32060" y="15833"/>
                      <a:pt x="31902" y="16149"/>
                    </a:cubicBezTo>
                    <a:cubicBezTo>
                      <a:pt x="32192" y="16123"/>
                      <a:pt x="32533" y="16070"/>
                      <a:pt x="32744" y="16070"/>
                    </a:cubicBezTo>
                    <a:cubicBezTo>
                      <a:pt x="32457" y="16206"/>
                      <a:pt x="32413" y="16246"/>
                      <a:pt x="32521" y="16246"/>
                    </a:cubicBezTo>
                    <a:cubicBezTo>
                      <a:pt x="32602" y="16246"/>
                      <a:pt x="32767" y="16224"/>
                      <a:pt x="32981" y="16202"/>
                    </a:cubicBezTo>
                    <a:lnTo>
                      <a:pt x="32981" y="16202"/>
                    </a:lnTo>
                    <a:cubicBezTo>
                      <a:pt x="32665" y="16386"/>
                      <a:pt x="31850" y="16544"/>
                      <a:pt x="32244" y="16544"/>
                    </a:cubicBezTo>
                    <a:cubicBezTo>
                      <a:pt x="32371" y="16468"/>
                      <a:pt x="32515" y="16428"/>
                      <a:pt x="32661" y="16428"/>
                    </a:cubicBezTo>
                    <a:cubicBezTo>
                      <a:pt x="32818" y="16428"/>
                      <a:pt x="32975" y="16474"/>
                      <a:pt x="33112" y="16570"/>
                    </a:cubicBezTo>
                    <a:cubicBezTo>
                      <a:pt x="32718" y="16649"/>
                      <a:pt x="32902" y="16728"/>
                      <a:pt x="32349" y="16833"/>
                    </a:cubicBezTo>
                    <a:cubicBezTo>
                      <a:pt x="32217" y="16870"/>
                      <a:pt x="32138" y="16882"/>
                      <a:pt x="32085" y="16882"/>
                    </a:cubicBezTo>
                    <a:cubicBezTo>
                      <a:pt x="31984" y="16882"/>
                      <a:pt x="31977" y="16839"/>
                      <a:pt x="31874" y="16839"/>
                    </a:cubicBezTo>
                    <a:cubicBezTo>
                      <a:pt x="31837" y="16839"/>
                      <a:pt x="31788" y="16844"/>
                      <a:pt x="31718" y="16859"/>
                    </a:cubicBezTo>
                    <a:cubicBezTo>
                      <a:pt x="31765" y="16943"/>
                      <a:pt x="31868" y="16977"/>
                      <a:pt x="32023" y="16977"/>
                    </a:cubicBezTo>
                    <a:cubicBezTo>
                      <a:pt x="32306" y="16977"/>
                      <a:pt x="32764" y="16863"/>
                      <a:pt x="33375" y="16728"/>
                    </a:cubicBezTo>
                    <a:cubicBezTo>
                      <a:pt x="33664" y="16570"/>
                      <a:pt x="33612" y="16412"/>
                      <a:pt x="33875" y="16254"/>
                    </a:cubicBezTo>
                    <a:lnTo>
                      <a:pt x="33875" y="16254"/>
                    </a:lnTo>
                    <a:cubicBezTo>
                      <a:pt x="33695" y="16287"/>
                      <a:pt x="33556" y="16301"/>
                      <a:pt x="33452" y="16301"/>
                    </a:cubicBezTo>
                    <a:cubicBezTo>
                      <a:pt x="32886" y="16301"/>
                      <a:pt x="33335" y="15880"/>
                      <a:pt x="33691" y="15702"/>
                    </a:cubicBezTo>
                    <a:cubicBezTo>
                      <a:pt x="33691" y="15713"/>
                      <a:pt x="33706" y="15717"/>
                      <a:pt x="33731" y="15717"/>
                    </a:cubicBezTo>
                    <a:cubicBezTo>
                      <a:pt x="33815" y="15717"/>
                      <a:pt x="34003" y="15671"/>
                      <a:pt x="34082" y="15671"/>
                    </a:cubicBezTo>
                    <a:cubicBezTo>
                      <a:pt x="34095" y="15671"/>
                      <a:pt x="34105" y="15673"/>
                      <a:pt x="34111" y="15676"/>
                    </a:cubicBezTo>
                    <a:cubicBezTo>
                      <a:pt x="33901" y="15728"/>
                      <a:pt x="33717" y="15781"/>
                      <a:pt x="33533" y="15860"/>
                    </a:cubicBezTo>
                    <a:cubicBezTo>
                      <a:pt x="33646" y="15853"/>
                      <a:pt x="33745" y="15849"/>
                      <a:pt x="33830" y="15849"/>
                    </a:cubicBezTo>
                    <a:cubicBezTo>
                      <a:pt x="34720" y="15849"/>
                      <a:pt x="34212" y="16203"/>
                      <a:pt x="34164" y="16491"/>
                    </a:cubicBezTo>
                    <a:cubicBezTo>
                      <a:pt x="34927" y="16228"/>
                      <a:pt x="34795" y="16412"/>
                      <a:pt x="35584" y="16228"/>
                    </a:cubicBezTo>
                    <a:cubicBezTo>
                      <a:pt x="35453" y="15965"/>
                      <a:pt x="35348" y="15676"/>
                      <a:pt x="35295" y="15386"/>
                    </a:cubicBezTo>
                    <a:cubicBezTo>
                      <a:pt x="35169" y="15470"/>
                      <a:pt x="35042" y="15496"/>
                      <a:pt x="34923" y="15496"/>
                    </a:cubicBezTo>
                    <a:cubicBezTo>
                      <a:pt x="34744" y="15496"/>
                      <a:pt x="34580" y="15439"/>
                      <a:pt x="34453" y="15439"/>
                    </a:cubicBezTo>
                    <a:cubicBezTo>
                      <a:pt x="34707" y="15312"/>
                      <a:pt x="35182" y="14964"/>
                      <a:pt x="34954" y="14964"/>
                    </a:cubicBezTo>
                    <a:cubicBezTo>
                      <a:pt x="34946" y="14964"/>
                      <a:pt x="34937" y="14965"/>
                      <a:pt x="34927" y="14966"/>
                    </a:cubicBezTo>
                    <a:cubicBezTo>
                      <a:pt x="34769" y="15071"/>
                      <a:pt x="34559" y="15123"/>
                      <a:pt x="34348" y="15150"/>
                    </a:cubicBezTo>
                    <a:cubicBezTo>
                      <a:pt x="35190" y="14781"/>
                      <a:pt x="34743" y="14650"/>
                      <a:pt x="34953" y="14361"/>
                    </a:cubicBezTo>
                    <a:lnTo>
                      <a:pt x="34953" y="14361"/>
                    </a:lnTo>
                    <a:cubicBezTo>
                      <a:pt x="34942" y="14468"/>
                      <a:pt x="35010" y="14492"/>
                      <a:pt x="35112" y="14492"/>
                    </a:cubicBezTo>
                    <a:cubicBezTo>
                      <a:pt x="35196" y="14492"/>
                      <a:pt x="35304" y="14475"/>
                      <a:pt x="35410" y="14475"/>
                    </a:cubicBezTo>
                    <a:cubicBezTo>
                      <a:pt x="35490" y="14475"/>
                      <a:pt x="35570" y="14485"/>
                      <a:pt x="35637" y="14518"/>
                    </a:cubicBezTo>
                    <a:cubicBezTo>
                      <a:pt x="35820" y="14313"/>
                      <a:pt x="36023" y="14166"/>
                      <a:pt x="35571" y="14166"/>
                    </a:cubicBezTo>
                    <a:cubicBezTo>
                      <a:pt x="35503" y="14166"/>
                      <a:pt x="35421" y="14170"/>
                      <a:pt x="35321" y="14177"/>
                    </a:cubicBezTo>
                    <a:lnTo>
                      <a:pt x="35900" y="14045"/>
                    </a:lnTo>
                    <a:cubicBezTo>
                      <a:pt x="35137" y="13861"/>
                      <a:pt x="36242" y="12993"/>
                      <a:pt x="35453" y="12730"/>
                    </a:cubicBezTo>
                    <a:cubicBezTo>
                      <a:pt x="35663" y="12677"/>
                      <a:pt x="35847" y="12625"/>
                      <a:pt x="36031" y="12520"/>
                    </a:cubicBezTo>
                    <a:cubicBezTo>
                      <a:pt x="35176" y="12338"/>
                      <a:pt x="36288" y="11441"/>
                      <a:pt x="35488" y="11441"/>
                    </a:cubicBezTo>
                    <a:cubicBezTo>
                      <a:pt x="35477" y="11441"/>
                      <a:pt x="35465" y="11441"/>
                      <a:pt x="35453" y="11441"/>
                    </a:cubicBezTo>
                    <a:cubicBezTo>
                      <a:pt x="35734" y="11361"/>
                      <a:pt x="35958" y="11327"/>
                      <a:pt x="36105" y="11327"/>
                    </a:cubicBezTo>
                    <a:cubicBezTo>
                      <a:pt x="36343" y="11327"/>
                      <a:pt x="36380" y="11416"/>
                      <a:pt x="36137" y="11547"/>
                    </a:cubicBezTo>
                    <a:cubicBezTo>
                      <a:pt x="37504" y="11178"/>
                      <a:pt x="36373" y="11205"/>
                      <a:pt x="36215" y="11152"/>
                    </a:cubicBezTo>
                    <a:cubicBezTo>
                      <a:pt x="36215" y="11152"/>
                      <a:pt x="36610" y="11047"/>
                      <a:pt x="36610" y="11047"/>
                    </a:cubicBezTo>
                    <a:cubicBezTo>
                      <a:pt x="36552" y="11029"/>
                      <a:pt x="36463" y="11024"/>
                      <a:pt x="36358" y="11024"/>
                    </a:cubicBezTo>
                    <a:cubicBezTo>
                      <a:pt x="36140" y="11024"/>
                      <a:pt x="35853" y="11049"/>
                      <a:pt x="35629" y="11049"/>
                    </a:cubicBezTo>
                    <a:cubicBezTo>
                      <a:pt x="35472" y="11049"/>
                      <a:pt x="35346" y="11036"/>
                      <a:pt x="35295" y="10994"/>
                    </a:cubicBezTo>
                    <a:cubicBezTo>
                      <a:pt x="35137" y="10863"/>
                      <a:pt x="36137" y="10495"/>
                      <a:pt x="35716" y="10337"/>
                    </a:cubicBezTo>
                    <a:lnTo>
                      <a:pt x="35716" y="10337"/>
                    </a:lnTo>
                    <a:cubicBezTo>
                      <a:pt x="35517" y="10413"/>
                      <a:pt x="35399" y="10442"/>
                      <a:pt x="35329" y="10442"/>
                    </a:cubicBezTo>
                    <a:cubicBezTo>
                      <a:pt x="35099" y="10442"/>
                      <a:pt x="35399" y="10123"/>
                      <a:pt x="35069" y="10123"/>
                    </a:cubicBezTo>
                    <a:cubicBezTo>
                      <a:pt x="35050" y="10123"/>
                      <a:pt x="35029" y="10124"/>
                      <a:pt x="35006" y="10126"/>
                    </a:cubicBezTo>
                    <a:cubicBezTo>
                      <a:pt x="35012" y="10225"/>
                      <a:pt x="34955" y="10266"/>
                      <a:pt x="34883" y="10266"/>
                    </a:cubicBezTo>
                    <a:cubicBezTo>
                      <a:pt x="34646" y="10266"/>
                      <a:pt x="34237" y="9835"/>
                      <a:pt x="35242" y="9574"/>
                    </a:cubicBezTo>
                    <a:lnTo>
                      <a:pt x="35242" y="9574"/>
                    </a:lnTo>
                    <a:cubicBezTo>
                      <a:pt x="35232" y="9639"/>
                      <a:pt x="35310" y="9655"/>
                      <a:pt x="35418" y="9655"/>
                    </a:cubicBezTo>
                    <a:cubicBezTo>
                      <a:pt x="35524" y="9655"/>
                      <a:pt x="35658" y="9640"/>
                      <a:pt x="35768" y="9640"/>
                    </a:cubicBezTo>
                    <a:cubicBezTo>
                      <a:pt x="35819" y="9640"/>
                      <a:pt x="35865" y="9643"/>
                      <a:pt x="35900" y="9653"/>
                    </a:cubicBezTo>
                    <a:cubicBezTo>
                      <a:pt x="35742" y="9469"/>
                      <a:pt x="36058" y="9495"/>
                      <a:pt x="36847" y="9232"/>
                    </a:cubicBezTo>
                    <a:cubicBezTo>
                      <a:pt x="36557" y="9127"/>
                      <a:pt x="37110" y="8969"/>
                      <a:pt x="37136" y="8838"/>
                    </a:cubicBezTo>
                    <a:lnTo>
                      <a:pt x="37136" y="8838"/>
                    </a:lnTo>
                    <a:cubicBezTo>
                      <a:pt x="36505" y="9022"/>
                      <a:pt x="36636" y="9153"/>
                      <a:pt x="36215" y="9337"/>
                    </a:cubicBezTo>
                    <a:cubicBezTo>
                      <a:pt x="36215" y="9258"/>
                      <a:pt x="36110" y="9258"/>
                      <a:pt x="35979" y="9258"/>
                    </a:cubicBezTo>
                    <a:cubicBezTo>
                      <a:pt x="36154" y="9149"/>
                      <a:pt x="36859" y="8911"/>
                      <a:pt x="36602" y="8911"/>
                    </a:cubicBezTo>
                    <a:cubicBezTo>
                      <a:pt x="36551" y="8911"/>
                      <a:pt x="36461" y="8921"/>
                      <a:pt x="36321" y="8943"/>
                    </a:cubicBezTo>
                    <a:cubicBezTo>
                      <a:pt x="36584" y="8890"/>
                      <a:pt x="36847" y="8785"/>
                      <a:pt x="37083" y="8706"/>
                    </a:cubicBezTo>
                    <a:cubicBezTo>
                      <a:pt x="37741" y="9180"/>
                      <a:pt x="38135" y="9311"/>
                      <a:pt x="37557" y="10074"/>
                    </a:cubicBezTo>
                    <a:cubicBezTo>
                      <a:pt x="38267" y="10232"/>
                      <a:pt x="37110" y="10915"/>
                      <a:pt x="38319" y="10994"/>
                    </a:cubicBezTo>
                    <a:cubicBezTo>
                      <a:pt x="37925" y="11099"/>
                      <a:pt x="38214" y="11152"/>
                      <a:pt x="37741" y="11257"/>
                    </a:cubicBezTo>
                    <a:cubicBezTo>
                      <a:pt x="38477" y="11599"/>
                      <a:pt x="36584" y="12572"/>
                      <a:pt x="38214" y="12599"/>
                    </a:cubicBezTo>
                    <a:cubicBezTo>
                      <a:pt x="38214" y="12467"/>
                      <a:pt x="37951" y="12388"/>
                      <a:pt x="38504" y="12230"/>
                    </a:cubicBezTo>
                    <a:lnTo>
                      <a:pt x="38504" y="12230"/>
                    </a:lnTo>
                    <a:cubicBezTo>
                      <a:pt x="38504" y="12362"/>
                      <a:pt x="39371" y="12704"/>
                      <a:pt x="37899" y="12940"/>
                    </a:cubicBezTo>
                    <a:cubicBezTo>
                      <a:pt x="38056" y="13019"/>
                      <a:pt x="38214" y="13046"/>
                      <a:pt x="38188" y="13203"/>
                    </a:cubicBezTo>
                    <a:cubicBezTo>
                      <a:pt x="39056" y="13046"/>
                      <a:pt x="38162" y="12993"/>
                      <a:pt x="38714" y="12862"/>
                    </a:cubicBezTo>
                    <a:lnTo>
                      <a:pt x="38714" y="12862"/>
                    </a:lnTo>
                    <a:cubicBezTo>
                      <a:pt x="38872" y="13019"/>
                      <a:pt x="39371" y="13282"/>
                      <a:pt x="38372" y="13677"/>
                    </a:cubicBezTo>
                    <a:cubicBezTo>
                      <a:pt x="38635" y="14334"/>
                      <a:pt x="39082" y="14781"/>
                      <a:pt x="38109" y="15518"/>
                    </a:cubicBezTo>
                    <a:cubicBezTo>
                      <a:pt x="38331" y="15467"/>
                      <a:pt x="38436" y="15446"/>
                      <a:pt x="38465" y="15446"/>
                    </a:cubicBezTo>
                    <a:cubicBezTo>
                      <a:pt x="38571" y="15446"/>
                      <a:pt x="37685" y="15713"/>
                      <a:pt x="37767" y="15755"/>
                    </a:cubicBezTo>
                    <a:cubicBezTo>
                      <a:pt x="37780" y="15756"/>
                      <a:pt x="37793" y="15756"/>
                      <a:pt x="37807" y="15756"/>
                    </a:cubicBezTo>
                    <a:cubicBezTo>
                      <a:pt x="38086" y="15756"/>
                      <a:pt x="38613" y="15538"/>
                      <a:pt x="38741" y="15538"/>
                    </a:cubicBezTo>
                    <a:cubicBezTo>
                      <a:pt x="38754" y="15538"/>
                      <a:pt x="38762" y="15540"/>
                      <a:pt x="38767" y="15544"/>
                    </a:cubicBezTo>
                    <a:cubicBezTo>
                      <a:pt x="38785" y="15572"/>
                      <a:pt x="38814" y="15580"/>
                      <a:pt x="38844" y="15580"/>
                    </a:cubicBezTo>
                    <a:cubicBezTo>
                      <a:pt x="38886" y="15580"/>
                      <a:pt x="38931" y="15565"/>
                      <a:pt x="38958" y="15565"/>
                    </a:cubicBezTo>
                    <a:cubicBezTo>
                      <a:pt x="38966" y="15565"/>
                      <a:pt x="38973" y="15566"/>
                      <a:pt x="38977" y="15570"/>
                    </a:cubicBezTo>
                    <a:cubicBezTo>
                      <a:pt x="39214" y="15676"/>
                      <a:pt x="38556" y="15833"/>
                      <a:pt x="38451" y="15939"/>
                    </a:cubicBezTo>
                    <a:cubicBezTo>
                      <a:pt x="38538" y="15927"/>
                      <a:pt x="38608" y="15921"/>
                      <a:pt x="38666" y="15921"/>
                    </a:cubicBezTo>
                    <a:cubicBezTo>
                      <a:pt x="38995" y="15921"/>
                      <a:pt x="38910" y="16094"/>
                      <a:pt x="38977" y="16228"/>
                    </a:cubicBezTo>
                    <a:cubicBezTo>
                      <a:pt x="37504" y="16596"/>
                      <a:pt x="38530" y="16649"/>
                      <a:pt x="38530" y="16807"/>
                    </a:cubicBezTo>
                    <a:cubicBezTo>
                      <a:pt x="38530" y="17464"/>
                      <a:pt x="38083" y="18437"/>
                      <a:pt x="38346" y="18884"/>
                    </a:cubicBezTo>
                    <a:cubicBezTo>
                      <a:pt x="38793" y="18385"/>
                      <a:pt x="38267" y="18358"/>
                      <a:pt x="39082" y="17832"/>
                    </a:cubicBezTo>
                    <a:cubicBezTo>
                      <a:pt x="38135" y="17596"/>
                      <a:pt x="39135" y="16754"/>
                      <a:pt x="38793" y="16307"/>
                    </a:cubicBezTo>
                    <a:cubicBezTo>
                      <a:pt x="39293" y="16175"/>
                      <a:pt x="39398" y="16096"/>
                      <a:pt x="39766" y="15965"/>
                    </a:cubicBezTo>
                    <a:cubicBezTo>
                      <a:pt x="39802" y="15962"/>
                      <a:pt x="39833" y="15961"/>
                      <a:pt x="39862" y="15961"/>
                    </a:cubicBezTo>
                    <a:cubicBezTo>
                      <a:pt x="40062" y="15961"/>
                      <a:pt x="40127" y="16022"/>
                      <a:pt x="40327" y="16022"/>
                    </a:cubicBezTo>
                    <a:cubicBezTo>
                      <a:pt x="40356" y="16022"/>
                      <a:pt x="40388" y="16020"/>
                      <a:pt x="40423" y="16018"/>
                    </a:cubicBezTo>
                    <a:cubicBezTo>
                      <a:pt x="40792" y="15781"/>
                      <a:pt x="39424" y="15676"/>
                      <a:pt x="40555" y="15123"/>
                    </a:cubicBezTo>
                    <a:lnTo>
                      <a:pt x="40555" y="15123"/>
                    </a:lnTo>
                    <a:cubicBezTo>
                      <a:pt x="40386" y="15164"/>
                      <a:pt x="40283" y="15180"/>
                      <a:pt x="40224" y="15180"/>
                    </a:cubicBezTo>
                    <a:cubicBezTo>
                      <a:pt x="40054" y="15180"/>
                      <a:pt x="40253" y="15044"/>
                      <a:pt x="40292" y="14966"/>
                    </a:cubicBezTo>
                    <a:lnTo>
                      <a:pt x="40292" y="14966"/>
                    </a:lnTo>
                    <a:cubicBezTo>
                      <a:pt x="40085" y="14997"/>
                      <a:pt x="39907" y="15011"/>
                      <a:pt x="39753" y="15011"/>
                    </a:cubicBezTo>
                    <a:cubicBezTo>
                      <a:pt x="38874" y="15011"/>
                      <a:pt x="38824" y="14554"/>
                      <a:pt x="39003" y="14308"/>
                    </a:cubicBezTo>
                    <a:cubicBezTo>
                      <a:pt x="39037" y="14301"/>
                      <a:pt x="39066" y="14297"/>
                      <a:pt x="39091" y="14297"/>
                    </a:cubicBezTo>
                    <a:cubicBezTo>
                      <a:pt x="39281" y="14297"/>
                      <a:pt x="39219" y="14489"/>
                      <a:pt x="39335" y="14489"/>
                    </a:cubicBezTo>
                    <a:cubicBezTo>
                      <a:pt x="39366" y="14489"/>
                      <a:pt x="39411" y="14475"/>
                      <a:pt x="39477" y="14440"/>
                    </a:cubicBezTo>
                    <a:cubicBezTo>
                      <a:pt x="39450" y="14308"/>
                      <a:pt x="39371" y="14203"/>
                      <a:pt x="40003" y="14071"/>
                    </a:cubicBezTo>
                    <a:lnTo>
                      <a:pt x="40003" y="14071"/>
                    </a:lnTo>
                    <a:cubicBezTo>
                      <a:pt x="40110" y="14093"/>
                      <a:pt x="39918" y="14256"/>
                      <a:pt x="40091" y="14256"/>
                    </a:cubicBezTo>
                    <a:cubicBezTo>
                      <a:pt x="40129" y="14256"/>
                      <a:pt x="40185" y="14248"/>
                      <a:pt x="40266" y="14229"/>
                    </a:cubicBezTo>
                    <a:cubicBezTo>
                      <a:pt x="40529" y="14045"/>
                      <a:pt x="40082" y="13887"/>
                      <a:pt x="41370" y="13651"/>
                    </a:cubicBezTo>
                    <a:cubicBezTo>
                      <a:pt x="41386" y="13609"/>
                      <a:pt x="41366" y="13593"/>
                      <a:pt x="41322" y="13593"/>
                    </a:cubicBezTo>
                    <a:cubicBezTo>
                      <a:pt x="41181" y="13593"/>
                      <a:pt x="40793" y="13764"/>
                      <a:pt x="40615" y="13764"/>
                    </a:cubicBezTo>
                    <a:cubicBezTo>
                      <a:pt x="40572" y="13764"/>
                      <a:pt x="40541" y="13754"/>
                      <a:pt x="40529" y="13729"/>
                    </a:cubicBezTo>
                    <a:cubicBezTo>
                      <a:pt x="40686" y="13677"/>
                      <a:pt x="40739" y="13624"/>
                      <a:pt x="40713" y="13598"/>
                    </a:cubicBezTo>
                    <a:cubicBezTo>
                      <a:pt x="41160" y="13440"/>
                      <a:pt x="41633" y="13361"/>
                      <a:pt x="42133" y="13361"/>
                    </a:cubicBezTo>
                    <a:cubicBezTo>
                      <a:pt x="42325" y="13244"/>
                      <a:pt x="42305" y="13204"/>
                      <a:pt x="42192" y="13204"/>
                    </a:cubicBezTo>
                    <a:cubicBezTo>
                      <a:pt x="42026" y="13204"/>
                      <a:pt x="41663" y="13288"/>
                      <a:pt x="41475" y="13335"/>
                    </a:cubicBezTo>
                    <a:cubicBezTo>
                      <a:pt x="41949" y="13072"/>
                      <a:pt x="42264" y="13230"/>
                      <a:pt x="42659" y="13046"/>
                    </a:cubicBezTo>
                    <a:cubicBezTo>
                      <a:pt x="42922" y="12783"/>
                      <a:pt x="42975" y="12599"/>
                      <a:pt x="42922" y="12520"/>
                    </a:cubicBezTo>
                    <a:lnTo>
                      <a:pt x="42922" y="12520"/>
                    </a:lnTo>
                    <a:cubicBezTo>
                      <a:pt x="42896" y="12572"/>
                      <a:pt x="42712" y="12625"/>
                      <a:pt x="42554" y="12704"/>
                    </a:cubicBezTo>
                    <a:cubicBezTo>
                      <a:pt x="42633" y="12599"/>
                      <a:pt x="41923" y="12704"/>
                      <a:pt x="42475" y="12520"/>
                    </a:cubicBezTo>
                    <a:lnTo>
                      <a:pt x="42475" y="12520"/>
                    </a:lnTo>
                    <a:cubicBezTo>
                      <a:pt x="42515" y="12540"/>
                      <a:pt x="42494" y="12590"/>
                      <a:pt x="42586" y="12590"/>
                    </a:cubicBezTo>
                    <a:cubicBezTo>
                      <a:pt x="42614" y="12590"/>
                      <a:pt x="42655" y="12585"/>
                      <a:pt x="42712" y="12572"/>
                    </a:cubicBezTo>
                    <a:cubicBezTo>
                      <a:pt x="43185" y="12230"/>
                      <a:pt x="42580" y="11994"/>
                      <a:pt x="43474" y="11652"/>
                    </a:cubicBezTo>
                    <a:cubicBezTo>
                      <a:pt x="43459" y="11650"/>
                      <a:pt x="43444" y="11650"/>
                      <a:pt x="43428" y="11650"/>
                    </a:cubicBezTo>
                    <a:cubicBezTo>
                      <a:pt x="43184" y="11650"/>
                      <a:pt x="42942" y="11817"/>
                      <a:pt x="42751" y="11817"/>
                    </a:cubicBezTo>
                    <a:cubicBezTo>
                      <a:pt x="42728" y="11817"/>
                      <a:pt x="42706" y="11815"/>
                      <a:pt x="42685" y="11810"/>
                    </a:cubicBezTo>
                    <a:cubicBezTo>
                      <a:pt x="42317" y="11678"/>
                      <a:pt x="43290" y="11441"/>
                      <a:pt x="43343" y="11284"/>
                    </a:cubicBezTo>
                    <a:lnTo>
                      <a:pt x="43343" y="11284"/>
                    </a:lnTo>
                    <a:cubicBezTo>
                      <a:pt x="43094" y="11329"/>
                      <a:pt x="42535" y="11510"/>
                      <a:pt x="42399" y="11510"/>
                    </a:cubicBezTo>
                    <a:cubicBezTo>
                      <a:pt x="42377" y="11510"/>
                      <a:pt x="42366" y="11505"/>
                      <a:pt x="42370" y="11494"/>
                    </a:cubicBezTo>
                    <a:cubicBezTo>
                      <a:pt x="42422" y="11336"/>
                      <a:pt x="41923" y="11205"/>
                      <a:pt x="42843" y="10994"/>
                    </a:cubicBezTo>
                    <a:cubicBezTo>
                      <a:pt x="42961" y="10994"/>
                      <a:pt x="43050" y="11127"/>
                      <a:pt x="43176" y="11127"/>
                    </a:cubicBezTo>
                    <a:cubicBezTo>
                      <a:pt x="43218" y="11127"/>
                      <a:pt x="43264" y="11113"/>
                      <a:pt x="43316" y="11073"/>
                    </a:cubicBezTo>
                    <a:cubicBezTo>
                      <a:pt x="42934" y="10988"/>
                      <a:pt x="43118" y="10800"/>
                      <a:pt x="42746" y="10800"/>
                    </a:cubicBezTo>
                    <a:cubicBezTo>
                      <a:pt x="42657" y="10800"/>
                      <a:pt x="42537" y="10811"/>
                      <a:pt x="42370" y="10836"/>
                    </a:cubicBezTo>
                    <a:cubicBezTo>
                      <a:pt x="42606" y="10626"/>
                      <a:pt x="43501" y="10600"/>
                      <a:pt x="43553" y="10416"/>
                    </a:cubicBezTo>
                    <a:cubicBezTo>
                      <a:pt x="43545" y="10414"/>
                      <a:pt x="43536" y="10413"/>
                      <a:pt x="43525" y="10413"/>
                    </a:cubicBezTo>
                    <a:cubicBezTo>
                      <a:pt x="43370" y="10413"/>
                      <a:pt x="42915" y="10556"/>
                      <a:pt x="42776" y="10556"/>
                    </a:cubicBezTo>
                    <a:cubicBezTo>
                      <a:pt x="42757" y="10556"/>
                      <a:pt x="42744" y="10553"/>
                      <a:pt x="42738" y="10547"/>
                    </a:cubicBezTo>
                    <a:cubicBezTo>
                      <a:pt x="43000" y="10446"/>
                      <a:pt x="43480" y="10051"/>
                      <a:pt x="43355" y="10051"/>
                    </a:cubicBezTo>
                    <a:cubicBezTo>
                      <a:pt x="43318" y="10051"/>
                      <a:pt x="43225" y="10087"/>
                      <a:pt x="43053" y="10179"/>
                    </a:cubicBezTo>
                    <a:cubicBezTo>
                      <a:pt x="43185" y="9969"/>
                      <a:pt x="43132" y="9942"/>
                      <a:pt x="43106" y="9706"/>
                    </a:cubicBezTo>
                    <a:lnTo>
                      <a:pt x="43106" y="9706"/>
                    </a:lnTo>
                    <a:cubicBezTo>
                      <a:pt x="42843" y="9811"/>
                      <a:pt x="42580" y="9863"/>
                      <a:pt x="42317" y="9890"/>
                    </a:cubicBezTo>
                    <a:cubicBezTo>
                      <a:pt x="42817" y="9074"/>
                      <a:pt x="41738" y="8759"/>
                      <a:pt x="42107" y="8049"/>
                    </a:cubicBezTo>
                    <a:lnTo>
                      <a:pt x="42107" y="8049"/>
                    </a:lnTo>
                    <a:cubicBezTo>
                      <a:pt x="41801" y="8119"/>
                      <a:pt x="41664" y="8211"/>
                      <a:pt x="41563" y="8211"/>
                    </a:cubicBezTo>
                    <a:cubicBezTo>
                      <a:pt x="41551" y="8211"/>
                      <a:pt x="41539" y="8209"/>
                      <a:pt x="41528" y="8206"/>
                    </a:cubicBezTo>
                    <a:cubicBezTo>
                      <a:pt x="41742" y="7944"/>
                      <a:pt x="41935" y="7726"/>
                      <a:pt x="41364" y="7726"/>
                    </a:cubicBezTo>
                    <a:cubicBezTo>
                      <a:pt x="41305" y="7726"/>
                      <a:pt x="41237" y="7728"/>
                      <a:pt x="41160" y="7733"/>
                    </a:cubicBezTo>
                    <a:cubicBezTo>
                      <a:pt x="41344" y="7680"/>
                      <a:pt x="41554" y="7654"/>
                      <a:pt x="41765" y="7628"/>
                    </a:cubicBezTo>
                    <a:cubicBezTo>
                      <a:pt x="41344" y="7575"/>
                      <a:pt x="41712" y="7260"/>
                      <a:pt x="41975" y="7023"/>
                    </a:cubicBezTo>
                    <a:cubicBezTo>
                      <a:pt x="42083" y="7009"/>
                      <a:pt x="42166" y="7003"/>
                      <a:pt x="42231" y="7003"/>
                    </a:cubicBezTo>
                    <a:cubicBezTo>
                      <a:pt x="42517" y="7003"/>
                      <a:pt x="42479" y="7110"/>
                      <a:pt x="42744" y="7110"/>
                    </a:cubicBezTo>
                    <a:cubicBezTo>
                      <a:pt x="42879" y="7110"/>
                      <a:pt x="43095" y="7082"/>
                      <a:pt x="43474" y="6997"/>
                    </a:cubicBezTo>
                    <a:cubicBezTo>
                      <a:pt x="43407" y="6929"/>
                      <a:pt x="43190" y="6916"/>
                      <a:pt x="42935" y="6916"/>
                    </a:cubicBezTo>
                    <a:cubicBezTo>
                      <a:pt x="42770" y="6916"/>
                      <a:pt x="42589" y="6921"/>
                      <a:pt x="42423" y="6921"/>
                    </a:cubicBezTo>
                    <a:cubicBezTo>
                      <a:pt x="42047" y="6921"/>
                      <a:pt x="41746" y="6893"/>
                      <a:pt x="41870" y="6707"/>
                    </a:cubicBezTo>
                    <a:lnTo>
                      <a:pt x="41870" y="6707"/>
                    </a:lnTo>
                    <a:cubicBezTo>
                      <a:pt x="41463" y="6753"/>
                      <a:pt x="41231" y="6934"/>
                      <a:pt x="41124" y="6934"/>
                    </a:cubicBezTo>
                    <a:cubicBezTo>
                      <a:pt x="41106" y="6934"/>
                      <a:pt x="41092" y="6929"/>
                      <a:pt x="41081" y="6918"/>
                    </a:cubicBezTo>
                    <a:cubicBezTo>
                      <a:pt x="41291" y="6734"/>
                      <a:pt x="41160" y="6734"/>
                      <a:pt x="40792" y="6734"/>
                    </a:cubicBezTo>
                    <a:cubicBezTo>
                      <a:pt x="41134" y="6681"/>
                      <a:pt x="41449" y="6523"/>
                      <a:pt x="41712" y="6287"/>
                    </a:cubicBezTo>
                    <a:cubicBezTo>
                      <a:pt x="40904" y="6185"/>
                      <a:pt x="42011" y="5600"/>
                      <a:pt x="40960" y="5600"/>
                    </a:cubicBezTo>
                    <a:cubicBezTo>
                      <a:pt x="40917" y="5600"/>
                      <a:pt x="40869" y="5601"/>
                      <a:pt x="40818" y="5603"/>
                    </a:cubicBezTo>
                    <a:cubicBezTo>
                      <a:pt x="41160" y="4866"/>
                      <a:pt x="40660" y="4025"/>
                      <a:pt x="39740" y="3762"/>
                    </a:cubicBezTo>
                    <a:cubicBezTo>
                      <a:pt x="40213" y="3604"/>
                      <a:pt x="39871" y="3499"/>
                      <a:pt x="40660" y="3315"/>
                    </a:cubicBezTo>
                    <a:cubicBezTo>
                      <a:pt x="39935" y="3290"/>
                      <a:pt x="40854" y="2911"/>
                      <a:pt x="40272" y="2911"/>
                    </a:cubicBezTo>
                    <a:cubicBezTo>
                      <a:pt x="40221" y="2911"/>
                      <a:pt x="40158" y="2914"/>
                      <a:pt x="40082" y="2920"/>
                    </a:cubicBezTo>
                    <a:cubicBezTo>
                      <a:pt x="40082" y="2973"/>
                      <a:pt x="40055" y="3025"/>
                      <a:pt x="39713" y="3104"/>
                    </a:cubicBezTo>
                    <a:cubicBezTo>
                      <a:pt x="39529" y="3078"/>
                      <a:pt x="39556" y="3052"/>
                      <a:pt x="39424" y="2920"/>
                    </a:cubicBezTo>
                    <a:cubicBezTo>
                      <a:pt x="39740" y="2815"/>
                      <a:pt x="40108" y="2736"/>
                      <a:pt x="40003" y="2683"/>
                    </a:cubicBezTo>
                    <a:lnTo>
                      <a:pt x="40003" y="2683"/>
                    </a:lnTo>
                    <a:cubicBezTo>
                      <a:pt x="39820" y="2713"/>
                      <a:pt x="39684" y="2726"/>
                      <a:pt x="39588" y="2726"/>
                    </a:cubicBezTo>
                    <a:cubicBezTo>
                      <a:pt x="38991" y="2726"/>
                      <a:pt x="39867" y="2230"/>
                      <a:pt x="40003" y="2026"/>
                    </a:cubicBezTo>
                    <a:lnTo>
                      <a:pt x="40003" y="2026"/>
                    </a:lnTo>
                    <a:cubicBezTo>
                      <a:pt x="39792" y="2052"/>
                      <a:pt x="39608" y="2131"/>
                      <a:pt x="39424" y="2263"/>
                    </a:cubicBezTo>
                    <a:cubicBezTo>
                      <a:pt x="39266" y="2131"/>
                      <a:pt x="39056" y="1894"/>
                      <a:pt x="40055" y="1605"/>
                    </a:cubicBezTo>
                    <a:lnTo>
                      <a:pt x="40055" y="1605"/>
                    </a:lnTo>
                    <a:cubicBezTo>
                      <a:pt x="40258" y="1628"/>
                      <a:pt x="39532" y="1863"/>
                      <a:pt x="39737" y="1863"/>
                    </a:cubicBezTo>
                    <a:cubicBezTo>
                      <a:pt x="39771" y="1863"/>
                      <a:pt x="39830" y="1857"/>
                      <a:pt x="39924" y="1842"/>
                    </a:cubicBezTo>
                    <a:cubicBezTo>
                      <a:pt x="39950" y="1763"/>
                      <a:pt x="40345" y="1684"/>
                      <a:pt x="40476" y="1605"/>
                    </a:cubicBezTo>
                    <a:cubicBezTo>
                      <a:pt x="39214" y="1500"/>
                      <a:pt x="39371" y="842"/>
                      <a:pt x="39450" y="527"/>
                    </a:cubicBezTo>
                    <a:cubicBezTo>
                      <a:pt x="39458" y="496"/>
                      <a:pt x="39404" y="485"/>
                      <a:pt x="39324" y="485"/>
                    </a:cubicBezTo>
                    <a:cubicBezTo>
                      <a:pt x="39159" y="485"/>
                      <a:pt x="38881" y="530"/>
                      <a:pt x="38810" y="530"/>
                    </a:cubicBezTo>
                    <a:cubicBezTo>
                      <a:pt x="38799" y="530"/>
                      <a:pt x="38793" y="529"/>
                      <a:pt x="38793" y="527"/>
                    </a:cubicBezTo>
                    <a:cubicBezTo>
                      <a:pt x="38793" y="422"/>
                      <a:pt x="39240" y="211"/>
                      <a:pt x="39319" y="80"/>
                    </a:cubicBezTo>
                    <a:lnTo>
                      <a:pt x="39319" y="80"/>
                    </a:lnTo>
                    <a:cubicBezTo>
                      <a:pt x="39030" y="83"/>
                      <a:pt x="38740" y="84"/>
                      <a:pt x="38450" y="84"/>
                    </a:cubicBezTo>
                    <a:cubicBezTo>
                      <a:pt x="36131" y="84"/>
                      <a:pt x="33799" y="1"/>
                      <a:pt x="31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575" name="Google Shape;575;p22"/>
            <p:cNvSpPr/>
            <p:nvPr/>
          </p:nvSpPr>
          <p:spPr>
            <a:xfrm>
              <a:off x="1060391" y="3242988"/>
              <a:ext cx="2733943" cy="1843898"/>
            </a:xfrm>
            <a:custGeom>
              <a:avLst/>
              <a:gdLst/>
              <a:ahLst/>
              <a:cxnLst/>
              <a:rect l="l" t="t" r="r" b="b"/>
              <a:pathLst>
                <a:path w="67697" h="45658" extrusionOk="0">
                  <a:moveTo>
                    <a:pt x="16526" y="3066"/>
                  </a:moveTo>
                  <a:cubicBezTo>
                    <a:pt x="16633" y="3066"/>
                    <a:pt x="16876" y="3187"/>
                    <a:pt x="17148" y="3446"/>
                  </a:cubicBezTo>
                  <a:lnTo>
                    <a:pt x="17148" y="3420"/>
                  </a:lnTo>
                  <a:cubicBezTo>
                    <a:pt x="17284" y="3577"/>
                    <a:pt x="17291" y="3625"/>
                    <a:pt x="17238" y="3625"/>
                  </a:cubicBezTo>
                  <a:cubicBezTo>
                    <a:pt x="17158" y="3625"/>
                    <a:pt x="16943" y="3514"/>
                    <a:pt x="16832" y="3499"/>
                  </a:cubicBezTo>
                  <a:cubicBezTo>
                    <a:pt x="16455" y="3220"/>
                    <a:pt x="16404" y="3066"/>
                    <a:pt x="16526" y="3066"/>
                  </a:cubicBezTo>
                  <a:close/>
                  <a:moveTo>
                    <a:pt x="20777" y="4366"/>
                  </a:moveTo>
                  <a:cubicBezTo>
                    <a:pt x="21356" y="4840"/>
                    <a:pt x="21698" y="4971"/>
                    <a:pt x="21619" y="5155"/>
                  </a:cubicBezTo>
                  <a:cubicBezTo>
                    <a:pt x="21066" y="4682"/>
                    <a:pt x="21014" y="4761"/>
                    <a:pt x="20724" y="4419"/>
                  </a:cubicBezTo>
                  <a:lnTo>
                    <a:pt x="20777" y="4366"/>
                  </a:lnTo>
                  <a:close/>
                  <a:moveTo>
                    <a:pt x="16727" y="7891"/>
                  </a:moveTo>
                  <a:lnTo>
                    <a:pt x="16727" y="7891"/>
                  </a:lnTo>
                  <a:cubicBezTo>
                    <a:pt x="17042" y="8154"/>
                    <a:pt x="17121" y="8154"/>
                    <a:pt x="17463" y="8443"/>
                  </a:cubicBezTo>
                  <a:cubicBezTo>
                    <a:pt x="17463" y="8527"/>
                    <a:pt x="17442" y="8589"/>
                    <a:pt x="17365" y="8589"/>
                  </a:cubicBezTo>
                  <a:cubicBezTo>
                    <a:pt x="17321" y="8589"/>
                    <a:pt x="17260" y="8569"/>
                    <a:pt x="17174" y="8522"/>
                  </a:cubicBezTo>
                  <a:lnTo>
                    <a:pt x="17148" y="8496"/>
                  </a:lnTo>
                  <a:cubicBezTo>
                    <a:pt x="16569" y="8075"/>
                    <a:pt x="16622" y="7970"/>
                    <a:pt x="16727" y="7891"/>
                  </a:cubicBezTo>
                  <a:close/>
                  <a:moveTo>
                    <a:pt x="3986" y="11963"/>
                  </a:moveTo>
                  <a:cubicBezTo>
                    <a:pt x="4091" y="11963"/>
                    <a:pt x="4232" y="11988"/>
                    <a:pt x="4326" y="11988"/>
                  </a:cubicBezTo>
                  <a:cubicBezTo>
                    <a:pt x="4370" y="11988"/>
                    <a:pt x="4403" y="11982"/>
                    <a:pt x="4418" y="11967"/>
                  </a:cubicBezTo>
                  <a:lnTo>
                    <a:pt x="4418" y="11967"/>
                  </a:lnTo>
                  <a:cubicBezTo>
                    <a:pt x="5392" y="12730"/>
                    <a:pt x="4024" y="12125"/>
                    <a:pt x="4550" y="12651"/>
                  </a:cubicBezTo>
                  <a:cubicBezTo>
                    <a:pt x="4453" y="12651"/>
                    <a:pt x="4269" y="12408"/>
                    <a:pt x="4178" y="12408"/>
                  </a:cubicBezTo>
                  <a:cubicBezTo>
                    <a:pt x="4169" y="12408"/>
                    <a:pt x="4162" y="12410"/>
                    <a:pt x="4155" y="12414"/>
                  </a:cubicBezTo>
                  <a:cubicBezTo>
                    <a:pt x="3733" y="12034"/>
                    <a:pt x="3808" y="11963"/>
                    <a:pt x="3986" y="11963"/>
                  </a:cubicBezTo>
                  <a:close/>
                  <a:moveTo>
                    <a:pt x="4892" y="12099"/>
                  </a:moveTo>
                  <a:cubicBezTo>
                    <a:pt x="5050" y="12256"/>
                    <a:pt x="5207" y="12388"/>
                    <a:pt x="5260" y="12388"/>
                  </a:cubicBezTo>
                  <a:cubicBezTo>
                    <a:pt x="5523" y="12598"/>
                    <a:pt x="5260" y="12546"/>
                    <a:pt x="5602" y="12782"/>
                  </a:cubicBezTo>
                  <a:cubicBezTo>
                    <a:pt x="5595" y="12784"/>
                    <a:pt x="5588" y="12785"/>
                    <a:pt x="5580" y="12785"/>
                  </a:cubicBezTo>
                  <a:cubicBezTo>
                    <a:pt x="5460" y="12785"/>
                    <a:pt x="5181" y="12603"/>
                    <a:pt x="4787" y="12283"/>
                  </a:cubicBezTo>
                  <a:lnTo>
                    <a:pt x="4892" y="12099"/>
                  </a:lnTo>
                  <a:close/>
                  <a:moveTo>
                    <a:pt x="5181" y="9022"/>
                  </a:moveTo>
                  <a:cubicBezTo>
                    <a:pt x="5313" y="9127"/>
                    <a:pt x="5444" y="9206"/>
                    <a:pt x="5576" y="9258"/>
                  </a:cubicBezTo>
                  <a:cubicBezTo>
                    <a:pt x="5944" y="9626"/>
                    <a:pt x="6496" y="10100"/>
                    <a:pt x="6365" y="10231"/>
                  </a:cubicBezTo>
                  <a:cubicBezTo>
                    <a:pt x="6628" y="10389"/>
                    <a:pt x="6891" y="10547"/>
                    <a:pt x="7127" y="10757"/>
                  </a:cubicBezTo>
                  <a:cubicBezTo>
                    <a:pt x="7067" y="10727"/>
                    <a:pt x="7029" y="10715"/>
                    <a:pt x="7005" y="10715"/>
                  </a:cubicBezTo>
                  <a:cubicBezTo>
                    <a:pt x="6895" y="10715"/>
                    <a:pt x="7101" y="10976"/>
                    <a:pt x="6979" y="10976"/>
                  </a:cubicBezTo>
                  <a:cubicBezTo>
                    <a:pt x="6942" y="10976"/>
                    <a:pt x="6875" y="10952"/>
                    <a:pt x="6759" y="10889"/>
                  </a:cubicBezTo>
                  <a:lnTo>
                    <a:pt x="6759" y="10889"/>
                  </a:lnTo>
                  <a:cubicBezTo>
                    <a:pt x="6970" y="11126"/>
                    <a:pt x="7206" y="11336"/>
                    <a:pt x="7443" y="11520"/>
                  </a:cubicBezTo>
                  <a:cubicBezTo>
                    <a:pt x="7048" y="11652"/>
                    <a:pt x="6812" y="11730"/>
                    <a:pt x="6759" y="12178"/>
                  </a:cubicBezTo>
                  <a:cubicBezTo>
                    <a:pt x="6807" y="12200"/>
                    <a:pt x="6841" y="12209"/>
                    <a:pt x="6867" y="12209"/>
                  </a:cubicBezTo>
                  <a:cubicBezTo>
                    <a:pt x="6989" y="12209"/>
                    <a:pt x="6906" y="11998"/>
                    <a:pt x="7057" y="11998"/>
                  </a:cubicBezTo>
                  <a:cubicBezTo>
                    <a:pt x="7136" y="11998"/>
                    <a:pt x="7279" y="12056"/>
                    <a:pt x="7548" y="12230"/>
                  </a:cubicBezTo>
                  <a:cubicBezTo>
                    <a:pt x="7443" y="12046"/>
                    <a:pt x="7154" y="11757"/>
                    <a:pt x="7338" y="11704"/>
                  </a:cubicBezTo>
                  <a:lnTo>
                    <a:pt x="7338" y="11704"/>
                  </a:lnTo>
                  <a:cubicBezTo>
                    <a:pt x="7680" y="11888"/>
                    <a:pt x="7995" y="12099"/>
                    <a:pt x="8285" y="12362"/>
                  </a:cubicBezTo>
                  <a:cubicBezTo>
                    <a:pt x="8288" y="12383"/>
                    <a:pt x="8280" y="12393"/>
                    <a:pt x="8264" y="12393"/>
                  </a:cubicBezTo>
                  <a:cubicBezTo>
                    <a:pt x="8167" y="12393"/>
                    <a:pt x="7772" y="12068"/>
                    <a:pt x="7669" y="12068"/>
                  </a:cubicBezTo>
                  <a:cubicBezTo>
                    <a:pt x="7663" y="12068"/>
                    <a:pt x="7657" y="12070"/>
                    <a:pt x="7653" y="12072"/>
                  </a:cubicBezTo>
                  <a:cubicBezTo>
                    <a:pt x="7653" y="12174"/>
                    <a:pt x="8092" y="12495"/>
                    <a:pt x="8219" y="12495"/>
                  </a:cubicBezTo>
                  <a:cubicBezTo>
                    <a:pt x="8224" y="12495"/>
                    <a:pt x="8228" y="12494"/>
                    <a:pt x="8232" y="12493"/>
                  </a:cubicBezTo>
                  <a:lnTo>
                    <a:pt x="8232" y="12493"/>
                  </a:lnTo>
                  <a:cubicBezTo>
                    <a:pt x="8337" y="13098"/>
                    <a:pt x="8285" y="13308"/>
                    <a:pt x="7680" y="13335"/>
                  </a:cubicBezTo>
                  <a:cubicBezTo>
                    <a:pt x="7592" y="13181"/>
                    <a:pt x="7174" y="12753"/>
                    <a:pt x="7314" y="12753"/>
                  </a:cubicBezTo>
                  <a:cubicBezTo>
                    <a:pt x="7341" y="12753"/>
                    <a:pt x="7391" y="12770"/>
                    <a:pt x="7469" y="12809"/>
                  </a:cubicBezTo>
                  <a:cubicBezTo>
                    <a:pt x="7053" y="12497"/>
                    <a:pt x="6858" y="12385"/>
                    <a:pt x="6792" y="12385"/>
                  </a:cubicBezTo>
                  <a:cubicBezTo>
                    <a:pt x="6675" y="12385"/>
                    <a:pt x="6968" y="12738"/>
                    <a:pt x="7154" y="12940"/>
                  </a:cubicBezTo>
                  <a:cubicBezTo>
                    <a:pt x="6917" y="12756"/>
                    <a:pt x="6312" y="12493"/>
                    <a:pt x="6338" y="12441"/>
                  </a:cubicBezTo>
                  <a:cubicBezTo>
                    <a:pt x="5760" y="11993"/>
                    <a:pt x="6444" y="12256"/>
                    <a:pt x="6154" y="11862"/>
                  </a:cubicBezTo>
                  <a:cubicBezTo>
                    <a:pt x="6055" y="11810"/>
                    <a:pt x="5983" y="11789"/>
                    <a:pt x="5933" y="11789"/>
                  </a:cubicBezTo>
                  <a:cubicBezTo>
                    <a:pt x="5704" y="11789"/>
                    <a:pt x="5893" y="12224"/>
                    <a:pt x="5749" y="12224"/>
                  </a:cubicBezTo>
                  <a:cubicBezTo>
                    <a:pt x="5731" y="12224"/>
                    <a:pt x="5709" y="12218"/>
                    <a:pt x="5681" y="12204"/>
                  </a:cubicBezTo>
                  <a:lnTo>
                    <a:pt x="5681" y="12204"/>
                  </a:lnTo>
                  <a:cubicBezTo>
                    <a:pt x="6154" y="12519"/>
                    <a:pt x="6680" y="12861"/>
                    <a:pt x="6575" y="12967"/>
                  </a:cubicBezTo>
                  <a:cubicBezTo>
                    <a:pt x="5572" y="12209"/>
                    <a:pt x="5127" y="12041"/>
                    <a:pt x="4854" y="12041"/>
                  </a:cubicBezTo>
                  <a:cubicBezTo>
                    <a:pt x="4777" y="12041"/>
                    <a:pt x="4713" y="12055"/>
                    <a:pt x="4655" y="12072"/>
                  </a:cubicBezTo>
                  <a:cubicBezTo>
                    <a:pt x="4418" y="11862"/>
                    <a:pt x="4182" y="11652"/>
                    <a:pt x="3919" y="11467"/>
                  </a:cubicBezTo>
                  <a:lnTo>
                    <a:pt x="3919" y="11467"/>
                  </a:lnTo>
                  <a:cubicBezTo>
                    <a:pt x="3945" y="11470"/>
                    <a:pt x="3969" y="11472"/>
                    <a:pt x="3992" y="11472"/>
                  </a:cubicBezTo>
                  <a:cubicBezTo>
                    <a:pt x="4770" y="11472"/>
                    <a:pt x="4072" y="9804"/>
                    <a:pt x="4813" y="9600"/>
                  </a:cubicBezTo>
                  <a:cubicBezTo>
                    <a:pt x="5155" y="9837"/>
                    <a:pt x="5181" y="9916"/>
                    <a:pt x="5549" y="10205"/>
                  </a:cubicBezTo>
                  <a:cubicBezTo>
                    <a:pt x="5549" y="10021"/>
                    <a:pt x="4918" y="9548"/>
                    <a:pt x="4971" y="9390"/>
                  </a:cubicBezTo>
                  <a:lnTo>
                    <a:pt x="4971" y="9390"/>
                  </a:lnTo>
                  <a:lnTo>
                    <a:pt x="5707" y="9942"/>
                  </a:lnTo>
                  <a:cubicBezTo>
                    <a:pt x="5760" y="9889"/>
                    <a:pt x="5523" y="9705"/>
                    <a:pt x="5602" y="9653"/>
                  </a:cubicBezTo>
                  <a:cubicBezTo>
                    <a:pt x="5549" y="9495"/>
                    <a:pt x="5286" y="9495"/>
                    <a:pt x="5076" y="9206"/>
                  </a:cubicBezTo>
                  <a:lnTo>
                    <a:pt x="5181" y="9022"/>
                  </a:lnTo>
                  <a:close/>
                  <a:moveTo>
                    <a:pt x="42173" y="24363"/>
                  </a:moveTo>
                  <a:cubicBezTo>
                    <a:pt x="42239" y="24363"/>
                    <a:pt x="42351" y="24398"/>
                    <a:pt x="42422" y="24433"/>
                  </a:cubicBezTo>
                  <a:lnTo>
                    <a:pt x="42422" y="24407"/>
                  </a:lnTo>
                  <a:cubicBezTo>
                    <a:pt x="42659" y="24617"/>
                    <a:pt x="42738" y="24723"/>
                    <a:pt x="42711" y="24828"/>
                  </a:cubicBezTo>
                  <a:cubicBezTo>
                    <a:pt x="42470" y="24609"/>
                    <a:pt x="42375" y="24590"/>
                    <a:pt x="42335" y="24590"/>
                  </a:cubicBezTo>
                  <a:cubicBezTo>
                    <a:pt x="42327" y="24590"/>
                    <a:pt x="42321" y="24591"/>
                    <a:pt x="42317" y="24591"/>
                  </a:cubicBezTo>
                  <a:cubicBezTo>
                    <a:pt x="42084" y="24417"/>
                    <a:pt x="42093" y="24363"/>
                    <a:pt x="42173" y="24363"/>
                  </a:cubicBezTo>
                  <a:close/>
                  <a:moveTo>
                    <a:pt x="15149" y="185"/>
                  </a:moveTo>
                  <a:cubicBezTo>
                    <a:pt x="15044" y="684"/>
                    <a:pt x="13255" y="1"/>
                    <a:pt x="14097" y="1316"/>
                  </a:cubicBezTo>
                  <a:cubicBezTo>
                    <a:pt x="13909" y="1220"/>
                    <a:pt x="13778" y="1179"/>
                    <a:pt x="13688" y="1179"/>
                  </a:cubicBezTo>
                  <a:cubicBezTo>
                    <a:pt x="13163" y="1179"/>
                    <a:pt x="14076" y="2590"/>
                    <a:pt x="13492" y="2657"/>
                  </a:cubicBezTo>
                  <a:cubicBezTo>
                    <a:pt x="13203" y="2683"/>
                    <a:pt x="13019" y="3130"/>
                    <a:pt x="14176" y="4156"/>
                  </a:cubicBezTo>
                  <a:cubicBezTo>
                    <a:pt x="13729" y="4577"/>
                    <a:pt x="13965" y="5576"/>
                    <a:pt x="13623" y="6260"/>
                  </a:cubicBezTo>
                  <a:cubicBezTo>
                    <a:pt x="13212" y="5978"/>
                    <a:pt x="12996" y="5661"/>
                    <a:pt x="12904" y="5661"/>
                  </a:cubicBezTo>
                  <a:cubicBezTo>
                    <a:pt x="12884" y="5661"/>
                    <a:pt x="12870" y="5675"/>
                    <a:pt x="12861" y="5708"/>
                  </a:cubicBezTo>
                  <a:cubicBezTo>
                    <a:pt x="13702" y="6655"/>
                    <a:pt x="12834" y="6602"/>
                    <a:pt x="13282" y="7207"/>
                  </a:cubicBezTo>
                  <a:cubicBezTo>
                    <a:pt x="13808" y="6733"/>
                    <a:pt x="14597" y="6523"/>
                    <a:pt x="14965" y="5918"/>
                  </a:cubicBezTo>
                  <a:cubicBezTo>
                    <a:pt x="15228" y="6102"/>
                    <a:pt x="15307" y="6102"/>
                    <a:pt x="15570" y="6286"/>
                  </a:cubicBezTo>
                  <a:cubicBezTo>
                    <a:pt x="15054" y="6351"/>
                    <a:pt x="16556" y="8117"/>
                    <a:pt x="16379" y="8117"/>
                  </a:cubicBezTo>
                  <a:cubicBezTo>
                    <a:pt x="16339" y="8117"/>
                    <a:pt x="16215" y="8028"/>
                    <a:pt x="15964" y="7812"/>
                  </a:cubicBezTo>
                  <a:lnTo>
                    <a:pt x="15964" y="7812"/>
                  </a:lnTo>
                  <a:cubicBezTo>
                    <a:pt x="16009" y="7857"/>
                    <a:pt x="16006" y="7873"/>
                    <a:pt x="15974" y="7873"/>
                  </a:cubicBezTo>
                  <a:cubicBezTo>
                    <a:pt x="15891" y="7873"/>
                    <a:pt x="15613" y="7763"/>
                    <a:pt x="15470" y="7763"/>
                  </a:cubicBezTo>
                  <a:cubicBezTo>
                    <a:pt x="15410" y="7763"/>
                    <a:pt x="15373" y="7783"/>
                    <a:pt x="15386" y="7838"/>
                  </a:cubicBezTo>
                  <a:cubicBezTo>
                    <a:pt x="16080" y="8440"/>
                    <a:pt x="16112" y="8578"/>
                    <a:pt x="15935" y="8578"/>
                  </a:cubicBezTo>
                  <a:cubicBezTo>
                    <a:pt x="15785" y="8578"/>
                    <a:pt x="15481" y="8477"/>
                    <a:pt x="15306" y="8477"/>
                  </a:cubicBezTo>
                  <a:cubicBezTo>
                    <a:pt x="15220" y="8477"/>
                    <a:pt x="15165" y="8502"/>
                    <a:pt x="15175" y="8574"/>
                  </a:cubicBezTo>
                  <a:cubicBezTo>
                    <a:pt x="15675" y="8943"/>
                    <a:pt x="15228" y="8837"/>
                    <a:pt x="15833" y="9258"/>
                  </a:cubicBezTo>
                  <a:cubicBezTo>
                    <a:pt x="16438" y="9679"/>
                    <a:pt x="16438" y="9521"/>
                    <a:pt x="17042" y="9968"/>
                  </a:cubicBezTo>
                  <a:cubicBezTo>
                    <a:pt x="18173" y="11204"/>
                    <a:pt x="17148" y="10731"/>
                    <a:pt x="17069" y="11178"/>
                  </a:cubicBezTo>
                  <a:cubicBezTo>
                    <a:pt x="16885" y="11073"/>
                    <a:pt x="16701" y="10915"/>
                    <a:pt x="16516" y="10757"/>
                  </a:cubicBezTo>
                  <a:lnTo>
                    <a:pt x="16516" y="10757"/>
                  </a:lnTo>
                  <a:cubicBezTo>
                    <a:pt x="16566" y="10873"/>
                    <a:pt x="16689" y="11136"/>
                    <a:pt x="16542" y="11136"/>
                  </a:cubicBezTo>
                  <a:cubicBezTo>
                    <a:pt x="16456" y="11136"/>
                    <a:pt x="16278" y="11046"/>
                    <a:pt x="15938" y="10784"/>
                  </a:cubicBezTo>
                  <a:cubicBezTo>
                    <a:pt x="15857" y="10631"/>
                    <a:pt x="15847" y="10583"/>
                    <a:pt x="15875" y="10583"/>
                  </a:cubicBezTo>
                  <a:cubicBezTo>
                    <a:pt x="15926" y="10583"/>
                    <a:pt x="16098" y="10735"/>
                    <a:pt x="16220" y="10735"/>
                  </a:cubicBezTo>
                  <a:cubicBezTo>
                    <a:pt x="16232" y="10735"/>
                    <a:pt x="16243" y="10734"/>
                    <a:pt x="16253" y="10731"/>
                  </a:cubicBezTo>
                  <a:cubicBezTo>
                    <a:pt x="15859" y="10337"/>
                    <a:pt x="15412" y="10021"/>
                    <a:pt x="14886" y="9837"/>
                  </a:cubicBezTo>
                  <a:cubicBezTo>
                    <a:pt x="14597" y="9469"/>
                    <a:pt x="13623" y="8732"/>
                    <a:pt x="13571" y="8443"/>
                  </a:cubicBezTo>
                  <a:cubicBezTo>
                    <a:pt x="13547" y="8459"/>
                    <a:pt x="13518" y="8468"/>
                    <a:pt x="13483" y="8468"/>
                  </a:cubicBezTo>
                  <a:cubicBezTo>
                    <a:pt x="13400" y="8468"/>
                    <a:pt x="13281" y="8421"/>
                    <a:pt x="13097" y="8311"/>
                  </a:cubicBezTo>
                  <a:cubicBezTo>
                    <a:pt x="12703" y="7943"/>
                    <a:pt x="12782" y="7864"/>
                    <a:pt x="12282" y="7444"/>
                  </a:cubicBezTo>
                  <a:lnTo>
                    <a:pt x="12282" y="7444"/>
                  </a:lnTo>
                  <a:cubicBezTo>
                    <a:pt x="12364" y="7639"/>
                    <a:pt x="12294" y="7734"/>
                    <a:pt x="12104" y="7734"/>
                  </a:cubicBezTo>
                  <a:cubicBezTo>
                    <a:pt x="11987" y="7734"/>
                    <a:pt x="11825" y="7698"/>
                    <a:pt x="11625" y="7628"/>
                  </a:cubicBezTo>
                  <a:lnTo>
                    <a:pt x="11625" y="7628"/>
                  </a:lnTo>
                  <a:cubicBezTo>
                    <a:pt x="12533" y="8315"/>
                    <a:pt x="12181" y="8338"/>
                    <a:pt x="12023" y="8338"/>
                  </a:cubicBezTo>
                  <a:cubicBezTo>
                    <a:pt x="12012" y="8338"/>
                    <a:pt x="12002" y="8338"/>
                    <a:pt x="11993" y="8338"/>
                  </a:cubicBezTo>
                  <a:cubicBezTo>
                    <a:pt x="11568" y="7958"/>
                    <a:pt x="11485" y="7768"/>
                    <a:pt x="11664" y="7768"/>
                  </a:cubicBezTo>
                  <a:cubicBezTo>
                    <a:pt x="11695" y="7768"/>
                    <a:pt x="11735" y="7774"/>
                    <a:pt x="11782" y="7785"/>
                  </a:cubicBezTo>
                  <a:cubicBezTo>
                    <a:pt x="10888" y="7207"/>
                    <a:pt x="11625" y="7470"/>
                    <a:pt x="10915" y="6970"/>
                  </a:cubicBezTo>
                  <a:cubicBezTo>
                    <a:pt x="10908" y="6969"/>
                    <a:pt x="10902" y="6968"/>
                    <a:pt x="10897" y="6968"/>
                  </a:cubicBezTo>
                  <a:cubicBezTo>
                    <a:pt x="10676" y="6968"/>
                    <a:pt x="11857" y="8282"/>
                    <a:pt x="11489" y="8282"/>
                  </a:cubicBezTo>
                  <a:cubicBezTo>
                    <a:pt x="11393" y="8282"/>
                    <a:pt x="11193" y="8193"/>
                    <a:pt x="10836" y="7970"/>
                  </a:cubicBezTo>
                  <a:cubicBezTo>
                    <a:pt x="11335" y="7864"/>
                    <a:pt x="10336" y="7023"/>
                    <a:pt x="10073" y="6523"/>
                  </a:cubicBezTo>
                  <a:cubicBezTo>
                    <a:pt x="9021" y="5629"/>
                    <a:pt x="8521" y="5340"/>
                    <a:pt x="8206" y="5234"/>
                  </a:cubicBezTo>
                  <a:lnTo>
                    <a:pt x="8206" y="5234"/>
                  </a:lnTo>
                  <a:lnTo>
                    <a:pt x="8732" y="5629"/>
                  </a:lnTo>
                  <a:cubicBezTo>
                    <a:pt x="8740" y="5673"/>
                    <a:pt x="8720" y="5687"/>
                    <a:pt x="8686" y="5687"/>
                  </a:cubicBezTo>
                  <a:cubicBezTo>
                    <a:pt x="8618" y="5687"/>
                    <a:pt x="8495" y="5629"/>
                    <a:pt x="8442" y="5629"/>
                  </a:cubicBezTo>
                  <a:cubicBezTo>
                    <a:pt x="8296" y="5507"/>
                    <a:pt x="8150" y="5363"/>
                    <a:pt x="8088" y="5363"/>
                  </a:cubicBezTo>
                  <a:cubicBezTo>
                    <a:pt x="8083" y="5363"/>
                    <a:pt x="8078" y="5364"/>
                    <a:pt x="8074" y="5366"/>
                  </a:cubicBezTo>
                  <a:cubicBezTo>
                    <a:pt x="7933" y="5249"/>
                    <a:pt x="7904" y="5215"/>
                    <a:pt x="7928" y="5215"/>
                  </a:cubicBezTo>
                  <a:cubicBezTo>
                    <a:pt x="7962" y="5215"/>
                    <a:pt x="8114" y="5294"/>
                    <a:pt x="8173" y="5294"/>
                  </a:cubicBezTo>
                  <a:cubicBezTo>
                    <a:pt x="8199" y="5294"/>
                    <a:pt x="8207" y="5278"/>
                    <a:pt x="8179" y="5234"/>
                  </a:cubicBezTo>
                  <a:cubicBezTo>
                    <a:pt x="8078" y="5205"/>
                    <a:pt x="7995" y="5198"/>
                    <a:pt x="7917" y="5198"/>
                  </a:cubicBezTo>
                  <a:cubicBezTo>
                    <a:pt x="7841" y="5198"/>
                    <a:pt x="7769" y="5205"/>
                    <a:pt x="7690" y="5205"/>
                  </a:cubicBezTo>
                  <a:cubicBezTo>
                    <a:pt x="7553" y="5205"/>
                    <a:pt x="7395" y="5185"/>
                    <a:pt x="7154" y="5077"/>
                  </a:cubicBezTo>
                  <a:lnTo>
                    <a:pt x="7154" y="5077"/>
                  </a:lnTo>
                  <a:cubicBezTo>
                    <a:pt x="7206" y="5576"/>
                    <a:pt x="5839" y="5208"/>
                    <a:pt x="6312" y="5944"/>
                  </a:cubicBezTo>
                  <a:cubicBezTo>
                    <a:pt x="6327" y="5947"/>
                    <a:pt x="6341" y="5948"/>
                    <a:pt x="6354" y="5948"/>
                  </a:cubicBezTo>
                  <a:cubicBezTo>
                    <a:pt x="6479" y="5948"/>
                    <a:pt x="6511" y="5832"/>
                    <a:pt x="6665" y="5832"/>
                  </a:cubicBezTo>
                  <a:cubicBezTo>
                    <a:pt x="6800" y="5832"/>
                    <a:pt x="7029" y="5922"/>
                    <a:pt x="7496" y="6260"/>
                  </a:cubicBezTo>
                  <a:cubicBezTo>
                    <a:pt x="7798" y="6535"/>
                    <a:pt x="7816" y="6602"/>
                    <a:pt x="7746" y="6602"/>
                  </a:cubicBezTo>
                  <a:cubicBezTo>
                    <a:pt x="7679" y="6602"/>
                    <a:pt x="7530" y="6540"/>
                    <a:pt x="7473" y="6540"/>
                  </a:cubicBezTo>
                  <a:cubicBezTo>
                    <a:pt x="7419" y="6540"/>
                    <a:pt x="7448" y="6596"/>
                    <a:pt x="7706" y="6812"/>
                  </a:cubicBezTo>
                  <a:cubicBezTo>
                    <a:pt x="7717" y="6813"/>
                    <a:pt x="7728" y="6814"/>
                    <a:pt x="7737" y="6814"/>
                  </a:cubicBezTo>
                  <a:cubicBezTo>
                    <a:pt x="7907" y="6814"/>
                    <a:pt x="7855" y="6689"/>
                    <a:pt x="7944" y="6689"/>
                  </a:cubicBezTo>
                  <a:cubicBezTo>
                    <a:pt x="8005" y="6689"/>
                    <a:pt x="8132" y="6747"/>
                    <a:pt x="8442" y="6944"/>
                  </a:cubicBezTo>
                  <a:cubicBezTo>
                    <a:pt x="8416" y="6996"/>
                    <a:pt x="8758" y="7233"/>
                    <a:pt x="8784" y="7286"/>
                  </a:cubicBezTo>
                  <a:cubicBezTo>
                    <a:pt x="8285" y="7207"/>
                    <a:pt x="7811" y="6996"/>
                    <a:pt x="7390" y="6681"/>
                  </a:cubicBezTo>
                  <a:lnTo>
                    <a:pt x="7390" y="6681"/>
                  </a:lnTo>
                  <a:cubicBezTo>
                    <a:pt x="7451" y="6726"/>
                    <a:pt x="7467" y="6743"/>
                    <a:pt x="7457" y="6743"/>
                  </a:cubicBezTo>
                  <a:cubicBezTo>
                    <a:pt x="7432" y="6743"/>
                    <a:pt x="7245" y="6640"/>
                    <a:pt x="7200" y="6640"/>
                  </a:cubicBezTo>
                  <a:cubicBezTo>
                    <a:pt x="7170" y="6640"/>
                    <a:pt x="7203" y="6686"/>
                    <a:pt x="7390" y="6839"/>
                  </a:cubicBezTo>
                  <a:cubicBezTo>
                    <a:pt x="7732" y="7023"/>
                    <a:pt x="8074" y="7233"/>
                    <a:pt x="8390" y="7470"/>
                  </a:cubicBezTo>
                  <a:cubicBezTo>
                    <a:pt x="8407" y="7402"/>
                    <a:pt x="8456" y="7367"/>
                    <a:pt x="8538" y="7367"/>
                  </a:cubicBezTo>
                  <a:cubicBezTo>
                    <a:pt x="8713" y="7367"/>
                    <a:pt x="9038" y="7525"/>
                    <a:pt x="9521" y="7864"/>
                  </a:cubicBezTo>
                  <a:cubicBezTo>
                    <a:pt x="10336" y="8864"/>
                    <a:pt x="9126" y="8285"/>
                    <a:pt x="10204" y="9390"/>
                  </a:cubicBezTo>
                  <a:cubicBezTo>
                    <a:pt x="9994" y="9258"/>
                    <a:pt x="9764" y="9179"/>
                    <a:pt x="9629" y="9179"/>
                  </a:cubicBezTo>
                  <a:cubicBezTo>
                    <a:pt x="9494" y="9179"/>
                    <a:pt x="9455" y="9258"/>
                    <a:pt x="9626" y="9442"/>
                  </a:cubicBezTo>
                  <a:cubicBezTo>
                    <a:pt x="9626" y="9427"/>
                    <a:pt x="9635" y="9420"/>
                    <a:pt x="9651" y="9420"/>
                  </a:cubicBezTo>
                  <a:cubicBezTo>
                    <a:pt x="9722" y="9420"/>
                    <a:pt x="9933" y="9550"/>
                    <a:pt x="10231" y="9784"/>
                  </a:cubicBezTo>
                  <a:cubicBezTo>
                    <a:pt x="10125" y="9777"/>
                    <a:pt x="10029" y="9773"/>
                    <a:pt x="9940" y="9773"/>
                  </a:cubicBezTo>
                  <a:cubicBezTo>
                    <a:pt x="9081" y="9773"/>
                    <a:pt x="8969" y="10101"/>
                    <a:pt x="8469" y="10363"/>
                  </a:cubicBezTo>
                  <a:cubicBezTo>
                    <a:pt x="8022" y="9811"/>
                    <a:pt x="8337" y="9968"/>
                    <a:pt x="8153" y="9600"/>
                  </a:cubicBezTo>
                  <a:cubicBezTo>
                    <a:pt x="7785" y="9469"/>
                    <a:pt x="7417" y="9311"/>
                    <a:pt x="7075" y="9100"/>
                  </a:cubicBezTo>
                  <a:cubicBezTo>
                    <a:pt x="6759" y="8627"/>
                    <a:pt x="6365" y="8233"/>
                    <a:pt x="5918" y="7891"/>
                  </a:cubicBezTo>
                  <a:cubicBezTo>
                    <a:pt x="5918" y="7604"/>
                    <a:pt x="5419" y="7058"/>
                    <a:pt x="5760" y="7058"/>
                  </a:cubicBezTo>
                  <a:cubicBezTo>
                    <a:pt x="5795" y="7058"/>
                    <a:pt x="5838" y="7063"/>
                    <a:pt x="5891" y="7075"/>
                  </a:cubicBezTo>
                  <a:cubicBezTo>
                    <a:pt x="5606" y="6894"/>
                    <a:pt x="5451" y="6826"/>
                    <a:pt x="5376" y="6826"/>
                  </a:cubicBezTo>
                  <a:cubicBezTo>
                    <a:pt x="5222" y="6826"/>
                    <a:pt x="5400" y="7109"/>
                    <a:pt x="5470" y="7286"/>
                  </a:cubicBezTo>
                  <a:cubicBezTo>
                    <a:pt x="5286" y="7154"/>
                    <a:pt x="5234" y="7154"/>
                    <a:pt x="5076" y="7023"/>
                  </a:cubicBezTo>
                  <a:cubicBezTo>
                    <a:pt x="4182" y="6102"/>
                    <a:pt x="3314" y="5550"/>
                    <a:pt x="1736" y="4445"/>
                  </a:cubicBezTo>
                  <a:cubicBezTo>
                    <a:pt x="1262" y="2973"/>
                    <a:pt x="3866" y="4051"/>
                    <a:pt x="3288" y="2473"/>
                  </a:cubicBezTo>
                  <a:cubicBezTo>
                    <a:pt x="3328" y="2457"/>
                    <a:pt x="3382" y="2451"/>
                    <a:pt x="3444" y="2451"/>
                  </a:cubicBezTo>
                  <a:cubicBezTo>
                    <a:pt x="3696" y="2451"/>
                    <a:pt x="4093" y="2554"/>
                    <a:pt x="4395" y="2554"/>
                  </a:cubicBezTo>
                  <a:cubicBezTo>
                    <a:pt x="4641" y="2554"/>
                    <a:pt x="4823" y="2486"/>
                    <a:pt x="4813" y="2236"/>
                  </a:cubicBezTo>
                  <a:lnTo>
                    <a:pt x="4813" y="2236"/>
                  </a:lnTo>
                  <a:cubicBezTo>
                    <a:pt x="5260" y="2604"/>
                    <a:pt x="5260" y="2499"/>
                    <a:pt x="5760" y="2920"/>
                  </a:cubicBezTo>
                  <a:cubicBezTo>
                    <a:pt x="5636" y="2577"/>
                    <a:pt x="5785" y="2456"/>
                    <a:pt x="6064" y="2456"/>
                  </a:cubicBezTo>
                  <a:cubicBezTo>
                    <a:pt x="6319" y="2456"/>
                    <a:pt x="6684" y="2557"/>
                    <a:pt x="7048" y="2683"/>
                  </a:cubicBezTo>
                  <a:cubicBezTo>
                    <a:pt x="6584" y="2298"/>
                    <a:pt x="6554" y="2202"/>
                    <a:pt x="6671" y="2202"/>
                  </a:cubicBezTo>
                  <a:cubicBezTo>
                    <a:pt x="6787" y="2202"/>
                    <a:pt x="7045" y="2295"/>
                    <a:pt x="7171" y="2295"/>
                  </a:cubicBezTo>
                  <a:cubicBezTo>
                    <a:pt x="7257" y="2295"/>
                    <a:pt x="7280" y="2251"/>
                    <a:pt x="7154" y="2105"/>
                  </a:cubicBezTo>
                  <a:lnTo>
                    <a:pt x="7154" y="2105"/>
                  </a:lnTo>
                  <a:cubicBezTo>
                    <a:pt x="7364" y="2210"/>
                    <a:pt x="7548" y="2341"/>
                    <a:pt x="7706" y="2525"/>
                  </a:cubicBezTo>
                  <a:cubicBezTo>
                    <a:pt x="7429" y="2189"/>
                    <a:pt x="7431" y="2082"/>
                    <a:pt x="7566" y="2082"/>
                  </a:cubicBezTo>
                  <a:cubicBezTo>
                    <a:pt x="7800" y="2082"/>
                    <a:pt x="8438" y="2407"/>
                    <a:pt x="8709" y="2407"/>
                  </a:cubicBezTo>
                  <a:cubicBezTo>
                    <a:pt x="8829" y="2407"/>
                    <a:pt x="8877" y="2343"/>
                    <a:pt x="8784" y="2157"/>
                  </a:cubicBezTo>
                  <a:lnTo>
                    <a:pt x="8784" y="2157"/>
                  </a:lnTo>
                  <a:cubicBezTo>
                    <a:pt x="8778" y="2159"/>
                    <a:pt x="8771" y="2159"/>
                    <a:pt x="8765" y="2159"/>
                  </a:cubicBezTo>
                  <a:cubicBezTo>
                    <a:pt x="8551" y="2159"/>
                    <a:pt x="8052" y="1506"/>
                    <a:pt x="7841" y="1506"/>
                  </a:cubicBezTo>
                  <a:cubicBezTo>
                    <a:pt x="7803" y="1506"/>
                    <a:pt x="7774" y="1527"/>
                    <a:pt x="7759" y="1579"/>
                  </a:cubicBezTo>
                  <a:cubicBezTo>
                    <a:pt x="8153" y="1973"/>
                    <a:pt x="8521" y="2026"/>
                    <a:pt x="8495" y="2157"/>
                  </a:cubicBezTo>
                  <a:cubicBezTo>
                    <a:pt x="7390" y="1289"/>
                    <a:pt x="7417" y="1763"/>
                    <a:pt x="6391" y="1105"/>
                  </a:cubicBezTo>
                  <a:lnTo>
                    <a:pt x="6391" y="1105"/>
                  </a:lnTo>
                  <a:cubicBezTo>
                    <a:pt x="6886" y="1657"/>
                    <a:pt x="6788" y="1744"/>
                    <a:pt x="6554" y="1744"/>
                  </a:cubicBezTo>
                  <a:cubicBezTo>
                    <a:pt x="6446" y="1744"/>
                    <a:pt x="6307" y="1725"/>
                    <a:pt x="6186" y="1725"/>
                  </a:cubicBezTo>
                  <a:cubicBezTo>
                    <a:pt x="6084" y="1725"/>
                    <a:pt x="5994" y="1739"/>
                    <a:pt x="5944" y="1789"/>
                  </a:cubicBezTo>
                  <a:cubicBezTo>
                    <a:pt x="5662" y="1608"/>
                    <a:pt x="4905" y="1089"/>
                    <a:pt x="4798" y="1089"/>
                  </a:cubicBezTo>
                  <a:cubicBezTo>
                    <a:pt x="4765" y="1089"/>
                    <a:pt x="4794" y="1139"/>
                    <a:pt x="4918" y="1263"/>
                  </a:cubicBezTo>
                  <a:cubicBezTo>
                    <a:pt x="4918" y="1237"/>
                    <a:pt x="4928" y="1226"/>
                    <a:pt x="4945" y="1226"/>
                  </a:cubicBezTo>
                  <a:cubicBezTo>
                    <a:pt x="5067" y="1226"/>
                    <a:pt x="5582" y="1818"/>
                    <a:pt x="5812" y="2026"/>
                  </a:cubicBezTo>
                  <a:cubicBezTo>
                    <a:pt x="5774" y="2088"/>
                    <a:pt x="5685" y="2109"/>
                    <a:pt x="5571" y="2109"/>
                  </a:cubicBezTo>
                  <a:cubicBezTo>
                    <a:pt x="5336" y="2109"/>
                    <a:pt x="4994" y="2019"/>
                    <a:pt x="4774" y="2019"/>
                  </a:cubicBezTo>
                  <a:cubicBezTo>
                    <a:pt x="4740" y="2019"/>
                    <a:pt x="4709" y="2021"/>
                    <a:pt x="4681" y="2026"/>
                  </a:cubicBezTo>
                  <a:cubicBezTo>
                    <a:pt x="4163" y="1557"/>
                    <a:pt x="4091" y="1472"/>
                    <a:pt x="4189" y="1472"/>
                  </a:cubicBezTo>
                  <a:cubicBezTo>
                    <a:pt x="4245" y="1472"/>
                    <a:pt x="4356" y="1500"/>
                    <a:pt x="4471" y="1500"/>
                  </a:cubicBezTo>
                  <a:cubicBezTo>
                    <a:pt x="4077" y="1237"/>
                    <a:pt x="3708" y="947"/>
                    <a:pt x="3340" y="658"/>
                  </a:cubicBezTo>
                  <a:cubicBezTo>
                    <a:pt x="3331" y="657"/>
                    <a:pt x="3323" y="657"/>
                    <a:pt x="3315" y="657"/>
                  </a:cubicBezTo>
                  <a:cubicBezTo>
                    <a:pt x="3055" y="657"/>
                    <a:pt x="3581" y="1086"/>
                    <a:pt x="3735" y="1342"/>
                  </a:cubicBezTo>
                  <a:cubicBezTo>
                    <a:pt x="3320" y="990"/>
                    <a:pt x="3103" y="886"/>
                    <a:pt x="2967" y="886"/>
                  </a:cubicBezTo>
                  <a:cubicBezTo>
                    <a:pt x="2770" y="886"/>
                    <a:pt x="2744" y="1107"/>
                    <a:pt x="2531" y="1107"/>
                  </a:cubicBezTo>
                  <a:cubicBezTo>
                    <a:pt x="2464" y="1107"/>
                    <a:pt x="2378" y="1084"/>
                    <a:pt x="2262" y="1026"/>
                  </a:cubicBezTo>
                  <a:lnTo>
                    <a:pt x="2262" y="1026"/>
                  </a:lnTo>
                  <a:cubicBezTo>
                    <a:pt x="2683" y="1316"/>
                    <a:pt x="2840" y="1500"/>
                    <a:pt x="2762" y="1552"/>
                  </a:cubicBezTo>
                  <a:cubicBezTo>
                    <a:pt x="2604" y="1395"/>
                    <a:pt x="2393" y="1237"/>
                    <a:pt x="2209" y="1132"/>
                  </a:cubicBezTo>
                  <a:cubicBezTo>
                    <a:pt x="1788" y="1868"/>
                    <a:pt x="1973" y="2973"/>
                    <a:pt x="1131" y="3236"/>
                  </a:cubicBezTo>
                  <a:cubicBezTo>
                    <a:pt x="1420" y="3661"/>
                    <a:pt x="1588" y="4229"/>
                    <a:pt x="1202" y="4229"/>
                  </a:cubicBezTo>
                  <a:cubicBezTo>
                    <a:pt x="990" y="4229"/>
                    <a:pt x="613" y="4059"/>
                    <a:pt x="0" y="3604"/>
                  </a:cubicBezTo>
                  <a:lnTo>
                    <a:pt x="0" y="3604"/>
                  </a:lnTo>
                  <a:cubicBezTo>
                    <a:pt x="79" y="10757"/>
                    <a:pt x="132" y="17911"/>
                    <a:pt x="184" y="25065"/>
                  </a:cubicBezTo>
                  <a:cubicBezTo>
                    <a:pt x="237" y="31929"/>
                    <a:pt x="263" y="38793"/>
                    <a:pt x="210" y="45657"/>
                  </a:cubicBezTo>
                  <a:cubicBezTo>
                    <a:pt x="6707" y="45210"/>
                    <a:pt x="13255" y="45289"/>
                    <a:pt x="19751" y="45263"/>
                  </a:cubicBezTo>
                  <a:lnTo>
                    <a:pt x="55625" y="45131"/>
                  </a:lnTo>
                  <a:cubicBezTo>
                    <a:pt x="59649" y="45105"/>
                    <a:pt x="63672" y="45105"/>
                    <a:pt x="67696" y="45105"/>
                  </a:cubicBezTo>
                  <a:cubicBezTo>
                    <a:pt x="67670" y="44553"/>
                    <a:pt x="67670" y="44027"/>
                    <a:pt x="67670" y="43475"/>
                  </a:cubicBezTo>
                  <a:cubicBezTo>
                    <a:pt x="66618" y="42975"/>
                    <a:pt x="64987" y="41818"/>
                    <a:pt x="63962" y="41344"/>
                  </a:cubicBezTo>
                  <a:cubicBezTo>
                    <a:pt x="63278" y="40687"/>
                    <a:pt x="62305" y="40240"/>
                    <a:pt x="61542" y="39503"/>
                  </a:cubicBezTo>
                  <a:cubicBezTo>
                    <a:pt x="61542" y="39541"/>
                    <a:pt x="61525" y="39562"/>
                    <a:pt x="61488" y="39562"/>
                  </a:cubicBezTo>
                  <a:cubicBezTo>
                    <a:pt x="61423" y="39562"/>
                    <a:pt x="61297" y="39497"/>
                    <a:pt x="61095" y="39345"/>
                  </a:cubicBezTo>
                  <a:cubicBezTo>
                    <a:pt x="61200" y="39293"/>
                    <a:pt x="61121" y="39188"/>
                    <a:pt x="60806" y="38925"/>
                  </a:cubicBezTo>
                  <a:lnTo>
                    <a:pt x="60806" y="38925"/>
                  </a:lnTo>
                  <a:cubicBezTo>
                    <a:pt x="60812" y="38958"/>
                    <a:pt x="60803" y="38973"/>
                    <a:pt x="60781" y="38973"/>
                  </a:cubicBezTo>
                  <a:cubicBezTo>
                    <a:pt x="60631" y="38973"/>
                    <a:pt x="59905" y="38290"/>
                    <a:pt x="59859" y="38267"/>
                  </a:cubicBezTo>
                  <a:cubicBezTo>
                    <a:pt x="58386" y="37215"/>
                    <a:pt x="57071" y="36558"/>
                    <a:pt x="55388" y="35295"/>
                  </a:cubicBezTo>
                  <a:cubicBezTo>
                    <a:pt x="55283" y="35092"/>
                    <a:pt x="55345" y="35023"/>
                    <a:pt x="55490" y="35023"/>
                  </a:cubicBezTo>
                  <a:cubicBezTo>
                    <a:pt x="55797" y="35023"/>
                    <a:pt x="56477" y="35330"/>
                    <a:pt x="56757" y="35330"/>
                  </a:cubicBezTo>
                  <a:cubicBezTo>
                    <a:pt x="56910" y="35330"/>
                    <a:pt x="56943" y="35238"/>
                    <a:pt x="56729" y="34953"/>
                  </a:cubicBezTo>
                  <a:lnTo>
                    <a:pt x="56729" y="34953"/>
                  </a:lnTo>
                  <a:cubicBezTo>
                    <a:pt x="57308" y="35243"/>
                    <a:pt x="57518" y="35164"/>
                    <a:pt x="58570" y="35953"/>
                  </a:cubicBezTo>
                  <a:cubicBezTo>
                    <a:pt x="58544" y="36084"/>
                    <a:pt x="58570" y="36242"/>
                    <a:pt x="59175" y="36742"/>
                  </a:cubicBezTo>
                  <a:cubicBezTo>
                    <a:pt x="59826" y="37006"/>
                    <a:pt x="60429" y="37223"/>
                    <a:pt x="60827" y="37223"/>
                  </a:cubicBezTo>
                  <a:cubicBezTo>
                    <a:pt x="60944" y="37223"/>
                    <a:pt x="61044" y="37204"/>
                    <a:pt x="61121" y="37163"/>
                  </a:cubicBezTo>
                  <a:cubicBezTo>
                    <a:pt x="61891" y="37758"/>
                    <a:pt x="62250" y="37897"/>
                    <a:pt x="62484" y="37897"/>
                  </a:cubicBezTo>
                  <a:cubicBezTo>
                    <a:pt x="62689" y="37897"/>
                    <a:pt x="62798" y="37791"/>
                    <a:pt x="63002" y="37791"/>
                  </a:cubicBezTo>
                  <a:cubicBezTo>
                    <a:pt x="63059" y="37791"/>
                    <a:pt x="63123" y="37799"/>
                    <a:pt x="63199" y="37820"/>
                  </a:cubicBezTo>
                  <a:cubicBezTo>
                    <a:pt x="63567" y="38109"/>
                    <a:pt x="63383" y="38083"/>
                    <a:pt x="63909" y="38478"/>
                  </a:cubicBezTo>
                  <a:cubicBezTo>
                    <a:pt x="63871" y="38100"/>
                    <a:pt x="64186" y="37925"/>
                    <a:pt x="64679" y="37925"/>
                  </a:cubicBezTo>
                  <a:cubicBezTo>
                    <a:pt x="64872" y="37925"/>
                    <a:pt x="65092" y="37952"/>
                    <a:pt x="65329" y="38004"/>
                  </a:cubicBezTo>
                  <a:cubicBezTo>
                    <a:pt x="66013" y="38556"/>
                    <a:pt x="66776" y="38925"/>
                    <a:pt x="67617" y="39135"/>
                  </a:cubicBezTo>
                  <a:lnTo>
                    <a:pt x="67617" y="36978"/>
                  </a:lnTo>
                  <a:cubicBezTo>
                    <a:pt x="66066" y="35953"/>
                    <a:pt x="64593" y="34848"/>
                    <a:pt x="63173" y="33665"/>
                  </a:cubicBezTo>
                  <a:cubicBezTo>
                    <a:pt x="63567" y="33375"/>
                    <a:pt x="61437" y="31640"/>
                    <a:pt x="61884" y="31403"/>
                  </a:cubicBezTo>
                  <a:cubicBezTo>
                    <a:pt x="61095" y="30745"/>
                    <a:pt x="61016" y="30482"/>
                    <a:pt x="60359" y="29904"/>
                  </a:cubicBezTo>
                  <a:cubicBezTo>
                    <a:pt x="60122" y="29720"/>
                    <a:pt x="59859" y="29562"/>
                    <a:pt x="59596" y="29404"/>
                  </a:cubicBezTo>
                  <a:cubicBezTo>
                    <a:pt x="59280" y="29141"/>
                    <a:pt x="59017" y="28825"/>
                    <a:pt x="58781" y="28510"/>
                  </a:cubicBezTo>
                  <a:cubicBezTo>
                    <a:pt x="56493" y="26432"/>
                    <a:pt x="56756" y="27300"/>
                    <a:pt x="54967" y="25827"/>
                  </a:cubicBezTo>
                  <a:cubicBezTo>
                    <a:pt x="54678" y="25170"/>
                    <a:pt x="55230" y="25012"/>
                    <a:pt x="54494" y="24065"/>
                  </a:cubicBezTo>
                  <a:cubicBezTo>
                    <a:pt x="54257" y="24065"/>
                    <a:pt x="52995" y="23118"/>
                    <a:pt x="52626" y="22619"/>
                  </a:cubicBezTo>
                  <a:cubicBezTo>
                    <a:pt x="51943" y="22329"/>
                    <a:pt x="50496" y="21146"/>
                    <a:pt x="49839" y="20909"/>
                  </a:cubicBezTo>
                  <a:lnTo>
                    <a:pt x="49839" y="20909"/>
                  </a:lnTo>
                  <a:cubicBezTo>
                    <a:pt x="50549" y="21987"/>
                    <a:pt x="52600" y="23671"/>
                    <a:pt x="53179" y="24723"/>
                  </a:cubicBezTo>
                  <a:cubicBezTo>
                    <a:pt x="51724" y="23672"/>
                    <a:pt x="50908" y="23420"/>
                    <a:pt x="50371" y="23420"/>
                  </a:cubicBezTo>
                  <a:cubicBezTo>
                    <a:pt x="49872" y="23420"/>
                    <a:pt x="49614" y="23637"/>
                    <a:pt x="49309" y="23637"/>
                  </a:cubicBezTo>
                  <a:cubicBezTo>
                    <a:pt x="49259" y="23637"/>
                    <a:pt x="49208" y="23631"/>
                    <a:pt x="49155" y="23618"/>
                  </a:cubicBezTo>
                  <a:lnTo>
                    <a:pt x="49155" y="23618"/>
                  </a:lnTo>
                  <a:cubicBezTo>
                    <a:pt x="49365" y="23697"/>
                    <a:pt x="49576" y="23828"/>
                    <a:pt x="49733" y="23986"/>
                  </a:cubicBezTo>
                  <a:cubicBezTo>
                    <a:pt x="49755" y="24104"/>
                    <a:pt x="49702" y="24143"/>
                    <a:pt x="49616" y="24143"/>
                  </a:cubicBezTo>
                  <a:cubicBezTo>
                    <a:pt x="49491" y="24143"/>
                    <a:pt x="49295" y="24059"/>
                    <a:pt x="49155" y="24013"/>
                  </a:cubicBezTo>
                  <a:lnTo>
                    <a:pt x="49155" y="24013"/>
                  </a:lnTo>
                  <a:cubicBezTo>
                    <a:pt x="49917" y="24591"/>
                    <a:pt x="49365" y="24433"/>
                    <a:pt x="49760" y="24802"/>
                  </a:cubicBezTo>
                  <a:cubicBezTo>
                    <a:pt x="50049" y="24907"/>
                    <a:pt x="50312" y="25091"/>
                    <a:pt x="50549" y="25301"/>
                  </a:cubicBezTo>
                  <a:cubicBezTo>
                    <a:pt x="50128" y="25722"/>
                    <a:pt x="51048" y="26906"/>
                    <a:pt x="50969" y="27589"/>
                  </a:cubicBezTo>
                  <a:cubicBezTo>
                    <a:pt x="51180" y="27773"/>
                    <a:pt x="51495" y="28010"/>
                    <a:pt x="51495" y="28089"/>
                  </a:cubicBezTo>
                  <a:cubicBezTo>
                    <a:pt x="50864" y="28615"/>
                    <a:pt x="51469" y="29772"/>
                    <a:pt x="51443" y="30693"/>
                  </a:cubicBezTo>
                  <a:cubicBezTo>
                    <a:pt x="51627" y="30824"/>
                    <a:pt x="51811" y="30982"/>
                    <a:pt x="51969" y="31166"/>
                  </a:cubicBezTo>
                  <a:cubicBezTo>
                    <a:pt x="51885" y="31124"/>
                    <a:pt x="51796" y="31103"/>
                    <a:pt x="51709" y="31103"/>
                  </a:cubicBezTo>
                  <a:cubicBezTo>
                    <a:pt x="51578" y="31103"/>
                    <a:pt x="51448" y="31150"/>
                    <a:pt x="51338" y="31245"/>
                  </a:cubicBezTo>
                  <a:cubicBezTo>
                    <a:pt x="51495" y="31298"/>
                    <a:pt x="51627" y="31403"/>
                    <a:pt x="51732" y="31508"/>
                  </a:cubicBezTo>
                  <a:cubicBezTo>
                    <a:pt x="51372" y="31665"/>
                    <a:pt x="51431" y="32231"/>
                    <a:pt x="50950" y="32231"/>
                  </a:cubicBezTo>
                  <a:cubicBezTo>
                    <a:pt x="50623" y="32231"/>
                    <a:pt x="50046" y="31970"/>
                    <a:pt x="48918" y="31140"/>
                  </a:cubicBezTo>
                  <a:lnTo>
                    <a:pt x="48918" y="31140"/>
                  </a:lnTo>
                  <a:cubicBezTo>
                    <a:pt x="48997" y="31184"/>
                    <a:pt x="49050" y="31207"/>
                    <a:pt x="49071" y="31207"/>
                  </a:cubicBezTo>
                  <a:cubicBezTo>
                    <a:pt x="49114" y="31207"/>
                    <a:pt x="49032" y="31114"/>
                    <a:pt x="48787" y="30903"/>
                  </a:cubicBezTo>
                  <a:cubicBezTo>
                    <a:pt x="48129" y="30666"/>
                    <a:pt x="47524" y="30272"/>
                    <a:pt x="47051" y="29772"/>
                  </a:cubicBezTo>
                  <a:lnTo>
                    <a:pt x="47051" y="29772"/>
                  </a:lnTo>
                  <a:cubicBezTo>
                    <a:pt x="47068" y="29825"/>
                    <a:pt x="47051" y="29848"/>
                    <a:pt x="47007" y="29848"/>
                  </a:cubicBezTo>
                  <a:cubicBezTo>
                    <a:pt x="46788" y="29848"/>
                    <a:pt x="45907" y="29260"/>
                    <a:pt x="45446" y="28799"/>
                  </a:cubicBezTo>
                  <a:cubicBezTo>
                    <a:pt x="45183" y="28615"/>
                    <a:pt x="44920" y="28431"/>
                    <a:pt x="44684" y="28247"/>
                  </a:cubicBezTo>
                  <a:cubicBezTo>
                    <a:pt x="44625" y="28240"/>
                    <a:pt x="44585" y="28232"/>
                    <a:pt x="44564" y="28232"/>
                  </a:cubicBezTo>
                  <a:cubicBezTo>
                    <a:pt x="44508" y="28232"/>
                    <a:pt x="44580" y="28282"/>
                    <a:pt x="44789" y="28510"/>
                  </a:cubicBezTo>
                  <a:cubicBezTo>
                    <a:pt x="44605" y="28378"/>
                    <a:pt x="44421" y="28247"/>
                    <a:pt x="44210" y="28115"/>
                  </a:cubicBezTo>
                  <a:cubicBezTo>
                    <a:pt x="44237" y="28063"/>
                    <a:pt x="44316" y="28010"/>
                    <a:pt x="43921" y="27721"/>
                  </a:cubicBezTo>
                  <a:cubicBezTo>
                    <a:pt x="43921" y="27772"/>
                    <a:pt x="43902" y="27794"/>
                    <a:pt x="43867" y="27794"/>
                  </a:cubicBezTo>
                  <a:cubicBezTo>
                    <a:pt x="43669" y="27794"/>
                    <a:pt x="42974" y="27077"/>
                    <a:pt x="42527" y="26853"/>
                  </a:cubicBezTo>
                  <a:lnTo>
                    <a:pt x="42527" y="26853"/>
                  </a:lnTo>
                  <a:cubicBezTo>
                    <a:pt x="42553" y="27037"/>
                    <a:pt x="43632" y="27826"/>
                    <a:pt x="43290" y="27826"/>
                  </a:cubicBezTo>
                  <a:cubicBezTo>
                    <a:pt x="42922" y="27432"/>
                    <a:pt x="42580" y="27274"/>
                    <a:pt x="42001" y="26800"/>
                  </a:cubicBezTo>
                  <a:lnTo>
                    <a:pt x="42001" y="26800"/>
                  </a:lnTo>
                  <a:cubicBezTo>
                    <a:pt x="42046" y="26815"/>
                    <a:pt x="42215" y="26888"/>
                    <a:pt x="42270" y="26888"/>
                  </a:cubicBezTo>
                  <a:cubicBezTo>
                    <a:pt x="42313" y="26888"/>
                    <a:pt x="42287" y="26844"/>
                    <a:pt x="42080" y="26695"/>
                  </a:cubicBezTo>
                  <a:cubicBezTo>
                    <a:pt x="42078" y="26697"/>
                    <a:pt x="42074" y="26699"/>
                    <a:pt x="42069" y="26699"/>
                  </a:cubicBezTo>
                  <a:cubicBezTo>
                    <a:pt x="41969" y="26699"/>
                    <a:pt x="41358" y="26189"/>
                    <a:pt x="41107" y="26064"/>
                  </a:cubicBezTo>
                  <a:lnTo>
                    <a:pt x="41107" y="26064"/>
                  </a:lnTo>
                  <a:cubicBezTo>
                    <a:pt x="41061" y="26087"/>
                    <a:pt x="41076" y="26172"/>
                    <a:pt x="41170" y="26282"/>
                  </a:cubicBezTo>
                  <a:lnTo>
                    <a:pt x="41170" y="26282"/>
                  </a:lnTo>
                  <a:cubicBezTo>
                    <a:pt x="40994" y="26094"/>
                    <a:pt x="40924" y="26052"/>
                    <a:pt x="40879" y="26052"/>
                  </a:cubicBezTo>
                  <a:cubicBezTo>
                    <a:pt x="40842" y="26052"/>
                    <a:pt x="40822" y="26081"/>
                    <a:pt x="40773" y="26081"/>
                  </a:cubicBezTo>
                  <a:cubicBezTo>
                    <a:pt x="40701" y="26081"/>
                    <a:pt x="40565" y="26017"/>
                    <a:pt x="40213" y="25696"/>
                  </a:cubicBezTo>
                  <a:lnTo>
                    <a:pt x="40213" y="25696"/>
                  </a:lnTo>
                  <a:cubicBezTo>
                    <a:pt x="40312" y="25725"/>
                    <a:pt x="40391" y="25738"/>
                    <a:pt x="40453" y="25738"/>
                  </a:cubicBezTo>
                  <a:cubicBezTo>
                    <a:pt x="40785" y="25738"/>
                    <a:pt x="40623" y="25354"/>
                    <a:pt x="40423" y="24933"/>
                  </a:cubicBezTo>
                  <a:lnTo>
                    <a:pt x="40423" y="24933"/>
                  </a:lnTo>
                  <a:cubicBezTo>
                    <a:pt x="41738" y="25827"/>
                    <a:pt x="41528" y="25091"/>
                    <a:pt x="42816" y="25985"/>
                  </a:cubicBezTo>
                  <a:cubicBezTo>
                    <a:pt x="42895" y="26117"/>
                    <a:pt x="43001" y="26248"/>
                    <a:pt x="43106" y="26380"/>
                  </a:cubicBezTo>
                  <a:cubicBezTo>
                    <a:pt x="43474" y="26537"/>
                    <a:pt x="43790" y="26748"/>
                    <a:pt x="44131" y="26958"/>
                  </a:cubicBezTo>
                  <a:cubicBezTo>
                    <a:pt x="44131" y="26904"/>
                    <a:pt x="44163" y="26880"/>
                    <a:pt x="44219" y="26880"/>
                  </a:cubicBezTo>
                  <a:cubicBezTo>
                    <a:pt x="44688" y="26880"/>
                    <a:pt x="46890" y="28527"/>
                    <a:pt x="47467" y="28527"/>
                  </a:cubicBezTo>
                  <a:cubicBezTo>
                    <a:pt x="47501" y="28527"/>
                    <a:pt x="47529" y="28521"/>
                    <a:pt x="47550" y="28510"/>
                  </a:cubicBezTo>
                  <a:cubicBezTo>
                    <a:pt x="46711" y="27829"/>
                    <a:pt x="46654" y="27599"/>
                    <a:pt x="46891" y="27599"/>
                  </a:cubicBezTo>
                  <a:cubicBezTo>
                    <a:pt x="46929" y="27599"/>
                    <a:pt x="46974" y="27605"/>
                    <a:pt x="47024" y="27616"/>
                  </a:cubicBezTo>
                  <a:cubicBezTo>
                    <a:pt x="46266" y="27009"/>
                    <a:pt x="46347" y="26956"/>
                    <a:pt x="46516" y="26956"/>
                  </a:cubicBezTo>
                  <a:cubicBezTo>
                    <a:pt x="46552" y="26956"/>
                    <a:pt x="46593" y="26958"/>
                    <a:pt x="46630" y="26958"/>
                  </a:cubicBezTo>
                  <a:cubicBezTo>
                    <a:pt x="44868" y="25643"/>
                    <a:pt x="44920" y="25170"/>
                    <a:pt x="43448" y="24170"/>
                  </a:cubicBezTo>
                  <a:lnTo>
                    <a:pt x="43448" y="24170"/>
                  </a:lnTo>
                  <a:cubicBezTo>
                    <a:pt x="43532" y="24212"/>
                    <a:pt x="43595" y="24236"/>
                    <a:pt x="43627" y="24236"/>
                  </a:cubicBezTo>
                  <a:cubicBezTo>
                    <a:pt x="43696" y="24236"/>
                    <a:pt x="43628" y="24131"/>
                    <a:pt x="43342" y="23881"/>
                  </a:cubicBezTo>
                  <a:cubicBezTo>
                    <a:pt x="43275" y="23832"/>
                    <a:pt x="43236" y="23817"/>
                    <a:pt x="43209" y="23817"/>
                  </a:cubicBezTo>
                  <a:cubicBezTo>
                    <a:pt x="43168" y="23817"/>
                    <a:pt x="43153" y="23849"/>
                    <a:pt x="43108" y="23849"/>
                  </a:cubicBezTo>
                  <a:cubicBezTo>
                    <a:pt x="43054" y="23849"/>
                    <a:pt x="42955" y="23802"/>
                    <a:pt x="42711" y="23592"/>
                  </a:cubicBezTo>
                  <a:cubicBezTo>
                    <a:pt x="42448" y="23355"/>
                    <a:pt x="42606" y="23355"/>
                    <a:pt x="42606" y="23302"/>
                  </a:cubicBezTo>
                  <a:cubicBezTo>
                    <a:pt x="40686" y="21777"/>
                    <a:pt x="40555" y="22250"/>
                    <a:pt x="39161" y="21330"/>
                  </a:cubicBezTo>
                  <a:cubicBezTo>
                    <a:pt x="38962" y="20955"/>
                    <a:pt x="39041" y="20833"/>
                    <a:pt x="39252" y="20833"/>
                  </a:cubicBezTo>
                  <a:cubicBezTo>
                    <a:pt x="39649" y="20833"/>
                    <a:pt x="40515" y="21265"/>
                    <a:pt x="40890" y="21265"/>
                  </a:cubicBezTo>
                  <a:cubicBezTo>
                    <a:pt x="41029" y="21265"/>
                    <a:pt x="41101" y="21205"/>
                    <a:pt x="41054" y="21041"/>
                  </a:cubicBezTo>
                  <a:lnTo>
                    <a:pt x="41054" y="21041"/>
                  </a:lnTo>
                  <a:lnTo>
                    <a:pt x="41764" y="21619"/>
                  </a:lnTo>
                  <a:cubicBezTo>
                    <a:pt x="41789" y="21623"/>
                    <a:pt x="41810" y="21624"/>
                    <a:pt x="41829" y="21624"/>
                  </a:cubicBezTo>
                  <a:cubicBezTo>
                    <a:pt x="42528" y="21624"/>
                    <a:pt x="39676" y="19330"/>
                    <a:pt x="40239" y="19279"/>
                  </a:cubicBezTo>
                  <a:cubicBezTo>
                    <a:pt x="39240" y="18227"/>
                    <a:pt x="38608" y="17332"/>
                    <a:pt x="38345" y="16675"/>
                  </a:cubicBezTo>
                  <a:cubicBezTo>
                    <a:pt x="38082" y="16517"/>
                    <a:pt x="37925" y="16017"/>
                    <a:pt x="37399" y="15570"/>
                  </a:cubicBezTo>
                  <a:cubicBezTo>
                    <a:pt x="37767" y="15018"/>
                    <a:pt x="33980" y="12782"/>
                    <a:pt x="32928" y="11783"/>
                  </a:cubicBezTo>
                  <a:cubicBezTo>
                    <a:pt x="32112" y="11336"/>
                    <a:pt x="31297" y="10836"/>
                    <a:pt x="30534" y="10310"/>
                  </a:cubicBezTo>
                  <a:cubicBezTo>
                    <a:pt x="30613" y="10179"/>
                    <a:pt x="30271" y="9942"/>
                    <a:pt x="30008" y="9837"/>
                  </a:cubicBezTo>
                  <a:lnTo>
                    <a:pt x="30114" y="9705"/>
                  </a:lnTo>
                  <a:cubicBezTo>
                    <a:pt x="28956" y="8785"/>
                    <a:pt x="29009" y="8627"/>
                    <a:pt x="28273" y="8259"/>
                  </a:cubicBezTo>
                  <a:lnTo>
                    <a:pt x="28273" y="8259"/>
                  </a:lnTo>
                  <a:cubicBezTo>
                    <a:pt x="28389" y="8541"/>
                    <a:pt x="28326" y="8676"/>
                    <a:pt x="28115" y="8676"/>
                  </a:cubicBezTo>
                  <a:cubicBezTo>
                    <a:pt x="27758" y="8676"/>
                    <a:pt x="26975" y="8287"/>
                    <a:pt x="25932" y="7575"/>
                  </a:cubicBezTo>
                  <a:cubicBezTo>
                    <a:pt x="25932" y="7499"/>
                    <a:pt x="25517" y="7179"/>
                    <a:pt x="25604" y="7179"/>
                  </a:cubicBezTo>
                  <a:cubicBezTo>
                    <a:pt x="25607" y="7179"/>
                    <a:pt x="25611" y="7180"/>
                    <a:pt x="25616" y="7181"/>
                  </a:cubicBezTo>
                  <a:cubicBezTo>
                    <a:pt x="24827" y="6470"/>
                    <a:pt x="25090" y="6996"/>
                    <a:pt x="24406" y="6470"/>
                  </a:cubicBezTo>
                  <a:cubicBezTo>
                    <a:pt x="24412" y="6470"/>
                    <a:pt x="24417" y="6470"/>
                    <a:pt x="24422" y="6470"/>
                  </a:cubicBezTo>
                  <a:cubicBezTo>
                    <a:pt x="24861" y="6470"/>
                    <a:pt x="26253" y="7523"/>
                    <a:pt x="26747" y="7601"/>
                  </a:cubicBezTo>
                  <a:cubicBezTo>
                    <a:pt x="26221" y="7207"/>
                    <a:pt x="26300" y="7181"/>
                    <a:pt x="25853" y="6839"/>
                  </a:cubicBezTo>
                  <a:lnTo>
                    <a:pt x="25853" y="6839"/>
                  </a:lnTo>
                  <a:cubicBezTo>
                    <a:pt x="25774" y="6865"/>
                    <a:pt x="26011" y="7075"/>
                    <a:pt x="25958" y="7102"/>
                  </a:cubicBezTo>
                  <a:cubicBezTo>
                    <a:pt x="25643" y="6760"/>
                    <a:pt x="25353" y="6733"/>
                    <a:pt x="24801" y="6286"/>
                  </a:cubicBezTo>
                  <a:cubicBezTo>
                    <a:pt x="24789" y="6330"/>
                    <a:pt x="24761" y="6347"/>
                    <a:pt x="24723" y="6347"/>
                  </a:cubicBezTo>
                  <a:cubicBezTo>
                    <a:pt x="24598" y="6347"/>
                    <a:pt x="24352" y="6169"/>
                    <a:pt x="24091" y="6129"/>
                  </a:cubicBezTo>
                  <a:lnTo>
                    <a:pt x="24091" y="6129"/>
                  </a:lnTo>
                  <a:cubicBezTo>
                    <a:pt x="24311" y="6329"/>
                    <a:pt x="24455" y="6621"/>
                    <a:pt x="24314" y="6621"/>
                  </a:cubicBezTo>
                  <a:cubicBezTo>
                    <a:pt x="24270" y="6621"/>
                    <a:pt x="24197" y="6592"/>
                    <a:pt x="24091" y="6523"/>
                  </a:cubicBezTo>
                  <a:cubicBezTo>
                    <a:pt x="24301" y="6365"/>
                    <a:pt x="23539" y="6181"/>
                    <a:pt x="23433" y="5813"/>
                  </a:cubicBezTo>
                  <a:cubicBezTo>
                    <a:pt x="23376" y="5822"/>
                    <a:pt x="23317" y="5826"/>
                    <a:pt x="23259" y="5826"/>
                  </a:cubicBezTo>
                  <a:cubicBezTo>
                    <a:pt x="22943" y="5826"/>
                    <a:pt x="22632" y="5713"/>
                    <a:pt x="22460" y="5713"/>
                  </a:cubicBezTo>
                  <a:cubicBezTo>
                    <a:pt x="22389" y="5713"/>
                    <a:pt x="22342" y="5732"/>
                    <a:pt x="22329" y="5787"/>
                  </a:cubicBezTo>
                  <a:cubicBezTo>
                    <a:pt x="21961" y="5261"/>
                    <a:pt x="21540" y="4787"/>
                    <a:pt x="21014" y="4419"/>
                  </a:cubicBezTo>
                  <a:lnTo>
                    <a:pt x="21014" y="4419"/>
                  </a:lnTo>
                  <a:cubicBezTo>
                    <a:pt x="21023" y="4451"/>
                    <a:pt x="21016" y="4465"/>
                    <a:pt x="20997" y="4465"/>
                  </a:cubicBezTo>
                  <a:cubicBezTo>
                    <a:pt x="20908" y="4465"/>
                    <a:pt x="20556" y="4164"/>
                    <a:pt x="20383" y="4077"/>
                  </a:cubicBezTo>
                  <a:cubicBezTo>
                    <a:pt x="20345" y="4086"/>
                    <a:pt x="20303" y="4090"/>
                    <a:pt x="20258" y="4090"/>
                  </a:cubicBezTo>
                  <a:cubicBezTo>
                    <a:pt x="19578" y="4090"/>
                    <a:pt x="18050" y="3148"/>
                    <a:pt x="17267" y="3148"/>
                  </a:cubicBezTo>
                  <a:cubicBezTo>
                    <a:pt x="17183" y="3148"/>
                    <a:pt x="17107" y="3159"/>
                    <a:pt x="17042" y="3183"/>
                  </a:cubicBezTo>
                  <a:cubicBezTo>
                    <a:pt x="16148" y="2236"/>
                    <a:pt x="16964" y="2394"/>
                    <a:pt x="16858" y="1789"/>
                  </a:cubicBezTo>
                  <a:cubicBezTo>
                    <a:pt x="16332" y="1210"/>
                    <a:pt x="15754" y="684"/>
                    <a:pt x="15149" y="1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grpSp>
        <p:nvGrpSpPr>
          <p:cNvPr id="576" name="Google Shape;576;p22"/>
          <p:cNvGrpSpPr/>
          <p:nvPr/>
        </p:nvGrpSpPr>
        <p:grpSpPr>
          <a:xfrm flipH="1">
            <a:off x="5760944" y="7613032"/>
            <a:ext cx="1877183" cy="2245037"/>
            <a:chOff x="-4767240" y="1798461"/>
            <a:chExt cx="2502911" cy="2586864"/>
          </a:xfrm>
        </p:grpSpPr>
        <p:grpSp>
          <p:nvGrpSpPr>
            <p:cNvPr id="577" name="Google Shape;577;p22"/>
            <p:cNvGrpSpPr/>
            <p:nvPr/>
          </p:nvGrpSpPr>
          <p:grpSpPr>
            <a:xfrm rot="-8944538">
              <a:off x="-4444829" y="2154125"/>
              <a:ext cx="1858089" cy="1817903"/>
              <a:chOff x="5417537" y="-1276684"/>
              <a:chExt cx="1221235" cy="1176642"/>
            </a:xfrm>
          </p:grpSpPr>
          <p:sp>
            <p:nvSpPr>
              <p:cNvPr id="578" name="Google Shape;578;p22"/>
              <p:cNvSpPr/>
              <p:nvPr/>
            </p:nvSpPr>
            <p:spPr>
              <a:xfrm>
                <a:off x="5984215" y="-1139178"/>
                <a:ext cx="127386" cy="199964"/>
              </a:xfrm>
              <a:custGeom>
                <a:avLst/>
                <a:gdLst/>
                <a:ahLst/>
                <a:cxnLst/>
                <a:rect l="l" t="t" r="r" b="b"/>
                <a:pathLst>
                  <a:path w="2631" h="4130" extrusionOk="0">
                    <a:moveTo>
                      <a:pt x="474" y="4077"/>
                    </a:moveTo>
                    <a:cubicBezTo>
                      <a:pt x="421" y="4077"/>
                      <a:pt x="369" y="4104"/>
                      <a:pt x="316" y="4130"/>
                    </a:cubicBezTo>
                    <a:cubicBezTo>
                      <a:pt x="237" y="4051"/>
                      <a:pt x="237" y="3998"/>
                      <a:pt x="211" y="3920"/>
                    </a:cubicBezTo>
                    <a:cubicBezTo>
                      <a:pt x="1" y="3394"/>
                      <a:pt x="27" y="2815"/>
                      <a:pt x="264" y="2315"/>
                    </a:cubicBezTo>
                    <a:cubicBezTo>
                      <a:pt x="448" y="1816"/>
                      <a:pt x="711" y="1447"/>
                      <a:pt x="921" y="974"/>
                    </a:cubicBezTo>
                    <a:cubicBezTo>
                      <a:pt x="1053" y="658"/>
                      <a:pt x="1158" y="290"/>
                      <a:pt x="1473" y="132"/>
                    </a:cubicBezTo>
                    <a:cubicBezTo>
                      <a:pt x="1579" y="106"/>
                      <a:pt x="1684" y="80"/>
                      <a:pt x="1789" y="53"/>
                    </a:cubicBezTo>
                    <a:cubicBezTo>
                      <a:pt x="1947" y="211"/>
                      <a:pt x="2052" y="1"/>
                      <a:pt x="2183" y="132"/>
                    </a:cubicBezTo>
                    <a:cubicBezTo>
                      <a:pt x="2210" y="80"/>
                      <a:pt x="2262" y="106"/>
                      <a:pt x="2289" y="80"/>
                    </a:cubicBezTo>
                    <a:cubicBezTo>
                      <a:pt x="2368" y="238"/>
                      <a:pt x="2473" y="395"/>
                      <a:pt x="2420" y="553"/>
                    </a:cubicBezTo>
                    <a:cubicBezTo>
                      <a:pt x="2473" y="606"/>
                      <a:pt x="2499" y="553"/>
                      <a:pt x="2552" y="579"/>
                    </a:cubicBezTo>
                    <a:cubicBezTo>
                      <a:pt x="2631" y="1000"/>
                      <a:pt x="2341" y="1316"/>
                      <a:pt x="2157" y="1684"/>
                    </a:cubicBezTo>
                    <a:cubicBezTo>
                      <a:pt x="1710" y="2578"/>
                      <a:pt x="1184" y="3472"/>
                      <a:pt x="527" y="3998"/>
                    </a:cubicBezTo>
                    <a:cubicBezTo>
                      <a:pt x="527" y="4025"/>
                      <a:pt x="500" y="4051"/>
                      <a:pt x="474" y="40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79" name="Google Shape;579;p22"/>
              <p:cNvSpPr/>
              <p:nvPr/>
            </p:nvSpPr>
            <p:spPr>
              <a:xfrm>
                <a:off x="6196865" y="-1216840"/>
                <a:ext cx="112135" cy="169413"/>
              </a:xfrm>
              <a:custGeom>
                <a:avLst/>
                <a:gdLst/>
                <a:ahLst/>
                <a:cxnLst/>
                <a:rect l="l" t="t" r="r" b="b"/>
                <a:pathLst>
                  <a:path w="2316" h="3499" extrusionOk="0">
                    <a:moveTo>
                      <a:pt x="500" y="3498"/>
                    </a:moveTo>
                    <a:cubicBezTo>
                      <a:pt x="448" y="3472"/>
                      <a:pt x="395" y="3472"/>
                      <a:pt x="343" y="3498"/>
                    </a:cubicBezTo>
                    <a:cubicBezTo>
                      <a:pt x="264" y="3420"/>
                      <a:pt x="264" y="3367"/>
                      <a:pt x="237" y="3288"/>
                    </a:cubicBezTo>
                    <a:cubicBezTo>
                      <a:pt x="27" y="2867"/>
                      <a:pt x="1" y="2394"/>
                      <a:pt x="185" y="1947"/>
                    </a:cubicBezTo>
                    <a:cubicBezTo>
                      <a:pt x="343" y="1552"/>
                      <a:pt x="527" y="1237"/>
                      <a:pt x="658" y="842"/>
                    </a:cubicBezTo>
                    <a:cubicBezTo>
                      <a:pt x="737" y="579"/>
                      <a:pt x="790" y="290"/>
                      <a:pt x="1053" y="132"/>
                    </a:cubicBezTo>
                    <a:cubicBezTo>
                      <a:pt x="1158" y="132"/>
                      <a:pt x="1237" y="106"/>
                      <a:pt x="1342" y="53"/>
                    </a:cubicBezTo>
                    <a:cubicBezTo>
                      <a:pt x="1500" y="185"/>
                      <a:pt x="1552" y="1"/>
                      <a:pt x="1736" y="132"/>
                    </a:cubicBezTo>
                    <a:cubicBezTo>
                      <a:pt x="1736" y="79"/>
                      <a:pt x="1789" y="79"/>
                      <a:pt x="1815" y="53"/>
                    </a:cubicBezTo>
                    <a:cubicBezTo>
                      <a:pt x="1947" y="185"/>
                      <a:pt x="2052" y="342"/>
                      <a:pt x="2026" y="474"/>
                    </a:cubicBezTo>
                    <a:cubicBezTo>
                      <a:pt x="2105" y="527"/>
                      <a:pt x="2105" y="474"/>
                      <a:pt x="2157" y="500"/>
                    </a:cubicBezTo>
                    <a:cubicBezTo>
                      <a:pt x="2315" y="868"/>
                      <a:pt x="2078" y="1158"/>
                      <a:pt x="1947" y="1473"/>
                    </a:cubicBezTo>
                    <a:cubicBezTo>
                      <a:pt x="1658" y="2236"/>
                      <a:pt x="1184" y="3025"/>
                      <a:pt x="553" y="3420"/>
                    </a:cubicBezTo>
                    <a:cubicBezTo>
                      <a:pt x="553" y="3446"/>
                      <a:pt x="527" y="3472"/>
                      <a:pt x="500" y="34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0" name="Google Shape;580;p22"/>
              <p:cNvSpPr/>
              <p:nvPr/>
            </p:nvSpPr>
            <p:spPr>
              <a:xfrm>
                <a:off x="5712980" y="-1062776"/>
                <a:ext cx="104485" cy="127386"/>
              </a:xfrm>
              <a:custGeom>
                <a:avLst/>
                <a:gdLst/>
                <a:ahLst/>
                <a:cxnLst/>
                <a:rect l="l" t="t" r="r" b="b"/>
                <a:pathLst>
                  <a:path w="2158" h="2631" extrusionOk="0">
                    <a:moveTo>
                      <a:pt x="553" y="2631"/>
                    </a:moveTo>
                    <a:cubicBezTo>
                      <a:pt x="500" y="2605"/>
                      <a:pt x="448" y="2605"/>
                      <a:pt x="395" y="2631"/>
                    </a:cubicBezTo>
                    <a:cubicBezTo>
                      <a:pt x="316" y="2578"/>
                      <a:pt x="316" y="2526"/>
                      <a:pt x="264" y="2473"/>
                    </a:cubicBezTo>
                    <a:cubicBezTo>
                      <a:pt x="27" y="2131"/>
                      <a:pt x="1" y="1710"/>
                      <a:pt x="158" y="1342"/>
                    </a:cubicBezTo>
                    <a:cubicBezTo>
                      <a:pt x="316" y="1000"/>
                      <a:pt x="500" y="790"/>
                      <a:pt x="658" y="501"/>
                    </a:cubicBezTo>
                    <a:cubicBezTo>
                      <a:pt x="763" y="290"/>
                      <a:pt x="842" y="53"/>
                      <a:pt x="1132" y="1"/>
                    </a:cubicBezTo>
                    <a:cubicBezTo>
                      <a:pt x="1210" y="27"/>
                      <a:pt x="1289" y="27"/>
                      <a:pt x="1368" y="27"/>
                    </a:cubicBezTo>
                    <a:cubicBezTo>
                      <a:pt x="1500" y="185"/>
                      <a:pt x="1579" y="80"/>
                      <a:pt x="1710" y="211"/>
                    </a:cubicBezTo>
                    <a:cubicBezTo>
                      <a:pt x="1710" y="185"/>
                      <a:pt x="1763" y="211"/>
                      <a:pt x="1789" y="211"/>
                    </a:cubicBezTo>
                    <a:cubicBezTo>
                      <a:pt x="1894" y="369"/>
                      <a:pt x="1999" y="527"/>
                      <a:pt x="1947" y="632"/>
                    </a:cubicBezTo>
                    <a:cubicBezTo>
                      <a:pt x="1999" y="685"/>
                      <a:pt x="2026" y="658"/>
                      <a:pt x="2052" y="685"/>
                    </a:cubicBezTo>
                    <a:cubicBezTo>
                      <a:pt x="2157" y="1027"/>
                      <a:pt x="1921" y="1158"/>
                      <a:pt x="1815" y="1368"/>
                    </a:cubicBezTo>
                    <a:cubicBezTo>
                      <a:pt x="1552" y="1894"/>
                      <a:pt x="1105" y="2342"/>
                      <a:pt x="579" y="2605"/>
                    </a:cubicBezTo>
                    <a:cubicBezTo>
                      <a:pt x="579" y="2605"/>
                      <a:pt x="553" y="2605"/>
                      <a:pt x="553" y="26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1" name="Google Shape;581;p22"/>
              <p:cNvSpPr/>
              <p:nvPr/>
            </p:nvSpPr>
            <p:spPr>
              <a:xfrm>
                <a:off x="5644228" y="-1219406"/>
                <a:ext cx="114653" cy="151595"/>
              </a:xfrm>
              <a:custGeom>
                <a:avLst/>
                <a:gdLst/>
                <a:ahLst/>
                <a:cxnLst/>
                <a:rect l="l" t="t" r="r" b="b"/>
                <a:pathLst>
                  <a:path w="2368" h="3131" extrusionOk="0">
                    <a:moveTo>
                      <a:pt x="421" y="3131"/>
                    </a:moveTo>
                    <a:cubicBezTo>
                      <a:pt x="369" y="3131"/>
                      <a:pt x="290" y="3131"/>
                      <a:pt x="237" y="3131"/>
                    </a:cubicBezTo>
                    <a:cubicBezTo>
                      <a:pt x="184" y="3078"/>
                      <a:pt x="184" y="3025"/>
                      <a:pt x="158" y="2947"/>
                    </a:cubicBezTo>
                    <a:cubicBezTo>
                      <a:pt x="0" y="2526"/>
                      <a:pt x="0" y="2052"/>
                      <a:pt x="211" y="1658"/>
                    </a:cubicBezTo>
                    <a:cubicBezTo>
                      <a:pt x="395" y="1290"/>
                      <a:pt x="605" y="1027"/>
                      <a:pt x="763" y="658"/>
                    </a:cubicBezTo>
                    <a:cubicBezTo>
                      <a:pt x="868" y="448"/>
                      <a:pt x="947" y="132"/>
                      <a:pt x="1210" y="27"/>
                    </a:cubicBezTo>
                    <a:cubicBezTo>
                      <a:pt x="1289" y="27"/>
                      <a:pt x="1421" y="27"/>
                      <a:pt x="1473" y="1"/>
                    </a:cubicBezTo>
                    <a:cubicBezTo>
                      <a:pt x="1657" y="132"/>
                      <a:pt x="1710" y="1"/>
                      <a:pt x="1868" y="106"/>
                    </a:cubicBezTo>
                    <a:cubicBezTo>
                      <a:pt x="1868" y="54"/>
                      <a:pt x="1920" y="80"/>
                      <a:pt x="1947" y="54"/>
                    </a:cubicBezTo>
                    <a:cubicBezTo>
                      <a:pt x="2052" y="211"/>
                      <a:pt x="2183" y="343"/>
                      <a:pt x="2131" y="474"/>
                    </a:cubicBezTo>
                    <a:cubicBezTo>
                      <a:pt x="2210" y="527"/>
                      <a:pt x="2210" y="501"/>
                      <a:pt x="2262" y="527"/>
                    </a:cubicBezTo>
                    <a:cubicBezTo>
                      <a:pt x="2367" y="895"/>
                      <a:pt x="2131" y="1132"/>
                      <a:pt x="1973" y="1421"/>
                    </a:cubicBezTo>
                    <a:cubicBezTo>
                      <a:pt x="1631" y="2131"/>
                      <a:pt x="1105" y="2815"/>
                      <a:pt x="474" y="3104"/>
                    </a:cubicBezTo>
                    <a:cubicBezTo>
                      <a:pt x="447" y="3104"/>
                      <a:pt x="421" y="3104"/>
                      <a:pt x="421" y="31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2" name="Google Shape;582;p22"/>
              <p:cNvSpPr/>
              <p:nvPr/>
            </p:nvSpPr>
            <p:spPr>
              <a:xfrm>
                <a:off x="5893820" y="-1276684"/>
                <a:ext cx="119736" cy="180839"/>
              </a:xfrm>
              <a:custGeom>
                <a:avLst/>
                <a:gdLst/>
                <a:ahLst/>
                <a:cxnLst/>
                <a:rect l="l" t="t" r="r" b="b"/>
                <a:pathLst>
                  <a:path w="2473" h="3735" extrusionOk="0">
                    <a:moveTo>
                      <a:pt x="2236" y="474"/>
                    </a:moveTo>
                    <a:cubicBezTo>
                      <a:pt x="2262" y="342"/>
                      <a:pt x="2157" y="211"/>
                      <a:pt x="2052" y="53"/>
                    </a:cubicBezTo>
                    <a:lnTo>
                      <a:pt x="1999" y="53"/>
                    </a:lnTo>
                    <a:cubicBezTo>
                      <a:pt x="1973" y="53"/>
                      <a:pt x="1946" y="79"/>
                      <a:pt x="1946" y="106"/>
                    </a:cubicBezTo>
                    <a:cubicBezTo>
                      <a:pt x="1815" y="0"/>
                      <a:pt x="1736" y="158"/>
                      <a:pt x="1578" y="53"/>
                    </a:cubicBezTo>
                    <a:lnTo>
                      <a:pt x="1526" y="53"/>
                    </a:lnTo>
                    <a:cubicBezTo>
                      <a:pt x="1447" y="79"/>
                      <a:pt x="1368" y="106"/>
                      <a:pt x="1263" y="106"/>
                    </a:cubicBezTo>
                    <a:cubicBezTo>
                      <a:pt x="1000" y="263"/>
                      <a:pt x="921" y="605"/>
                      <a:pt x="816" y="895"/>
                    </a:cubicBezTo>
                    <a:cubicBezTo>
                      <a:pt x="658" y="1315"/>
                      <a:pt x="421" y="1631"/>
                      <a:pt x="237" y="2078"/>
                    </a:cubicBezTo>
                    <a:cubicBezTo>
                      <a:pt x="27" y="2525"/>
                      <a:pt x="0" y="3051"/>
                      <a:pt x="184" y="3525"/>
                    </a:cubicBezTo>
                    <a:cubicBezTo>
                      <a:pt x="211" y="3604"/>
                      <a:pt x="184" y="3682"/>
                      <a:pt x="263" y="3735"/>
                    </a:cubicBezTo>
                    <a:cubicBezTo>
                      <a:pt x="316" y="3735"/>
                      <a:pt x="368" y="3735"/>
                      <a:pt x="447" y="3735"/>
                    </a:cubicBezTo>
                    <a:cubicBezTo>
                      <a:pt x="447" y="3709"/>
                      <a:pt x="474" y="3709"/>
                      <a:pt x="500" y="3656"/>
                    </a:cubicBezTo>
                    <a:cubicBezTo>
                      <a:pt x="1157" y="3235"/>
                      <a:pt x="1710" y="2420"/>
                      <a:pt x="2078" y="1578"/>
                    </a:cubicBezTo>
                    <a:cubicBezTo>
                      <a:pt x="2236" y="1237"/>
                      <a:pt x="2472" y="921"/>
                      <a:pt x="2367" y="526"/>
                    </a:cubicBezTo>
                    <a:cubicBezTo>
                      <a:pt x="2315" y="500"/>
                      <a:pt x="2315" y="526"/>
                      <a:pt x="2236" y="4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3" name="Google Shape;583;p22"/>
              <p:cNvSpPr/>
              <p:nvPr/>
            </p:nvSpPr>
            <p:spPr>
              <a:xfrm>
                <a:off x="5519407" y="-843735"/>
                <a:ext cx="99401" cy="126128"/>
              </a:xfrm>
              <a:custGeom>
                <a:avLst/>
                <a:gdLst/>
                <a:ahLst/>
                <a:cxnLst/>
                <a:rect l="l" t="t" r="r" b="b"/>
                <a:pathLst>
                  <a:path w="2053" h="2605" extrusionOk="0">
                    <a:moveTo>
                      <a:pt x="685" y="2604"/>
                    </a:moveTo>
                    <a:cubicBezTo>
                      <a:pt x="632" y="2604"/>
                      <a:pt x="580" y="2604"/>
                      <a:pt x="527" y="2604"/>
                    </a:cubicBezTo>
                    <a:cubicBezTo>
                      <a:pt x="448" y="2552"/>
                      <a:pt x="448" y="2525"/>
                      <a:pt x="395" y="2473"/>
                    </a:cubicBezTo>
                    <a:cubicBezTo>
                      <a:pt x="106" y="2183"/>
                      <a:pt x="1" y="1763"/>
                      <a:pt x="132" y="1394"/>
                    </a:cubicBezTo>
                    <a:cubicBezTo>
                      <a:pt x="238" y="1052"/>
                      <a:pt x="422" y="816"/>
                      <a:pt x="527" y="500"/>
                    </a:cubicBezTo>
                    <a:cubicBezTo>
                      <a:pt x="606" y="316"/>
                      <a:pt x="685" y="53"/>
                      <a:pt x="921" y="0"/>
                    </a:cubicBezTo>
                    <a:cubicBezTo>
                      <a:pt x="1027" y="0"/>
                      <a:pt x="1106" y="0"/>
                      <a:pt x="1184" y="0"/>
                    </a:cubicBezTo>
                    <a:cubicBezTo>
                      <a:pt x="1342" y="158"/>
                      <a:pt x="1395" y="27"/>
                      <a:pt x="1553" y="158"/>
                    </a:cubicBezTo>
                    <a:cubicBezTo>
                      <a:pt x="1553" y="132"/>
                      <a:pt x="1605" y="158"/>
                      <a:pt x="1632" y="132"/>
                    </a:cubicBezTo>
                    <a:cubicBezTo>
                      <a:pt x="1737" y="290"/>
                      <a:pt x="1842" y="421"/>
                      <a:pt x="1816" y="526"/>
                    </a:cubicBezTo>
                    <a:cubicBezTo>
                      <a:pt x="1868" y="579"/>
                      <a:pt x="1868" y="553"/>
                      <a:pt x="1921" y="579"/>
                    </a:cubicBezTo>
                    <a:cubicBezTo>
                      <a:pt x="2052" y="921"/>
                      <a:pt x="1842" y="1052"/>
                      <a:pt x="1763" y="1263"/>
                    </a:cubicBezTo>
                    <a:cubicBezTo>
                      <a:pt x="1553" y="1789"/>
                      <a:pt x="1184" y="2236"/>
                      <a:pt x="711" y="2525"/>
                    </a:cubicBezTo>
                    <a:cubicBezTo>
                      <a:pt x="685" y="2578"/>
                      <a:pt x="685" y="2578"/>
                      <a:pt x="685" y="26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4" name="Google Shape;584;p22"/>
              <p:cNvSpPr/>
              <p:nvPr/>
            </p:nvSpPr>
            <p:spPr>
              <a:xfrm>
                <a:off x="5748664" y="-847560"/>
                <a:ext cx="105695" cy="146463"/>
              </a:xfrm>
              <a:custGeom>
                <a:avLst/>
                <a:gdLst/>
                <a:ahLst/>
                <a:cxnLst/>
                <a:rect l="l" t="t" r="r" b="b"/>
                <a:pathLst>
                  <a:path w="2183" h="3025" extrusionOk="0">
                    <a:moveTo>
                      <a:pt x="526" y="3025"/>
                    </a:moveTo>
                    <a:cubicBezTo>
                      <a:pt x="473" y="3025"/>
                      <a:pt x="421" y="3025"/>
                      <a:pt x="368" y="3025"/>
                    </a:cubicBezTo>
                    <a:cubicBezTo>
                      <a:pt x="289" y="2972"/>
                      <a:pt x="316" y="2920"/>
                      <a:pt x="263" y="2841"/>
                    </a:cubicBezTo>
                    <a:cubicBezTo>
                      <a:pt x="53" y="2473"/>
                      <a:pt x="0" y="2026"/>
                      <a:pt x="158" y="1631"/>
                    </a:cubicBezTo>
                    <a:cubicBezTo>
                      <a:pt x="289" y="1289"/>
                      <a:pt x="473" y="1026"/>
                      <a:pt x="579" y="684"/>
                    </a:cubicBezTo>
                    <a:cubicBezTo>
                      <a:pt x="631" y="474"/>
                      <a:pt x="684" y="185"/>
                      <a:pt x="921" y="79"/>
                    </a:cubicBezTo>
                    <a:cubicBezTo>
                      <a:pt x="1026" y="79"/>
                      <a:pt x="1105" y="53"/>
                      <a:pt x="1184" y="27"/>
                    </a:cubicBezTo>
                    <a:cubicBezTo>
                      <a:pt x="1368" y="158"/>
                      <a:pt x="1420" y="1"/>
                      <a:pt x="1578" y="106"/>
                    </a:cubicBezTo>
                    <a:cubicBezTo>
                      <a:pt x="1578" y="79"/>
                      <a:pt x="1631" y="79"/>
                      <a:pt x="1657" y="53"/>
                    </a:cubicBezTo>
                    <a:cubicBezTo>
                      <a:pt x="1788" y="185"/>
                      <a:pt x="1920" y="316"/>
                      <a:pt x="1894" y="448"/>
                    </a:cubicBezTo>
                    <a:cubicBezTo>
                      <a:pt x="1973" y="500"/>
                      <a:pt x="1973" y="448"/>
                      <a:pt x="1999" y="474"/>
                    </a:cubicBezTo>
                    <a:cubicBezTo>
                      <a:pt x="2183" y="790"/>
                      <a:pt x="1973" y="1053"/>
                      <a:pt x="1867" y="1342"/>
                    </a:cubicBezTo>
                    <a:cubicBezTo>
                      <a:pt x="1631" y="2026"/>
                      <a:pt x="1184" y="2604"/>
                      <a:pt x="579" y="2972"/>
                    </a:cubicBezTo>
                    <a:cubicBezTo>
                      <a:pt x="579" y="2999"/>
                      <a:pt x="552" y="2999"/>
                      <a:pt x="526" y="30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5" name="Google Shape;585;p22"/>
              <p:cNvSpPr/>
              <p:nvPr/>
            </p:nvSpPr>
            <p:spPr>
              <a:xfrm>
                <a:off x="5805942" y="-631085"/>
                <a:ext cx="112087" cy="196139"/>
              </a:xfrm>
              <a:custGeom>
                <a:avLst/>
                <a:gdLst/>
                <a:ahLst/>
                <a:cxnLst/>
                <a:rect l="l" t="t" r="r" b="b"/>
                <a:pathLst>
                  <a:path w="2315" h="4051" extrusionOk="0">
                    <a:moveTo>
                      <a:pt x="421" y="4024"/>
                    </a:moveTo>
                    <a:cubicBezTo>
                      <a:pt x="342" y="4024"/>
                      <a:pt x="290" y="4024"/>
                      <a:pt x="237" y="4051"/>
                    </a:cubicBezTo>
                    <a:cubicBezTo>
                      <a:pt x="158" y="3972"/>
                      <a:pt x="185" y="3893"/>
                      <a:pt x="158" y="3814"/>
                    </a:cubicBezTo>
                    <a:cubicBezTo>
                      <a:pt x="1" y="3341"/>
                      <a:pt x="1" y="2815"/>
                      <a:pt x="185" y="2341"/>
                    </a:cubicBezTo>
                    <a:cubicBezTo>
                      <a:pt x="369" y="1920"/>
                      <a:pt x="500" y="1526"/>
                      <a:pt x="632" y="1079"/>
                    </a:cubicBezTo>
                    <a:cubicBezTo>
                      <a:pt x="711" y="790"/>
                      <a:pt x="711" y="448"/>
                      <a:pt x="974" y="264"/>
                    </a:cubicBezTo>
                    <a:cubicBezTo>
                      <a:pt x="1053" y="211"/>
                      <a:pt x="1158" y="185"/>
                      <a:pt x="1237" y="106"/>
                    </a:cubicBezTo>
                    <a:cubicBezTo>
                      <a:pt x="1421" y="211"/>
                      <a:pt x="1447" y="1"/>
                      <a:pt x="1631" y="106"/>
                    </a:cubicBezTo>
                    <a:cubicBezTo>
                      <a:pt x="1631" y="53"/>
                      <a:pt x="1684" y="53"/>
                      <a:pt x="1710" y="27"/>
                    </a:cubicBezTo>
                    <a:cubicBezTo>
                      <a:pt x="1842" y="158"/>
                      <a:pt x="1999" y="264"/>
                      <a:pt x="1999" y="421"/>
                    </a:cubicBezTo>
                    <a:cubicBezTo>
                      <a:pt x="2078" y="474"/>
                      <a:pt x="2052" y="421"/>
                      <a:pt x="2105" y="421"/>
                    </a:cubicBezTo>
                    <a:cubicBezTo>
                      <a:pt x="2315" y="816"/>
                      <a:pt x="2105" y="1210"/>
                      <a:pt x="1973" y="1605"/>
                    </a:cubicBezTo>
                    <a:cubicBezTo>
                      <a:pt x="1710" y="2552"/>
                      <a:pt x="1184" y="3525"/>
                      <a:pt x="474" y="3972"/>
                    </a:cubicBezTo>
                    <a:cubicBezTo>
                      <a:pt x="474" y="3972"/>
                      <a:pt x="421" y="3998"/>
                      <a:pt x="421" y="40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6" name="Google Shape;586;p22"/>
              <p:cNvSpPr/>
              <p:nvPr/>
            </p:nvSpPr>
            <p:spPr>
              <a:xfrm>
                <a:off x="5600942" y="-639994"/>
                <a:ext cx="126079" cy="212698"/>
              </a:xfrm>
              <a:custGeom>
                <a:avLst/>
                <a:gdLst/>
                <a:ahLst/>
                <a:cxnLst/>
                <a:rect l="l" t="t" r="r" b="b"/>
                <a:pathLst>
                  <a:path w="2604" h="4393" extrusionOk="0">
                    <a:moveTo>
                      <a:pt x="421" y="4366"/>
                    </a:moveTo>
                    <a:cubicBezTo>
                      <a:pt x="368" y="4340"/>
                      <a:pt x="289" y="4366"/>
                      <a:pt x="237" y="4393"/>
                    </a:cubicBezTo>
                    <a:cubicBezTo>
                      <a:pt x="184" y="4314"/>
                      <a:pt x="184" y="4235"/>
                      <a:pt x="158" y="4156"/>
                    </a:cubicBezTo>
                    <a:cubicBezTo>
                      <a:pt x="0" y="3630"/>
                      <a:pt x="26" y="3025"/>
                      <a:pt x="263" y="2525"/>
                    </a:cubicBezTo>
                    <a:cubicBezTo>
                      <a:pt x="474" y="2026"/>
                      <a:pt x="710" y="1605"/>
                      <a:pt x="868" y="1131"/>
                    </a:cubicBezTo>
                    <a:cubicBezTo>
                      <a:pt x="1000" y="789"/>
                      <a:pt x="1078" y="421"/>
                      <a:pt x="1368" y="211"/>
                    </a:cubicBezTo>
                    <a:cubicBezTo>
                      <a:pt x="1473" y="185"/>
                      <a:pt x="1578" y="158"/>
                      <a:pt x="1657" y="106"/>
                    </a:cubicBezTo>
                    <a:cubicBezTo>
                      <a:pt x="1841" y="237"/>
                      <a:pt x="1920" y="0"/>
                      <a:pt x="2078" y="132"/>
                    </a:cubicBezTo>
                    <a:cubicBezTo>
                      <a:pt x="2078" y="79"/>
                      <a:pt x="2131" y="79"/>
                      <a:pt x="2157" y="53"/>
                    </a:cubicBezTo>
                    <a:cubicBezTo>
                      <a:pt x="2288" y="211"/>
                      <a:pt x="2394" y="369"/>
                      <a:pt x="2367" y="526"/>
                    </a:cubicBezTo>
                    <a:cubicBezTo>
                      <a:pt x="2446" y="579"/>
                      <a:pt x="2446" y="526"/>
                      <a:pt x="2499" y="526"/>
                    </a:cubicBezTo>
                    <a:cubicBezTo>
                      <a:pt x="2604" y="947"/>
                      <a:pt x="2341" y="1342"/>
                      <a:pt x="2157" y="1736"/>
                    </a:cubicBezTo>
                    <a:cubicBezTo>
                      <a:pt x="1762" y="2736"/>
                      <a:pt x="1184" y="3709"/>
                      <a:pt x="474" y="4235"/>
                    </a:cubicBezTo>
                    <a:cubicBezTo>
                      <a:pt x="474" y="4314"/>
                      <a:pt x="447" y="4314"/>
                      <a:pt x="421" y="43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7" name="Google Shape;587;p22"/>
              <p:cNvSpPr/>
              <p:nvPr/>
            </p:nvSpPr>
            <p:spPr>
              <a:xfrm>
                <a:off x="5417537" y="-589059"/>
                <a:ext cx="104485" cy="146463"/>
              </a:xfrm>
              <a:custGeom>
                <a:avLst/>
                <a:gdLst/>
                <a:ahLst/>
                <a:cxnLst/>
                <a:rect l="l" t="t" r="r" b="b"/>
                <a:pathLst>
                  <a:path w="2158" h="3025" extrusionOk="0">
                    <a:moveTo>
                      <a:pt x="527" y="3025"/>
                    </a:moveTo>
                    <a:cubicBezTo>
                      <a:pt x="474" y="3025"/>
                      <a:pt x="422" y="3025"/>
                      <a:pt x="369" y="3025"/>
                    </a:cubicBezTo>
                    <a:cubicBezTo>
                      <a:pt x="290" y="2972"/>
                      <a:pt x="290" y="2920"/>
                      <a:pt x="264" y="2841"/>
                    </a:cubicBezTo>
                    <a:cubicBezTo>
                      <a:pt x="27" y="2473"/>
                      <a:pt x="1" y="2026"/>
                      <a:pt x="159" y="1631"/>
                    </a:cubicBezTo>
                    <a:cubicBezTo>
                      <a:pt x="290" y="1315"/>
                      <a:pt x="448" y="1026"/>
                      <a:pt x="580" y="684"/>
                    </a:cubicBezTo>
                    <a:cubicBezTo>
                      <a:pt x="632" y="474"/>
                      <a:pt x="658" y="185"/>
                      <a:pt x="921" y="79"/>
                    </a:cubicBezTo>
                    <a:cubicBezTo>
                      <a:pt x="1000" y="79"/>
                      <a:pt x="1106" y="53"/>
                      <a:pt x="1184" y="27"/>
                    </a:cubicBezTo>
                    <a:cubicBezTo>
                      <a:pt x="1369" y="158"/>
                      <a:pt x="1421" y="0"/>
                      <a:pt x="1579" y="106"/>
                    </a:cubicBezTo>
                    <a:cubicBezTo>
                      <a:pt x="1579" y="79"/>
                      <a:pt x="1632" y="106"/>
                      <a:pt x="1658" y="79"/>
                    </a:cubicBezTo>
                    <a:cubicBezTo>
                      <a:pt x="1789" y="211"/>
                      <a:pt x="1895" y="316"/>
                      <a:pt x="1895" y="448"/>
                    </a:cubicBezTo>
                    <a:cubicBezTo>
                      <a:pt x="1947" y="500"/>
                      <a:pt x="1947" y="448"/>
                      <a:pt x="2000" y="474"/>
                    </a:cubicBezTo>
                    <a:cubicBezTo>
                      <a:pt x="2158" y="816"/>
                      <a:pt x="1947" y="1052"/>
                      <a:pt x="1842" y="1342"/>
                    </a:cubicBezTo>
                    <a:cubicBezTo>
                      <a:pt x="1632" y="2026"/>
                      <a:pt x="1184" y="2604"/>
                      <a:pt x="580" y="2999"/>
                    </a:cubicBezTo>
                    <a:cubicBezTo>
                      <a:pt x="553" y="2999"/>
                      <a:pt x="527" y="2999"/>
                      <a:pt x="527" y="30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8" name="Google Shape;588;p22"/>
              <p:cNvSpPr/>
              <p:nvPr/>
            </p:nvSpPr>
            <p:spPr>
              <a:xfrm>
                <a:off x="5432837" y="-246505"/>
                <a:ext cx="104485" cy="146463"/>
              </a:xfrm>
              <a:custGeom>
                <a:avLst/>
                <a:gdLst/>
                <a:ahLst/>
                <a:cxnLst/>
                <a:rect l="l" t="t" r="r" b="b"/>
                <a:pathLst>
                  <a:path w="2158" h="3025" extrusionOk="0">
                    <a:moveTo>
                      <a:pt x="632" y="2998"/>
                    </a:moveTo>
                    <a:cubicBezTo>
                      <a:pt x="579" y="2998"/>
                      <a:pt x="527" y="2998"/>
                      <a:pt x="474" y="3025"/>
                    </a:cubicBezTo>
                    <a:cubicBezTo>
                      <a:pt x="395" y="2972"/>
                      <a:pt x="395" y="2919"/>
                      <a:pt x="342" y="2841"/>
                    </a:cubicBezTo>
                    <a:cubicBezTo>
                      <a:pt x="79" y="2499"/>
                      <a:pt x="1" y="2052"/>
                      <a:pt x="158" y="1631"/>
                    </a:cubicBezTo>
                    <a:cubicBezTo>
                      <a:pt x="290" y="1263"/>
                      <a:pt x="448" y="973"/>
                      <a:pt x="579" y="658"/>
                    </a:cubicBezTo>
                    <a:cubicBezTo>
                      <a:pt x="658" y="421"/>
                      <a:pt x="711" y="132"/>
                      <a:pt x="1000" y="26"/>
                    </a:cubicBezTo>
                    <a:cubicBezTo>
                      <a:pt x="1079" y="26"/>
                      <a:pt x="1184" y="26"/>
                      <a:pt x="1263" y="0"/>
                    </a:cubicBezTo>
                    <a:cubicBezTo>
                      <a:pt x="1421" y="132"/>
                      <a:pt x="1473" y="0"/>
                      <a:pt x="1631" y="105"/>
                    </a:cubicBezTo>
                    <a:cubicBezTo>
                      <a:pt x="1631" y="79"/>
                      <a:pt x="1684" y="105"/>
                      <a:pt x="1710" y="79"/>
                    </a:cubicBezTo>
                    <a:cubicBezTo>
                      <a:pt x="1842" y="211"/>
                      <a:pt x="1947" y="342"/>
                      <a:pt x="1920" y="474"/>
                    </a:cubicBezTo>
                    <a:cubicBezTo>
                      <a:pt x="1973" y="526"/>
                      <a:pt x="1999" y="500"/>
                      <a:pt x="2026" y="500"/>
                    </a:cubicBezTo>
                    <a:cubicBezTo>
                      <a:pt x="2157" y="842"/>
                      <a:pt x="1947" y="1052"/>
                      <a:pt x="1842" y="1341"/>
                    </a:cubicBezTo>
                    <a:cubicBezTo>
                      <a:pt x="1631" y="1973"/>
                      <a:pt x="1210" y="2525"/>
                      <a:pt x="684" y="2946"/>
                    </a:cubicBezTo>
                    <a:cubicBezTo>
                      <a:pt x="658" y="2972"/>
                      <a:pt x="632" y="2972"/>
                      <a:pt x="632" y="29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89" name="Google Shape;589;p22"/>
              <p:cNvSpPr/>
              <p:nvPr/>
            </p:nvSpPr>
            <p:spPr>
              <a:xfrm>
                <a:off x="5609851" y="-352200"/>
                <a:ext cx="127386" cy="207614"/>
              </a:xfrm>
              <a:custGeom>
                <a:avLst/>
                <a:gdLst/>
                <a:ahLst/>
                <a:cxnLst/>
                <a:rect l="l" t="t" r="r" b="b"/>
                <a:pathLst>
                  <a:path w="2631" h="4288" extrusionOk="0">
                    <a:moveTo>
                      <a:pt x="447" y="4261"/>
                    </a:moveTo>
                    <a:cubicBezTo>
                      <a:pt x="368" y="4235"/>
                      <a:pt x="316" y="4261"/>
                      <a:pt x="263" y="4287"/>
                    </a:cubicBezTo>
                    <a:cubicBezTo>
                      <a:pt x="184" y="4208"/>
                      <a:pt x="211" y="4129"/>
                      <a:pt x="184" y="4050"/>
                    </a:cubicBezTo>
                    <a:cubicBezTo>
                      <a:pt x="0" y="3524"/>
                      <a:pt x="53" y="2946"/>
                      <a:pt x="290" y="2446"/>
                    </a:cubicBezTo>
                    <a:cubicBezTo>
                      <a:pt x="500" y="1946"/>
                      <a:pt x="737" y="1552"/>
                      <a:pt x="921" y="1079"/>
                    </a:cubicBezTo>
                    <a:cubicBezTo>
                      <a:pt x="1026" y="737"/>
                      <a:pt x="1105" y="395"/>
                      <a:pt x="1420" y="184"/>
                    </a:cubicBezTo>
                    <a:cubicBezTo>
                      <a:pt x="1499" y="158"/>
                      <a:pt x="1631" y="132"/>
                      <a:pt x="1710" y="79"/>
                    </a:cubicBezTo>
                    <a:cubicBezTo>
                      <a:pt x="1868" y="211"/>
                      <a:pt x="1947" y="0"/>
                      <a:pt x="2104" y="105"/>
                    </a:cubicBezTo>
                    <a:cubicBezTo>
                      <a:pt x="2104" y="53"/>
                      <a:pt x="2183" y="79"/>
                      <a:pt x="2210" y="53"/>
                    </a:cubicBezTo>
                    <a:cubicBezTo>
                      <a:pt x="2315" y="184"/>
                      <a:pt x="2446" y="342"/>
                      <a:pt x="2394" y="500"/>
                    </a:cubicBezTo>
                    <a:cubicBezTo>
                      <a:pt x="2473" y="579"/>
                      <a:pt x="2473" y="500"/>
                      <a:pt x="2525" y="526"/>
                    </a:cubicBezTo>
                    <a:cubicBezTo>
                      <a:pt x="2630" y="947"/>
                      <a:pt x="2367" y="1315"/>
                      <a:pt x="2183" y="1736"/>
                    </a:cubicBezTo>
                    <a:cubicBezTo>
                      <a:pt x="1789" y="2683"/>
                      <a:pt x="1210" y="3656"/>
                      <a:pt x="500" y="4156"/>
                    </a:cubicBezTo>
                    <a:cubicBezTo>
                      <a:pt x="500" y="4208"/>
                      <a:pt x="474" y="4208"/>
                      <a:pt x="447" y="42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90" name="Google Shape;590;p22"/>
              <p:cNvSpPr/>
              <p:nvPr/>
            </p:nvSpPr>
            <p:spPr>
              <a:xfrm>
                <a:off x="5804683" y="-306349"/>
                <a:ext cx="104437" cy="185923"/>
              </a:xfrm>
              <a:custGeom>
                <a:avLst/>
                <a:gdLst/>
                <a:ahLst/>
                <a:cxnLst/>
                <a:rect l="l" t="t" r="r" b="b"/>
                <a:pathLst>
                  <a:path w="2157" h="3840" extrusionOk="0">
                    <a:moveTo>
                      <a:pt x="605" y="3814"/>
                    </a:moveTo>
                    <a:cubicBezTo>
                      <a:pt x="553" y="3814"/>
                      <a:pt x="500" y="3814"/>
                      <a:pt x="447" y="3840"/>
                    </a:cubicBezTo>
                    <a:cubicBezTo>
                      <a:pt x="368" y="3787"/>
                      <a:pt x="368" y="3735"/>
                      <a:pt x="316" y="3656"/>
                    </a:cubicBezTo>
                    <a:cubicBezTo>
                      <a:pt x="79" y="3235"/>
                      <a:pt x="0" y="2709"/>
                      <a:pt x="132" y="2236"/>
                    </a:cubicBezTo>
                    <a:cubicBezTo>
                      <a:pt x="263" y="1815"/>
                      <a:pt x="421" y="1447"/>
                      <a:pt x="500" y="1026"/>
                    </a:cubicBezTo>
                    <a:cubicBezTo>
                      <a:pt x="579" y="736"/>
                      <a:pt x="579" y="395"/>
                      <a:pt x="842" y="210"/>
                    </a:cubicBezTo>
                    <a:cubicBezTo>
                      <a:pt x="921" y="184"/>
                      <a:pt x="1026" y="158"/>
                      <a:pt x="1105" y="105"/>
                    </a:cubicBezTo>
                    <a:cubicBezTo>
                      <a:pt x="1289" y="210"/>
                      <a:pt x="1342" y="0"/>
                      <a:pt x="1499" y="105"/>
                    </a:cubicBezTo>
                    <a:cubicBezTo>
                      <a:pt x="1499" y="53"/>
                      <a:pt x="1552" y="53"/>
                      <a:pt x="1578" y="26"/>
                    </a:cubicBezTo>
                    <a:cubicBezTo>
                      <a:pt x="1710" y="132"/>
                      <a:pt x="1868" y="263"/>
                      <a:pt x="1841" y="421"/>
                    </a:cubicBezTo>
                    <a:cubicBezTo>
                      <a:pt x="1920" y="447"/>
                      <a:pt x="1920" y="421"/>
                      <a:pt x="1973" y="421"/>
                    </a:cubicBezTo>
                    <a:cubicBezTo>
                      <a:pt x="2157" y="763"/>
                      <a:pt x="1973" y="1105"/>
                      <a:pt x="1868" y="1473"/>
                    </a:cubicBezTo>
                    <a:cubicBezTo>
                      <a:pt x="1657" y="2341"/>
                      <a:pt x="1236" y="3209"/>
                      <a:pt x="658" y="3708"/>
                    </a:cubicBezTo>
                    <a:cubicBezTo>
                      <a:pt x="658" y="3761"/>
                      <a:pt x="605" y="3761"/>
                      <a:pt x="605" y="38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91" name="Google Shape;591;p22"/>
              <p:cNvSpPr/>
              <p:nvPr/>
            </p:nvSpPr>
            <p:spPr>
              <a:xfrm>
                <a:off x="6131937" y="-729131"/>
                <a:ext cx="94269" cy="133729"/>
              </a:xfrm>
              <a:custGeom>
                <a:avLst/>
                <a:gdLst/>
                <a:ahLst/>
                <a:cxnLst/>
                <a:rect l="l" t="t" r="r" b="b"/>
                <a:pathLst>
                  <a:path w="1947" h="2762" extrusionOk="0">
                    <a:moveTo>
                      <a:pt x="632" y="2762"/>
                    </a:moveTo>
                    <a:cubicBezTo>
                      <a:pt x="579" y="2762"/>
                      <a:pt x="526" y="2762"/>
                      <a:pt x="474" y="2762"/>
                    </a:cubicBezTo>
                    <a:cubicBezTo>
                      <a:pt x="395" y="2709"/>
                      <a:pt x="395" y="2657"/>
                      <a:pt x="342" y="2604"/>
                    </a:cubicBezTo>
                    <a:cubicBezTo>
                      <a:pt x="79" y="2315"/>
                      <a:pt x="0" y="1920"/>
                      <a:pt x="79" y="1526"/>
                    </a:cubicBezTo>
                    <a:cubicBezTo>
                      <a:pt x="184" y="1210"/>
                      <a:pt x="316" y="974"/>
                      <a:pt x="369" y="658"/>
                    </a:cubicBezTo>
                    <a:cubicBezTo>
                      <a:pt x="421" y="448"/>
                      <a:pt x="395" y="211"/>
                      <a:pt x="632" y="106"/>
                    </a:cubicBezTo>
                    <a:cubicBezTo>
                      <a:pt x="737" y="79"/>
                      <a:pt x="816" y="79"/>
                      <a:pt x="895" y="53"/>
                    </a:cubicBezTo>
                    <a:cubicBezTo>
                      <a:pt x="1079" y="158"/>
                      <a:pt x="1105" y="0"/>
                      <a:pt x="1289" y="106"/>
                    </a:cubicBezTo>
                    <a:cubicBezTo>
                      <a:pt x="1289" y="53"/>
                      <a:pt x="1342" y="79"/>
                      <a:pt x="1342" y="53"/>
                    </a:cubicBezTo>
                    <a:cubicBezTo>
                      <a:pt x="1499" y="158"/>
                      <a:pt x="1631" y="290"/>
                      <a:pt x="1631" y="395"/>
                    </a:cubicBezTo>
                    <a:cubicBezTo>
                      <a:pt x="1710" y="421"/>
                      <a:pt x="1710" y="395"/>
                      <a:pt x="1736" y="395"/>
                    </a:cubicBezTo>
                    <a:cubicBezTo>
                      <a:pt x="1947" y="711"/>
                      <a:pt x="1789" y="921"/>
                      <a:pt x="1710" y="1184"/>
                    </a:cubicBezTo>
                    <a:cubicBezTo>
                      <a:pt x="1578" y="1815"/>
                      <a:pt x="1210" y="2367"/>
                      <a:pt x="684" y="2709"/>
                    </a:cubicBezTo>
                    <a:cubicBezTo>
                      <a:pt x="658" y="2736"/>
                      <a:pt x="632" y="2736"/>
                      <a:pt x="632"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92" name="Google Shape;592;p22"/>
              <p:cNvSpPr/>
              <p:nvPr/>
            </p:nvSpPr>
            <p:spPr>
              <a:xfrm>
                <a:off x="5963832" y="-838651"/>
                <a:ext cx="107003" cy="155420"/>
              </a:xfrm>
              <a:custGeom>
                <a:avLst/>
                <a:gdLst/>
                <a:ahLst/>
                <a:cxnLst/>
                <a:rect l="l" t="t" r="r" b="b"/>
                <a:pathLst>
                  <a:path w="2210" h="3210" extrusionOk="0">
                    <a:moveTo>
                      <a:pt x="553" y="3209"/>
                    </a:moveTo>
                    <a:cubicBezTo>
                      <a:pt x="474" y="3209"/>
                      <a:pt x="422" y="3209"/>
                      <a:pt x="369" y="3209"/>
                    </a:cubicBezTo>
                    <a:cubicBezTo>
                      <a:pt x="290" y="3157"/>
                      <a:pt x="316" y="3104"/>
                      <a:pt x="264" y="3025"/>
                    </a:cubicBezTo>
                    <a:cubicBezTo>
                      <a:pt x="53" y="2657"/>
                      <a:pt x="1" y="2184"/>
                      <a:pt x="159" y="1763"/>
                    </a:cubicBezTo>
                    <a:cubicBezTo>
                      <a:pt x="290" y="1395"/>
                      <a:pt x="474" y="1105"/>
                      <a:pt x="579" y="763"/>
                    </a:cubicBezTo>
                    <a:cubicBezTo>
                      <a:pt x="658" y="527"/>
                      <a:pt x="685" y="211"/>
                      <a:pt x="948" y="106"/>
                    </a:cubicBezTo>
                    <a:cubicBezTo>
                      <a:pt x="1053" y="80"/>
                      <a:pt x="1132" y="53"/>
                      <a:pt x="1211" y="27"/>
                    </a:cubicBezTo>
                    <a:cubicBezTo>
                      <a:pt x="1395" y="158"/>
                      <a:pt x="1447" y="1"/>
                      <a:pt x="1605" y="106"/>
                    </a:cubicBezTo>
                    <a:cubicBezTo>
                      <a:pt x="1605" y="53"/>
                      <a:pt x="1658" y="53"/>
                      <a:pt x="1684" y="53"/>
                    </a:cubicBezTo>
                    <a:cubicBezTo>
                      <a:pt x="1815" y="185"/>
                      <a:pt x="1947" y="290"/>
                      <a:pt x="1921" y="421"/>
                    </a:cubicBezTo>
                    <a:cubicBezTo>
                      <a:pt x="2000" y="474"/>
                      <a:pt x="2000" y="421"/>
                      <a:pt x="2052" y="448"/>
                    </a:cubicBezTo>
                    <a:cubicBezTo>
                      <a:pt x="2210" y="790"/>
                      <a:pt x="2000" y="1079"/>
                      <a:pt x="1894" y="1368"/>
                    </a:cubicBezTo>
                    <a:cubicBezTo>
                      <a:pt x="1658" y="2078"/>
                      <a:pt x="1211" y="2710"/>
                      <a:pt x="579" y="3130"/>
                    </a:cubicBezTo>
                    <a:cubicBezTo>
                      <a:pt x="579" y="3183"/>
                      <a:pt x="553" y="3183"/>
                      <a:pt x="553" y="32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93" name="Google Shape;593;p22"/>
              <p:cNvSpPr/>
              <p:nvPr/>
            </p:nvSpPr>
            <p:spPr>
              <a:xfrm>
                <a:off x="6286002" y="-1023267"/>
                <a:ext cx="117219" cy="178322"/>
              </a:xfrm>
              <a:custGeom>
                <a:avLst/>
                <a:gdLst/>
                <a:ahLst/>
                <a:cxnLst/>
                <a:rect l="l" t="t" r="r" b="b"/>
                <a:pathLst>
                  <a:path w="2421" h="3683" extrusionOk="0">
                    <a:moveTo>
                      <a:pt x="527" y="3656"/>
                    </a:moveTo>
                    <a:cubicBezTo>
                      <a:pt x="474" y="3656"/>
                      <a:pt x="421" y="3656"/>
                      <a:pt x="369" y="3682"/>
                    </a:cubicBezTo>
                    <a:cubicBezTo>
                      <a:pt x="290" y="3630"/>
                      <a:pt x="290" y="3577"/>
                      <a:pt x="237" y="3498"/>
                    </a:cubicBezTo>
                    <a:cubicBezTo>
                      <a:pt x="1" y="3051"/>
                      <a:pt x="1" y="2525"/>
                      <a:pt x="211" y="2052"/>
                    </a:cubicBezTo>
                    <a:cubicBezTo>
                      <a:pt x="395" y="1631"/>
                      <a:pt x="606" y="1289"/>
                      <a:pt x="763" y="894"/>
                    </a:cubicBezTo>
                    <a:cubicBezTo>
                      <a:pt x="842" y="605"/>
                      <a:pt x="895" y="316"/>
                      <a:pt x="1158" y="158"/>
                    </a:cubicBezTo>
                    <a:cubicBezTo>
                      <a:pt x="1237" y="132"/>
                      <a:pt x="1342" y="105"/>
                      <a:pt x="1421" y="79"/>
                    </a:cubicBezTo>
                    <a:cubicBezTo>
                      <a:pt x="1605" y="184"/>
                      <a:pt x="1631" y="0"/>
                      <a:pt x="1815" y="79"/>
                    </a:cubicBezTo>
                    <a:cubicBezTo>
                      <a:pt x="1815" y="26"/>
                      <a:pt x="1868" y="53"/>
                      <a:pt x="1894" y="26"/>
                    </a:cubicBezTo>
                    <a:cubicBezTo>
                      <a:pt x="2026" y="132"/>
                      <a:pt x="2157" y="263"/>
                      <a:pt x="2131" y="421"/>
                    </a:cubicBezTo>
                    <a:cubicBezTo>
                      <a:pt x="2210" y="474"/>
                      <a:pt x="2210" y="421"/>
                      <a:pt x="2262" y="421"/>
                    </a:cubicBezTo>
                    <a:cubicBezTo>
                      <a:pt x="2420" y="815"/>
                      <a:pt x="2184" y="1184"/>
                      <a:pt x="2026" y="1526"/>
                    </a:cubicBezTo>
                    <a:cubicBezTo>
                      <a:pt x="1736" y="2315"/>
                      <a:pt x="1237" y="3025"/>
                      <a:pt x="579" y="3577"/>
                    </a:cubicBezTo>
                    <a:cubicBezTo>
                      <a:pt x="553" y="3603"/>
                      <a:pt x="527" y="3630"/>
                      <a:pt x="527" y="36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94" name="Google Shape;594;p22"/>
              <p:cNvSpPr/>
              <p:nvPr/>
            </p:nvSpPr>
            <p:spPr>
              <a:xfrm>
                <a:off x="6310210" y="-704922"/>
                <a:ext cx="107003" cy="166847"/>
              </a:xfrm>
              <a:custGeom>
                <a:avLst/>
                <a:gdLst/>
                <a:ahLst/>
                <a:cxnLst/>
                <a:rect l="l" t="t" r="r" b="b"/>
                <a:pathLst>
                  <a:path w="2210" h="3446" extrusionOk="0">
                    <a:moveTo>
                      <a:pt x="658" y="3419"/>
                    </a:moveTo>
                    <a:cubicBezTo>
                      <a:pt x="605" y="3419"/>
                      <a:pt x="526" y="3419"/>
                      <a:pt x="500" y="3445"/>
                    </a:cubicBezTo>
                    <a:cubicBezTo>
                      <a:pt x="395" y="3419"/>
                      <a:pt x="395" y="3340"/>
                      <a:pt x="369" y="3288"/>
                    </a:cubicBezTo>
                    <a:cubicBezTo>
                      <a:pt x="79" y="2893"/>
                      <a:pt x="0" y="2420"/>
                      <a:pt x="132" y="1973"/>
                    </a:cubicBezTo>
                    <a:cubicBezTo>
                      <a:pt x="263" y="1552"/>
                      <a:pt x="447" y="1210"/>
                      <a:pt x="579" y="815"/>
                    </a:cubicBezTo>
                    <a:cubicBezTo>
                      <a:pt x="658" y="552"/>
                      <a:pt x="737" y="237"/>
                      <a:pt x="1000" y="105"/>
                    </a:cubicBezTo>
                    <a:cubicBezTo>
                      <a:pt x="1105" y="79"/>
                      <a:pt x="1184" y="79"/>
                      <a:pt x="1289" y="26"/>
                    </a:cubicBezTo>
                    <a:cubicBezTo>
                      <a:pt x="1447" y="184"/>
                      <a:pt x="1526" y="0"/>
                      <a:pt x="1684" y="132"/>
                    </a:cubicBezTo>
                    <a:cubicBezTo>
                      <a:pt x="1684" y="79"/>
                      <a:pt x="1736" y="105"/>
                      <a:pt x="1762" y="79"/>
                    </a:cubicBezTo>
                    <a:cubicBezTo>
                      <a:pt x="1868" y="211"/>
                      <a:pt x="1999" y="368"/>
                      <a:pt x="1947" y="500"/>
                    </a:cubicBezTo>
                    <a:cubicBezTo>
                      <a:pt x="2025" y="552"/>
                      <a:pt x="2025" y="500"/>
                      <a:pt x="2078" y="526"/>
                    </a:cubicBezTo>
                    <a:cubicBezTo>
                      <a:pt x="2210" y="868"/>
                      <a:pt x="1973" y="1131"/>
                      <a:pt x="1868" y="1447"/>
                    </a:cubicBezTo>
                    <a:cubicBezTo>
                      <a:pt x="1631" y="2183"/>
                      <a:pt x="1236" y="2814"/>
                      <a:pt x="684" y="3367"/>
                    </a:cubicBezTo>
                    <a:cubicBezTo>
                      <a:pt x="684" y="3367"/>
                      <a:pt x="658" y="3367"/>
                      <a:pt x="658" y="34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95" name="Google Shape;595;p22"/>
              <p:cNvSpPr/>
              <p:nvPr/>
            </p:nvSpPr>
            <p:spPr>
              <a:xfrm>
                <a:off x="6531769" y="-902320"/>
                <a:ext cx="107003" cy="141379"/>
              </a:xfrm>
              <a:custGeom>
                <a:avLst/>
                <a:gdLst/>
                <a:ahLst/>
                <a:cxnLst/>
                <a:rect l="l" t="t" r="r" b="b"/>
                <a:pathLst>
                  <a:path w="2210" h="2920" extrusionOk="0">
                    <a:moveTo>
                      <a:pt x="632" y="2894"/>
                    </a:moveTo>
                    <a:cubicBezTo>
                      <a:pt x="579" y="2894"/>
                      <a:pt x="527" y="2894"/>
                      <a:pt x="474" y="2920"/>
                    </a:cubicBezTo>
                    <a:cubicBezTo>
                      <a:pt x="395" y="2867"/>
                      <a:pt x="395" y="2815"/>
                      <a:pt x="342" y="2762"/>
                    </a:cubicBezTo>
                    <a:cubicBezTo>
                      <a:pt x="53" y="2420"/>
                      <a:pt x="1" y="1947"/>
                      <a:pt x="158" y="1552"/>
                    </a:cubicBezTo>
                    <a:cubicBezTo>
                      <a:pt x="290" y="1184"/>
                      <a:pt x="474" y="921"/>
                      <a:pt x="658" y="553"/>
                    </a:cubicBezTo>
                    <a:cubicBezTo>
                      <a:pt x="763" y="343"/>
                      <a:pt x="868" y="53"/>
                      <a:pt x="1158" y="1"/>
                    </a:cubicBezTo>
                    <a:cubicBezTo>
                      <a:pt x="1237" y="1"/>
                      <a:pt x="1342" y="1"/>
                      <a:pt x="1421" y="1"/>
                    </a:cubicBezTo>
                    <a:cubicBezTo>
                      <a:pt x="1552" y="158"/>
                      <a:pt x="1657" y="27"/>
                      <a:pt x="1789" y="185"/>
                    </a:cubicBezTo>
                    <a:cubicBezTo>
                      <a:pt x="1789" y="132"/>
                      <a:pt x="1842" y="185"/>
                      <a:pt x="1868" y="158"/>
                    </a:cubicBezTo>
                    <a:cubicBezTo>
                      <a:pt x="1947" y="316"/>
                      <a:pt x="2052" y="474"/>
                      <a:pt x="1999" y="579"/>
                    </a:cubicBezTo>
                    <a:cubicBezTo>
                      <a:pt x="2052" y="632"/>
                      <a:pt x="2078" y="606"/>
                      <a:pt x="2105" y="632"/>
                    </a:cubicBezTo>
                    <a:cubicBezTo>
                      <a:pt x="2210" y="947"/>
                      <a:pt x="1973" y="1132"/>
                      <a:pt x="1842" y="1368"/>
                    </a:cubicBezTo>
                    <a:cubicBezTo>
                      <a:pt x="1579" y="1947"/>
                      <a:pt x="1184" y="2447"/>
                      <a:pt x="684" y="2841"/>
                    </a:cubicBezTo>
                    <a:cubicBezTo>
                      <a:pt x="684" y="2867"/>
                      <a:pt x="632" y="2867"/>
                      <a:pt x="632" y="28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596" name="Google Shape;596;p22"/>
            <p:cNvSpPr/>
            <p:nvPr/>
          </p:nvSpPr>
          <p:spPr>
            <a:xfrm rot="-8944556">
              <a:off x="-4410710" y="3933642"/>
              <a:ext cx="170612" cy="261741"/>
            </a:xfrm>
            <a:custGeom>
              <a:avLst/>
              <a:gdLst/>
              <a:ahLst/>
              <a:cxnLst/>
              <a:rect l="l" t="t" r="r" b="b"/>
              <a:pathLst>
                <a:path w="2316" h="3499" extrusionOk="0">
                  <a:moveTo>
                    <a:pt x="500" y="3498"/>
                  </a:moveTo>
                  <a:cubicBezTo>
                    <a:pt x="448" y="3472"/>
                    <a:pt x="395" y="3472"/>
                    <a:pt x="343" y="3498"/>
                  </a:cubicBezTo>
                  <a:cubicBezTo>
                    <a:pt x="264" y="3420"/>
                    <a:pt x="264" y="3367"/>
                    <a:pt x="237" y="3288"/>
                  </a:cubicBezTo>
                  <a:cubicBezTo>
                    <a:pt x="27" y="2867"/>
                    <a:pt x="1" y="2394"/>
                    <a:pt x="185" y="1947"/>
                  </a:cubicBezTo>
                  <a:cubicBezTo>
                    <a:pt x="343" y="1552"/>
                    <a:pt x="527" y="1237"/>
                    <a:pt x="658" y="842"/>
                  </a:cubicBezTo>
                  <a:cubicBezTo>
                    <a:pt x="737" y="579"/>
                    <a:pt x="790" y="290"/>
                    <a:pt x="1053" y="132"/>
                  </a:cubicBezTo>
                  <a:cubicBezTo>
                    <a:pt x="1158" y="132"/>
                    <a:pt x="1237" y="106"/>
                    <a:pt x="1342" y="53"/>
                  </a:cubicBezTo>
                  <a:cubicBezTo>
                    <a:pt x="1500" y="185"/>
                    <a:pt x="1552" y="1"/>
                    <a:pt x="1736" y="132"/>
                  </a:cubicBezTo>
                  <a:cubicBezTo>
                    <a:pt x="1736" y="79"/>
                    <a:pt x="1789" y="79"/>
                    <a:pt x="1815" y="53"/>
                  </a:cubicBezTo>
                  <a:cubicBezTo>
                    <a:pt x="1947" y="185"/>
                    <a:pt x="2052" y="342"/>
                    <a:pt x="2026" y="474"/>
                  </a:cubicBezTo>
                  <a:cubicBezTo>
                    <a:pt x="2105" y="527"/>
                    <a:pt x="2105" y="474"/>
                    <a:pt x="2157" y="500"/>
                  </a:cubicBezTo>
                  <a:cubicBezTo>
                    <a:pt x="2315" y="868"/>
                    <a:pt x="2078" y="1158"/>
                    <a:pt x="1947" y="1473"/>
                  </a:cubicBezTo>
                  <a:cubicBezTo>
                    <a:pt x="1658" y="2236"/>
                    <a:pt x="1184" y="3025"/>
                    <a:pt x="553" y="3420"/>
                  </a:cubicBezTo>
                  <a:cubicBezTo>
                    <a:pt x="553" y="3446"/>
                    <a:pt x="527" y="3472"/>
                    <a:pt x="500" y="34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597" name="Google Shape;597;p22"/>
            <p:cNvSpPr/>
            <p:nvPr/>
          </p:nvSpPr>
          <p:spPr>
            <a:xfrm rot="-8944556">
              <a:off x="-3981587" y="4160850"/>
              <a:ext cx="158973" cy="196811"/>
            </a:xfrm>
            <a:custGeom>
              <a:avLst/>
              <a:gdLst/>
              <a:ahLst/>
              <a:cxnLst/>
              <a:rect l="l" t="t" r="r" b="b"/>
              <a:pathLst>
                <a:path w="2158" h="2631" extrusionOk="0">
                  <a:moveTo>
                    <a:pt x="553" y="2631"/>
                  </a:moveTo>
                  <a:cubicBezTo>
                    <a:pt x="500" y="2605"/>
                    <a:pt x="448" y="2605"/>
                    <a:pt x="395" y="2631"/>
                  </a:cubicBezTo>
                  <a:cubicBezTo>
                    <a:pt x="316" y="2578"/>
                    <a:pt x="316" y="2526"/>
                    <a:pt x="264" y="2473"/>
                  </a:cubicBezTo>
                  <a:cubicBezTo>
                    <a:pt x="27" y="2131"/>
                    <a:pt x="1" y="1710"/>
                    <a:pt x="158" y="1342"/>
                  </a:cubicBezTo>
                  <a:cubicBezTo>
                    <a:pt x="316" y="1000"/>
                    <a:pt x="500" y="790"/>
                    <a:pt x="658" y="501"/>
                  </a:cubicBezTo>
                  <a:cubicBezTo>
                    <a:pt x="763" y="290"/>
                    <a:pt x="842" y="53"/>
                    <a:pt x="1132" y="1"/>
                  </a:cubicBezTo>
                  <a:cubicBezTo>
                    <a:pt x="1210" y="27"/>
                    <a:pt x="1289" y="27"/>
                    <a:pt x="1368" y="27"/>
                  </a:cubicBezTo>
                  <a:cubicBezTo>
                    <a:pt x="1500" y="185"/>
                    <a:pt x="1579" y="80"/>
                    <a:pt x="1710" y="211"/>
                  </a:cubicBezTo>
                  <a:cubicBezTo>
                    <a:pt x="1710" y="185"/>
                    <a:pt x="1763" y="211"/>
                    <a:pt x="1789" y="211"/>
                  </a:cubicBezTo>
                  <a:cubicBezTo>
                    <a:pt x="1894" y="369"/>
                    <a:pt x="1999" y="527"/>
                    <a:pt x="1947" y="632"/>
                  </a:cubicBezTo>
                  <a:cubicBezTo>
                    <a:pt x="1999" y="685"/>
                    <a:pt x="2026" y="658"/>
                    <a:pt x="2052" y="685"/>
                  </a:cubicBezTo>
                  <a:cubicBezTo>
                    <a:pt x="2157" y="1027"/>
                    <a:pt x="1921" y="1158"/>
                    <a:pt x="1815" y="1368"/>
                  </a:cubicBezTo>
                  <a:cubicBezTo>
                    <a:pt x="1552" y="1894"/>
                    <a:pt x="1105" y="2342"/>
                    <a:pt x="579" y="2605"/>
                  </a:cubicBezTo>
                  <a:cubicBezTo>
                    <a:pt x="579" y="2605"/>
                    <a:pt x="553" y="2605"/>
                    <a:pt x="553" y="26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
    <p:bg>
      <p:bgPr>
        <a:solidFill>
          <a:schemeClr val="accent4"/>
        </a:solidFill>
        <a:effectLst/>
      </p:bgPr>
    </p:bg>
    <p:spTree>
      <p:nvGrpSpPr>
        <p:cNvPr id="1" name="Shape 80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3">
    <p:bg>
      <p:bgPr>
        <a:solidFill>
          <a:schemeClr val="accent1"/>
        </a:solidFill>
        <a:effectLst/>
      </p:bgPr>
    </p:bg>
    <p:spTree>
      <p:nvGrpSpPr>
        <p:cNvPr id="1" name="Shape 81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ly Title 2">
  <p:cSld name="CUSTOM_7">
    <p:spTree>
      <p:nvGrpSpPr>
        <p:cNvPr id="1" name="Shape 833"/>
        <p:cNvGrpSpPr/>
        <p:nvPr/>
      </p:nvGrpSpPr>
      <p:grpSpPr>
        <a:xfrm>
          <a:off x="0" y="0"/>
          <a:ext cx="0" cy="0"/>
          <a:chOff x="0" y="0"/>
          <a:chExt cx="0" cy="0"/>
        </a:xfrm>
      </p:grpSpPr>
      <p:sp>
        <p:nvSpPr>
          <p:cNvPr id="834" name="Google Shape;834;p33"/>
          <p:cNvSpPr/>
          <p:nvPr/>
        </p:nvSpPr>
        <p:spPr>
          <a:xfrm>
            <a:off x="0" y="0"/>
            <a:ext cx="6905925" cy="2542800"/>
          </a:xfrm>
          <a:prstGeom prst="rect">
            <a:avLst/>
          </a:pr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grpSp>
        <p:nvGrpSpPr>
          <p:cNvPr id="835" name="Google Shape;835;p33"/>
          <p:cNvGrpSpPr/>
          <p:nvPr/>
        </p:nvGrpSpPr>
        <p:grpSpPr>
          <a:xfrm rot="10800000">
            <a:off x="-449603" y="-1251498"/>
            <a:ext cx="7840964" cy="6213505"/>
            <a:chOff x="-609187" y="327941"/>
            <a:chExt cx="10311291" cy="3182013"/>
          </a:xfrm>
        </p:grpSpPr>
        <p:grpSp>
          <p:nvGrpSpPr>
            <p:cNvPr id="836" name="Google Shape;836;p33"/>
            <p:cNvGrpSpPr/>
            <p:nvPr/>
          </p:nvGrpSpPr>
          <p:grpSpPr>
            <a:xfrm rot="-5400000">
              <a:off x="1088693" y="-1369938"/>
              <a:ext cx="3182013" cy="6577772"/>
              <a:chOff x="3207639" y="-576426"/>
              <a:chExt cx="3086336" cy="6379992"/>
            </a:xfrm>
          </p:grpSpPr>
          <p:sp>
            <p:nvSpPr>
              <p:cNvPr id="837" name="Google Shape;837;p33"/>
              <p:cNvSpPr/>
              <p:nvPr/>
            </p:nvSpPr>
            <p:spPr>
              <a:xfrm rot="-7823568">
                <a:off x="3596384" y="3581504"/>
                <a:ext cx="2288079" cy="1639222"/>
              </a:xfrm>
              <a:custGeom>
                <a:avLst/>
                <a:gdLst/>
                <a:ahLst/>
                <a:cxnLst/>
                <a:rect l="l" t="t" r="r" b="b"/>
                <a:pathLst>
                  <a:path w="76955" h="55132" extrusionOk="0">
                    <a:moveTo>
                      <a:pt x="18857" y="2847"/>
                    </a:moveTo>
                    <a:lnTo>
                      <a:pt x="18857" y="2847"/>
                    </a:lnTo>
                    <a:cubicBezTo>
                      <a:pt x="18831" y="3005"/>
                      <a:pt x="19041" y="2926"/>
                      <a:pt x="18805" y="3241"/>
                    </a:cubicBezTo>
                    <a:lnTo>
                      <a:pt x="18778" y="3241"/>
                    </a:lnTo>
                    <a:cubicBezTo>
                      <a:pt x="18719" y="3264"/>
                      <a:pt x="18679" y="3269"/>
                      <a:pt x="18644" y="3269"/>
                    </a:cubicBezTo>
                    <a:cubicBezTo>
                      <a:pt x="18610" y="3269"/>
                      <a:pt x="18581" y="3264"/>
                      <a:pt x="18546" y="3264"/>
                    </a:cubicBezTo>
                    <a:cubicBezTo>
                      <a:pt x="18490" y="3264"/>
                      <a:pt x="18417" y="3277"/>
                      <a:pt x="18279" y="3347"/>
                    </a:cubicBezTo>
                    <a:cubicBezTo>
                      <a:pt x="18437" y="3110"/>
                      <a:pt x="18673" y="3031"/>
                      <a:pt x="18857" y="2847"/>
                    </a:cubicBezTo>
                    <a:close/>
                    <a:moveTo>
                      <a:pt x="40972" y="3777"/>
                    </a:moveTo>
                    <a:cubicBezTo>
                      <a:pt x="40986" y="3777"/>
                      <a:pt x="40996" y="3783"/>
                      <a:pt x="41002" y="3794"/>
                    </a:cubicBezTo>
                    <a:cubicBezTo>
                      <a:pt x="40897" y="3899"/>
                      <a:pt x="40792" y="4004"/>
                      <a:pt x="40765" y="4136"/>
                    </a:cubicBezTo>
                    <a:cubicBezTo>
                      <a:pt x="40702" y="4159"/>
                      <a:pt x="40653" y="4171"/>
                      <a:pt x="40619" y="4171"/>
                    </a:cubicBezTo>
                    <a:cubicBezTo>
                      <a:pt x="40540" y="4171"/>
                      <a:pt x="40542" y="4107"/>
                      <a:pt x="40634" y="3978"/>
                    </a:cubicBezTo>
                    <a:cubicBezTo>
                      <a:pt x="40800" y="3853"/>
                      <a:pt x="40917" y="3777"/>
                      <a:pt x="40972" y="3777"/>
                    </a:cubicBezTo>
                    <a:close/>
                    <a:moveTo>
                      <a:pt x="41396" y="3557"/>
                    </a:moveTo>
                    <a:lnTo>
                      <a:pt x="41396" y="3557"/>
                    </a:lnTo>
                    <a:cubicBezTo>
                      <a:pt x="41377" y="3602"/>
                      <a:pt x="41391" y="3616"/>
                      <a:pt x="41420" y="3616"/>
                    </a:cubicBezTo>
                    <a:cubicBezTo>
                      <a:pt x="41462" y="3616"/>
                      <a:pt x="41534" y="3587"/>
                      <a:pt x="41580" y="3587"/>
                    </a:cubicBezTo>
                    <a:cubicBezTo>
                      <a:pt x="41630" y="3587"/>
                      <a:pt x="41648" y="3622"/>
                      <a:pt x="41554" y="3767"/>
                    </a:cubicBezTo>
                    <a:cubicBezTo>
                      <a:pt x="41133" y="4030"/>
                      <a:pt x="41160" y="3952"/>
                      <a:pt x="40739" y="4267"/>
                    </a:cubicBezTo>
                    <a:cubicBezTo>
                      <a:pt x="40949" y="4004"/>
                      <a:pt x="41160" y="3767"/>
                      <a:pt x="41396" y="3557"/>
                    </a:cubicBezTo>
                    <a:close/>
                    <a:moveTo>
                      <a:pt x="41949" y="3794"/>
                    </a:moveTo>
                    <a:lnTo>
                      <a:pt x="41949" y="3794"/>
                    </a:lnTo>
                    <a:cubicBezTo>
                      <a:pt x="41686" y="4162"/>
                      <a:pt x="41659" y="4162"/>
                      <a:pt x="41712" y="4293"/>
                    </a:cubicBezTo>
                    <a:lnTo>
                      <a:pt x="41738" y="4293"/>
                    </a:lnTo>
                    <a:cubicBezTo>
                      <a:pt x="41582" y="4430"/>
                      <a:pt x="41253" y="4697"/>
                      <a:pt x="41136" y="4697"/>
                    </a:cubicBezTo>
                    <a:cubicBezTo>
                      <a:pt x="41095" y="4697"/>
                      <a:pt x="41080" y="4664"/>
                      <a:pt x="41107" y="4583"/>
                    </a:cubicBezTo>
                    <a:cubicBezTo>
                      <a:pt x="41765" y="4346"/>
                      <a:pt x="41055" y="4215"/>
                      <a:pt x="41949" y="3794"/>
                    </a:cubicBezTo>
                    <a:close/>
                    <a:moveTo>
                      <a:pt x="42652" y="3823"/>
                    </a:moveTo>
                    <a:cubicBezTo>
                      <a:pt x="42673" y="3823"/>
                      <a:pt x="42685" y="3838"/>
                      <a:pt x="42685" y="3873"/>
                    </a:cubicBezTo>
                    <a:cubicBezTo>
                      <a:pt x="42554" y="4030"/>
                      <a:pt x="42343" y="4136"/>
                      <a:pt x="42212" y="4372"/>
                    </a:cubicBezTo>
                    <a:cubicBezTo>
                      <a:pt x="42202" y="4367"/>
                      <a:pt x="42190" y="4365"/>
                      <a:pt x="42177" y="4365"/>
                    </a:cubicBezTo>
                    <a:cubicBezTo>
                      <a:pt x="42002" y="4365"/>
                      <a:pt x="41577" y="4780"/>
                      <a:pt x="41391" y="4780"/>
                    </a:cubicBezTo>
                    <a:cubicBezTo>
                      <a:pt x="41373" y="4780"/>
                      <a:pt x="41357" y="4776"/>
                      <a:pt x="41344" y="4767"/>
                    </a:cubicBezTo>
                    <a:cubicBezTo>
                      <a:pt x="41528" y="4478"/>
                      <a:pt x="41791" y="4241"/>
                      <a:pt x="42107" y="4057"/>
                    </a:cubicBezTo>
                    <a:lnTo>
                      <a:pt x="42107" y="4057"/>
                    </a:lnTo>
                    <a:cubicBezTo>
                      <a:pt x="42082" y="4154"/>
                      <a:pt x="41968" y="4296"/>
                      <a:pt x="42034" y="4296"/>
                    </a:cubicBezTo>
                    <a:cubicBezTo>
                      <a:pt x="42040" y="4296"/>
                      <a:pt x="42046" y="4295"/>
                      <a:pt x="42054" y="4293"/>
                    </a:cubicBezTo>
                    <a:cubicBezTo>
                      <a:pt x="42208" y="4205"/>
                      <a:pt x="42546" y="3823"/>
                      <a:pt x="42652" y="3823"/>
                    </a:cubicBezTo>
                    <a:close/>
                    <a:moveTo>
                      <a:pt x="19632" y="5522"/>
                    </a:moveTo>
                    <a:cubicBezTo>
                      <a:pt x="19619" y="5525"/>
                      <a:pt x="19607" y="5527"/>
                      <a:pt x="19594" y="5530"/>
                    </a:cubicBezTo>
                    <a:lnTo>
                      <a:pt x="19594" y="5543"/>
                    </a:lnTo>
                    <a:lnTo>
                      <a:pt x="19594" y="5543"/>
                    </a:lnTo>
                    <a:cubicBezTo>
                      <a:pt x="19607" y="5536"/>
                      <a:pt x="19619" y="5529"/>
                      <a:pt x="19632" y="5522"/>
                    </a:cubicBezTo>
                    <a:close/>
                    <a:moveTo>
                      <a:pt x="21303" y="5293"/>
                    </a:moveTo>
                    <a:cubicBezTo>
                      <a:pt x="21514" y="5424"/>
                      <a:pt x="21882" y="5372"/>
                      <a:pt x="21961" y="5608"/>
                    </a:cubicBezTo>
                    <a:cubicBezTo>
                      <a:pt x="21566" y="5714"/>
                      <a:pt x="21303" y="5661"/>
                      <a:pt x="20909" y="5766"/>
                    </a:cubicBezTo>
                    <a:lnTo>
                      <a:pt x="20909" y="5740"/>
                    </a:lnTo>
                    <a:cubicBezTo>
                      <a:pt x="21014" y="5556"/>
                      <a:pt x="21145" y="5424"/>
                      <a:pt x="21303" y="5293"/>
                    </a:cubicBezTo>
                    <a:close/>
                    <a:moveTo>
                      <a:pt x="22343" y="5837"/>
                    </a:moveTo>
                    <a:cubicBezTo>
                      <a:pt x="22531" y="5837"/>
                      <a:pt x="22665" y="5942"/>
                      <a:pt x="22924" y="5942"/>
                    </a:cubicBezTo>
                    <a:cubicBezTo>
                      <a:pt x="22982" y="5942"/>
                      <a:pt x="23046" y="5937"/>
                      <a:pt x="23118" y="5924"/>
                    </a:cubicBezTo>
                    <a:lnTo>
                      <a:pt x="23118" y="5924"/>
                    </a:lnTo>
                    <a:cubicBezTo>
                      <a:pt x="23039" y="6056"/>
                      <a:pt x="22986" y="6187"/>
                      <a:pt x="22855" y="6240"/>
                    </a:cubicBezTo>
                    <a:lnTo>
                      <a:pt x="22881" y="6240"/>
                    </a:lnTo>
                    <a:cubicBezTo>
                      <a:pt x="22507" y="6372"/>
                      <a:pt x="22114" y="6430"/>
                      <a:pt x="21733" y="6430"/>
                    </a:cubicBezTo>
                    <a:cubicBezTo>
                      <a:pt x="21659" y="6430"/>
                      <a:pt x="21586" y="6428"/>
                      <a:pt x="21514" y="6424"/>
                    </a:cubicBezTo>
                    <a:cubicBezTo>
                      <a:pt x="21698" y="6161"/>
                      <a:pt x="21961" y="5950"/>
                      <a:pt x="22250" y="5845"/>
                    </a:cubicBezTo>
                    <a:cubicBezTo>
                      <a:pt x="22283" y="5839"/>
                      <a:pt x="22314" y="5837"/>
                      <a:pt x="22343" y="5837"/>
                    </a:cubicBezTo>
                    <a:close/>
                    <a:moveTo>
                      <a:pt x="13352" y="8789"/>
                    </a:moveTo>
                    <a:cubicBezTo>
                      <a:pt x="13327" y="8806"/>
                      <a:pt x="13304" y="8824"/>
                      <a:pt x="13282" y="8843"/>
                    </a:cubicBezTo>
                    <a:cubicBezTo>
                      <a:pt x="13267" y="8869"/>
                      <a:pt x="13255" y="8891"/>
                      <a:pt x="13245" y="8911"/>
                    </a:cubicBezTo>
                    <a:lnTo>
                      <a:pt x="13245" y="8911"/>
                    </a:lnTo>
                    <a:cubicBezTo>
                      <a:pt x="13280" y="8871"/>
                      <a:pt x="13316" y="8830"/>
                      <a:pt x="13352" y="8789"/>
                    </a:cubicBezTo>
                    <a:close/>
                    <a:moveTo>
                      <a:pt x="4426" y="8994"/>
                    </a:moveTo>
                    <a:cubicBezTo>
                      <a:pt x="4494" y="8994"/>
                      <a:pt x="4540" y="9015"/>
                      <a:pt x="4550" y="9054"/>
                    </a:cubicBezTo>
                    <a:cubicBezTo>
                      <a:pt x="4426" y="9160"/>
                      <a:pt x="4121" y="9303"/>
                      <a:pt x="3993" y="9303"/>
                    </a:cubicBezTo>
                    <a:cubicBezTo>
                      <a:pt x="3932" y="9303"/>
                      <a:pt x="3912" y="9270"/>
                      <a:pt x="3971" y="9185"/>
                    </a:cubicBezTo>
                    <a:cubicBezTo>
                      <a:pt x="4137" y="9053"/>
                      <a:pt x="4312" y="8994"/>
                      <a:pt x="4426" y="8994"/>
                    </a:cubicBezTo>
                    <a:close/>
                    <a:moveTo>
                      <a:pt x="13597" y="9133"/>
                    </a:moveTo>
                    <a:cubicBezTo>
                      <a:pt x="13676" y="9212"/>
                      <a:pt x="13466" y="9475"/>
                      <a:pt x="13255" y="9632"/>
                    </a:cubicBezTo>
                    <a:cubicBezTo>
                      <a:pt x="13260" y="9607"/>
                      <a:pt x="13249" y="9596"/>
                      <a:pt x="13226" y="9596"/>
                    </a:cubicBezTo>
                    <a:cubicBezTo>
                      <a:pt x="13112" y="9596"/>
                      <a:pt x="12704" y="9886"/>
                      <a:pt x="12572" y="9974"/>
                    </a:cubicBezTo>
                    <a:cubicBezTo>
                      <a:pt x="12624" y="9711"/>
                      <a:pt x="12835" y="9685"/>
                      <a:pt x="12940" y="9527"/>
                    </a:cubicBezTo>
                    <a:cubicBezTo>
                      <a:pt x="12887" y="9527"/>
                      <a:pt x="12887" y="9475"/>
                      <a:pt x="12940" y="9369"/>
                    </a:cubicBezTo>
                    <a:cubicBezTo>
                      <a:pt x="13028" y="9407"/>
                      <a:pt x="13079" y="9468"/>
                      <a:pt x="13158" y="9468"/>
                    </a:cubicBezTo>
                    <a:cubicBezTo>
                      <a:pt x="13245" y="9468"/>
                      <a:pt x="13363" y="9394"/>
                      <a:pt x="13597" y="9133"/>
                    </a:cubicBezTo>
                    <a:close/>
                    <a:moveTo>
                      <a:pt x="6600" y="15301"/>
                    </a:moveTo>
                    <a:cubicBezTo>
                      <a:pt x="6696" y="15301"/>
                      <a:pt x="6725" y="15359"/>
                      <a:pt x="6575" y="15576"/>
                    </a:cubicBezTo>
                    <a:cubicBezTo>
                      <a:pt x="6510" y="15598"/>
                      <a:pt x="6458" y="15610"/>
                      <a:pt x="6421" y="15610"/>
                    </a:cubicBezTo>
                    <a:cubicBezTo>
                      <a:pt x="6323" y="15610"/>
                      <a:pt x="6322" y="15530"/>
                      <a:pt x="6417" y="15339"/>
                    </a:cubicBezTo>
                    <a:lnTo>
                      <a:pt x="6391" y="15339"/>
                    </a:lnTo>
                    <a:cubicBezTo>
                      <a:pt x="6468" y="15320"/>
                      <a:pt x="6545" y="15301"/>
                      <a:pt x="6600" y="15301"/>
                    </a:cubicBezTo>
                    <a:close/>
                    <a:moveTo>
                      <a:pt x="7011" y="16011"/>
                    </a:moveTo>
                    <a:cubicBezTo>
                      <a:pt x="7179" y="16011"/>
                      <a:pt x="7280" y="16069"/>
                      <a:pt x="7180" y="16286"/>
                    </a:cubicBezTo>
                    <a:cubicBezTo>
                      <a:pt x="7157" y="16263"/>
                      <a:pt x="7111" y="16256"/>
                      <a:pt x="7056" y="16256"/>
                    </a:cubicBezTo>
                    <a:cubicBezTo>
                      <a:pt x="6988" y="16256"/>
                      <a:pt x="6905" y="16266"/>
                      <a:pt x="6832" y="16266"/>
                    </a:cubicBezTo>
                    <a:cubicBezTo>
                      <a:pt x="6700" y="16266"/>
                      <a:pt x="6601" y="16234"/>
                      <a:pt x="6680" y="16050"/>
                    </a:cubicBezTo>
                    <a:cubicBezTo>
                      <a:pt x="6796" y="16030"/>
                      <a:pt x="6914" y="16011"/>
                      <a:pt x="7011" y="16011"/>
                    </a:cubicBezTo>
                    <a:close/>
                    <a:moveTo>
                      <a:pt x="5282" y="16282"/>
                    </a:moveTo>
                    <a:cubicBezTo>
                      <a:pt x="5381" y="16282"/>
                      <a:pt x="5437" y="16347"/>
                      <a:pt x="5339" y="16470"/>
                    </a:cubicBezTo>
                    <a:cubicBezTo>
                      <a:pt x="5234" y="16523"/>
                      <a:pt x="5102" y="16576"/>
                      <a:pt x="5023" y="16681"/>
                    </a:cubicBezTo>
                    <a:cubicBezTo>
                      <a:pt x="5116" y="16512"/>
                      <a:pt x="5154" y="16432"/>
                      <a:pt x="5123" y="16432"/>
                    </a:cubicBezTo>
                    <a:cubicBezTo>
                      <a:pt x="5101" y="16432"/>
                      <a:pt x="5043" y="16473"/>
                      <a:pt x="4945" y="16549"/>
                    </a:cubicBezTo>
                    <a:cubicBezTo>
                      <a:pt x="5001" y="16367"/>
                      <a:pt x="5169" y="16282"/>
                      <a:pt x="5282" y="16282"/>
                    </a:cubicBezTo>
                    <a:close/>
                    <a:moveTo>
                      <a:pt x="7259" y="16865"/>
                    </a:moveTo>
                    <a:cubicBezTo>
                      <a:pt x="7191" y="16963"/>
                      <a:pt x="7217" y="16980"/>
                      <a:pt x="7263" y="16980"/>
                    </a:cubicBezTo>
                    <a:cubicBezTo>
                      <a:pt x="7289" y="16980"/>
                      <a:pt x="7322" y="16975"/>
                      <a:pt x="7348" y="16975"/>
                    </a:cubicBezTo>
                    <a:cubicBezTo>
                      <a:pt x="7399" y="16975"/>
                      <a:pt x="7421" y="16997"/>
                      <a:pt x="7312" y="17128"/>
                    </a:cubicBezTo>
                    <a:lnTo>
                      <a:pt x="7338" y="17128"/>
                    </a:lnTo>
                    <a:cubicBezTo>
                      <a:pt x="7240" y="17191"/>
                      <a:pt x="7166" y="17216"/>
                      <a:pt x="7117" y="17216"/>
                    </a:cubicBezTo>
                    <a:cubicBezTo>
                      <a:pt x="6980" y="17216"/>
                      <a:pt x="7027" y="17019"/>
                      <a:pt x="7259" y="16865"/>
                    </a:cubicBezTo>
                    <a:close/>
                    <a:moveTo>
                      <a:pt x="59252" y="19072"/>
                    </a:moveTo>
                    <a:cubicBezTo>
                      <a:pt x="59314" y="19072"/>
                      <a:pt x="59317" y="19136"/>
                      <a:pt x="59228" y="19284"/>
                    </a:cubicBezTo>
                    <a:cubicBezTo>
                      <a:pt x="59136" y="19353"/>
                      <a:pt x="59064" y="19392"/>
                      <a:pt x="59023" y="19392"/>
                    </a:cubicBezTo>
                    <a:cubicBezTo>
                      <a:pt x="58971" y="19392"/>
                      <a:pt x="58970" y="19327"/>
                      <a:pt x="59044" y="19179"/>
                    </a:cubicBezTo>
                    <a:lnTo>
                      <a:pt x="59017" y="19179"/>
                    </a:lnTo>
                    <a:cubicBezTo>
                      <a:pt x="59121" y="19110"/>
                      <a:pt x="59204" y="19072"/>
                      <a:pt x="59252" y="19072"/>
                    </a:cubicBezTo>
                    <a:close/>
                    <a:moveTo>
                      <a:pt x="58710" y="18603"/>
                    </a:moveTo>
                    <a:cubicBezTo>
                      <a:pt x="58663" y="18788"/>
                      <a:pt x="58884" y="18668"/>
                      <a:pt x="58860" y="18837"/>
                    </a:cubicBezTo>
                    <a:cubicBezTo>
                      <a:pt x="58334" y="19179"/>
                      <a:pt x="58676" y="19179"/>
                      <a:pt x="58360" y="19416"/>
                    </a:cubicBezTo>
                    <a:cubicBezTo>
                      <a:pt x="58491" y="19021"/>
                      <a:pt x="58044" y="19311"/>
                      <a:pt x="58044" y="19074"/>
                    </a:cubicBezTo>
                    <a:cubicBezTo>
                      <a:pt x="58311" y="18977"/>
                      <a:pt x="58533" y="18813"/>
                      <a:pt x="58710" y="18603"/>
                    </a:cubicBezTo>
                    <a:close/>
                    <a:moveTo>
                      <a:pt x="59412" y="19337"/>
                    </a:moveTo>
                    <a:lnTo>
                      <a:pt x="59412" y="19337"/>
                    </a:lnTo>
                    <a:cubicBezTo>
                      <a:pt x="59312" y="19537"/>
                      <a:pt x="59015" y="19873"/>
                      <a:pt x="58924" y="19873"/>
                    </a:cubicBezTo>
                    <a:cubicBezTo>
                      <a:pt x="58895" y="19873"/>
                      <a:pt x="58887" y="19840"/>
                      <a:pt x="58912" y="19758"/>
                    </a:cubicBezTo>
                    <a:lnTo>
                      <a:pt x="58886" y="19758"/>
                    </a:lnTo>
                    <a:cubicBezTo>
                      <a:pt x="59044" y="19600"/>
                      <a:pt x="59228" y="19469"/>
                      <a:pt x="59412" y="19337"/>
                    </a:cubicBezTo>
                    <a:close/>
                    <a:moveTo>
                      <a:pt x="60017" y="19442"/>
                    </a:moveTo>
                    <a:cubicBezTo>
                      <a:pt x="59912" y="19626"/>
                      <a:pt x="60175" y="19442"/>
                      <a:pt x="60017" y="19732"/>
                    </a:cubicBezTo>
                    <a:cubicBezTo>
                      <a:pt x="59701" y="19810"/>
                      <a:pt x="59622" y="20152"/>
                      <a:pt x="59333" y="20258"/>
                    </a:cubicBezTo>
                    <a:cubicBezTo>
                      <a:pt x="59359" y="20073"/>
                      <a:pt x="59254" y="20100"/>
                      <a:pt x="59359" y="19863"/>
                    </a:cubicBezTo>
                    <a:cubicBezTo>
                      <a:pt x="59465" y="19821"/>
                      <a:pt x="59689" y="19508"/>
                      <a:pt x="59746" y="19508"/>
                    </a:cubicBezTo>
                    <a:cubicBezTo>
                      <a:pt x="59760" y="19508"/>
                      <a:pt x="59764" y="19527"/>
                      <a:pt x="59754" y="19574"/>
                    </a:cubicBezTo>
                    <a:cubicBezTo>
                      <a:pt x="59572" y="19687"/>
                      <a:pt x="59450" y="19879"/>
                      <a:pt x="59554" y="19879"/>
                    </a:cubicBezTo>
                    <a:cubicBezTo>
                      <a:pt x="59571" y="19879"/>
                      <a:pt x="59593" y="19874"/>
                      <a:pt x="59622" y="19863"/>
                    </a:cubicBezTo>
                    <a:cubicBezTo>
                      <a:pt x="59728" y="19705"/>
                      <a:pt x="59859" y="19547"/>
                      <a:pt x="60017" y="19442"/>
                    </a:cubicBezTo>
                    <a:close/>
                    <a:moveTo>
                      <a:pt x="61306" y="20152"/>
                    </a:moveTo>
                    <a:lnTo>
                      <a:pt x="61121" y="20547"/>
                    </a:lnTo>
                    <a:cubicBezTo>
                      <a:pt x="61050" y="20598"/>
                      <a:pt x="61001" y="20619"/>
                      <a:pt x="60971" y="20619"/>
                    </a:cubicBezTo>
                    <a:cubicBezTo>
                      <a:pt x="60849" y="20619"/>
                      <a:pt x="61052" y="20258"/>
                      <a:pt x="61306" y="20152"/>
                    </a:cubicBezTo>
                    <a:close/>
                    <a:moveTo>
                      <a:pt x="61569" y="20889"/>
                    </a:moveTo>
                    <a:lnTo>
                      <a:pt x="61569" y="20889"/>
                    </a:lnTo>
                    <a:cubicBezTo>
                      <a:pt x="61332" y="21231"/>
                      <a:pt x="61569" y="21125"/>
                      <a:pt x="61516" y="21283"/>
                    </a:cubicBezTo>
                    <a:cubicBezTo>
                      <a:pt x="61388" y="21347"/>
                      <a:pt x="61273" y="21398"/>
                      <a:pt x="61203" y="21398"/>
                    </a:cubicBezTo>
                    <a:cubicBezTo>
                      <a:pt x="61129" y="21398"/>
                      <a:pt x="61106" y="21340"/>
                      <a:pt x="61174" y="21178"/>
                    </a:cubicBezTo>
                    <a:cubicBezTo>
                      <a:pt x="61306" y="21073"/>
                      <a:pt x="61437" y="20968"/>
                      <a:pt x="61569" y="20889"/>
                    </a:cubicBezTo>
                    <a:close/>
                    <a:moveTo>
                      <a:pt x="12364" y="21634"/>
                    </a:moveTo>
                    <a:cubicBezTo>
                      <a:pt x="12488" y="21634"/>
                      <a:pt x="12570" y="21688"/>
                      <a:pt x="12545" y="21809"/>
                    </a:cubicBezTo>
                    <a:cubicBezTo>
                      <a:pt x="12350" y="21896"/>
                      <a:pt x="12226" y="21925"/>
                      <a:pt x="12137" y="21925"/>
                    </a:cubicBezTo>
                    <a:cubicBezTo>
                      <a:pt x="12011" y="21925"/>
                      <a:pt x="11954" y="21866"/>
                      <a:pt x="11862" y="21836"/>
                    </a:cubicBezTo>
                    <a:cubicBezTo>
                      <a:pt x="12017" y="21708"/>
                      <a:pt x="12219" y="21634"/>
                      <a:pt x="12364" y="21634"/>
                    </a:cubicBezTo>
                    <a:close/>
                    <a:moveTo>
                      <a:pt x="8679" y="20915"/>
                    </a:moveTo>
                    <a:cubicBezTo>
                      <a:pt x="8703" y="20923"/>
                      <a:pt x="8732" y="20925"/>
                      <a:pt x="8765" y="20925"/>
                    </a:cubicBezTo>
                    <a:cubicBezTo>
                      <a:pt x="8825" y="20925"/>
                      <a:pt x="8895" y="20916"/>
                      <a:pt x="8954" y="20916"/>
                    </a:cubicBezTo>
                    <a:cubicBezTo>
                      <a:pt x="9073" y="20916"/>
                      <a:pt x="9144" y="20954"/>
                      <a:pt x="8995" y="21178"/>
                    </a:cubicBezTo>
                    <a:cubicBezTo>
                      <a:pt x="8970" y="21139"/>
                      <a:pt x="8932" y="21120"/>
                      <a:pt x="8884" y="21120"/>
                    </a:cubicBezTo>
                    <a:cubicBezTo>
                      <a:pt x="8676" y="21120"/>
                      <a:pt x="8293" y="21461"/>
                      <a:pt x="8101" y="21888"/>
                    </a:cubicBezTo>
                    <a:cubicBezTo>
                      <a:pt x="7999" y="21939"/>
                      <a:pt x="7919" y="21968"/>
                      <a:pt x="7861" y="21968"/>
                    </a:cubicBezTo>
                    <a:cubicBezTo>
                      <a:pt x="7829" y="21968"/>
                      <a:pt x="7804" y="21959"/>
                      <a:pt x="7785" y="21941"/>
                    </a:cubicBezTo>
                    <a:cubicBezTo>
                      <a:pt x="7995" y="21494"/>
                      <a:pt x="8521" y="21441"/>
                      <a:pt x="8679" y="20915"/>
                    </a:cubicBezTo>
                    <a:close/>
                    <a:moveTo>
                      <a:pt x="62121" y="21809"/>
                    </a:moveTo>
                    <a:cubicBezTo>
                      <a:pt x="62136" y="21853"/>
                      <a:pt x="62198" y="21860"/>
                      <a:pt x="62269" y="21860"/>
                    </a:cubicBezTo>
                    <a:cubicBezTo>
                      <a:pt x="62304" y="21860"/>
                      <a:pt x="62340" y="21859"/>
                      <a:pt x="62375" y="21859"/>
                    </a:cubicBezTo>
                    <a:cubicBezTo>
                      <a:pt x="62528" y="21859"/>
                      <a:pt x="62646" y="21890"/>
                      <a:pt x="62384" y="22230"/>
                    </a:cubicBezTo>
                    <a:cubicBezTo>
                      <a:pt x="62400" y="22148"/>
                      <a:pt x="62337" y="22132"/>
                      <a:pt x="62256" y="22132"/>
                    </a:cubicBezTo>
                    <a:cubicBezTo>
                      <a:pt x="62208" y="22132"/>
                      <a:pt x="62153" y="22138"/>
                      <a:pt x="62104" y="22138"/>
                    </a:cubicBezTo>
                    <a:cubicBezTo>
                      <a:pt x="61976" y="22138"/>
                      <a:pt x="61897" y="22099"/>
                      <a:pt x="62121" y="21809"/>
                    </a:cubicBezTo>
                    <a:close/>
                    <a:moveTo>
                      <a:pt x="64777" y="22677"/>
                    </a:moveTo>
                    <a:cubicBezTo>
                      <a:pt x="64777" y="22809"/>
                      <a:pt x="65040" y="22677"/>
                      <a:pt x="64961" y="22888"/>
                    </a:cubicBezTo>
                    <a:cubicBezTo>
                      <a:pt x="64838" y="23038"/>
                      <a:pt x="64735" y="23096"/>
                      <a:pt x="64666" y="23096"/>
                    </a:cubicBezTo>
                    <a:cubicBezTo>
                      <a:pt x="64532" y="23096"/>
                      <a:pt x="64533" y="22869"/>
                      <a:pt x="64777" y="22677"/>
                    </a:cubicBezTo>
                    <a:close/>
                    <a:moveTo>
                      <a:pt x="65882" y="22335"/>
                    </a:moveTo>
                    <a:lnTo>
                      <a:pt x="65882" y="22335"/>
                    </a:lnTo>
                    <a:cubicBezTo>
                      <a:pt x="65724" y="22651"/>
                      <a:pt x="65514" y="22966"/>
                      <a:pt x="65251" y="23229"/>
                    </a:cubicBezTo>
                    <a:cubicBezTo>
                      <a:pt x="65429" y="23098"/>
                      <a:pt x="65576" y="23027"/>
                      <a:pt x="65648" y="23027"/>
                    </a:cubicBezTo>
                    <a:cubicBezTo>
                      <a:pt x="65735" y="23027"/>
                      <a:pt x="65715" y="23131"/>
                      <a:pt x="65514" y="23361"/>
                    </a:cubicBezTo>
                    <a:cubicBezTo>
                      <a:pt x="65495" y="23361"/>
                      <a:pt x="65474" y="23361"/>
                      <a:pt x="65453" y="23361"/>
                    </a:cubicBezTo>
                    <a:cubicBezTo>
                      <a:pt x="65211" y="23361"/>
                      <a:pt x="64863" y="23339"/>
                      <a:pt x="65251" y="22782"/>
                    </a:cubicBezTo>
                    <a:lnTo>
                      <a:pt x="65251" y="22782"/>
                    </a:lnTo>
                    <a:cubicBezTo>
                      <a:pt x="65245" y="22868"/>
                      <a:pt x="65260" y="22903"/>
                      <a:pt x="65291" y="22903"/>
                    </a:cubicBezTo>
                    <a:cubicBezTo>
                      <a:pt x="65399" y="22903"/>
                      <a:pt x="65697" y="22459"/>
                      <a:pt x="65882" y="22335"/>
                    </a:cubicBezTo>
                    <a:close/>
                    <a:moveTo>
                      <a:pt x="66250" y="23151"/>
                    </a:moveTo>
                    <a:lnTo>
                      <a:pt x="66250" y="23151"/>
                    </a:lnTo>
                    <a:cubicBezTo>
                      <a:pt x="66171" y="23308"/>
                      <a:pt x="66092" y="23466"/>
                      <a:pt x="65987" y="23598"/>
                    </a:cubicBezTo>
                    <a:cubicBezTo>
                      <a:pt x="65941" y="23621"/>
                      <a:pt x="65882" y="23635"/>
                      <a:pt x="65829" y="23635"/>
                    </a:cubicBezTo>
                    <a:cubicBezTo>
                      <a:pt x="65701" y="23635"/>
                      <a:pt x="65613" y="23551"/>
                      <a:pt x="65856" y="23308"/>
                    </a:cubicBezTo>
                    <a:lnTo>
                      <a:pt x="65856" y="23308"/>
                    </a:lnTo>
                    <a:cubicBezTo>
                      <a:pt x="65830" y="23384"/>
                      <a:pt x="65845" y="23414"/>
                      <a:pt x="65882" y="23414"/>
                    </a:cubicBezTo>
                    <a:cubicBezTo>
                      <a:pt x="65962" y="23414"/>
                      <a:pt x="66142" y="23276"/>
                      <a:pt x="66250" y="23151"/>
                    </a:cubicBezTo>
                    <a:close/>
                    <a:moveTo>
                      <a:pt x="16130" y="24775"/>
                    </a:moveTo>
                    <a:lnTo>
                      <a:pt x="16130" y="24775"/>
                    </a:lnTo>
                    <a:cubicBezTo>
                      <a:pt x="16127" y="24777"/>
                      <a:pt x="16125" y="24779"/>
                      <a:pt x="16122" y="24781"/>
                    </a:cubicBezTo>
                    <a:cubicBezTo>
                      <a:pt x="16125" y="24779"/>
                      <a:pt x="16127" y="24777"/>
                      <a:pt x="16130" y="24775"/>
                    </a:cubicBezTo>
                    <a:close/>
                    <a:moveTo>
                      <a:pt x="17648" y="25439"/>
                    </a:moveTo>
                    <a:cubicBezTo>
                      <a:pt x="17595" y="25544"/>
                      <a:pt x="17542" y="25649"/>
                      <a:pt x="17490" y="25728"/>
                    </a:cubicBezTo>
                    <a:cubicBezTo>
                      <a:pt x="17398" y="25789"/>
                      <a:pt x="17342" y="25812"/>
                      <a:pt x="17309" y="25812"/>
                    </a:cubicBezTo>
                    <a:cubicBezTo>
                      <a:pt x="17226" y="25812"/>
                      <a:pt x="17279" y="25671"/>
                      <a:pt x="17279" y="25596"/>
                    </a:cubicBezTo>
                    <a:lnTo>
                      <a:pt x="17648" y="25439"/>
                    </a:lnTo>
                    <a:close/>
                    <a:moveTo>
                      <a:pt x="17779" y="25465"/>
                    </a:moveTo>
                    <a:lnTo>
                      <a:pt x="17779" y="25465"/>
                    </a:lnTo>
                    <a:cubicBezTo>
                      <a:pt x="17858" y="25649"/>
                      <a:pt x="18147" y="25623"/>
                      <a:pt x="18042" y="25965"/>
                    </a:cubicBezTo>
                    <a:cubicBezTo>
                      <a:pt x="17952" y="25989"/>
                      <a:pt x="17876" y="26002"/>
                      <a:pt x="17815" y="26002"/>
                    </a:cubicBezTo>
                    <a:cubicBezTo>
                      <a:pt x="17608" y="26002"/>
                      <a:pt x="17576" y="25851"/>
                      <a:pt x="17779" y="25465"/>
                    </a:cubicBezTo>
                    <a:close/>
                    <a:moveTo>
                      <a:pt x="18252" y="25781"/>
                    </a:moveTo>
                    <a:cubicBezTo>
                      <a:pt x="18199" y="25918"/>
                      <a:pt x="18253" y="25945"/>
                      <a:pt x="18331" y="25945"/>
                    </a:cubicBezTo>
                    <a:cubicBezTo>
                      <a:pt x="18381" y="25945"/>
                      <a:pt x="18440" y="25934"/>
                      <a:pt x="18487" y="25934"/>
                    </a:cubicBezTo>
                    <a:cubicBezTo>
                      <a:pt x="18551" y="25934"/>
                      <a:pt x="18595" y="25954"/>
                      <a:pt x="18568" y="26044"/>
                    </a:cubicBezTo>
                    <a:lnTo>
                      <a:pt x="18568" y="26017"/>
                    </a:lnTo>
                    <a:cubicBezTo>
                      <a:pt x="18413" y="26108"/>
                      <a:pt x="18287" y="26149"/>
                      <a:pt x="18202" y="26149"/>
                    </a:cubicBezTo>
                    <a:cubicBezTo>
                      <a:pt x="18041" y="26149"/>
                      <a:pt x="18029" y="26004"/>
                      <a:pt x="18252" y="25781"/>
                    </a:cubicBezTo>
                    <a:close/>
                    <a:moveTo>
                      <a:pt x="72746" y="28361"/>
                    </a:moveTo>
                    <a:cubicBezTo>
                      <a:pt x="72747" y="28401"/>
                      <a:pt x="72769" y="28413"/>
                      <a:pt x="72800" y="28413"/>
                    </a:cubicBezTo>
                    <a:cubicBezTo>
                      <a:pt x="72853" y="28413"/>
                      <a:pt x="72933" y="28377"/>
                      <a:pt x="72983" y="28377"/>
                    </a:cubicBezTo>
                    <a:cubicBezTo>
                      <a:pt x="73034" y="28377"/>
                      <a:pt x="73054" y="28415"/>
                      <a:pt x="72983" y="28568"/>
                    </a:cubicBezTo>
                    <a:cubicBezTo>
                      <a:pt x="72925" y="28588"/>
                      <a:pt x="72840" y="28607"/>
                      <a:pt x="72769" y="28607"/>
                    </a:cubicBezTo>
                    <a:cubicBezTo>
                      <a:pt x="72653" y="28607"/>
                      <a:pt x="72579" y="28554"/>
                      <a:pt x="72746" y="28361"/>
                    </a:cubicBezTo>
                    <a:close/>
                    <a:moveTo>
                      <a:pt x="72187" y="28780"/>
                    </a:moveTo>
                    <a:lnTo>
                      <a:pt x="72187" y="28780"/>
                    </a:lnTo>
                    <a:cubicBezTo>
                      <a:pt x="72172" y="28787"/>
                      <a:pt x="72157" y="28796"/>
                      <a:pt x="72141" y="28805"/>
                    </a:cubicBezTo>
                    <a:cubicBezTo>
                      <a:pt x="72155" y="28805"/>
                      <a:pt x="72171" y="28796"/>
                      <a:pt x="72187" y="28780"/>
                    </a:cubicBezTo>
                    <a:close/>
                    <a:moveTo>
                      <a:pt x="74798" y="29226"/>
                    </a:moveTo>
                    <a:cubicBezTo>
                      <a:pt x="74745" y="29305"/>
                      <a:pt x="74745" y="29384"/>
                      <a:pt x="74771" y="29463"/>
                    </a:cubicBezTo>
                    <a:cubicBezTo>
                      <a:pt x="74639" y="29639"/>
                      <a:pt x="74414" y="29797"/>
                      <a:pt x="74314" y="29797"/>
                    </a:cubicBezTo>
                    <a:cubicBezTo>
                      <a:pt x="74295" y="29797"/>
                      <a:pt x="74280" y="29791"/>
                      <a:pt x="74272" y="29778"/>
                    </a:cubicBezTo>
                    <a:cubicBezTo>
                      <a:pt x="74350" y="29515"/>
                      <a:pt x="74535" y="29305"/>
                      <a:pt x="74798" y="29226"/>
                    </a:cubicBezTo>
                    <a:close/>
                    <a:moveTo>
                      <a:pt x="23583" y="29506"/>
                    </a:moveTo>
                    <a:cubicBezTo>
                      <a:pt x="23732" y="29506"/>
                      <a:pt x="23608" y="29779"/>
                      <a:pt x="23757" y="29779"/>
                    </a:cubicBezTo>
                    <a:cubicBezTo>
                      <a:pt x="23763" y="29779"/>
                      <a:pt x="23769" y="29779"/>
                      <a:pt x="23775" y="29778"/>
                    </a:cubicBezTo>
                    <a:lnTo>
                      <a:pt x="23775" y="29778"/>
                    </a:lnTo>
                    <a:cubicBezTo>
                      <a:pt x="23674" y="29825"/>
                      <a:pt x="23598" y="29846"/>
                      <a:pt x="23543" y="29846"/>
                    </a:cubicBezTo>
                    <a:cubicBezTo>
                      <a:pt x="23414" y="29846"/>
                      <a:pt x="23404" y="29726"/>
                      <a:pt x="23460" y="29541"/>
                    </a:cubicBezTo>
                    <a:cubicBezTo>
                      <a:pt x="23514" y="29516"/>
                      <a:pt x="23554" y="29506"/>
                      <a:pt x="23583" y="29506"/>
                    </a:cubicBezTo>
                    <a:close/>
                    <a:moveTo>
                      <a:pt x="27104" y="31848"/>
                    </a:moveTo>
                    <a:cubicBezTo>
                      <a:pt x="27134" y="31848"/>
                      <a:pt x="27144" y="31875"/>
                      <a:pt x="27116" y="31961"/>
                    </a:cubicBezTo>
                    <a:cubicBezTo>
                      <a:pt x="27046" y="32059"/>
                      <a:pt x="26827" y="32149"/>
                      <a:pt x="26709" y="32149"/>
                    </a:cubicBezTo>
                    <a:cubicBezTo>
                      <a:pt x="26605" y="32149"/>
                      <a:pt x="26578" y="32079"/>
                      <a:pt x="26800" y="31882"/>
                    </a:cubicBezTo>
                    <a:lnTo>
                      <a:pt x="26800" y="31856"/>
                    </a:lnTo>
                    <a:cubicBezTo>
                      <a:pt x="26800" y="31918"/>
                      <a:pt x="26823" y="31939"/>
                      <a:pt x="26858" y="31939"/>
                    </a:cubicBezTo>
                    <a:cubicBezTo>
                      <a:pt x="26930" y="31939"/>
                      <a:pt x="27050" y="31848"/>
                      <a:pt x="27104" y="31848"/>
                    </a:cubicBezTo>
                    <a:close/>
                    <a:moveTo>
                      <a:pt x="27431" y="32171"/>
                    </a:moveTo>
                    <a:cubicBezTo>
                      <a:pt x="27352" y="32434"/>
                      <a:pt x="27142" y="32487"/>
                      <a:pt x="27063" y="32697"/>
                    </a:cubicBezTo>
                    <a:lnTo>
                      <a:pt x="27063" y="32645"/>
                    </a:lnTo>
                    <a:cubicBezTo>
                      <a:pt x="27005" y="32677"/>
                      <a:pt x="26964" y="32690"/>
                      <a:pt x="26932" y="32690"/>
                    </a:cubicBezTo>
                    <a:cubicBezTo>
                      <a:pt x="26834" y="32690"/>
                      <a:pt x="26840" y="32560"/>
                      <a:pt x="26800" y="32461"/>
                    </a:cubicBezTo>
                    <a:cubicBezTo>
                      <a:pt x="27037" y="32224"/>
                      <a:pt x="27063" y="32408"/>
                      <a:pt x="27431" y="32171"/>
                    </a:cubicBezTo>
                    <a:close/>
                    <a:moveTo>
                      <a:pt x="27668" y="33223"/>
                    </a:moveTo>
                    <a:lnTo>
                      <a:pt x="27668" y="33223"/>
                    </a:lnTo>
                    <a:cubicBezTo>
                      <a:pt x="27688" y="33233"/>
                      <a:pt x="27717" y="33236"/>
                      <a:pt x="27749" y="33236"/>
                    </a:cubicBezTo>
                    <a:cubicBezTo>
                      <a:pt x="27777" y="33236"/>
                      <a:pt x="27808" y="33234"/>
                      <a:pt x="27837" y="33234"/>
                    </a:cubicBezTo>
                    <a:cubicBezTo>
                      <a:pt x="27948" y="33234"/>
                      <a:pt x="28039" y="33260"/>
                      <a:pt x="27905" y="33513"/>
                    </a:cubicBezTo>
                    <a:cubicBezTo>
                      <a:pt x="27864" y="33574"/>
                      <a:pt x="27839" y="33588"/>
                      <a:pt x="27814" y="33588"/>
                    </a:cubicBezTo>
                    <a:cubicBezTo>
                      <a:pt x="27794" y="33588"/>
                      <a:pt x="27775" y="33579"/>
                      <a:pt x="27747" y="33579"/>
                    </a:cubicBezTo>
                    <a:cubicBezTo>
                      <a:pt x="27721" y="33579"/>
                      <a:pt x="27688" y="33587"/>
                      <a:pt x="27642" y="33618"/>
                    </a:cubicBezTo>
                    <a:cubicBezTo>
                      <a:pt x="27931" y="33197"/>
                      <a:pt x="27457" y="33565"/>
                      <a:pt x="27668" y="33223"/>
                    </a:cubicBezTo>
                    <a:close/>
                    <a:moveTo>
                      <a:pt x="27696" y="33936"/>
                    </a:moveTo>
                    <a:cubicBezTo>
                      <a:pt x="27686" y="33953"/>
                      <a:pt x="27677" y="33969"/>
                      <a:pt x="27668" y="33986"/>
                    </a:cubicBezTo>
                    <a:cubicBezTo>
                      <a:pt x="27678" y="33968"/>
                      <a:pt x="27688" y="33951"/>
                      <a:pt x="27696" y="33936"/>
                    </a:cubicBezTo>
                    <a:close/>
                    <a:moveTo>
                      <a:pt x="29956" y="34644"/>
                    </a:moveTo>
                    <a:lnTo>
                      <a:pt x="29956" y="34644"/>
                    </a:lnTo>
                    <a:cubicBezTo>
                      <a:pt x="29719" y="35117"/>
                      <a:pt x="30403" y="34670"/>
                      <a:pt x="29798" y="35249"/>
                    </a:cubicBezTo>
                    <a:lnTo>
                      <a:pt x="29824" y="35222"/>
                    </a:lnTo>
                    <a:cubicBezTo>
                      <a:pt x="29930" y="35012"/>
                      <a:pt x="29561" y="34986"/>
                      <a:pt x="29956" y="34644"/>
                    </a:cubicBezTo>
                    <a:close/>
                    <a:moveTo>
                      <a:pt x="30883" y="35242"/>
                    </a:moveTo>
                    <a:cubicBezTo>
                      <a:pt x="30982" y="35242"/>
                      <a:pt x="31047" y="35275"/>
                      <a:pt x="31113" y="35301"/>
                    </a:cubicBezTo>
                    <a:lnTo>
                      <a:pt x="30982" y="35590"/>
                    </a:lnTo>
                    <a:cubicBezTo>
                      <a:pt x="30944" y="35590"/>
                      <a:pt x="30913" y="35590"/>
                      <a:pt x="30887" y="35590"/>
                    </a:cubicBezTo>
                    <a:cubicBezTo>
                      <a:pt x="30730" y="35590"/>
                      <a:pt x="30734" y="35609"/>
                      <a:pt x="30350" y="35880"/>
                    </a:cubicBezTo>
                    <a:cubicBezTo>
                      <a:pt x="30403" y="35696"/>
                      <a:pt x="30272" y="35722"/>
                      <a:pt x="30456" y="35380"/>
                    </a:cubicBezTo>
                    <a:cubicBezTo>
                      <a:pt x="30653" y="35275"/>
                      <a:pt x="30784" y="35242"/>
                      <a:pt x="30883" y="35242"/>
                    </a:cubicBezTo>
                    <a:close/>
                    <a:moveTo>
                      <a:pt x="32113" y="36485"/>
                    </a:moveTo>
                    <a:lnTo>
                      <a:pt x="32113" y="36485"/>
                    </a:lnTo>
                    <a:cubicBezTo>
                      <a:pt x="31902" y="36800"/>
                      <a:pt x="32139" y="36905"/>
                      <a:pt x="31797" y="37195"/>
                    </a:cubicBezTo>
                    <a:lnTo>
                      <a:pt x="31823" y="37168"/>
                    </a:lnTo>
                    <a:cubicBezTo>
                      <a:pt x="32034" y="36774"/>
                      <a:pt x="31639" y="36853"/>
                      <a:pt x="32113" y="36485"/>
                    </a:cubicBezTo>
                    <a:close/>
                    <a:moveTo>
                      <a:pt x="37715" y="42375"/>
                    </a:moveTo>
                    <a:cubicBezTo>
                      <a:pt x="37698" y="42382"/>
                      <a:pt x="37680" y="42391"/>
                      <a:pt x="37662" y="42402"/>
                    </a:cubicBezTo>
                    <a:cubicBezTo>
                      <a:pt x="37632" y="42455"/>
                      <a:pt x="37611" y="42498"/>
                      <a:pt x="37597" y="42534"/>
                    </a:cubicBezTo>
                    <a:lnTo>
                      <a:pt x="37597" y="42534"/>
                    </a:lnTo>
                    <a:cubicBezTo>
                      <a:pt x="37636" y="42468"/>
                      <a:pt x="37683" y="42423"/>
                      <a:pt x="37715" y="42375"/>
                    </a:cubicBezTo>
                    <a:close/>
                    <a:moveTo>
                      <a:pt x="41111" y="45512"/>
                    </a:moveTo>
                    <a:cubicBezTo>
                      <a:pt x="41242" y="45512"/>
                      <a:pt x="41176" y="45822"/>
                      <a:pt x="41002" y="45953"/>
                    </a:cubicBezTo>
                    <a:cubicBezTo>
                      <a:pt x="41008" y="45909"/>
                      <a:pt x="41001" y="45893"/>
                      <a:pt x="40987" y="45893"/>
                    </a:cubicBezTo>
                    <a:cubicBezTo>
                      <a:pt x="40952" y="45893"/>
                      <a:pt x="40876" y="45986"/>
                      <a:pt x="40850" y="45986"/>
                    </a:cubicBezTo>
                    <a:cubicBezTo>
                      <a:pt x="40842" y="45986"/>
                      <a:pt x="40839" y="45977"/>
                      <a:pt x="40844" y="45953"/>
                    </a:cubicBezTo>
                    <a:cubicBezTo>
                      <a:pt x="41081" y="45795"/>
                      <a:pt x="40792" y="45847"/>
                      <a:pt x="41002" y="45558"/>
                    </a:cubicBezTo>
                    <a:cubicBezTo>
                      <a:pt x="41048" y="45526"/>
                      <a:pt x="41084" y="45512"/>
                      <a:pt x="41111" y="45512"/>
                    </a:cubicBezTo>
                    <a:close/>
                    <a:moveTo>
                      <a:pt x="66455" y="45540"/>
                    </a:moveTo>
                    <a:cubicBezTo>
                      <a:pt x="66541" y="45540"/>
                      <a:pt x="66590" y="45594"/>
                      <a:pt x="66566" y="45716"/>
                    </a:cubicBezTo>
                    <a:cubicBezTo>
                      <a:pt x="66276" y="45847"/>
                      <a:pt x="66013" y="46058"/>
                      <a:pt x="65829" y="46347"/>
                    </a:cubicBezTo>
                    <a:cubicBezTo>
                      <a:pt x="65926" y="46170"/>
                      <a:pt x="65943" y="46082"/>
                      <a:pt x="65889" y="46082"/>
                    </a:cubicBezTo>
                    <a:cubicBezTo>
                      <a:pt x="65854" y="46082"/>
                      <a:pt x="65790" y="46118"/>
                      <a:pt x="65698" y="46189"/>
                    </a:cubicBezTo>
                    <a:cubicBezTo>
                      <a:pt x="65879" y="45808"/>
                      <a:pt x="66261" y="45540"/>
                      <a:pt x="66455" y="45540"/>
                    </a:cubicBezTo>
                    <a:close/>
                    <a:moveTo>
                      <a:pt x="43746" y="45875"/>
                    </a:moveTo>
                    <a:cubicBezTo>
                      <a:pt x="43871" y="45875"/>
                      <a:pt x="43917" y="45972"/>
                      <a:pt x="43790" y="46242"/>
                    </a:cubicBezTo>
                    <a:cubicBezTo>
                      <a:pt x="43727" y="46218"/>
                      <a:pt x="43659" y="46206"/>
                      <a:pt x="43591" y="46206"/>
                    </a:cubicBezTo>
                    <a:cubicBezTo>
                      <a:pt x="43446" y="46206"/>
                      <a:pt x="43302" y="46261"/>
                      <a:pt x="43208" y="46370"/>
                    </a:cubicBezTo>
                    <a:lnTo>
                      <a:pt x="43208" y="46370"/>
                    </a:lnTo>
                    <a:cubicBezTo>
                      <a:pt x="43302" y="46248"/>
                      <a:pt x="43373" y="46125"/>
                      <a:pt x="43422" y="45979"/>
                    </a:cubicBezTo>
                    <a:cubicBezTo>
                      <a:pt x="43547" y="45916"/>
                      <a:pt x="43663" y="45875"/>
                      <a:pt x="43746" y="45875"/>
                    </a:cubicBezTo>
                    <a:close/>
                    <a:moveTo>
                      <a:pt x="44037" y="47198"/>
                    </a:moveTo>
                    <a:cubicBezTo>
                      <a:pt x="44211" y="47198"/>
                      <a:pt x="44255" y="47340"/>
                      <a:pt x="44237" y="47557"/>
                    </a:cubicBezTo>
                    <a:cubicBezTo>
                      <a:pt x="44165" y="47588"/>
                      <a:pt x="44110" y="47601"/>
                      <a:pt x="44067" y="47601"/>
                    </a:cubicBezTo>
                    <a:cubicBezTo>
                      <a:pt x="43858" y="47601"/>
                      <a:pt x="43929" y="47294"/>
                      <a:pt x="43711" y="47294"/>
                    </a:cubicBezTo>
                    <a:cubicBezTo>
                      <a:pt x="43851" y="47228"/>
                      <a:pt x="43958" y="47198"/>
                      <a:pt x="44037" y="47198"/>
                    </a:cubicBezTo>
                    <a:close/>
                    <a:moveTo>
                      <a:pt x="68097" y="47076"/>
                    </a:moveTo>
                    <a:cubicBezTo>
                      <a:pt x="68134" y="47076"/>
                      <a:pt x="68145" y="47122"/>
                      <a:pt x="68117" y="47241"/>
                    </a:cubicBezTo>
                    <a:cubicBezTo>
                      <a:pt x="67802" y="47478"/>
                      <a:pt x="67565" y="47688"/>
                      <a:pt x="67618" y="47951"/>
                    </a:cubicBezTo>
                    <a:cubicBezTo>
                      <a:pt x="67578" y="47966"/>
                      <a:pt x="67545" y="47974"/>
                      <a:pt x="67518" y="47974"/>
                    </a:cubicBezTo>
                    <a:cubicBezTo>
                      <a:pt x="67402" y="47974"/>
                      <a:pt x="67401" y="47835"/>
                      <a:pt x="67486" y="47557"/>
                    </a:cubicBezTo>
                    <a:cubicBezTo>
                      <a:pt x="67698" y="47422"/>
                      <a:pt x="67995" y="47076"/>
                      <a:pt x="68097" y="47076"/>
                    </a:cubicBezTo>
                    <a:close/>
                    <a:moveTo>
                      <a:pt x="44395" y="47478"/>
                    </a:moveTo>
                    <a:cubicBezTo>
                      <a:pt x="44368" y="47610"/>
                      <a:pt x="44474" y="47557"/>
                      <a:pt x="44447" y="47688"/>
                    </a:cubicBezTo>
                    <a:cubicBezTo>
                      <a:pt x="44342" y="47741"/>
                      <a:pt x="44316" y="47899"/>
                      <a:pt x="44211" y="47978"/>
                    </a:cubicBezTo>
                    <a:cubicBezTo>
                      <a:pt x="44211" y="47938"/>
                      <a:pt x="44204" y="47919"/>
                      <a:pt x="44184" y="47919"/>
                    </a:cubicBezTo>
                    <a:cubicBezTo>
                      <a:pt x="44165" y="47919"/>
                      <a:pt x="44132" y="47938"/>
                      <a:pt x="44079" y="47978"/>
                    </a:cubicBezTo>
                    <a:cubicBezTo>
                      <a:pt x="44132" y="47767"/>
                      <a:pt x="44237" y="47610"/>
                      <a:pt x="44395" y="47478"/>
                    </a:cubicBezTo>
                    <a:close/>
                    <a:moveTo>
                      <a:pt x="56417" y="47464"/>
                    </a:moveTo>
                    <a:cubicBezTo>
                      <a:pt x="56539" y="47464"/>
                      <a:pt x="56564" y="47583"/>
                      <a:pt x="56335" y="47846"/>
                    </a:cubicBezTo>
                    <a:cubicBezTo>
                      <a:pt x="56347" y="47780"/>
                      <a:pt x="56336" y="47755"/>
                      <a:pt x="56309" y="47755"/>
                    </a:cubicBezTo>
                    <a:cubicBezTo>
                      <a:pt x="56225" y="47755"/>
                      <a:pt x="55986" y="48008"/>
                      <a:pt x="55838" y="48008"/>
                    </a:cubicBezTo>
                    <a:cubicBezTo>
                      <a:pt x="55828" y="48008"/>
                      <a:pt x="55818" y="48007"/>
                      <a:pt x="55809" y="48004"/>
                    </a:cubicBezTo>
                    <a:cubicBezTo>
                      <a:pt x="55942" y="47663"/>
                      <a:pt x="56260" y="47464"/>
                      <a:pt x="56417" y="47464"/>
                    </a:cubicBezTo>
                    <a:close/>
                    <a:moveTo>
                      <a:pt x="43393" y="47740"/>
                    </a:moveTo>
                    <a:cubicBezTo>
                      <a:pt x="43511" y="47740"/>
                      <a:pt x="43550" y="47859"/>
                      <a:pt x="43579" y="47978"/>
                    </a:cubicBezTo>
                    <a:cubicBezTo>
                      <a:pt x="43369" y="48098"/>
                      <a:pt x="43176" y="48192"/>
                      <a:pt x="43063" y="48192"/>
                    </a:cubicBezTo>
                    <a:cubicBezTo>
                      <a:pt x="42979" y="48192"/>
                      <a:pt x="42941" y="48139"/>
                      <a:pt x="42974" y="48004"/>
                    </a:cubicBezTo>
                    <a:lnTo>
                      <a:pt x="42948" y="48004"/>
                    </a:lnTo>
                    <a:cubicBezTo>
                      <a:pt x="43165" y="47810"/>
                      <a:pt x="43303" y="47740"/>
                      <a:pt x="43393" y="47740"/>
                    </a:cubicBezTo>
                    <a:close/>
                    <a:moveTo>
                      <a:pt x="58335" y="48076"/>
                    </a:moveTo>
                    <a:cubicBezTo>
                      <a:pt x="58408" y="48076"/>
                      <a:pt x="58443" y="48124"/>
                      <a:pt x="58386" y="48293"/>
                    </a:cubicBezTo>
                    <a:cubicBezTo>
                      <a:pt x="58274" y="48365"/>
                      <a:pt x="58193" y="48401"/>
                      <a:pt x="58141" y="48401"/>
                    </a:cubicBezTo>
                    <a:cubicBezTo>
                      <a:pt x="58059" y="48401"/>
                      <a:pt x="58049" y="48312"/>
                      <a:pt x="58097" y="48136"/>
                    </a:cubicBezTo>
                    <a:cubicBezTo>
                      <a:pt x="58182" y="48111"/>
                      <a:pt x="58273" y="48076"/>
                      <a:pt x="58335" y="48076"/>
                    </a:cubicBezTo>
                    <a:close/>
                    <a:moveTo>
                      <a:pt x="44026" y="48057"/>
                    </a:moveTo>
                    <a:lnTo>
                      <a:pt x="44026" y="48057"/>
                    </a:lnTo>
                    <a:cubicBezTo>
                      <a:pt x="44000" y="48293"/>
                      <a:pt x="44316" y="48109"/>
                      <a:pt x="44158" y="48477"/>
                    </a:cubicBezTo>
                    <a:lnTo>
                      <a:pt x="44158" y="48451"/>
                    </a:lnTo>
                    <a:cubicBezTo>
                      <a:pt x="44106" y="48480"/>
                      <a:pt x="44055" y="48494"/>
                      <a:pt x="44011" y="48494"/>
                    </a:cubicBezTo>
                    <a:cubicBezTo>
                      <a:pt x="43854" y="48494"/>
                      <a:pt x="43780" y="48323"/>
                      <a:pt x="44026" y="48057"/>
                    </a:cubicBezTo>
                    <a:close/>
                    <a:moveTo>
                      <a:pt x="69538" y="48372"/>
                    </a:moveTo>
                    <a:lnTo>
                      <a:pt x="69538" y="48372"/>
                    </a:lnTo>
                    <a:cubicBezTo>
                      <a:pt x="69511" y="48477"/>
                      <a:pt x="69459" y="48583"/>
                      <a:pt x="69432" y="48688"/>
                    </a:cubicBezTo>
                    <a:cubicBezTo>
                      <a:pt x="69259" y="48792"/>
                      <a:pt x="69040" y="48953"/>
                      <a:pt x="68933" y="48953"/>
                    </a:cubicBezTo>
                    <a:cubicBezTo>
                      <a:pt x="68878" y="48953"/>
                      <a:pt x="68853" y="48910"/>
                      <a:pt x="68880" y="48793"/>
                    </a:cubicBezTo>
                    <a:cubicBezTo>
                      <a:pt x="69143" y="48477"/>
                      <a:pt x="69196" y="48688"/>
                      <a:pt x="69538" y="48372"/>
                    </a:cubicBezTo>
                    <a:close/>
                    <a:moveTo>
                      <a:pt x="69748" y="48583"/>
                    </a:moveTo>
                    <a:cubicBezTo>
                      <a:pt x="69709" y="48816"/>
                      <a:pt x="69382" y="49093"/>
                      <a:pt x="69246" y="49093"/>
                    </a:cubicBezTo>
                    <a:cubicBezTo>
                      <a:pt x="69199" y="49093"/>
                      <a:pt x="69175" y="49059"/>
                      <a:pt x="69196" y="48977"/>
                    </a:cubicBezTo>
                    <a:cubicBezTo>
                      <a:pt x="69300" y="48863"/>
                      <a:pt x="69353" y="48845"/>
                      <a:pt x="69395" y="48845"/>
                    </a:cubicBezTo>
                    <a:cubicBezTo>
                      <a:pt x="69415" y="48845"/>
                      <a:pt x="69433" y="48849"/>
                      <a:pt x="69452" y="48849"/>
                    </a:cubicBezTo>
                    <a:cubicBezTo>
                      <a:pt x="69506" y="48849"/>
                      <a:pt x="69574" y="48818"/>
                      <a:pt x="69748" y="48583"/>
                    </a:cubicBezTo>
                    <a:close/>
                    <a:moveTo>
                      <a:pt x="45289" y="48729"/>
                    </a:moveTo>
                    <a:cubicBezTo>
                      <a:pt x="45422" y="48729"/>
                      <a:pt x="45426" y="48868"/>
                      <a:pt x="45210" y="49135"/>
                    </a:cubicBezTo>
                    <a:lnTo>
                      <a:pt x="45184" y="49135"/>
                    </a:lnTo>
                    <a:cubicBezTo>
                      <a:pt x="45148" y="49151"/>
                      <a:pt x="45119" y="49158"/>
                      <a:pt x="45097" y="49158"/>
                    </a:cubicBezTo>
                    <a:cubicBezTo>
                      <a:pt x="44967" y="49158"/>
                      <a:pt x="45014" y="48939"/>
                      <a:pt x="44947" y="48872"/>
                    </a:cubicBezTo>
                    <a:cubicBezTo>
                      <a:pt x="45092" y="48775"/>
                      <a:pt x="45212" y="48729"/>
                      <a:pt x="45289" y="48729"/>
                    </a:cubicBezTo>
                    <a:close/>
                    <a:moveTo>
                      <a:pt x="44368" y="48819"/>
                    </a:moveTo>
                    <a:lnTo>
                      <a:pt x="44368" y="48819"/>
                    </a:lnTo>
                    <a:cubicBezTo>
                      <a:pt x="44316" y="48951"/>
                      <a:pt x="44237" y="49056"/>
                      <a:pt x="44158" y="49161"/>
                    </a:cubicBezTo>
                    <a:cubicBezTo>
                      <a:pt x="44141" y="49158"/>
                      <a:pt x="44122" y="49157"/>
                      <a:pt x="44103" y="49157"/>
                    </a:cubicBezTo>
                    <a:cubicBezTo>
                      <a:pt x="44060" y="49157"/>
                      <a:pt x="44014" y="49163"/>
                      <a:pt x="43974" y="49163"/>
                    </a:cubicBezTo>
                    <a:cubicBezTo>
                      <a:pt x="43895" y="49163"/>
                      <a:pt x="43838" y="49140"/>
                      <a:pt x="43869" y="49003"/>
                    </a:cubicBezTo>
                    <a:cubicBezTo>
                      <a:pt x="43978" y="48917"/>
                      <a:pt x="44041" y="48887"/>
                      <a:pt x="44078" y="48887"/>
                    </a:cubicBezTo>
                    <a:cubicBezTo>
                      <a:pt x="44166" y="48887"/>
                      <a:pt x="44110" y="49056"/>
                      <a:pt x="44184" y="49056"/>
                    </a:cubicBezTo>
                    <a:cubicBezTo>
                      <a:pt x="44237" y="48977"/>
                      <a:pt x="44263" y="48872"/>
                      <a:pt x="44368" y="48819"/>
                    </a:cubicBezTo>
                    <a:close/>
                    <a:moveTo>
                      <a:pt x="59760" y="49513"/>
                    </a:moveTo>
                    <a:cubicBezTo>
                      <a:pt x="59876" y="49513"/>
                      <a:pt x="59859" y="49705"/>
                      <a:pt x="59675" y="49871"/>
                    </a:cubicBezTo>
                    <a:cubicBezTo>
                      <a:pt x="59682" y="49830"/>
                      <a:pt x="59664" y="49819"/>
                      <a:pt x="59637" y="49819"/>
                    </a:cubicBezTo>
                    <a:cubicBezTo>
                      <a:pt x="59606" y="49819"/>
                      <a:pt x="59565" y="49833"/>
                      <a:pt x="59533" y="49833"/>
                    </a:cubicBezTo>
                    <a:cubicBezTo>
                      <a:pt x="59484" y="49833"/>
                      <a:pt x="59461" y="49800"/>
                      <a:pt x="59543" y="49635"/>
                    </a:cubicBezTo>
                    <a:cubicBezTo>
                      <a:pt x="59638" y="49548"/>
                      <a:pt x="59711" y="49513"/>
                      <a:pt x="59760" y="49513"/>
                    </a:cubicBezTo>
                    <a:close/>
                    <a:moveTo>
                      <a:pt x="46031" y="49449"/>
                    </a:moveTo>
                    <a:cubicBezTo>
                      <a:pt x="46241" y="49449"/>
                      <a:pt x="46282" y="49629"/>
                      <a:pt x="46262" y="49871"/>
                    </a:cubicBezTo>
                    <a:cubicBezTo>
                      <a:pt x="46025" y="50003"/>
                      <a:pt x="45920" y="50240"/>
                      <a:pt x="45683" y="50371"/>
                    </a:cubicBezTo>
                    <a:cubicBezTo>
                      <a:pt x="45710" y="50134"/>
                      <a:pt x="45499" y="50161"/>
                      <a:pt x="45526" y="49898"/>
                    </a:cubicBezTo>
                    <a:lnTo>
                      <a:pt x="45499" y="49898"/>
                    </a:lnTo>
                    <a:cubicBezTo>
                      <a:pt x="45631" y="49819"/>
                      <a:pt x="45683" y="49635"/>
                      <a:pt x="45789" y="49503"/>
                    </a:cubicBezTo>
                    <a:cubicBezTo>
                      <a:pt x="45887" y="49466"/>
                      <a:pt x="45967" y="49449"/>
                      <a:pt x="46031" y="49449"/>
                    </a:cubicBezTo>
                    <a:close/>
                    <a:moveTo>
                      <a:pt x="58503" y="49755"/>
                    </a:moveTo>
                    <a:cubicBezTo>
                      <a:pt x="58622" y="49755"/>
                      <a:pt x="58693" y="49853"/>
                      <a:pt x="58623" y="50029"/>
                    </a:cubicBezTo>
                    <a:cubicBezTo>
                      <a:pt x="58491" y="50134"/>
                      <a:pt x="58413" y="50292"/>
                      <a:pt x="58307" y="50397"/>
                    </a:cubicBezTo>
                    <a:cubicBezTo>
                      <a:pt x="58162" y="50307"/>
                      <a:pt x="58368" y="50028"/>
                      <a:pt x="58310" y="50028"/>
                    </a:cubicBezTo>
                    <a:cubicBezTo>
                      <a:pt x="58285" y="50028"/>
                      <a:pt x="58206" y="50084"/>
                      <a:pt x="58018" y="50240"/>
                    </a:cubicBezTo>
                    <a:cubicBezTo>
                      <a:pt x="58134" y="49905"/>
                      <a:pt x="58356" y="49755"/>
                      <a:pt x="58503" y="49755"/>
                    </a:cubicBezTo>
                    <a:close/>
                    <a:moveTo>
                      <a:pt x="58044" y="49740"/>
                    </a:moveTo>
                    <a:lnTo>
                      <a:pt x="58044" y="49740"/>
                    </a:lnTo>
                    <a:cubicBezTo>
                      <a:pt x="58026" y="49787"/>
                      <a:pt x="58044" y="49793"/>
                      <a:pt x="58069" y="49793"/>
                    </a:cubicBezTo>
                    <a:cubicBezTo>
                      <a:pt x="58079" y="49793"/>
                      <a:pt x="58090" y="49792"/>
                      <a:pt x="58100" y="49792"/>
                    </a:cubicBezTo>
                    <a:lnTo>
                      <a:pt x="58100" y="49792"/>
                    </a:lnTo>
                    <a:cubicBezTo>
                      <a:pt x="58136" y="49792"/>
                      <a:pt x="58163" y="49806"/>
                      <a:pt x="58097" y="49924"/>
                    </a:cubicBezTo>
                    <a:cubicBezTo>
                      <a:pt x="57624" y="50345"/>
                      <a:pt x="57808" y="49977"/>
                      <a:pt x="57308" y="50476"/>
                    </a:cubicBezTo>
                    <a:cubicBezTo>
                      <a:pt x="57413" y="50082"/>
                      <a:pt x="57755" y="49924"/>
                      <a:pt x="58044" y="49740"/>
                    </a:cubicBezTo>
                    <a:close/>
                    <a:moveTo>
                      <a:pt x="45420" y="49792"/>
                    </a:moveTo>
                    <a:lnTo>
                      <a:pt x="45289" y="50108"/>
                    </a:lnTo>
                    <a:cubicBezTo>
                      <a:pt x="45052" y="50161"/>
                      <a:pt x="44815" y="50318"/>
                      <a:pt x="44631" y="50529"/>
                    </a:cubicBezTo>
                    <a:cubicBezTo>
                      <a:pt x="44684" y="50345"/>
                      <a:pt x="44815" y="50266"/>
                      <a:pt x="44868" y="50082"/>
                    </a:cubicBezTo>
                    <a:lnTo>
                      <a:pt x="44868" y="50082"/>
                    </a:lnTo>
                    <a:cubicBezTo>
                      <a:pt x="44815" y="50134"/>
                      <a:pt x="44763" y="50213"/>
                      <a:pt x="44684" y="50292"/>
                    </a:cubicBezTo>
                    <a:cubicBezTo>
                      <a:pt x="44710" y="50003"/>
                      <a:pt x="44921" y="49898"/>
                      <a:pt x="45131" y="49792"/>
                    </a:cubicBezTo>
                    <a:lnTo>
                      <a:pt x="45131" y="49792"/>
                    </a:lnTo>
                    <a:cubicBezTo>
                      <a:pt x="45108" y="49885"/>
                      <a:pt x="45044" y="50038"/>
                      <a:pt x="45083" y="50038"/>
                    </a:cubicBezTo>
                    <a:cubicBezTo>
                      <a:pt x="45088" y="50038"/>
                      <a:pt x="45095" y="50035"/>
                      <a:pt x="45105" y="50029"/>
                    </a:cubicBezTo>
                    <a:cubicBezTo>
                      <a:pt x="45184" y="49924"/>
                      <a:pt x="45289" y="49845"/>
                      <a:pt x="45420" y="49792"/>
                    </a:cubicBezTo>
                    <a:close/>
                    <a:moveTo>
                      <a:pt x="46664" y="49538"/>
                    </a:moveTo>
                    <a:cubicBezTo>
                      <a:pt x="46647" y="49605"/>
                      <a:pt x="46637" y="49680"/>
                      <a:pt x="46656" y="49740"/>
                    </a:cubicBezTo>
                    <a:cubicBezTo>
                      <a:pt x="46393" y="49950"/>
                      <a:pt x="46315" y="50371"/>
                      <a:pt x="45946" y="50529"/>
                    </a:cubicBezTo>
                    <a:cubicBezTo>
                      <a:pt x="46097" y="50127"/>
                      <a:pt x="46344" y="49796"/>
                      <a:pt x="46664" y="49538"/>
                    </a:cubicBezTo>
                    <a:close/>
                    <a:moveTo>
                      <a:pt x="69932" y="49161"/>
                    </a:moveTo>
                    <a:lnTo>
                      <a:pt x="69932" y="49161"/>
                    </a:lnTo>
                    <a:cubicBezTo>
                      <a:pt x="70037" y="49266"/>
                      <a:pt x="69748" y="49556"/>
                      <a:pt x="69695" y="49871"/>
                    </a:cubicBezTo>
                    <a:cubicBezTo>
                      <a:pt x="69767" y="49819"/>
                      <a:pt x="69815" y="49798"/>
                      <a:pt x="69847" y="49798"/>
                    </a:cubicBezTo>
                    <a:cubicBezTo>
                      <a:pt x="69957" y="49798"/>
                      <a:pt x="69889" y="50035"/>
                      <a:pt x="70012" y="50035"/>
                    </a:cubicBezTo>
                    <a:cubicBezTo>
                      <a:pt x="70050" y="50035"/>
                      <a:pt x="70108" y="50012"/>
                      <a:pt x="70195" y="49950"/>
                    </a:cubicBezTo>
                    <a:cubicBezTo>
                      <a:pt x="70195" y="49819"/>
                      <a:pt x="70037" y="49845"/>
                      <a:pt x="70221" y="49451"/>
                    </a:cubicBezTo>
                    <a:cubicBezTo>
                      <a:pt x="70284" y="49404"/>
                      <a:pt x="70318" y="49392"/>
                      <a:pt x="70343" y="49392"/>
                    </a:cubicBezTo>
                    <a:cubicBezTo>
                      <a:pt x="70369" y="49392"/>
                      <a:pt x="70384" y="49405"/>
                      <a:pt x="70410" y="49405"/>
                    </a:cubicBezTo>
                    <a:cubicBezTo>
                      <a:pt x="70441" y="49405"/>
                      <a:pt x="70487" y="49385"/>
                      <a:pt x="70590" y="49293"/>
                    </a:cubicBezTo>
                    <a:lnTo>
                      <a:pt x="70590" y="49293"/>
                    </a:lnTo>
                    <a:cubicBezTo>
                      <a:pt x="70590" y="49471"/>
                      <a:pt x="70146" y="49846"/>
                      <a:pt x="70332" y="49846"/>
                    </a:cubicBezTo>
                    <a:cubicBezTo>
                      <a:pt x="70338" y="49846"/>
                      <a:pt x="70345" y="49846"/>
                      <a:pt x="70353" y="49845"/>
                    </a:cubicBezTo>
                    <a:cubicBezTo>
                      <a:pt x="70563" y="49740"/>
                      <a:pt x="70537" y="49398"/>
                      <a:pt x="70774" y="49319"/>
                    </a:cubicBezTo>
                    <a:cubicBezTo>
                      <a:pt x="70853" y="49319"/>
                      <a:pt x="70853" y="49451"/>
                      <a:pt x="70800" y="49608"/>
                    </a:cubicBezTo>
                    <a:cubicBezTo>
                      <a:pt x="70642" y="49845"/>
                      <a:pt x="70353" y="49977"/>
                      <a:pt x="70221" y="50240"/>
                    </a:cubicBezTo>
                    <a:cubicBezTo>
                      <a:pt x="70300" y="50240"/>
                      <a:pt x="70221" y="50476"/>
                      <a:pt x="70221" y="50634"/>
                    </a:cubicBezTo>
                    <a:cubicBezTo>
                      <a:pt x="69985" y="50529"/>
                      <a:pt x="69801" y="50397"/>
                      <a:pt x="69616" y="50213"/>
                    </a:cubicBezTo>
                    <a:cubicBezTo>
                      <a:pt x="69432" y="50029"/>
                      <a:pt x="69327" y="49766"/>
                      <a:pt x="69301" y="49477"/>
                    </a:cubicBezTo>
                    <a:cubicBezTo>
                      <a:pt x="69410" y="49378"/>
                      <a:pt x="69474" y="49341"/>
                      <a:pt x="69510" y="49341"/>
                    </a:cubicBezTo>
                    <a:cubicBezTo>
                      <a:pt x="69620" y="49341"/>
                      <a:pt x="69473" y="49685"/>
                      <a:pt x="69569" y="49685"/>
                    </a:cubicBezTo>
                    <a:cubicBezTo>
                      <a:pt x="69593" y="49685"/>
                      <a:pt x="69632" y="49663"/>
                      <a:pt x="69695" y="49608"/>
                    </a:cubicBezTo>
                    <a:cubicBezTo>
                      <a:pt x="69774" y="49372"/>
                      <a:pt x="69669" y="49398"/>
                      <a:pt x="69932" y="49161"/>
                    </a:cubicBezTo>
                    <a:close/>
                    <a:moveTo>
                      <a:pt x="45470" y="50403"/>
                    </a:moveTo>
                    <a:lnTo>
                      <a:pt x="45470" y="50403"/>
                    </a:lnTo>
                    <a:cubicBezTo>
                      <a:pt x="45674" y="50452"/>
                      <a:pt x="45892" y="50489"/>
                      <a:pt x="45841" y="50818"/>
                    </a:cubicBezTo>
                    <a:cubicBezTo>
                      <a:pt x="45787" y="50798"/>
                      <a:pt x="45738" y="50791"/>
                      <a:pt x="45693" y="50791"/>
                    </a:cubicBezTo>
                    <a:cubicBezTo>
                      <a:pt x="45619" y="50791"/>
                      <a:pt x="45558" y="50808"/>
                      <a:pt x="45504" y="50808"/>
                    </a:cubicBezTo>
                    <a:cubicBezTo>
                      <a:pt x="45463" y="50808"/>
                      <a:pt x="45427" y="50799"/>
                      <a:pt x="45394" y="50766"/>
                    </a:cubicBezTo>
                    <a:cubicBezTo>
                      <a:pt x="45473" y="50687"/>
                      <a:pt x="45526" y="50608"/>
                      <a:pt x="45552" y="50503"/>
                    </a:cubicBezTo>
                    <a:lnTo>
                      <a:pt x="45552" y="50503"/>
                    </a:lnTo>
                    <a:cubicBezTo>
                      <a:pt x="45519" y="50524"/>
                      <a:pt x="45487" y="50541"/>
                      <a:pt x="45466" y="50541"/>
                    </a:cubicBezTo>
                    <a:cubicBezTo>
                      <a:pt x="45435" y="50541"/>
                      <a:pt x="45427" y="50507"/>
                      <a:pt x="45470" y="50403"/>
                    </a:cubicBezTo>
                    <a:close/>
                    <a:moveTo>
                      <a:pt x="71532" y="50351"/>
                    </a:moveTo>
                    <a:cubicBezTo>
                      <a:pt x="71574" y="50351"/>
                      <a:pt x="71592" y="50388"/>
                      <a:pt x="71563" y="50476"/>
                    </a:cubicBezTo>
                    <a:cubicBezTo>
                      <a:pt x="71379" y="50555"/>
                      <a:pt x="71326" y="50766"/>
                      <a:pt x="71116" y="50844"/>
                    </a:cubicBezTo>
                    <a:cubicBezTo>
                      <a:pt x="71153" y="50598"/>
                      <a:pt x="71424" y="50351"/>
                      <a:pt x="71532" y="50351"/>
                    </a:cubicBezTo>
                    <a:close/>
                    <a:moveTo>
                      <a:pt x="70695" y="50844"/>
                    </a:moveTo>
                    <a:cubicBezTo>
                      <a:pt x="70693" y="50850"/>
                      <a:pt x="70692" y="50855"/>
                      <a:pt x="70691" y="50860"/>
                    </a:cubicBezTo>
                    <a:lnTo>
                      <a:pt x="70691" y="50860"/>
                    </a:lnTo>
                    <a:cubicBezTo>
                      <a:pt x="70692" y="50855"/>
                      <a:pt x="70693" y="50850"/>
                      <a:pt x="70695" y="50844"/>
                    </a:cubicBezTo>
                    <a:close/>
                    <a:moveTo>
                      <a:pt x="46882" y="50360"/>
                    </a:moveTo>
                    <a:lnTo>
                      <a:pt x="46882" y="50360"/>
                    </a:lnTo>
                    <a:cubicBezTo>
                      <a:pt x="46679" y="50729"/>
                      <a:pt x="46429" y="51076"/>
                      <a:pt x="46157" y="51423"/>
                    </a:cubicBezTo>
                    <a:cubicBezTo>
                      <a:pt x="46157" y="51160"/>
                      <a:pt x="45710" y="51213"/>
                      <a:pt x="45973" y="50818"/>
                    </a:cubicBezTo>
                    <a:lnTo>
                      <a:pt x="45973" y="50818"/>
                    </a:lnTo>
                    <a:cubicBezTo>
                      <a:pt x="45973" y="51002"/>
                      <a:pt x="46183" y="50897"/>
                      <a:pt x="46262" y="50976"/>
                    </a:cubicBezTo>
                    <a:cubicBezTo>
                      <a:pt x="46341" y="50792"/>
                      <a:pt x="46262" y="50818"/>
                      <a:pt x="46315" y="50634"/>
                    </a:cubicBezTo>
                    <a:cubicBezTo>
                      <a:pt x="46544" y="50611"/>
                      <a:pt x="46733" y="50508"/>
                      <a:pt x="46882" y="50360"/>
                    </a:cubicBezTo>
                    <a:close/>
                    <a:moveTo>
                      <a:pt x="61384" y="51128"/>
                    </a:moveTo>
                    <a:cubicBezTo>
                      <a:pt x="61457" y="51128"/>
                      <a:pt x="61473" y="51210"/>
                      <a:pt x="61490" y="51292"/>
                    </a:cubicBezTo>
                    <a:cubicBezTo>
                      <a:pt x="61408" y="51397"/>
                      <a:pt x="61326" y="51445"/>
                      <a:pt x="61265" y="51445"/>
                    </a:cubicBezTo>
                    <a:cubicBezTo>
                      <a:pt x="61189" y="51445"/>
                      <a:pt x="61145" y="51370"/>
                      <a:pt x="61174" y="51239"/>
                    </a:cubicBezTo>
                    <a:cubicBezTo>
                      <a:pt x="61274" y="51159"/>
                      <a:pt x="61340" y="51128"/>
                      <a:pt x="61384" y="51128"/>
                    </a:cubicBezTo>
                    <a:close/>
                    <a:moveTo>
                      <a:pt x="47559" y="51090"/>
                    </a:moveTo>
                    <a:cubicBezTo>
                      <a:pt x="47667" y="51090"/>
                      <a:pt x="47674" y="51191"/>
                      <a:pt x="47656" y="51318"/>
                    </a:cubicBezTo>
                    <a:lnTo>
                      <a:pt x="47630" y="51318"/>
                    </a:lnTo>
                    <a:cubicBezTo>
                      <a:pt x="47577" y="51344"/>
                      <a:pt x="47524" y="51397"/>
                      <a:pt x="47498" y="51476"/>
                    </a:cubicBezTo>
                    <a:cubicBezTo>
                      <a:pt x="47464" y="51481"/>
                      <a:pt x="47431" y="51486"/>
                      <a:pt x="47401" y="51486"/>
                    </a:cubicBezTo>
                    <a:cubicBezTo>
                      <a:pt x="47296" y="51486"/>
                      <a:pt x="47237" y="51428"/>
                      <a:pt x="47340" y="51160"/>
                    </a:cubicBezTo>
                    <a:cubicBezTo>
                      <a:pt x="47439" y="51111"/>
                      <a:pt x="47509" y="51090"/>
                      <a:pt x="47559" y="51090"/>
                    </a:cubicBezTo>
                    <a:close/>
                    <a:moveTo>
                      <a:pt x="58833" y="50371"/>
                    </a:moveTo>
                    <a:cubicBezTo>
                      <a:pt x="58833" y="50634"/>
                      <a:pt x="58623" y="50713"/>
                      <a:pt x="58518" y="50871"/>
                    </a:cubicBezTo>
                    <a:lnTo>
                      <a:pt x="58939" y="50634"/>
                    </a:lnTo>
                    <a:lnTo>
                      <a:pt x="58939" y="50634"/>
                    </a:lnTo>
                    <a:cubicBezTo>
                      <a:pt x="58702" y="51186"/>
                      <a:pt x="58413" y="51292"/>
                      <a:pt x="58544" y="51581"/>
                    </a:cubicBezTo>
                    <a:cubicBezTo>
                      <a:pt x="58360" y="51528"/>
                      <a:pt x="58071" y="51423"/>
                      <a:pt x="58360" y="50976"/>
                    </a:cubicBezTo>
                    <a:lnTo>
                      <a:pt x="58360" y="50976"/>
                    </a:lnTo>
                    <a:cubicBezTo>
                      <a:pt x="58323" y="50996"/>
                      <a:pt x="58294" y="51004"/>
                      <a:pt x="58269" y="51004"/>
                    </a:cubicBezTo>
                    <a:cubicBezTo>
                      <a:pt x="58164" y="51004"/>
                      <a:pt x="58152" y="50855"/>
                      <a:pt x="58063" y="50855"/>
                    </a:cubicBezTo>
                    <a:cubicBezTo>
                      <a:pt x="58009" y="50855"/>
                      <a:pt x="57928" y="50909"/>
                      <a:pt x="57781" y="51081"/>
                    </a:cubicBezTo>
                    <a:cubicBezTo>
                      <a:pt x="57834" y="50950"/>
                      <a:pt x="57887" y="50818"/>
                      <a:pt x="57939" y="50687"/>
                    </a:cubicBezTo>
                    <a:cubicBezTo>
                      <a:pt x="58228" y="50476"/>
                      <a:pt x="58123" y="50713"/>
                      <a:pt x="58360" y="50424"/>
                    </a:cubicBezTo>
                    <a:cubicBezTo>
                      <a:pt x="58360" y="50597"/>
                      <a:pt x="58374" y="50703"/>
                      <a:pt x="58442" y="50703"/>
                    </a:cubicBezTo>
                    <a:cubicBezTo>
                      <a:pt x="58508" y="50703"/>
                      <a:pt x="58626" y="50604"/>
                      <a:pt x="58833" y="50371"/>
                    </a:cubicBezTo>
                    <a:close/>
                    <a:moveTo>
                      <a:pt x="59753" y="51659"/>
                    </a:moveTo>
                    <a:cubicBezTo>
                      <a:pt x="59818" y="51659"/>
                      <a:pt x="59833" y="51720"/>
                      <a:pt x="59833" y="51818"/>
                    </a:cubicBezTo>
                    <a:cubicBezTo>
                      <a:pt x="59713" y="51967"/>
                      <a:pt x="59526" y="52099"/>
                      <a:pt x="59430" y="52099"/>
                    </a:cubicBezTo>
                    <a:cubicBezTo>
                      <a:pt x="59357" y="52099"/>
                      <a:pt x="59336" y="52022"/>
                      <a:pt x="59438" y="51818"/>
                    </a:cubicBezTo>
                    <a:cubicBezTo>
                      <a:pt x="59599" y="51706"/>
                      <a:pt x="59695" y="51659"/>
                      <a:pt x="59753" y="51659"/>
                    </a:cubicBezTo>
                    <a:close/>
                    <a:moveTo>
                      <a:pt x="48108" y="51699"/>
                    </a:moveTo>
                    <a:cubicBezTo>
                      <a:pt x="48190" y="51899"/>
                      <a:pt x="48392" y="51955"/>
                      <a:pt x="48366" y="52238"/>
                    </a:cubicBezTo>
                    <a:cubicBezTo>
                      <a:pt x="48185" y="52306"/>
                      <a:pt x="48003" y="52433"/>
                      <a:pt x="47923" y="52433"/>
                    </a:cubicBezTo>
                    <a:cubicBezTo>
                      <a:pt x="47910" y="52433"/>
                      <a:pt x="47900" y="52430"/>
                      <a:pt x="47893" y="52422"/>
                    </a:cubicBezTo>
                    <a:cubicBezTo>
                      <a:pt x="48024" y="52317"/>
                      <a:pt x="47919" y="52159"/>
                      <a:pt x="47971" y="52081"/>
                    </a:cubicBezTo>
                    <a:lnTo>
                      <a:pt x="47971" y="52081"/>
                    </a:lnTo>
                    <a:cubicBezTo>
                      <a:pt x="47840" y="52186"/>
                      <a:pt x="47761" y="52317"/>
                      <a:pt x="47630" y="52422"/>
                    </a:cubicBezTo>
                    <a:cubicBezTo>
                      <a:pt x="47475" y="52371"/>
                      <a:pt x="47750" y="51915"/>
                      <a:pt x="48108" y="51699"/>
                    </a:cubicBezTo>
                    <a:close/>
                    <a:moveTo>
                      <a:pt x="60543" y="51641"/>
                    </a:moveTo>
                    <a:cubicBezTo>
                      <a:pt x="60751" y="51641"/>
                      <a:pt x="60762" y="52063"/>
                      <a:pt x="60885" y="52186"/>
                    </a:cubicBezTo>
                    <a:cubicBezTo>
                      <a:pt x="60701" y="52265"/>
                      <a:pt x="60648" y="52475"/>
                      <a:pt x="60438" y="52554"/>
                    </a:cubicBezTo>
                    <a:cubicBezTo>
                      <a:pt x="60806" y="51765"/>
                      <a:pt x="60254" y="52159"/>
                      <a:pt x="60332" y="51765"/>
                    </a:cubicBezTo>
                    <a:lnTo>
                      <a:pt x="60306" y="51765"/>
                    </a:lnTo>
                    <a:cubicBezTo>
                      <a:pt x="60407" y="51676"/>
                      <a:pt x="60483" y="51641"/>
                      <a:pt x="60543" y="51641"/>
                    </a:cubicBezTo>
                    <a:close/>
                    <a:moveTo>
                      <a:pt x="60201" y="52317"/>
                    </a:moveTo>
                    <a:lnTo>
                      <a:pt x="60201" y="52317"/>
                    </a:lnTo>
                    <a:cubicBezTo>
                      <a:pt x="60280" y="52344"/>
                      <a:pt x="60543" y="52449"/>
                      <a:pt x="60148" y="52791"/>
                    </a:cubicBezTo>
                    <a:cubicBezTo>
                      <a:pt x="60191" y="52669"/>
                      <a:pt x="60181" y="52626"/>
                      <a:pt x="60143" y="52626"/>
                    </a:cubicBezTo>
                    <a:cubicBezTo>
                      <a:pt x="60052" y="52626"/>
                      <a:pt x="59800" y="52863"/>
                      <a:pt x="59691" y="52863"/>
                    </a:cubicBezTo>
                    <a:cubicBezTo>
                      <a:pt x="59646" y="52863"/>
                      <a:pt x="59625" y="52823"/>
                      <a:pt x="59649" y="52712"/>
                    </a:cubicBezTo>
                    <a:cubicBezTo>
                      <a:pt x="59991" y="52580"/>
                      <a:pt x="59885" y="52607"/>
                      <a:pt x="60201" y="52317"/>
                    </a:cubicBezTo>
                    <a:close/>
                    <a:moveTo>
                      <a:pt x="49003" y="52795"/>
                    </a:moveTo>
                    <a:cubicBezTo>
                      <a:pt x="49150" y="52795"/>
                      <a:pt x="49188" y="53032"/>
                      <a:pt x="48918" y="53211"/>
                    </a:cubicBezTo>
                    <a:cubicBezTo>
                      <a:pt x="48998" y="53063"/>
                      <a:pt x="48964" y="53053"/>
                      <a:pt x="48920" y="53053"/>
                    </a:cubicBezTo>
                    <a:cubicBezTo>
                      <a:pt x="48913" y="53053"/>
                      <a:pt x="48906" y="53054"/>
                      <a:pt x="48899" y="53054"/>
                    </a:cubicBezTo>
                    <a:cubicBezTo>
                      <a:pt x="48846" y="53054"/>
                      <a:pt x="48800" y="53040"/>
                      <a:pt x="48918" y="52817"/>
                    </a:cubicBezTo>
                    <a:cubicBezTo>
                      <a:pt x="48949" y="52802"/>
                      <a:pt x="48978" y="52795"/>
                      <a:pt x="49003" y="52795"/>
                    </a:cubicBezTo>
                    <a:close/>
                    <a:moveTo>
                      <a:pt x="61467" y="53100"/>
                    </a:moveTo>
                    <a:cubicBezTo>
                      <a:pt x="61529" y="53100"/>
                      <a:pt x="61569" y="53133"/>
                      <a:pt x="61569" y="53211"/>
                    </a:cubicBezTo>
                    <a:cubicBezTo>
                      <a:pt x="61461" y="53333"/>
                      <a:pt x="61339" y="53405"/>
                      <a:pt x="61264" y="53405"/>
                    </a:cubicBezTo>
                    <a:cubicBezTo>
                      <a:pt x="61192" y="53405"/>
                      <a:pt x="61163" y="53339"/>
                      <a:pt x="61227" y="53185"/>
                    </a:cubicBezTo>
                    <a:cubicBezTo>
                      <a:pt x="61319" y="53133"/>
                      <a:pt x="61404" y="53100"/>
                      <a:pt x="61467" y="53100"/>
                    </a:cubicBezTo>
                    <a:close/>
                    <a:moveTo>
                      <a:pt x="63462" y="53396"/>
                    </a:moveTo>
                    <a:lnTo>
                      <a:pt x="63462" y="53396"/>
                    </a:lnTo>
                    <a:cubicBezTo>
                      <a:pt x="63541" y="53527"/>
                      <a:pt x="63883" y="53606"/>
                      <a:pt x="63567" y="54053"/>
                    </a:cubicBezTo>
                    <a:cubicBezTo>
                      <a:pt x="63646" y="53737"/>
                      <a:pt x="63094" y="53922"/>
                      <a:pt x="63462" y="53396"/>
                    </a:cubicBezTo>
                    <a:close/>
                    <a:moveTo>
                      <a:pt x="76162" y="53829"/>
                    </a:moveTo>
                    <a:cubicBezTo>
                      <a:pt x="76289" y="53829"/>
                      <a:pt x="76343" y="53942"/>
                      <a:pt x="76323" y="54158"/>
                    </a:cubicBezTo>
                    <a:cubicBezTo>
                      <a:pt x="76256" y="54185"/>
                      <a:pt x="76199" y="54198"/>
                      <a:pt x="76153" y="54198"/>
                    </a:cubicBezTo>
                    <a:cubicBezTo>
                      <a:pt x="76017" y="54198"/>
                      <a:pt x="75968" y="54085"/>
                      <a:pt x="76007" y="53869"/>
                    </a:cubicBezTo>
                    <a:cubicBezTo>
                      <a:pt x="76067" y="53842"/>
                      <a:pt x="76119" y="53829"/>
                      <a:pt x="76162" y="53829"/>
                    </a:cubicBezTo>
                    <a:close/>
                    <a:moveTo>
                      <a:pt x="51124" y="54065"/>
                    </a:moveTo>
                    <a:cubicBezTo>
                      <a:pt x="51237" y="54065"/>
                      <a:pt x="51265" y="54168"/>
                      <a:pt x="51206" y="54342"/>
                    </a:cubicBezTo>
                    <a:cubicBezTo>
                      <a:pt x="51105" y="54420"/>
                      <a:pt x="51039" y="54452"/>
                      <a:pt x="50996" y="54452"/>
                    </a:cubicBezTo>
                    <a:cubicBezTo>
                      <a:pt x="50896" y="54452"/>
                      <a:pt x="50933" y="54272"/>
                      <a:pt x="50970" y="54106"/>
                    </a:cubicBezTo>
                    <a:cubicBezTo>
                      <a:pt x="51032" y="54078"/>
                      <a:pt x="51083" y="54065"/>
                      <a:pt x="51124" y="54065"/>
                    </a:cubicBezTo>
                    <a:close/>
                    <a:moveTo>
                      <a:pt x="48918" y="54079"/>
                    </a:moveTo>
                    <a:lnTo>
                      <a:pt x="48918" y="54079"/>
                    </a:lnTo>
                    <a:cubicBezTo>
                      <a:pt x="48892" y="54247"/>
                      <a:pt x="48905" y="54326"/>
                      <a:pt x="48967" y="54326"/>
                    </a:cubicBezTo>
                    <a:cubicBezTo>
                      <a:pt x="49032" y="54326"/>
                      <a:pt x="49151" y="54240"/>
                      <a:pt x="49339" y="54079"/>
                    </a:cubicBezTo>
                    <a:lnTo>
                      <a:pt x="49339" y="54079"/>
                    </a:lnTo>
                    <a:cubicBezTo>
                      <a:pt x="49076" y="54579"/>
                      <a:pt x="48918" y="54474"/>
                      <a:pt x="48708" y="54526"/>
                    </a:cubicBezTo>
                    <a:cubicBezTo>
                      <a:pt x="48760" y="54369"/>
                      <a:pt x="48813" y="54158"/>
                      <a:pt x="48918" y="54079"/>
                    </a:cubicBezTo>
                    <a:close/>
                    <a:moveTo>
                      <a:pt x="49786" y="53422"/>
                    </a:moveTo>
                    <a:lnTo>
                      <a:pt x="49786" y="53422"/>
                    </a:lnTo>
                    <a:cubicBezTo>
                      <a:pt x="49768" y="53517"/>
                      <a:pt x="49840" y="53546"/>
                      <a:pt x="49948" y="53546"/>
                    </a:cubicBezTo>
                    <a:cubicBezTo>
                      <a:pt x="50119" y="53546"/>
                      <a:pt x="50383" y="53474"/>
                      <a:pt x="50538" y="53474"/>
                    </a:cubicBezTo>
                    <a:cubicBezTo>
                      <a:pt x="50719" y="53474"/>
                      <a:pt x="50751" y="53573"/>
                      <a:pt x="50312" y="54000"/>
                    </a:cubicBezTo>
                    <a:cubicBezTo>
                      <a:pt x="50417" y="54106"/>
                      <a:pt x="50917" y="54000"/>
                      <a:pt x="50549" y="54500"/>
                    </a:cubicBezTo>
                    <a:cubicBezTo>
                      <a:pt x="50467" y="54567"/>
                      <a:pt x="50378" y="54598"/>
                      <a:pt x="50300" y="54598"/>
                    </a:cubicBezTo>
                    <a:cubicBezTo>
                      <a:pt x="50101" y="54598"/>
                      <a:pt x="49966" y="54400"/>
                      <a:pt x="50154" y="54079"/>
                    </a:cubicBezTo>
                    <a:lnTo>
                      <a:pt x="50154" y="54079"/>
                    </a:lnTo>
                    <a:cubicBezTo>
                      <a:pt x="49995" y="54231"/>
                      <a:pt x="49916" y="54287"/>
                      <a:pt x="49884" y="54287"/>
                    </a:cubicBezTo>
                    <a:cubicBezTo>
                      <a:pt x="49804" y="54287"/>
                      <a:pt x="50000" y="53951"/>
                      <a:pt x="49944" y="53895"/>
                    </a:cubicBezTo>
                    <a:lnTo>
                      <a:pt x="49944" y="53895"/>
                    </a:lnTo>
                    <a:cubicBezTo>
                      <a:pt x="49734" y="54211"/>
                      <a:pt x="49471" y="54474"/>
                      <a:pt x="49129" y="54684"/>
                    </a:cubicBezTo>
                    <a:cubicBezTo>
                      <a:pt x="49260" y="54237"/>
                      <a:pt x="49786" y="54185"/>
                      <a:pt x="49944" y="53737"/>
                    </a:cubicBezTo>
                    <a:lnTo>
                      <a:pt x="49944" y="53737"/>
                    </a:lnTo>
                    <a:cubicBezTo>
                      <a:pt x="49839" y="53843"/>
                      <a:pt x="49734" y="53974"/>
                      <a:pt x="49576" y="54027"/>
                    </a:cubicBezTo>
                    <a:lnTo>
                      <a:pt x="49549" y="54027"/>
                    </a:lnTo>
                    <a:cubicBezTo>
                      <a:pt x="49523" y="53816"/>
                      <a:pt x="49602" y="53580"/>
                      <a:pt x="49786" y="53422"/>
                    </a:cubicBezTo>
                    <a:close/>
                    <a:moveTo>
                      <a:pt x="47097" y="54731"/>
                    </a:moveTo>
                    <a:cubicBezTo>
                      <a:pt x="47090" y="54741"/>
                      <a:pt x="47084" y="54752"/>
                      <a:pt x="47077" y="54763"/>
                    </a:cubicBezTo>
                    <a:cubicBezTo>
                      <a:pt x="47084" y="54752"/>
                      <a:pt x="47090" y="54742"/>
                      <a:pt x="47097" y="54731"/>
                    </a:cubicBezTo>
                    <a:close/>
                    <a:moveTo>
                      <a:pt x="49605" y="54620"/>
                    </a:moveTo>
                    <a:cubicBezTo>
                      <a:pt x="49745" y="54620"/>
                      <a:pt x="49874" y="54702"/>
                      <a:pt x="49944" y="54842"/>
                    </a:cubicBezTo>
                    <a:cubicBezTo>
                      <a:pt x="49804" y="54880"/>
                      <a:pt x="49657" y="54931"/>
                      <a:pt x="49552" y="54931"/>
                    </a:cubicBezTo>
                    <a:cubicBezTo>
                      <a:pt x="49441" y="54931"/>
                      <a:pt x="49377" y="54874"/>
                      <a:pt x="49418" y="54684"/>
                    </a:cubicBezTo>
                    <a:lnTo>
                      <a:pt x="49392" y="54684"/>
                    </a:lnTo>
                    <a:cubicBezTo>
                      <a:pt x="49462" y="54640"/>
                      <a:pt x="49535" y="54620"/>
                      <a:pt x="49605" y="54620"/>
                    </a:cubicBezTo>
                    <a:close/>
                    <a:moveTo>
                      <a:pt x="48103" y="54553"/>
                    </a:moveTo>
                    <a:cubicBezTo>
                      <a:pt x="48078" y="54651"/>
                      <a:pt x="47985" y="54818"/>
                      <a:pt x="48059" y="54818"/>
                    </a:cubicBezTo>
                    <a:cubicBezTo>
                      <a:pt x="48064" y="54818"/>
                      <a:pt x="48070" y="54817"/>
                      <a:pt x="48077" y="54816"/>
                    </a:cubicBezTo>
                    <a:cubicBezTo>
                      <a:pt x="48122" y="54785"/>
                      <a:pt x="48168" y="54755"/>
                      <a:pt x="48188" y="54755"/>
                    </a:cubicBezTo>
                    <a:cubicBezTo>
                      <a:pt x="48203" y="54755"/>
                      <a:pt x="48204" y="54771"/>
                      <a:pt x="48182" y="54816"/>
                    </a:cubicBezTo>
                    <a:lnTo>
                      <a:pt x="47761" y="55052"/>
                    </a:lnTo>
                    <a:cubicBezTo>
                      <a:pt x="47814" y="54868"/>
                      <a:pt x="47919" y="54684"/>
                      <a:pt x="48103" y="54553"/>
                    </a:cubicBezTo>
                    <a:close/>
                    <a:moveTo>
                      <a:pt x="22221" y="1"/>
                    </a:moveTo>
                    <a:cubicBezTo>
                      <a:pt x="21869" y="1"/>
                      <a:pt x="21520" y="74"/>
                      <a:pt x="21198" y="217"/>
                    </a:cubicBezTo>
                    <a:cubicBezTo>
                      <a:pt x="21142" y="104"/>
                      <a:pt x="20945" y="65"/>
                      <a:pt x="20692" y="65"/>
                    </a:cubicBezTo>
                    <a:cubicBezTo>
                      <a:pt x="20234" y="65"/>
                      <a:pt x="19590" y="192"/>
                      <a:pt x="19252" y="243"/>
                    </a:cubicBezTo>
                    <a:cubicBezTo>
                      <a:pt x="18384" y="348"/>
                      <a:pt x="17516" y="559"/>
                      <a:pt x="16701" y="874"/>
                    </a:cubicBezTo>
                    <a:cubicBezTo>
                      <a:pt x="16780" y="980"/>
                      <a:pt x="16517" y="1190"/>
                      <a:pt x="16359" y="1427"/>
                    </a:cubicBezTo>
                    <a:cubicBezTo>
                      <a:pt x="16303" y="1449"/>
                      <a:pt x="16264" y="1457"/>
                      <a:pt x="16234" y="1457"/>
                    </a:cubicBezTo>
                    <a:cubicBezTo>
                      <a:pt x="16153" y="1457"/>
                      <a:pt x="16143" y="1396"/>
                      <a:pt x="16062" y="1396"/>
                    </a:cubicBezTo>
                    <a:cubicBezTo>
                      <a:pt x="16033" y="1396"/>
                      <a:pt x="15994" y="1404"/>
                      <a:pt x="15938" y="1427"/>
                    </a:cubicBezTo>
                    <a:cubicBezTo>
                      <a:pt x="15885" y="1690"/>
                      <a:pt x="16201" y="1506"/>
                      <a:pt x="15964" y="1848"/>
                    </a:cubicBezTo>
                    <a:cubicBezTo>
                      <a:pt x="16064" y="1796"/>
                      <a:pt x="16133" y="1775"/>
                      <a:pt x="16181" y="1775"/>
                    </a:cubicBezTo>
                    <a:cubicBezTo>
                      <a:pt x="16365" y="1775"/>
                      <a:pt x="16249" y="2073"/>
                      <a:pt x="16384" y="2073"/>
                    </a:cubicBezTo>
                    <a:cubicBezTo>
                      <a:pt x="16429" y="2073"/>
                      <a:pt x="16501" y="2040"/>
                      <a:pt x="16622" y="1953"/>
                    </a:cubicBezTo>
                    <a:cubicBezTo>
                      <a:pt x="16634" y="1950"/>
                      <a:pt x="16644" y="1948"/>
                      <a:pt x="16653" y="1948"/>
                    </a:cubicBezTo>
                    <a:cubicBezTo>
                      <a:pt x="16787" y="1948"/>
                      <a:pt x="16435" y="2330"/>
                      <a:pt x="16385" y="2479"/>
                    </a:cubicBezTo>
                    <a:cubicBezTo>
                      <a:pt x="16622" y="2531"/>
                      <a:pt x="16806" y="2663"/>
                      <a:pt x="16964" y="2821"/>
                    </a:cubicBezTo>
                    <a:cubicBezTo>
                      <a:pt x="16517" y="2952"/>
                      <a:pt x="16096" y="3084"/>
                      <a:pt x="15649" y="3241"/>
                    </a:cubicBezTo>
                    <a:cubicBezTo>
                      <a:pt x="16043" y="3531"/>
                      <a:pt x="16464" y="3767"/>
                      <a:pt x="16885" y="3978"/>
                    </a:cubicBezTo>
                    <a:cubicBezTo>
                      <a:pt x="17358" y="4184"/>
                      <a:pt x="17847" y="4293"/>
                      <a:pt x="18353" y="4293"/>
                    </a:cubicBezTo>
                    <a:cubicBezTo>
                      <a:pt x="18493" y="4293"/>
                      <a:pt x="18635" y="4284"/>
                      <a:pt x="18778" y="4267"/>
                    </a:cubicBezTo>
                    <a:cubicBezTo>
                      <a:pt x="18910" y="4267"/>
                      <a:pt x="18884" y="4425"/>
                      <a:pt x="18778" y="4609"/>
                    </a:cubicBezTo>
                    <a:cubicBezTo>
                      <a:pt x="18884" y="4530"/>
                      <a:pt x="18989" y="4399"/>
                      <a:pt x="19094" y="4293"/>
                    </a:cubicBezTo>
                    <a:cubicBezTo>
                      <a:pt x="19141" y="4341"/>
                      <a:pt x="19227" y="4350"/>
                      <a:pt x="19316" y="4350"/>
                    </a:cubicBezTo>
                    <a:cubicBezTo>
                      <a:pt x="19375" y="4350"/>
                      <a:pt x="19436" y="4346"/>
                      <a:pt x="19489" y="4346"/>
                    </a:cubicBezTo>
                    <a:cubicBezTo>
                      <a:pt x="19307" y="4579"/>
                      <a:pt x="19327" y="4665"/>
                      <a:pt x="19456" y="4665"/>
                    </a:cubicBezTo>
                    <a:cubicBezTo>
                      <a:pt x="19719" y="4665"/>
                      <a:pt x="20441" y="4304"/>
                      <a:pt x="20830" y="4109"/>
                    </a:cubicBezTo>
                    <a:lnTo>
                      <a:pt x="20830" y="4109"/>
                    </a:lnTo>
                    <a:cubicBezTo>
                      <a:pt x="20619" y="4372"/>
                      <a:pt x="20356" y="4530"/>
                      <a:pt x="20041" y="4635"/>
                    </a:cubicBezTo>
                    <a:cubicBezTo>
                      <a:pt x="20199" y="4635"/>
                      <a:pt x="20067" y="4925"/>
                      <a:pt x="19804" y="5135"/>
                    </a:cubicBezTo>
                    <a:cubicBezTo>
                      <a:pt x="19693" y="5179"/>
                      <a:pt x="19632" y="5191"/>
                      <a:pt x="19590" y="5191"/>
                    </a:cubicBezTo>
                    <a:cubicBezTo>
                      <a:pt x="19549" y="5191"/>
                      <a:pt x="19527" y="5180"/>
                      <a:pt x="19495" y="5180"/>
                    </a:cubicBezTo>
                    <a:cubicBezTo>
                      <a:pt x="19444" y="5180"/>
                      <a:pt x="19366" y="5207"/>
                      <a:pt x="19147" y="5345"/>
                    </a:cubicBezTo>
                    <a:cubicBezTo>
                      <a:pt x="19110" y="5393"/>
                      <a:pt x="19110" y="5410"/>
                      <a:pt x="19131" y="5410"/>
                    </a:cubicBezTo>
                    <a:cubicBezTo>
                      <a:pt x="19182" y="5410"/>
                      <a:pt x="19359" y="5308"/>
                      <a:pt x="19425" y="5308"/>
                    </a:cubicBezTo>
                    <a:cubicBezTo>
                      <a:pt x="19465" y="5308"/>
                      <a:pt x="19462" y="5347"/>
                      <a:pt x="19357" y="5477"/>
                    </a:cubicBezTo>
                    <a:cubicBezTo>
                      <a:pt x="19567" y="5451"/>
                      <a:pt x="19646" y="5240"/>
                      <a:pt x="19857" y="5188"/>
                    </a:cubicBezTo>
                    <a:cubicBezTo>
                      <a:pt x="19909" y="5188"/>
                      <a:pt x="19962" y="5214"/>
                      <a:pt x="19936" y="5319"/>
                    </a:cubicBezTo>
                    <a:cubicBezTo>
                      <a:pt x="19843" y="5401"/>
                      <a:pt x="19739" y="5463"/>
                      <a:pt x="19632" y="5522"/>
                    </a:cubicBezTo>
                    <a:lnTo>
                      <a:pt x="19632" y="5522"/>
                    </a:lnTo>
                    <a:cubicBezTo>
                      <a:pt x="20161" y="5428"/>
                      <a:pt x="20477" y="5493"/>
                      <a:pt x="21119" y="5082"/>
                    </a:cubicBezTo>
                    <a:lnTo>
                      <a:pt x="21119" y="5082"/>
                    </a:lnTo>
                    <a:lnTo>
                      <a:pt x="20935" y="5451"/>
                    </a:lnTo>
                    <a:cubicBezTo>
                      <a:pt x="20930" y="5450"/>
                      <a:pt x="20924" y="5450"/>
                      <a:pt x="20918" y="5450"/>
                    </a:cubicBezTo>
                    <a:cubicBezTo>
                      <a:pt x="20697" y="5450"/>
                      <a:pt x="20117" y="5772"/>
                      <a:pt x="19802" y="5772"/>
                    </a:cubicBezTo>
                    <a:cubicBezTo>
                      <a:pt x="19671" y="5772"/>
                      <a:pt x="19586" y="5716"/>
                      <a:pt x="19594" y="5556"/>
                    </a:cubicBezTo>
                    <a:lnTo>
                      <a:pt x="19594" y="5543"/>
                    </a:lnTo>
                    <a:lnTo>
                      <a:pt x="19594" y="5543"/>
                    </a:lnTo>
                    <a:cubicBezTo>
                      <a:pt x="19438" y="5628"/>
                      <a:pt x="19280" y="5712"/>
                      <a:pt x="19147" y="5845"/>
                    </a:cubicBezTo>
                    <a:cubicBezTo>
                      <a:pt x="19084" y="5845"/>
                      <a:pt x="19088" y="5811"/>
                      <a:pt x="19052" y="5811"/>
                    </a:cubicBezTo>
                    <a:cubicBezTo>
                      <a:pt x="19042" y="5811"/>
                      <a:pt x="19031" y="5814"/>
                      <a:pt x="19015" y="5819"/>
                    </a:cubicBezTo>
                    <a:cubicBezTo>
                      <a:pt x="19489" y="5477"/>
                      <a:pt x="18963" y="5556"/>
                      <a:pt x="18805" y="5530"/>
                    </a:cubicBezTo>
                    <a:cubicBezTo>
                      <a:pt x="18884" y="5372"/>
                      <a:pt x="19041" y="5293"/>
                      <a:pt x="19120" y="5135"/>
                    </a:cubicBezTo>
                    <a:cubicBezTo>
                      <a:pt x="19112" y="5134"/>
                      <a:pt x="19103" y="5134"/>
                      <a:pt x="19094" y="5134"/>
                    </a:cubicBezTo>
                    <a:cubicBezTo>
                      <a:pt x="18694" y="5134"/>
                      <a:pt x="18018" y="5668"/>
                      <a:pt x="17681" y="5668"/>
                    </a:cubicBezTo>
                    <a:cubicBezTo>
                      <a:pt x="17660" y="5668"/>
                      <a:pt x="17640" y="5666"/>
                      <a:pt x="17621" y="5661"/>
                    </a:cubicBezTo>
                    <a:cubicBezTo>
                      <a:pt x="17858" y="5398"/>
                      <a:pt x="18279" y="5372"/>
                      <a:pt x="18568" y="5214"/>
                    </a:cubicBezTo>
                    <a:cubicBezTo>
                      <a:pt x="18545" y="5167"/>
                      <a:pt x="18470" y="5126"/>
                      <a:pt x="18370" y="5126"/>
                    </a:cubicBezTo>
                    <a:cubicBezTo>
                      <a:pt x="18242" y="5126"/>
                      <a:pt x="18072" y="5192"/>
                      <a:pt x="17911" y="5398"/>
                    </a:cubicBezTo>
                    <a:cubicBezTo>
                      <a:pt x="17922" y="5193"/>
                      <a:pt x="17770" y="5131"/>
                      <a:pt x="17550" y="5131"/>
                    </a:cubicBezTo>
                    <a:cubicBezTo>
                      <a:pt x="17262" y="5131"/>
                      <a:pt x="16856" y="5237"/>
                      <a:pt x="16543" y="5267"/>
                    </a:cubicBezTo>
                    <a:cubicBezTo>
                      <a:pt x="16508" y="5389"/>
                      <a:pt x="16563" y="5430"/>
                      <a:pt x="16665" y="5430"/>
                    </a:cubicBezTo>
                    <a:cubicBezTo>
                      <a:pt x="16867" y="5430"/>
                      <a:pt x="17253" y="5267"/>
                      <a:pt x="17463" y="5267"/>
                    </a:cubicBezTo>
                    <a:cubicBezTo>
                      <a:pt x="17120" y="5503"/>
                      <a:pt x="16835" y="5612"/>
                      <a:pt x="16647" y="5612"/>
                    </a:cubicBezTo>
                    <a:cubicBezTo>
                      <a:pt x="16418" y="5612"/>
                      <a:pt x="16334" y="5450"/>
                      <a:pt x="16464" y="5161"/>
                    </a:cubicBezTo>
                    <a:lnTo>
                      <a:pt x="16464" y="5161"/>
                    </a:lnTo>
                    <a:cubicBezTo>
                      <a:pt x="16219" y="5231"/>
                      <a:pt x="15985" y="5286"/>
                      <a:pt x="15809" y="5286"/>
                    </a:cubicBezTo>
                    <a:cubicBezTo>
                      <a:pt x="15588" y="5286"/>
                      <a:pt x="15459" y="5200"/>
                      <a:pt x="15517" y="4951"/>
                    </a:cubicBezTo>
                    <a:lnTo>
                      <a:pt x="15517" y="4951"/>
                    </a:lnTo>
                    <a:cubicBezTo>
                      <a:pt x="15341" y="4979"/>
                      <a:pt x="15182" y="4991"/>
                      <a:pt x="15037" y="4991"/>
                    </a:cubicBezTo>
                    <a:cubicBezTo>
                      <a:pt x="14000" y="4991"/>
                      <a:pt x="13660" y="4367"/>
                      <a:pt x="12628" y="4367"/>
                    </a:cubicBezTo>
                    <a:cubicBezTo>
                      <a:pt x="12576" y="4367"/>
                      <a:pt x="12522" y="4369"/>
                      <a:pt x="12466" y="4372"/>
                    </a:cubicBezTo>
                    <a:cubicBezTo>
                      <a:pt x="12230" y="4819"/>
                      <a:pt x="12598" y="4741"/>
                      <a:pt x="12203" y="5319"/>
                    </a:cubicBezTo>
                    <a:cubicBezTo>
                      <a:pt x="12466" y="5345"/>
                      <a:pt x="12572" y="5530"/>
                      <a:pt x="12309" y="6003"/>
                    </a:cubicBezTo>
                    <a:cubicBezTo>
                      <a:pt x="12440" y="5977"/>
                      <a:pt x="12519" y="5871"/>
                      <a:pt x="12651" y="5819"/>
                    </a:cubicBezTo>
                    <a:lnTo>
                      <a:pt x="12651" y="5819"/>
                    </a:lnTo>
                    <a:cubicBezTo>
                      <a:pt x="12230" y="6345"/>
                      <a:pt x="12808" y="6082"/>
                      <a:pt x="12677" y="6371"/>
                    </a:cubicBezTo>
                    <a:cubicBezTo>
                      <a:pt x="12519" y="6555"/>
                      <a:pt x="12335" y="6687"/>
                      <a:pt x="12098" y="6739"/>
                    </a:cubicBezTo>
                    <a:cubicBezTo>
                      <a:pt x="11914" y="7134"/>
                      <a:pt x="12388" y="6976"/>
                      <a:pt x="12414" y="7186"/>
                    </a:cubicBezTo>
                    <a:cubicBezTo>
                      <a:pt x="12335" y="7449"/>
                      <a:pt x="12046" y="7423"/>
                      <a:pt x="11914" y="7660"/>
                    </a:cubicBezTo>
                    <a:cubicBezTo>
                      <a:pt x="11904" y="7808"/>
                      <a:pt x="11987" y="7848"/>
                      <a:pt x="12111" y="7848"/>
                    </a:cubicBezTo>
                    <a:cubicBezTo>
                      <a:pt x="12262" y="7848"/>
                      <a:pt x="12475" y="7788"/>
                      <a:pt x="12655" y="7788"/>
                    </a:cubicBezTo>
                    <a:cubicBezTo>
                      <a:pt x="12721" y="7788"/>
                      <a:pt x="12782" y="7796"/>
                      <a:pt x="12835" y="7818"/>
                    </a:cubicBezTo>
                    <a:cubicBezTo>
                      <a:pt x="12519" y="8238"/>
                      <a:pt x="11967" y="8238"/>
                      <a:pt x="11677" y="8317"/>
                    </a:cubicBezTo>
                    <a:cubicBezTo>
                      <a:pt x="11704" y="8396"/>
                      <a:pt x="11651" y="8501"/>
                      <a:pt x="11572" y="8659"/>
                    </a:cubicBezTo>
                    <a:cubicBezTo>
                      <a:pt x="11651" y="8633"/>
                      <a:pt x="11704" y="8528"/>
                      <a:pt x="11756" y="8449"/>
                    </a:cubicBezTo>
                    <a:cubicBezTo>
                      <a:pt x="11777" y="8445"/>
                      <a:pt x="11795" y="8443"/>
                      <a:pt x="11810" y="8443"/>
                    </a:cubicBezTo>
                    <a:cubicBezTo>
                      <a:pt x="11921" y="8443"/>
                      <a:pt x="11881" y="8546"/>
                      <a:pt x="11951" y="8546"/>
                    </a:cubicBezTo>
                    <a:cubicBezTo>
                      <a:pt x="11989" y="8546"/>
                      <a:pt x="12059" y="8516"/>
                      <a:pt x="12203" y="8423"/>
                    </a:cubicBezTo>
                    <a:lnTo>
                      <a:pt x="12203" y="8423"/>
                    </a:lnTo>
                    <a:cubicBezTo>
                      <a:pt x="12125" y="8580"/>
                      <a:pt x="11993" y="8659"/>
                      <a:pt x="11914" y="8817"/>
                    </a:cubicBezTo>
                    <a:cubicBezTo>
                      <a:pt x="11934" y="8816"/>
                      <a:pt x="11954" y="8815"/>
                      <a:pt x="11972" y="8815"/>
                    </a:cubicBezTo>
                    <a:cubicBezTo>
                      <a:pt x="12314" y="8815"/>
                      <a:pt x="12365" y="9040"/>
                      <a:pt x="12440" y="9264"/>
                    </a:cubicBezTo>
                    <a:cubicBezTo>
                      <a:pt x="12703" y="9159"/>
                      <a:pt x="12887" y="8975"/>
                      <a:pt x="13019" y="8764"/>
                    </a:cubicBezTo>
                    <a:cubicBezTo>
                      <a:pt x="13177" y="8694"/>
                      <a:pt x="13276" y="8659"/>
                      <a:pt x="13348" y="8659"/>
                    </a:cubicBezTo>
                    <a:cubicBezTo>
                      <a:pt x="13384" y="8659"/>
                      <a:pt x="13413" y="8668"/>
                      <a:pt x="13440" y="8686"/>
                    </a:cubicBezTo>
                    <a:cubicBezTo>
                      <a:pt x="13410" y="8721"/>
                      <a:pt x="13381" y="8755"/>
                      <a:pt x="13352" y="8789"/>
                    </a:cubicBezTo>
                    <a:lnTo>
                      <a:pt x="13352" y="8789"/>
                    </a:lnTo>
                    <a:cubicBezTo>
                      <a:pt x="13449" y="8722"/>
                      <a:pt x="13558" y="8678"/>
                      <a:pt x="13628" y="8678"/>
                    </a:cubicBezTo>
                    <a:cubicBezTo>
                      <a:pt x="13706" y="8678"/>
                      <a:pt x="13737" y="8733"/>
                      <a:pt x="13650" y="8870"/>
                    </a:cubicBezTo>
                    <a:lnTo>
                      <a:pt x="13624" y="8843"/>
                    </a:lnTo>
                    <a:cubicBezTo>
                      <a:pt x="13445" y="8908"/>
                      <a:pt x="13277" y="9033"/>
                      <a:pt x="13223" y="9033"/>
                    </a:cubicBezTo>
                    <a:cubicBezTo>
                      <a:pt x="13196" y="9033"/>
                      <a:pt x="13198" y="9000"/>
                      <a:pt x="13245" y="8911"/>
                    </a:cubicBezTo>
                    <a:lnTo>
                      <a:pt x="13245" y="8911"/>
                    </a:lnTo>
                    <a:cubicBezTo>
                      <a:pt x="13047" y="9133"/>
                      <a:pt x="12849" y="9336"/>
                      <a:pt x="12651" y="9553"/>
                    </a:cubicBezTo>
                    <a:cubicBezTo>
                      <a:pt x="12591" y="9524"/>
                      <a:pt x="12503" y="9509"/>
                      <a:pt x="12394" y="9509"/>
                    </a:cubicBezTo>
                    <a:cubicBezTo>
                      <a:pt x="12019" y="9509"/>
                      <a:pt x="11404" y="9686"/>
                      <a:pt x="10915" y="10053"/>
                    </a:cubicBezTo>
                    <a:cubicBezTo>
                      <a:pt x="10468" y="9869"/>
                      <a:pt x="9994" y="9738"/>
                      <a:pt x="9968" y="9185"/>
                    </a:cubicBezTo>
                    <a:cubicBezTo>
                      <a:pt x="9767" y="9406"/>
                      <a:pt x="9643" y="9481"/>
                      <a:pt x="9564" y="9481"/>
                    </a:cubicBezTo>
                    <a:cubicBezTo>
                      <a:pt x="9434" y="9481"/>
                      <a:pt x="9422" y="9283"/>
                      <a:pt x="9389" y="9185"/>
                    </a:cubicBezTo>
                    <a:cubicBezTo>
                      <a:pt x="9458" y="9103"/>
                      <a:pt x="9496" y="9074"/>
                      <a:pt x="9520" y="9074"/>
                    </a:cubicBezTo>
                    <a:cubicBezTo>
                      <a:pt x="9573" y="9074"/>
                      <a:pt x="9552" y="9218"/>
                      <a:pt x="9640" y="9218"/>
                    </a:cubicBezTo>
                    <a:cubicBezTo>
                      <a:pt x="9662" y="9218"/>
                      <a:pt x="9692" y="9209"/>
                      <a:pt x="9731" y="9185"/>
                    </a:cubicBezTo>
                    <a:cubicBezTo>
                      <a:pt x="9807" y="9025"/>
                      <a:pt x="9760" y="8976"/>
                      <a:pt x="9660" y="8976"/>
                    </a:cubicBezTo>
                    <a:cubicBezTo>
                      <a:pt x="9506" y="8976"/>
                      <a:pt x="9225" y="9090"/>
                      <a:pt x="9063" y="9090"/>
                    </a:cubicBezTo>
                    <a:cubicBezTo>
                      <a:pt x="9037" y="9090"/>
                      <a:pt x="9014" y="9087"/>
                      <a:pt x="8995" y="9080"/>
                    </a:cubicBezTo>
                    <a:cubicBezTo>
                      <a:pt x="9100" y="8817"/>
                      <a:pt x="9389" y="8843"/>
                      <a:pt x="9284" y="8686"/>
                    </a:cubicBezTo>
                    <a:lnTo>
                      <a:pt x="9284" y="8686"/>
                    </a:lnTo>
                    <a:cubicBezTo>
                      <a:pt x="9128" y="8809"/>
                      <a:pt x="8990" y="8858"/>
                      <a:pt x="8872" y="8858"/>
                    </a:cubicBezTo>
                    <a:cubicBezTo>
                      <a:pt x="8613" y="8858"/>
                      <a:pt x="8452" y="8621"/>
                      <a:pt x="8416" y="8423"/>
                    </a:cubicBezTo>
                    <a:cubicBezTo>
                      <a:pt x="8278" y="8479"/>
                      <a:pt x="8176" y="8501"/>
                      <a:pt x="8095" y="8501"/>
                    </a:cubicBezTo>
                    <a:cubicBezTo>
                      <a:pt x="7837" y="8501"/>
                      <a:pt x="7796" y="8278"/>
                      <a:pt x="7496" y="8238"/>
                    </a:cubicBezTo>
                    <a:lnTo>
                      <a:pt x="7496" y="8238"/>
                    </a:lnTo>
                    <a:cubicBezTo>
                      <a:pt x="6996" y="8659"/>
                      <a:pt x="7548" y="8528"/>
                      <a:pt x="7548" y="8659"/>
                    </a:cubicBezTo>
                    <a:cubicBezTo>
                      <a:pt x="7439" y="8678"/>
                      <a:pt x="7303" y="8693"/>
                      <a:pt x="7161" y="8693"/>
                    </a:cubicBezTo>
                    <a:cubicBezTo>
                      <a:pt x="6722" y="8693"/>
                      <a:pt x="6238" y="8552"/>
                      <a:pt x="6417" y="7975"/>
                    </a:cubicBezTo>
                    <a:lnTo>
                      <a:pt x="6417" y="7975"/>
                    </a:lnTo>
                    <a:cubicBezTo>
                      <a:pt x="6333" y="8007"/>
                      <a:pt x="6256" y="8020"/>
                      <a:pt x="6186" y="8020"/>
                    </a:cubicBezTo>
                    <a:cubicBezTo>
                      <a:pt x="5798" y="8020"/>
                      <a:pt x="5594" y="7619"/>
                      <a:pt x="5156" y="7619"/>
                    </a:cubicBezTo>
                    <a:cubicBezTo>
                      <a:pt x="4935" y="7619"/>
                      <a:pt x="4654" y="7721"/>
                      <a:pt x="4261" y="8028"/>
                    </a:cubicBezTo>
                    <a:cubicBezTo>
                      <a:pt x="4261" y="7916"/>
                      <a:pt x="4195" y="7884"/>
                      <a:pt x="4105" y="7884"/>
                    </a:cubicBezTo>
                    <a:cubicBezTo>
                      <a:pt x="3990" y="7884"/>
                      <a:pt x="3838" y="7935"/>
                      <a:pt x="3735" y="7935"/>
                    </a:cubicBezTo>
                    <a:cubicBezTo>
                      <a:pt x="3655" y="7935"/>
                      <a:pt x="3605" y="7904"/>
                      <a:pt x="3630" y="7791"/>
                    </a:cubicBezTo>
                    <a:cubicBezTo>
                      <a:pt x="3893" y="7581"/>
                      <a:pt x="3893" y="7765"/>
                      <a:pt x="4208" y="7476"/>
                    </a:cubicBezTo>
                    <a:cubicBezTo>
                      <a:pt x="4172" y="7475"/>
                      <a:pt x="4136" y="7474"/>
                      <a:pt x="4100" y="7474"/>
                    </a:cubicBezTo>
                    <a:cubicBezTo>
                      <a:pt x="3060" y="7474"/>
                      <a:pt x="2050" y="7840"/>
                      <a:pt x="1236" y="8501"/>
                    </a:cubicBezTo>
                    <a:cubicBezTo>
                      <a:pt x="1105" y="8870"/>
                      <a:pt x="894" y="9212"/>
                      <a:pt x="605" y="9448"/>
                    </a:cubicBezTo>
                    <a:cubicBezTo>
                      <a:pt x="447" y="9974"/>
                      <a:pt x="868" y="10264"/>
                      <a:pt x="0" y="11105"/>
                    </a:cubicBezTo>
                    <a:cubicBezTo>
                      <a:pt x="149" y="11031"/>
                      <a:pt x="252" y="11013"/>
                      <a:pt x="337" y="11013"/>
                    </a:cubicBezTo>
                    <a:cubicBezTo>
                      <a:pt x="410" y="11013"/>
                      <a:pt x="471" y="11026"/>
                      <a:pt x="538" y="11026"/>
                    </a:cubicBezTo>
                    <a:cubicBezTo>
                      <a:pt x="643" y="11026"/>
                      <a:pt x="765" y="10996"/>
                      <a:pt x="973" y="10842"/>
                    </a:cubicBezTo>
                    <a:cubicBezTo>
                      <a:pt x="991" y="10807"/>
                      <a:pt x="982" y="10795"/>
                      <a:pt x="959" y="10795"/>
                    </a:cubicBezTo>
                    <a:cubicBezTo>
                      <a:pt x="912" y="10795"/>
                      <a:pt x="807" y="10842"/>
                      <a:pt x="737" y="10842"/>
                    </a:cubicBezTo>
                    <a:cubicBezTo>
                      <a:pt x="876" y="10672"/>
                      <a:pt x="924" y="10657"/>
                      <a:pt x="988" y="10657"/>
                    </a:cubicBezTo>
                    <a:cubicBezTo>
                      <a:pt x="1003" y="10657"/>
                      <a:pt x="1018" y="10657"/>
                      <a:pt x="1035" y="10657"/>
                    </a:cubicBezTo>
                    <a:cubicBezTo>
                      <a:pt x="1072" y="10657"/>
                      <a:pt x="1118" y="10654"/>
                      <a:pt x="1184" y="10632"/>
                    </a:cubicBezTo>
                    <a:lnTo>
                      <a:pt x="1184" y="10632"/>
                    </a:lnTo>
                    <a:cubicBezTo>
                      <a:pt x="947" y="10947"/>
                      <a:pt x="921" y="11079"/>
                      <a:pt x="1052" y="11105"/>
                    </a:cubicBezTo>
                    <a:cubicBezTo>
                      <a:pt x="947" y="11316"/>
                      <a:pt x="737" y="11473"/>
                      <a:pt x="500" y="11526"/>
                    </a:cubicBezTo>
                    <a:cubicBezTo>
                      <a:pt x="500" y="11573"/>
                      <a:pt x="526" y="11599"/>
                      <a:pt x="575" y="11599"/>
                    </a:cubicBezTo>
                    <a:cubicBezTo>
                      <a:pt x="634" y="11599"/>
                      <a:pt x="726" y="11560"/>
                      <a:pt x="842" y="11473"/>
                    </a:cubicBezTo>
                    <a:lnTo>
                      <a:pt x="842" y="11473"/>
                    </a:lnTo>
                    <a:cubicBezTo>
                      <a:pt x="447" y="12105"/>
                      <a:pt x="1236" y="12105"/>
                      <a:pt x="1736" y="12131"/>
                    </a:cubicBezTo>
                    <a:cubicBezTo>
                      <a:pt x="1548" y="12531"/>
                      <a:pt x="1686" y="12652"/>
                      <a:pt x="1964" y="12652"/>
                    </a:cubicBezTo>
                    <a:cubicBezTo>
                      <a:pt x="2308" y="12652"/>
                      <a:pt x="2866" y="12467"/>
                      <a:pt x="3288" y="12394"/>
                    </a:cubicBezTo>
                    <a:lnTo>
                      <a:pt x="3288" y="12394"/>
                    </a:lnTo>
                    <a:cubicBezTo>
                      <a:pt x="3261" y="12446"/>
                      <a:pt x="3209" y="12525"/>
                      <a:pt x="3182" y="12578"/>
                    </a:cubicBezTo>
                    <a:cubicBezTo>
                      <a:pt x="2315" y="13130"/>
                      <a:pt x="2025" y="12841"/>
                      <a:pt x="1368" y="13157"/>
                    </a:cubicBezTo>
                    <a:cubicBezTo>
                      <a:pt x="1210" y="13367"/>
                      <a:pt x="1420" y="13288"/>
                      <a:pt x="1210" y="13577"/>
                    </a:cubicBezTo>
                    <a:cubicBezTo>
                      <a:pt x="1419" y="13536"/>
                      <a:pt x="1589" y="13518"/>
                      <a:pt x="1733" y="13518"/>
                    </a:cubicBezTo>
                    <a:cubicBezTo>
                      <a:pt x="2405" y="13518"/>
                      <a:pt x="2503" y="13893"/>
                      <a:pt x="3261" y="13893"/>
                    </a:cubicBezTo>
                    <a:cubicBezTo>
                      <a:pt x="3182" y="13972"/>
                      <a:pt x="3104" y="13998"/>
                      <a:pt x="3051" y="14103"/>
                    </a:cubicBezTo>
                    <a:cubicBezTo>
                      <a:pt x="2944" y="14083"/>
                      <a:pt x="2834" y="14073"/>
                      <a:pt x="2725" y="14073"/>
                    </a:cubicBezTo>
                    <a:cubicBezTo>
                      <a:pt x="2407" y="14073"/>
                      <a:pt x="2089" y="14157"/>
                      <a:pt x="1815" y="14314"/>
                    </a:cubicBezTo>
                    <a:cubicBezTo>
                      <a:pt x="1657" y="14577"/>
                      <a:pt x="1973" y="14419"/>
                      <a:pt x="1841" y="14682"/>
                    </a:cubicBezTo>
                    <a:cubicBezTo>
                      <a:pt x="1976" y="14520"/>
                      <a:pt x="2076" y="14448"/>
                      <a:pt x="2131" y="14448"/>
                    </a:cubicBezTo>
                    <a:cubicBezTo>
                      <a:pt x="2184" y="14448"/>
                      <a:pt x="2195" y="14514"/>
                      <a:pt x="2157" y="14629"/>
                    </a:cubicBezTo>
                    <a:cubicBezTo>
                      <a:pt x="2341" y="14445"/>
                      <a:pt x="2525" y="14287"/>
                      <a:pt x="2735" y="14130"/>
                    </a:cubicBezTo>
                    <a:lnTo>
                      <a:pt x="2735" y="14130"/>
                    </a:lnTo>
                    <a:cubicBezTo>
                      <a:pt x="2722" y="14298"/>
                      <a:pt x="2850" y="14409"/>
                      <a:pt x="3046" y="14409"/>
                    </a:cubicBezTo>
                    <a:cubicBezTo>
                      <a:pt x="3247" y="14409"/>
                      <a:pt x="3521" y="14292"/>
                      <a:pt x="3787" y="13998"/>
                    </a:cubicBezTo>
                    <a:cubicBezTo>
                      <a:pt x="3822" y="13979"/>
                      <a:pt x="3843" y="13971"/>
                      <a:pt x="3852" y="13971"/>
                    </a:cubicBezTo>
                    <a:cubicBezTo>
                      <a:pt x="3913" y="13971"/>
                      <a:pt x="3498" y="14327"/>
                      <a:pt x="3623" y="14327"/>
                    </a:cubicBezTo>
                    <a:cubicBezTo>
                      <a:pt x="3636" y="14327"/>
                      <a:pt x="3656" y="14323"/>
                      <a:pt x="3682" y="14314"/>
                    </a:cubicBezTo>
                    <a:lnTo>
                      <a:pt x="3682" y="14314"/>
                    </a:lnTo>
                    <a:cubicBezTo>
                      <a:pt x="3551" y="14472"/>
                      <a:pt x="3445" y="14340"/>
                      <a:pt x="3209" y="14656"/>
                    </a:cubicBezTo>
                    <a:cubicBezTo>
                      <a:pt x="3213" y="14681"/>
                      <a:pt x="3232" y="14692"/>
                      <a:pt x="3263" y="14692"/>
                    </a:cubicBezTo>
                    <a:cubicBezTo>
                      <a:pt x="3425" y="14692"/>
                      <a:pt x="3896" y="14381"/>
                      <a:pt x="4050" y="14182"/>
                    </a:cubicBezTo>
                    <a:cubicBezTo>
                      <a:pt x="4208" y="14182"/>
                      <a:pt x="3708" y="14603"/>
                      <a:pt x="3630" y="14787"/>
                    </a:cubicBezTo>
                    <a:cubicBezTo>
                      <a:pt x="3971" y="14761"/>
                      <a:pt x="4103" y="14445"/>
                      <a:pt x="4392" y="14366"/>
                    </a:cubicBezTo>
                    <a:cubicBezTo>
                      <a:pt x="4413" y="14359"/>
                      <a:pt x="4427" y="14355"/>
                      <a:pt x="4438" y="14355"/>
                    </a:cubicBezTo>
                    <a:cubicBezTo>
                      <a:pt x="4534" y="14355"/>
                      <a:pt x="4227" y="14658"/>
                      <a:pt x="4156" y="14682"/>
                    </a:cubicBezTo>
                    <a:cubicBezTo>
                      <a:pt x="4144" y="14733"/>
                      <a:pt x="4155" y="14753"/>
                      <a:pt x="4180" y="14753"/>
                    </a:cubicBezTo>
                    <a:cubicBezTo>
                      <a:pt x="4271" y="14753"/>
                      <a:pt x="4552" y="14481"/>
                      <a:pt x="4655" y="14419"/>
                    </a:cubicBezTo>
                    <a:lnTo>
                      <a:pt x="4655" y="14419"/>
                    </a:lnTo>
                    <a:cubicBezTo>
                      <a:pt x="4603" y="14629"/>
                      <a:pt x="4497" y="14813"/>
                      <a:pt x="4340" y="14971"/>
                    </a:cubicBezTo>
                    <a:cubicBezTo>
                      <a:pt x="4198" y="15048"/>
                      <a:pt x="4124" y="15065"/>
                      <a:pt x="4071" y="15065"/>
                    </a:cubicBezTo>
                    <a:cubicBezTo>
                      <a:pt x="4026" y="15065"/>
                      <a:pt x="3996" y="15052"/>
                      <a:pt x="3953" y="15052"/>
                    </a:cubicBezTo>
                    <a:cubicBezTo>
                      <a:pt x="3924" y="15052"/>
                      <a:pt x="3889" y="15058"/>
                      <a:pt x="3840" y="15076"/>
                    </a:cubicBezTo>
                    <a:cubicBezTo>
                      <a:pt x="3800" y="15196"/>
                      <a:pt x="3826" y="15243"/>
                      <a:pt x="3889" y="15243"/>
                    </a:cubicBezTo>
                    <a:cubicBezTo>
                      <a:pt x="4033" y="15243"/>
                      <a:pt x="4375" y="14996"/>
                      <a:pt x="4576" y="14813"/>
                    </a:cubicBezTo>
                    <a:cubicBezTo>
                      <a:pt x="4687" y="14882"/>
                      <a:pt x="4790" y="14959"/>
                      <a:pt x="4961" y="14959"/>
                    </a:cubicBezTo>
                    <a:cubicBezTo>
                      <a:pt x="5117" y="14959"/>
                      <a:pt x="5329" y="14896"/>
                      <a:pt x="5655" y="14708"/>
                    </a:cubicBezTo>
                    <a:lnTo>
                      <a:pt x="5655" y="14708"/>
                    </a:lnTo>
                    <a:cubicBezTo>
                      <a:pt x="5630" y="14816"/>
                      <a:pt x="5581" y="14890"/>
                      <a:pt x="5522" y="14948"/>
                    </a:cubicBezTo>
                    <a:lnTo>
                      <a:pt x="5522" y="14948"/>
                    </a:lnTo>
                    <a:cubicBezTo>
                      <a:pt x="5586" y="14916"/>
                      <a:pt x="5648" y="14888"/>
                      <a:pt x="5707" y="14866"/>
                    </a:cubicBezTo>
                    <a:lnTo>
                      <a:pt x="5707" y="14866"/>
                    </a:lnTo>
                    <a:cubicBezTo>
                      <a:pt x="5556" y="15119"/>
                      <a:pt x="5629" y="15177"/>
                      <a:pt x="5773" y="15177"/>
                    </a:cubicBezTo>
                    <a:cubicBezTo>
                      <a:pt x="5897" y="15177"/>
                      <a:pt x="6072" y="15134"/>
                      <a:pt x="6200" y="15134"/>
                    </a:cubicBezTo>
                    <a:cubicBezTo>
                      <a:pt x="6311" y="15134"/>
                      <a:pt x="6387" y="15167"/>
                      <a:pt x="6365" y="15287"/>
                    </a:cubicBezTo>
                    <a:cubicBezTo>
                      <a:pt x="6246" y="15471"/>
                      <a:pt x="6181" y="15477"/>
                      <a:pt x="6118" y="15477"/>
                    </a:cubicBezTo>
                    <a:cubicBezTo>
                      <a:pt x="6113" y="15477"/>
                      <a:pt x="6109" y="15477"/>
                      <a:pt x="6104" y="15477"/>
                    </a:cubicBezTo>
                    <a:cubicBezTo>
                      <a:pt x="6046" y="15477"/>
                      <a:pt x="5989" y="15483"/>
                      <a:pt x="5891" y="15629"/>
                    </a:cubicBezTo>
                    <a:cubicBezTo>
                      <a:pt x="5938" y="15613"/>
                      <a:pt x="5982" y="15606"/>
                      <a:pt x="6019" y="15606"/>
                    </a:cubicBezTo>
                    <a:cubicBezTo>
                      <a:pt x="6173" y="15606"/>
                      <a:pt x="6229" y="15728"/>
                      <a:pt x="5997" y="15918"/>
                    </a:cubicBezTo>
                    <a:cubicBezTo>
                      <a:pt x="5681" y="15918"/>
                      <a:pt x="5602" y="15971"/>
                      <a:pt x="5023" y="16207"/>
                    </a:cubicBezTo>
                    <a:cubicBezTo>
                      <a:pt x="5163" y="16039"/>
                      <a:pt x="5162" y="15983"/>
                      <a:pt x="5090" y="15983"/>
                    </a:cubicBezTo>
                    <a:cubicBezTo>
                      <a:pt x="5027" y="15983"/>
                      <a:pt x="4910" y="16027"/>
                      <a:pt x="4787" y="16076"/>
                    </a:cubicBezTo>
                    <a:cubicBezTo>
                      <a:pt x="4971" y="15787"/>
                      <a:pt x="5181" y="15524"/>
                      <a:pt x="5392" y="15261"/>
                    </a:cubicBezTo>
                    <a:lnTo>
                      <a:pt x="5392" y="15261"/>
                    </a:lnTo>
                    <a:cubicBezTo>
                      <a:pt x="4997" y="15366"/>
                      <a:pt x="4787" y="15734"/>
                      <a:pt x="4524" y="16023"/>
                    </a:cubicBezTo>
                    <a:cubicBezTo>
                      <a:pt x="4509" y="15810"/>
                      <a:pt x="4740" y="15518"/>
                      <a:pt x="5035" y="15273"/>
                    </a:cubicBezTo>
                    <a:lnTo>
                      <a:pt x="5035" y="15273"/>
                    </a:lnTo>
                    <a:cubicBezTo>
                      <a:pt x="5066" y="15278"/>
                      <a:pt x="5097" y="15282"/>
                      <a:pt x="5129" y="15287"/>
                    </a:cubicBezTo>
                    <a:cubicBezTo>
                      <a:pt x="5219" y="15125"/>
                      <a:pt x="5395" y="15074"/>
                      <a:pt x="5522" y="14948"/>
                    </a:cubicBezTo>
                    <a:lnTo>
                      <a:pt x="5522" y="14948"/>
                    </a:lnTo>
                    <a:cubicBezTo>
                      <a:pt x="5360" y="15031"/>
                      <a:pt x="5189" y="15146"/>
                      <a:pt x="5035" y="15273"/>
                    </a:cubicBezTo>
                    <a:lnTo>
                      <a:pt x="5035" y="15273"/>
                    </a:lnTo>
                    <a:cubicBezTo>
                      <a:pt x="4882" y="15251"/>
                      <a:pt x="4729" y="15225"/>
                      <a:pt x="4576" y="15182"/>
                    </a:cubicBezTo>
                    <a:cubicBezTo>
                      <a:pt x="4392" y="15524"/>
                      <a:pt x="4077" y="15787"/>
                      <a:pt x="3708" y="15944"/>
                    </a:cubicBezTo>
                    <a:cubicBezTo>
                      <a:pt x="3676" y="16019"/>
                      <a:pt x="3692" y="16051"/>
                      <a:pt x="3737" y="16051"/>
                    </a:cubicBezTo>
                    <a:cubicBezTo>
                      <a:pt x="3801" y="16051"/>
                      <a:pt x="3926" y="15985"/>
                      <a:pt x="4050" y="15892"/>
                    </a:cubicBezTo>
                    <a:lnTo>
                      <a:pt x="4050" y="15892"/>
                    </a:lnTo>
                    <a:cubicBezTo>
                      <a:pt x="3708" y="16234"/>
                      <a:pt x="4129" y="16050"/>
                      <a:pt x="3735" y="16444"/>
                    </a:cubicBezTo>
                    <a:cubicBezTo>
                      <a:pt x="3901" y="16386"/>
                      <a:pt x="4022" y="16362"/>
                      <a:pt x="4117" y="16362"/>
                    </a:cubicBezTo>
                    <a:cubicBezTo>
                      <a:pt x="4324" y="16362"/>
                      <a:pt x="4406" y="16476"/>
                      <a:pt x="4550" y="16602"/>
                    </a:cubicBezTo>
                    <a:cubicBezTo>
                      <a:pt x="4474" y="16689"/>
                      <a:pt x="4374" y="16736"/>
                      <a:pt x="4303" y="16736"/>
                    </a:cubicBezTo>
                    <a:cubicBezTo>
                      <a:pt x="4204" y="16736"/>
                      <a:pt x="4160" y="16644"/>
                      <a:pt x="4313" y="16444"/>
                    </a:cubicBezTo>
                    <a:cubicBezTo>
                      <a:pt x="4261" y="16444"/>
                      <a:pt x="4208" y="16523"/>
                      <a:pt x="4182" y="16576"/>
                    </a:cubicBezTo>
                    <a:lnTo>
                      <a:pt x="3998" y="16654"/>
                    </a:lnTo>
                    <a:cubicBezTo>
                      <a:pt x="3887" y="16844"/>
                      <a:pt x="3976" y="16882"/>
                      <a:pt x="4110" y="16882"/>
                    </a:cubicBezTo>
                    <a:cubicBezTo>
                      <a:pt x="4199" y="16882"/>
                      <a:pt x="4308" y="16865"/>
                      <a:pt x="4392" y="16865"/>
                    </a:cubicBezTo>
                    <a:cubicBezTo>
                      <a:pt x="4129" y="17180"/>
                      <a:pt x="3814" y="17391"/>
                      <a:pt x="3551" y="17706"/>
                    </a:cubicBezTo>
                    <a:cubicBezTo>
                      <a:pt x="3919" y="17496"/>
                      <a:pt x="3787" y="17601"/>
                      <a:pt x="4129" y="17496"/>
                    </a:cubicBezTo>
                    <a:lnTo>
                      <a:pt x="4129" y="17496"/>
                    </a:lnTo>
                    <a:cubicBezTo>
                      <a:pt x="4024" y="17759"/>
                      <a:pt x="3840" y="17864"/>
                      <a:pt x="3708" y="18075"/>
                    </a:cubicBezTo>
                    <a:cubicBezTo>
                      <a:pt x="3866" y="18022"/>
                      <a:pt x="4024" y="17943"/>
                      <a:pt x="4129" y="17864"/>
                    </a:cubicBezTo>
                    <a:lnTo>
                      <a:pt x="4129" y="17864"/>
                    </a:lnTo>
                    <a:cubicBezTo>
                      <a:pt x="4050" y="18075"/>
                      <a:pt x="3866" y="18127"/>
                      <a:pt x="3787" y="18364"/>
                    </a:cubicBezTo>
                    <a:cubicBezTo>
                      <a:pt x="4103" y="18364"/>
                      <a:pt x="4182" y="18574"/>
                      <a:pt x="4313" y="18758"/>
                    </a:cubicBezTo>
                    <a:cubicBezTo>
                      <a:pt x="4182" y="18943"/>
                      <a:pt x="4123" y="18962"/>
                      <a:pt x="4050" y="18962"/>
                    </a:cubicBezTo>
                    <a:cubicBezTo>
                      <a:pt x="4031" y="18962"/>
                      <a:pt x="4010" y="18961"/>
                      <a:pt x="3987" y="18961"/>
                    </a:cubicBezTo>
                    <a:cubicBezTo>
                      <a:pt x="3924" y="18961"/>
                      <a:pt x="3842" y="18971"/>
                      <a:pt x="3708" y="19048"/>
                    </a:cubicBezTo>
                    <a:cubicBezTo>
                      <a:pt x="3577" y="19311"/>
                      <a:pt x="4077" y="18995"/>
                      <a:pt x="3814" y="19390"/>
                    </a:cubicBezTo>
                    <a:cubicBezTo>
                      <a:pt x="3945" y="19284"/>
                      <a:pt x="4103" y="19232"/>
                      <a:pt x="4208" y="19100"/>
                    </a:cubicBezTo>
                    <a:cubicBezTo>
                      <a:pt x="4261" y="19758"/>
                      <a:pt x="5286" y="19547"/>
                      <a:pt x="5392" y="20126"/>
                    </a:cubicBezTo>
                    <a:cubicBezTo>
                      <a:pt x="5523" y="20073"/>
                      <a:pt x="5576" y="19942"/>
                      <a:pt x="5655" y="19810"/>
                    </a:cubicBezTo>
                    <a:cubicBezTo>
                      <a:pt x="5840" y="19728"/>
                      <a:pt x="6008" y="19662"/>
                      <a:pt x="6098" y="19662"/>
                    </a:cubicBezTo>
                    <a:cubicBezTo>
                      <a:pt x="6124" y="19662"/>
                      <a:pt x="6143" y="19667"/>
                      <a:pt x="6154" y="19679"/>
                    </a:cubicBezTo>
                    <a:cubicBezTo>
                      <a:pt x="5670" y="20200"/>
                      <a:pt x="5788" y="20302"/>
                      <a:pt x="6056" y="20302"/>
                    </a:cubicBezTo>
                    <a:cubicBezTo>
                      <a:pt x="6230" y="20302"/>
                      <a:pt x="6467" y="20259"/>
                      <a:pt x="6644" y="20259"/>
                    </a:cubicBezTo>
                    <a:cubicBezTo>
                      <a:pt x="6787" y="20259"/>
                      <a:pt x="6891" y="20287"/>
                      <a:pt x="6891" y="20389"/>
                    </a:cubicBezTo>
                    <a:cubicBezTo>
                      <a:pt x="6381" y="20787"/>
                      <a:pt x="6118" y="20873"/>
                      <a:pt x="5919" y="20873"/>
                    </a:cubicBezTo>
                    <a:cubicBezTo>
                      <a:pt x="5766" y="20873"/>
                      <a:pt x="5650" y="20822"/>
                      <a:pt x="5488" y="20822"/>
                    </a:cubicBezTo>
                    <a:cubicBezTo>
                      <a:pt x="5415" y="20822"/>
                      <a:pt x="5333" y="20832"/>
                      <a:pt x="5234" y="20862"/>
                    </a:cubicBezTo>
                    <a:cubicBezTo>
                      <a:pt x="5102" y="21178"/>
                      <a:pt x="5734" y="20862"/>
                      <a:pt x="5260" y="21362"/>
                    </a:cubicBezTo>
                    <a:lnTo>
                      <a:pt x="5812" y="21178"/>
                    </a:lnTo>
                    <a:lnTo>
                      <a:pt x="5812" y="21178"/>
                    </a:lnTo>
                    <a:cubicBezTo>
                      <a:pt x="5734" y="21310"/>
                      <a:pt x="5628" y="21467"/>
                      <a:pt x="5523" y="21573"/>
                    </a:cubicBezTo>
                    <a:cubicBezTo>
                      <a:pt x="5514" y="21559"/>
                      <a:pt x="5494" y="21554"/>
                      <a:pt x="5469" y="21554"/>
                    </a:cubicBezTo>
                    <a:cubicBezTo>
                      <a:pt x="5405" y="21554"/>
                      <a:pt x="5306" y="21584"/>
                      <a:pt x="5242" y="21584"/>
                    </a:cubicBezTo>
                    <a:cubicBezTo>
                      <a:pt x="5185" y="21584"/>
                      <a:pt x="5156" y="21560"/>
                      <a:pt x="5208" y="21467"/>
                    </a:cubicBezTo>
                    <a:lnTo>
                      <a:pt x="5208" y="21467"/>
                    </a:lnTo>
                    <a:cubicBezTo>
                      <a:pt x="4918" y="21783"/>
                      <a:pt x="4971" y="21573"/>
                      <a:pt x="4629" y="21836"/>
                    </a:cubicBezTo>
                    <a:cubicBezTo>
                      <a:pt x="4514" y="21998"/>
                      <a:pt x="4521" y="22051"/>
                      <a:pt x="4587" y="22051"/>
                    </a:cubicBezTo>
                    <a:cubicBezTo>
                      <a:pt x="4706" y="22051"/>
                      <a:pt x="5017" y="21878"/>
                      <a:pt x="5137" y="21878"/>
                    </a:cubicBezTo>
                    <a:cubicBezTo>
                      <a:pt x="5208" y="21878"/>
                      <a:pt x="5213" y="21938"/>
                      <a:pt x="5076" y="22125"/>
                    </a:cubicBezTo>
                    <a:cubicBezTo>
                      <a:pt x="5576" y="21888"/>
                      <a:pt x="6049" y="21651"/>
                      <a:pt x="6549" y="21415"/>
                    </a:cubicBezTo>
                    <a:lnTo>
                      <a:pt x="6549" y="21415"/>
                    </a:lnTo>
                    <a:cubicBezTo>
                      <a:pt x="6444" y="21651"/>
                      <a:pt x="6233" y="21836"/>
                      <a:pt x="5997" y="21914"/>
                    </a:cubicBezTo>
                    <a:cubicBezTo>
                      <a:pt x="5707" y="22335"/>
                      <a:pt x="6049" y="22204"/>
                      <a:pt x="6049" y="22335"/>
                    </a:cubicBezTo>
                    <a:cubicBezTo>
                      <a:pt x="6233" y="22151"/>
                      <a:pt x="6470" y="22020"/>
                      <a:pt x="6707" y="21941"/>
                    </a:cubicBezTo>
                    <a:cubicBezTo>
                      <a:pt x="6759" y="21809"/>
                      <a:pt x="6470" y="21967"/>
                      <a:pt x="6733" y="21651"/>
                    </a:cubicBezTo>
                    <a:cubicBezTo>
                      <a:pt x="6785" y="21634"/>
                      <a:pt x="6829" y="21626"/>
                      <a:pt x="6865" y="21626"/>
                    </a:cubicBezTo>
                    <a:cubicBezTo>
                      <a:pt x="6995" y="21626"/>
                      <a:pt x="7026" y="21735"/>
                      <a:pt x="6943" y="21941"/>
                    </a:cubicBezTo>
                    <a:lnTo>
                      <a:pt x="7759" y="21599"/>
                    </a:lnTo>
                    <a:lnTo>
                      <a:pt x="7759" y="21599"/>
                    </a:lnTo>
                    <a:cubicBezTo>
                      <a:pt x="7390" y="22046"/>
                      <a:pt x="7390" y="21862"/>
                      <a:pt x="7522" y="22072"/>
                    </a:cubicBezTo>
                    <a:cubicBezTo>
                      <a:pt x="7417" y="22388"/>
                      <a:pt x="7101" y="22362"/>
                      <a:pt x="6996" y="22651"/>
                    </a:cubicBezTo>
                    <a:cubicBezTo>
                      <a:pt x="7706" y="22046"/>
                      <a:pt x="7627" y="22414"/>
                      <a:pt x="8337" y="22072"/>
                    </a:cubicBezTo>
                    <a:cubicBezTo>
                      <a:pt x="8416" y="22309"/>
                      <a:pt x="8442" y="22572"/>
                      <a:pt x="8416" y="22835"/>
                    </a:cubicBezTo>
                    <a:cubicBezTo>
                      <a:pt x="8916" y="22546"/>
                      <a:pt x="9442" y="22335"/>
                      <a:pt x="9994" y="22230"/>
                    </a:cubicBezTo>
                    <a:lnTo>
                      <a:pt x="9994" y="22230"/>
                    </a:lnTo>
                    <a:cubicBezTo>
                      <a:pt x="9915" y="22546"/>
                      <a:pt x="9547" y="22493"/>
                      <a:pt x="9389" y="22703"/>
                    </a:cubicBezTo>
                    <a:cubicBezTo>
                      <a:pt x="9422" y="22726"/>
                      <a:pt x="9468" y="22736"/>
                      <a:pt x="9524" y="22736"/>
                    </a:cubicBezTo>
                    <a:cubicBezTo>
                      <a:pt x="9929" y="22736"/>
                      <a:pt x="10884" y="22214"/>
                      <a:pt x="11414" y="21914"/>
                    </a:cubicBezTo>
                    <a:cubicBezTo>
                      <a:pt x="11403" y="21826"/>
                      <a:pt x="11350" y="21791"/>
                      <a:pt x="11271" y="21791"/>
                    </a:cubicBezTo>
                    <a:cubicBezTo>
                      <a:pt x="10971" y="21791"/>
                      <a:pt x="10296" y="22283"/>
                      <a:pt x="10047" y="22283"/>
                    </a:cubicBezTo>
                    <a:cubicBezTo>
                      <a:pt x="10126" y="22151"/>
                      <a:pt x="10231" y="22020"/>
                      <a:pt x="10362" y="21941"/>
                    </a:cubicBezTo>
                    <a:cubicBezTo>
                      <a:pt x="10380" y="21899"/>
                      <a:pt x="10367" y="21881"/>
                      <a:pt x="10335" y="21881"/>
                    </a:cubicBezTo>
                    <a:cubicBezTo>
                      <a:pt x="10234" y="21881"/>
                      <a:pt x="9949" y="22054"/>
                      <a:pt x="9876" y="22176"/>
                    </a:cubicBezTo>
                    <a:lnTo>
                      <a:pt x="9876" y="22176"/>
                    </a:lnTo>
                    <a:cubicBezTo>
                      <a:pt x="9959" y="21988"/>
                      <a:pt x="9866" y="21935"/>
                      <a:pt x="9697" y="21935"/>
                    </a:cubicBezTo>
                    <a:cubicBezTo>
                      <a:pt x="9481" y="21935"/>
                      <a:pt x="9141" y="22023"/>
                      <a:pt x="8895" y="22023"/>
                    </a:cubicBezTo>
                    <a:cubicBezTo>
                      <a:pt x="8641" y="22023"/>
                      <a:pt x="8488" y="21929"/>
                      <a:pt x="8679" y="21546"/>
                    </a:cubicBezTo>
                    <a:cubicBezTo>
                      <a:pt x="9040" y="21341"/>
                      <a:pt x="9321" y="21263"/>
                      <a:pt x="9540" y="21263"/>
                    </a:cubicBezTo>
                    <a:cubicBezTo>
                      <a:pt x="9912" y="21263"/>
                      <a:pt x="10105" y="21489"/>
                      <a:pt x="10205" y="21704"/>
                    </a:cubicBezTo>
                    <a:cubicBezTo>
                      <a:pt x="10654" y="21405"/>
                      <a:pt x="10964" y="21301"/>
                      <a:pt x="11200" y="21301"/>
                    </a:cubicBezTo>
                    <a:cubicBezTo>
                      <a:pt x="11545" y="21301"/>
                      <a:pt x="11733" y="21522"/>
                      <a:pt x="11967" y="21678"/>
                    </a:cubicBezTo>
                    <a:cubicBezTo>
                      <a:pt x="11467" y="21967"/>
                      <a:pt x="10994" y="22309"/>
                      <a:pt x="10573" y="22677"/>
                    </a:cubicBezTo>
                    <a:cubicBezTo>
                      <a:pt x="10710" y="22593"/>
                      <a:pt x="10779" y="22576"/>
                      <a:pt x="10833" y="22576"/>
                    </a:cubicBezTo>
                    <a:cubicBezTo>
                      <a:pt x="10869" y="22576"/>
                      <a:pt x="10899" y="22584"/>
                      <a:pt x="10937" y="22584"/>
                    </a:cubicBezTo>
                    <a:cubicBezTo>
                      <a:pt x="10985" y="22584"/>
                      <a:pt x="11046" y="22572"/>
                      <a:pt x="11151" y="22519"/>
                    </a:cubicBezTo>
                    <a:lnTo>
                      <a:pt x="11151" y="22519"/>
                    </a:lnTo>
                    <a:cubicBezTo>
                      <a:pt x="10933" y="22893"/>
                      <a:pt x="10998" y="22964"/>
                      <a:pt x="11128" y="22964"/>
                    </a:cubicBezTo>
                    <a:cubicBezTo>
                      <a:pt x="11205" y="22964"/>
                      <a:pt x="11306" y="22938"/>
                      <a:pt x="11383" y="22938"/>
                    </a:cubicBezTo>
                    <a:cubicBezTo>
                      <a:pt x="11502" y="22938"/>
                      <a:pt x="11562" y="22999"/>
                      <a:pt x="11388" y="23308"/>
                    </a:cubicBezTo>
                    <a:cubicBezTo>
                      <a:pt x="11542" y="23277"/>
                      <a:pt x="11705" y="23265"/>
                      <a:pt x="11867" y="23265"/>
                    </a:cubicBezTo>
                    <a:cubicBezTo>
                      <a:pt x="11981" y="23265"/>
                      <a:pt x="12094" y="23271"/>
                      <a:pt x="12203" y="23282"/>
                    </a:cubicBezTo>
                    <a:cubicBezTo>
                      <a:pt x="12256" y="23098"/>
                      <a:pt x="12440" y="23072"/>
                      <a:pt x="12519" y="22940"/>
                    </a:cubicBezTo>
                    <a:cubicBezTo>
                      <a:pt x="12534" y="22938"/>
                      <a:pt x="12547" y="22937"/>
                      <a:pt x="12560" y="22937"/>
                    </a:cubicBezTo>
                    <a:cubicBezTo>
                      <a:pt x="12643" y="22937"/>
                      <a:pt x="12677" y="22978"/>
                      <a:pt x="12750" y="22978"/>
                    </a:cubicBezTo>
                    <a:cubicBezTo>
                      <a:pt x="12802" y="22978"/>
                      <a:pt x="12872" y="22958"/>
                      <a:pt x="12992" y="22888"/>
                    </a:cubicBezTo>
                    <a:lnTo>
                      <a:pt x="12992" y="22888"/>
                    </a:lnTo>
                    <a:cubicBezTo>
                      <a:pt x="12888" y="23148"/>
                      <a:pt x="12716" y="23236"/>
                      <a:pt x="12595" y="23236"/>
                    </a:cubicBezTo>
                    <a:cubicBezTo>
                      <a:pt x="12533" y="23236"/>
                      <a:pt x="12484" y="23213"/>
                      <a:pt x="12466" y="23177"/>
                    </a:cubicBezTo>
                    <a:lnTo>
                      <a:pt x="12466" y="23177"/>
                    </a:lnTo>
                    <a:cubicBezTo>
                      <a:pt x="12336" y="23331"/>
                      <a:pt x="12398" y="23400"/>
                      <a:pt x="12534" y="23400"/>
                    </a:cubicBezTo>
                    <a:cubicBezTo>
                      <a:pt x="12700" y="23400"/>
                      <a:pt x="12977" y="23298"/>
                      <a:pt x="13150" y="23124"/>
                    </a:cubicBezTo>
                    <a:cubicBezTo>
                      <a:pt x="13203" y="23256"/>
                      <a:pt x="13597" y="23124"/>
                      <a:pt x="13255" y="23598"/>
                    </a:cubicBezTo>
                    <a:cubicBezTo>
                      <a:pt x="13274" y="23635"/>
                      <a:pt x="13316" y="23649"/>
                      <a:pt x="13371" y="23649"/>
                    </a:cubicBezTo>
                    <a:cubicBezTo>
                      <a:pt x="13548" y="23649"/>
                      <a:pt x="13866" y="23505"/>
                      <a:pt x="14028" y="23505"/>
                    </a:cubicBezTo>
                    <a:cubicBezTo>
                      <a:pt x="14102" y="23505"/>
                      <a:pt x="14144" y="23535"/>
                      <a:pt x="14123" y="23624"/>
                    </a:cubicBezTo>
                    <a:cubicBezTo>
                      <a:pt x="13781" y="24124"/>
                      <a:pt x="13282" y="24308"/>
                      <a:pt x="12808" y="24623"/>
                    </a:cubicBezTo>
                    <a:cubicBezTo>
                      <a:pt x="12839" y="24646"/>
                      <a:pt x="12879" y="24655"/>
                      <a:pt x="12925" y="24655"/>
                    </a:cubicBezTo>
                    <a:cubicBezTo>
                      <a:pt x="13103" y="24655"/>
                      <a:pt x="13375" y="24520"/>
                      <a:pt x="13567" y="24520"/>
                    </a:cubicBezTo>
                    <a:cubicBezTo>
                      <a:pt x="13670" y="24520"/>
                      <a:pt x="13750" y="24559"/>
                      <a:pt x="13781" y="24676"/>
                    </a:cubicBezTo>
                    <a:cubicBezTo>
                      <a:pt x="13597" y="25018"/>
                      <a:pt x="13492" y="25044"/>
                      <a:pt x="13624" y="25097"/>
                    </a:cubicBezTo>
                    <a:cubicBezTo>
                      <a:pt x="13966" y="24965"/>
                      <a:pt x="13597" y="24860"/>
                      <a:pt x="13913" y="24702"/>
                    </a:cubicBezTo>
                    <a:cubicBezTo>
                      <a:pt x="13889" y="24606"/>
                      <a:pt x="13865" y="24488"/>
                      <a:pt x="13701" y="24488"/>
                    </a:cubicBezTo>
                    <a:cubicBezTo>
                      <a:pt x="13685" y="24488"/>
                      <a:pt x="13668" y="24489"/>
                      <a:pt x="13650" y="24492"/>
                    </a:cubicBezTo>
                    <a:cubicBezTo>
                      <a:pt x="13992" y="24124"/>
                      <a:pt x="13966" y="24176"/>
                      <a:pt x="13808" y="24071"/>
                    </a:cubicBezTo>
                    <a:cubicBezTo>
                      <a:pt x="13887" y="23940"/>
                      <a:pt x="14018" y="23913"/>
                      <a:pt x="14150" y="23861"/>
                    </a:cubicBezTo>
                    <a:cubicBezTo>
                      <a:pt x="14158" y="23858"/>
                      <a:pt x="14165" y="23857"/>
                      <a:pt x="14171" y="23857"/>
                    </a:cubicBezTo>
                    <a:cubicBezTo>
                      <a:pt x="14294" y="23857"/>
                      <a:pt x="13894" y="24360"/>
                      <a:pt x="14044" y="24360"/>
                    </a:cubicBezTo>
                    <a:cubicBezTo>
                      <a:pt x="14150" y="24229"/>
                      <a:pt x="14307" y="24203"/>
                      <a:pt x="14413" y="24045"/>
                    </a:cubicBezTo>
                    <a:cubicBezTo>
                      <a:pt x="14597" y="24045"/>
                      <a:pt x="14518" y="24255"/>
                      <a:pt x="14623" y="24334"/>
                    </a:cubicBezTo>
                    <a:cubicBezTo>
                      <a:pt x="14508" y="24506"/>
                      <a:pt x="14421" y="24567"/>
                      <a:pt x="14352" y="24567"/>
                    </a:cubicBezTo>
                    <a:cubicBezTo>
                      <a:pt x="14326" y="24567"/>
                      <a:pt x="14303" y="24559"/>
                      <a:pt x="14281" y="24544"/>
                    </a:cubicBezTo>
                    <a:cubicBezTo>
                      <a:pt x="14176" y="24544"/>
                      <a:pt x="14386" y="24413"/>
                      <a:pt x="14439" y="24255"/>
                    </a:cubicBezTo>
                    <a:lnTo>
                      <a:pt x="14439" y="24255"/>
                    </a:lnTo>
                    <a:cubicBezTo>
                      <a:pt x="14202" y="24439"/>
                      <a:pt x="13992" y="24650"/>
                      <a:pt x="13834" y="24886"/>
                    </a:cubicBezTo>
                    <a:cubicBezTo>
                      <a:pt x="14562" y="24536"/>
                      <a:pt x="14986" y="24469"/>
                      <a:pt x="15339" y="24469"/>
                    </a:cubicBezTo>
                    <a:cubicBezTo>
                      <a:pt x="15560" y="24469"/>
                      <a:pt x="15753" y="24495"/>
                      <a:pt x="15975" y="24495"/>
                    </a:cubicBezTo>
                    <a:cubicBezTo>
                      <a:pt x="16092" y="24495"/>
                      <a:pt x="16217" y="24488"/>
                      <a:pt x="16359" y="24466"/>
                    </a:cubicBezTo>
                    <a:lnTo>
                      <a:pt x="16359" y="24466"/>
                    </a:lnTo>
                    <a:cubicBezTo>
                      <a:pt x="16308" y="24594"/>
                      <a:pt x="16231" y="24697"/>
                      <a:pt x="16130" y="24775"/>
                    </a:cubicBezTo>
                    <a:lnTo>
                      <a:pt x="16130" y="24775"/>
                    </a:lnTo>
                    <a:cubicBezTo>
                      <a:pt x="16296" y="24651"/>
                      <a:pt x="16641" y="24565"/>
                      <a:pt x="16908" y="24565"/>
                    </a:cubicBezTo>
                    <a:cubicBezTo>
                      <a:pt x="17030" y="24565"/>
                      <a:pt x="17135" y="24583"/>
                      <a:pt x="17200" y="24623"/>
                    </a:cubicBezTo>
                    <a:cubicBezTo>
                      <a:pt x="16885" y="24992"/>
                      <a:pt x="16438" y="24886"/>
                      <a:pt x="16254" y="25097"/>
                    </a:cubicBezTo>
                    <a:cubicBezTo>
                      <a:pt x="16359" y="24933"/>
                      <a:pt x="16370" y="24863"/>
                      <a:pt x="16342" y="24863"/>
                    </a:cubicBezTo>
                    <a:cubicBezTo>
                      <a:pt x="16306" y="24863"/>
                      <a:pt x="16207" y="24974"/>
                      <a:pt x="16148" y="25149"/>
                    </a:cubicBezTo>
                    <a:cubicBezTo>
                      <a:pt x="16209" y="25147"/>
                      <a:pt x="16267" y="25145"/>
                      <a:pt x="16324" y="25145"/>
                    </a:cubicBezTo>
                    <a:cubicBezTo>
                      <a:pt x="16830" y="25145"/>
                      <a:pt x="17169" y="25252"/>
                      <a:pt x="17358" y="25465"/>
                    </a:cubicBezTo>
                    <a:cubicBezTo>
                      <a:pt x="17161" y="25741"/>
                      <a:pt x="17023" y="25748"/>
                      <a:pt x="16872" y="25748"/>
                    </a:cubicBezTo>
                    <a:cubicBezTo>
                      <a:pt x="16864" y="25748"/>
                      <a:pt x="16857" y="25748"/>
                      <a:pt x="16849" y="25748"/>
                    </a:cubicBezTo>
                    <a:cubicBezTo>
                      <a:pt x="16704" y="25748"/>
                      <a:pt x="16544" y="25754"/>
                      <a:pt x="16306" y="25991"/>
                    </a:cubicBezTo>
                    <a:cubicBezTo>
                      <a:pt x="16371" y="26039"/>
                      <a:pt x="16356" y="26127"/>
                      <a:pt x="16420" y="26127"/>
                    </a:cubicBezTo>
                    <a:cubicBezTo>
                      <a:pt x="16461" y="26127"/>
                      <a:pt x="16532" y="26092"/>
                      <a:pt x="16674" y="25991"/>
                    </a:cubicBezTo>
                    <a:lnTo>
                      <a:pt x="16674" y="25991"/>
                    </a:lnTo>
                    <a:cubicBezTo>
                      <a:pt x="16646" y="26354"/>
                      <a:pt x="17094" y="26406"/>
                      <a:pt x="17590" y="26406"/>
                    </a:cubicBezTo>
                    <a:cubicBezTo>
                      <a:pt x="17786" y="26406"/>
                      <a:pt x="17990" y="26398"/>
                      <a:pt x="18175" y="26398"/>
                    </a:cubicBezTo>
                    <a:cubicBezTo>
                      <a:pt x="18403" y="26398"/>
                      <a:pt x="18603" y="26410"/>
                      <a:pt x="18726" y="26464"/>
                    </a:cubicBezTo>
                    <a:cubicBezTo>
                      <a:pt x="18594" y="26727"/>
                      <a:pt x="18174" y="26596"/>
                      <a:pt x="18121" y="26938"/>
                    </a:cubicBezTo>
                    <a:cubicBezTo>
                      <a:pt x="18322" y="26759"/>
                      <a:pt x="18581" y="26637"/>
                      <a:pt x="18848" y="26637"/>
                    </a:cubicBezTo>
                    <a:cubicBezTo>
                      <a:pt x="18895" y="26637"/>
                      <a:pt x="18942" y="26641"/>
                      <a:pt x="18989" y="26648"/>
                    </a:cubicBezTo>
                    <a:cubicBezTo>
                      <a:pt x="18989" y="26491"/>
                      <a:pt x="19041" y="26307"/>
                      <a:pt x="18857" y="26307"/>
                    </a:cubicBezTo>
                    <a:cubicBezTo>
                      <a:pt x="18910" y="26228"/>
                      <a:pt x="18989" y="26175"/>
                      <a:pt x="19041" y="26096"/>
                    </a:cubicBezTo>
                    <a:cubicBezTo>
                      <a:pt x="19065" y="26091"/>
                      <a:pt x="19086" y="26089"/>
                      <a:pt x="19104" y="26089"/>
                    </a:cubicBezTo>
                    <a:cubicBezTo>
                      <a:pt x="19333" y="26089"/>
                      <a:pt x="19203" y="26422"/>
                      <a:pt x="19424" y="26422"/>
                    </a:cubicBezTo>
                    <a:cubicBezTo>
                      <a:pt x="19484" y="26422"/>
                      <a:pt x="19571" y="26397"/>
                      <a:pt x="19699" y="26333"/>
                    </a:cubicBezTo>
                    <a:lnTo>
                      <a:pt x="19699" y="26333"/>
                    </a:lnTo>
                    <a:cubicBezTo>
                      <a:pt x="19620" y="26491"/>
                      <a:pt x="19489" y="26570"/>
                      <a:pt x="19436" y="26754"/>
                    </a:cubicBezTo>
                    <a:cubicBezTo>
                      <a:pt x="19526" y="26714"/>
                      <a:pt x="19592" y="26699"/>
                      <a:pt x="19642" y="26699"/>
                    </a:cubicBezTo>
                    <a:cubicBezTo>
                      <a:pt x="19820" y="26699"/>
                      <a:pt x="19809" y="26887"/>
                      <a:pt x="19987" y="26887"/>
                    </a:cubicBezTo>
                    <a:cubicBezTo>
                      <a:pt x="19995" y="26887"/>
                      <a:pt x="20005" y="26886"/>
                      <a:pt x="20015" y="26885"/>
                    </a:cubicBezTo>
                    <a:lnTo>
                      <a:pt x="20015" y="26885"/>
                    </a:lnTo>
                    <a:cubicBezTo>
                      <a:pt x="19936" y="27017"/>
                      <a:pt x="19804" y="27148"/>
                      <a:pt x="19673" y="27253"/>
                    </a:cubicBezTo>
                    <a:cubicBezTo>
                      <a:pt x="19654" y="27310"/>
                      <a:pt x="19689" y="27316"/>
                      <a:pt x="19731" y="27316"/>
                    </a:cubicBezTo>
                    <a:cubicBezTo>
                      <a:pt x="19742" y="27316"/>
                      <a:pt x="19754" y="27315"/>
                      <a:pt x="19765" y="27315"/>
                    </a:cubicBezTo>
                    <a:cubicBezTo>
                      <a:pt x="19829" y="27315"/>
                      <a:pt x="19881" y="27329"/>
                      <a:pt x="19752" y="27516"/>
                    </a:cubicBezTo>
                    <a:cubicBezTo>
                      <a:pt x="19883" y="27464"/>
                      <a:pt x="19962" y="27359"/>
                      <a:pt x="20041" y="27227"/>
                    </a:cubicBezTo>
                    <a:cubicBezTo>
                      <a:pt x="20409" y="27779"/>
                      <a:pt x="20830" y="27990"/>
                      <a:pt x="21435" y="28279"/>
                    </a:cubicBezTo>
                    <a:cubicBezTo>
                      <a:pt x="21330" y="28437"/>
                      <a:pt x="21172" y="28568"/>
                      <a:pt x="20988" y="28621"/>
                    </a:cubicBezTo>
                    <a:cubicBezTo>
                      <a:pt x="21014" y="28726"/>
                      <a:pt x="21251" y="28647"/>
                      <a:pt x="21251" y="28805"/>
                    </a:cubicBezTo>
                    <a:cubicBezTo>
                      <a:pt x="21540" y="28752"/>
                      <a:pt x="21566" y="28384"/>
                      <a:pt x="21829" y="28332"/>
                    </a:cubicBezTo>
                    <a:lnTo>
                      <a:pt x="21829" y="28332"/>
                    </a:lnTo>
                    <a:cubicBezTo>
                      <a:pt x="21733" y="28573"/>
                      <a:pt x="21774" y="28667"/>
                      <a:pt x="21911" y="28667"/>
                    </a:cubicBezTo>
                    <a:cubicBezTo>
                      <a:pt x="21998" y="28667"/>
                      <a:pt x="22123" y="28629"/>
                      <a:pt x="22276" y="28568"/>
                    </a:cubicBezTo>
                    <a:lnTo>
                      <a:pt x="22276" y="28568"/>
                    </a:lnTo>
                    <a:cubicBezTo>
                      <a:pt x="22197" y="28805"/>
                      <a:pt x="22013" y="28858"/>
                      <a:pt x="21934" y="29094"/>
                    </a:cubicBezTo>
                    <a:cubicBezTo>
                      <a:pt x="22145" y="28989"/>
                      <a:pt x="22250" y="28779"/>
                      <a:pt x="22434" y="28647"/>
                    </a:cubicBezTo>
                    <a:lnTo>
                      <a:pt x="22434" y="28647"/>
                    </a:lnTo>
                    <a:cubicBezTo>
                      <a:pt x="22342" y="28863"/>
                      <a:pt x="22346" y="28922"/>
                      <a:pt x="22400" y="28922"/>
                    </a:cubicBezTo>
                    <a:cubicBezTo>
                      <a:pt x="22467" y="28922"/>
                      <a:pt x="22610" y="28833"/>
                      <a:pt x="22745" y="28833"/>
                    </a:cubicBezTo>
                    <a:cubicBezTo>
                      <a:pt x="22783" y="28833"/>
                      <a:pt x="22820" y="28840"/>
                      <a:pt x="22855" y="28858"/>
                    </a:cubicBezTo>
                    <a:cubicBezTo>
                      <a:pt x="22776" y="29068"/>
                      <a:pt x="22592" y="29121"/>
                      <a:pt x="22513" y="29357"/>
                    </a:cubicBezTo>
                    <a:cubicBezTo>
                      <a:pt x="22671" y="29278"/>
                      <a:pt x="22776" y="29147"/>
                      <a:pt x="22855" y="28989"/>
                    </a:cubicBezTo>
                    <a:cubicBezTo>
                      <a:pt x="22860" y="28989"/>
                      <a:pt x="22866" y="28988"/>
                      <a:pt x="22871" y="28988"/>
                    </a:cubicBezTo>
                    <a:cubicBezTo>
                      <a:pt x="23193" y="28988"/>
                      <a:pt x="23058" y="29785"/>
                      <a:pt x="22618" y="30225"/>
                    </a:cubicBezTo>
                    <a:cubicBezTo>
                      <a:pt x="23092" y="30225"/>
                      <a:pt x="22829" y="29620"/>
                      <a:pt x="23381" y="29357"/>
                    </a:cubicBezTo>
                    <a:lnTo>
                      <a:pt x="23381" y="29357"/>
                    </a:lnTo>
                    <a:cubicBezTo>
                      <a:pt x="23460" y="29463"/>
                      <a:pt x="23249" y="29620"/>
                      <a:pt x="23197" y="29883"/>
                    </a:cubicBezTo>
                    <a:cubicBezTo>
                      <a:pt x="23255" y="29863"/>
                      <a:pt x="23301" y="29855"/>
                      <a:pt x="23339" y="29855"/>
                    </a:cubicBezTo>
                    <a:cubicBezTo>
                      <a:pt x="23444" y="29855"/>
                      <a:pt x="23490" y="29914"/>
                      <a:pt x="23579" y="29914"/>
                    </a:cubicBezTo>
                    <a:cubicBezTo>
                      <a:pt x="23661" y="29914"/>
                      <a:pt x="23779" y="29864"/>
                      <a:pt x="24012" y="29673"/>
                    </a:cubicBezTo>
                    <a:lnTo>
                      <a:pt x="24012" y="29673"/>
                    </a:lnTo>
                    <a:cubicBezTo>
                      <a:pt x="24117" y="29804"/>
                      <a:pt x="24275" y="29883"/>
                      <a:pt x="23907" y="30330"/>
                    </a:cubicBezTo>
                    <a:lnTo>
                      <a:pt x="24354" y="30146"/>
                    </a:lnTo>
                    <a:cubicBezTo>
                      <a:pt x="24431" y="30020"/>
                      <a:pt x="24445" y="29980"/>
                      <a:pt x="24429" y="29980"/>
                    </a:cubicBezTo>
                    <a:cubicBezTo>
                      <a:pt x="24400" y="29980"/>
                      <a:pt x="24281" y="30102"/>
                      <a:pt x="24253" y="30102"/>
                    </a:cubicBezTo>
                    <a:cubicBezTo>
                      <a:pt x="24237" y="30102"/>
                      <a:pt x="24251" y="30062"/>
                      <a:pt x="24328" y="29936"/>
                    </a:cubicBezTo>
                    <a:cubicBezTo>
                      <a:pt x="24455" y="29832"/>
                      <a:pt x="24554" y="29794"/>
                      <a:pt x="24636" y="29794"/>
                    </a:cubicBezTo>
                    <a:cubicBezTo>
                      <a:pt x="24881" y="29794"/>
                      <a:pt x="24985" y="30135"/>
                      <a:pt x="25308" y="30135"/>
                    </a:cubicBezTo>
                    <a:cubicBezTo>
                      <a:pt x="25346" y="30135"/>
                      <a:pt x="25387" y="30131"/>
                      <a:pt x="25432" y="30120"/>
                    </a:cubicBezTo>
                    <a:lnTo>
                      <a:pt x="25432" y="30120"/>
                    </a:lnTo>
                    <a:cubicBezTo>
                      <a:pt x="25117" y="30357"/>
                      <a:pt x="24933" y="30593"/>
                      <a:pt x="24722" y="30593"/>
                    </a:cubicBezTo>
                    <a:cubicBezTo>
                      <a:pt x="24672" y="30726"/>
                      <a:pt x="24686" y="30775"/>
                      <a:pt x="24741" y="30775"/>
                    </a:cubicBezTo>
                    <a:cubicBezTo>
                      <a:pt x="24897" y="30775"/>
                      <a:pt x="25381" y="30370"/>
                      <a:pt x="25589" y="30370"/>
                    </a:cubicBezTo>
                    <a:cubicBezTo>
                      <a:pt x="25610" y="30370"/>
                      <a:pt x="25628" y="30374"/>
                      <a:pt x="25643" y="30383"/>
                    </a:cubicBezTo>
                    <a:cubicBezTo>
                      <a:pt x="25485" y="30659"/>
                      <a:pt x="25531" y="30731"/>
                      <a:pt x="25649" y="30731"/>
                    </a:cubicBezTo>
                    <a:cubicBezTo>
                      <a:pt x="25768" y="30731"/>
                      <a:pt x="25958" y="30659"/>
                      <a:pt x="26090" y="30646"/>
                    </a:cubicBezTo>
                    <a:lnTo>
                      <a:pt x="26090" y="30646"/>
                    </a:lnTo>
                    <a:cubicBezTo>
                      <a:pt x="25853" y="31172"/>
                      <a:pt x="26169" y="31146"/>
                      <a:pt x="26405" y="31172"/>
                    </a:cubicBezTo>
                    <a:cubicBezTo>
                      <a:pt x="26314" y="31291"/>
                      <a:pt x="26257" y="31324"/>
                      <a:pt x="26211" y="31324"/>
                    </a:cubicBezTo>
                    <a:cubicBezTo>
                      <a:pt x="26155" y="31324"/>
                      <a:pt x="26115" y="31275"/>
                      <a:pt x="26045" y="31275"/>
                    </a:cubicBezTo>
                    <a:cubicBezTo>
                      <a:pt x="26009" y="31275"/>
                      <a:pt x="25965" y="31289"/>
                      <a:pt x="25906" y="31330"/>
                    </a:cubicBezTo>
                    <a:cubicBezTo>
                      <a:pt x="25748" y="31593"/>
                      <a:pt x="25459" y="31645"/>
                      <a:pt x="25275" y="31908"/>
                    </a:cubicBezTo>
                    <a:cubicBezTo>
                      <a:pt x="25827" y="31645"/>
                      <a:pt x="26064" y="31777"/>
                      <a:pt x="26616" y="31461"/>
                    </a:cubicBezTo>
                    <a:lnTo>
                      <a:pt x="26616" y="31461"/>
                    </a:lnTo>
                    <a:cubicBezTo>
                      <a:pt x="26537" y="31619"/>
                      <a:pt x="26721" y="31567"/>
                      <a:pt x="26668" y="31803"/>
                    </a:cubicBezTo>
                    <a:cubicBezTo>
                      <a:pt x="26576" y="31943"/>
                      <a:pt x="26505" y="31979"/>
                      <a:pt x="26446" y="31979"/>
                    </a:cubicBezTo>
                    <a:cubicBezTo>
                      <a:pt x="26380" y="31979"/>
                      <a:pt x="26326" y="31933"/>
                      <a:pt x="26270" y="31933"/>
                    </a:cubicBezTo>
                    <a:cubicBezTo>
                      <a:pt x="26205" y="31933"/>
                      <a:pt x="26136" y="31993"/>
                      <a:pt x="26037" y="32250"/>
                    </a:cubicBezTo>
                    <a:cubicBezTo>
                      <a:pt x="25978" y="32285"/>
                      <a:pt x="25939" y="32298"/>
                      <a:pt x="25913" y="32298"/>
                    </a:cubicBezTo>
                    <a:cubicBezTo>
                      <a:pt x="25825" y="32298"/>
                      <a:pt x="25877" y="32150"/>
                      <a:pt x="25779" y="32150"/>
                    </a:cubicBezTo>
                    <a:cubicBezTo>
                      <a:pt x="25750" y="32150"/>
                      <a:pt x="25707" y="32163"/>
                      <a:pt x="25643" y="32198"/>
                    </a:cubicBezTo>
                    <a:cubicBezTo>
                      <a:pt x="25406" y="32619"/>
                      <a:pt x="26142" y="32250"/>
                      <a:pt x="25695" y="32724"/>
                    </a:cubicBezTo>
                    <a:cubicBezTo>
                      <a:pt x="25801" y="32662"/>
                      <a:pt x="25868" y="32645"/>
                      <a:pt x="25924" y="32645"/>
                    </a:cubicBezTo>
                    <a:cubicBezTo>
                      <a:pt x="26000" y="32645"/>
                      <a:pt x="26056" y="32676"/>
                      <a:pt x="26158" y="32676"/>
                    </a:cubicBezTo>
                    <a:cubicBezTo>
                      <a:pt x="26209" y="32676"/>
                      <a:pt x="26271" y="32668"/>
                      <a:pt x="26353" y="32645"/>
                    </a:cubicBezTo>
                    <a:lnTo>
                      <a:pt x="26353" y="32645"/>
                    </a:lnTo>
                    <a:cubicBezTo>
                      <a:pt x="25801" y="33197"/>
                      <a:pt x="26458" y="32803"/>
                      <a:pt x="26248" y="33302"/>
                    </a:cubicBezTo>
                    <a:cubicBezTo>
                      <a:pt x="26428" y="33216"/>
                      <a:pt x="26550" y="33189"/>
                      <a:pt x="26646" y="33189"/>
                    </a:cubicBezTo>
                    <a:cubicBezTo>
                      <a:pt x="26805" y="33189"/>
                      <a:pt x="26892" y="33264"/>
                      <a:pt x="27061" y="33264"/>
                    </a:cubicBezTo>
                    <a:cubicBezTo>
                      <a:pt x="27100" y="33264"/>
                      <a:pt x="27144" y="33260"/>
                      <a:pt x="27194" y="33250"/>
                    </a:cubicBezTo>
                    <a:cubicBezTo>
                      <a:pt x="27418" y="33004"/>
                      <a:pt x="27508" y="32721"/>
                      <a:pt x="27370" y="32721"/>
                    </a:cubicBezTo>
                    <a:cubicBezTo>
                      <a:pt x="27345" y="32721"/>
                      <a:pt x="27313" y="32730"/>
                      <a:pt x="27273" y="32750"/>
                    </a:cubicBezTo>
                    <a:cubicBezTo>
                      <a:pt x="27420" y="32604"/>
                      <a:pt x="27516" y="32550"/>
                      <a:pt x="27581" y="32550"/>
                    </a:cubicBezTo>
                    <a:cubicBezTo>
                      <a:pt x="27727" y="32550"/>
                      <a:pt x="27719" y="32817"/>
                      <a:pt x="27773" y="32908"/>
                    </a:cubicBezTo>
                    <a:cubicBezTo>
                      <a:pt x="27615" y="33092"/>
                      <a:pt x="27431" y="33223"/>
                      <a:pt x="27221" y="33302"/>
                    </a:cubicBezTo>
                    <a:cubicBezTo>
                      <a:pt x="27037" y="33539"/>
                      <a:pt x="27089" y="33618"/>
                      <a:pt x="26774" y="33960"/>
                    </a:cubicBezTo>
                    <a:cubicBezTo>
                      <a:pt x="27000" y="33724"/>
                      <a:pt x="27101" y="33664"/>
                      <a:pt x="27168" y="33664"/>
                    </a:cubicBezTo>
                    <a:cubicBezTo>
                      <a:pt x="27236" y="33664"/>
                      <a:pt x="27269" y="33727"/>
                      <a:pt x="27362" y="33727"/>
                    </a:cubicBezTo>
                    <a:cubicBezTo>
                      <a:pt x="27422" y="33727"/>
                      <a:pt x="27507" y="33701"/>
                      <a:pt x="27642" y="33618"/>
                    </a:cubicBezTo>
                    <a:lnTo>
                      <a:pt x="27642" y="33618"/>
                    </a:lnTo>
                    <a:cubicBezTo>
                      <a:pt x="27536" y="33802"/>
                      <a:pt x="27668" y="33802"/>
                      <a:pt x="27484" y="33907"/>
                    </a:cubicBezTo>
                    <a:cubicBezTo>
                      <a:pt x="27464" y="33967"/>
                      <a:pt x="27468" y="33989"/>
                      <a:pt x="27487" y="33989"/>
                    </a:cubicBezTo>
                    <a:cubicBezTo>
                      <a:pt x="27540" y="33989"/>
                      <a:pt x="27708" y="33807"/>
                      <a:pt x="27743" y="33807"/>
                    </a:cubicBezTo>
                    <a:cubicBezTo>
                      <a:pt x="27758" y="33807"/>
                      <a:pt x="27749" y="33840"/>
                      <a:pt x="27696" y="33936"/>
                    </a:cubicBezTo>
                    <a:lnTo>
                      <a:pt x="27696" y="33936"/>
                    </a:lnTo>
                    <a:cubicBezTo>
                      <a:pt x="27853" y="33670"/>
                      <a:pt x="28078" y="33451"/>
                      <a:pt x="28325" y="33302"/>
                    </a:cubicBezTo>
                    <a:lnTo>
                      <a:pt x="28325" y="33302"/>
                    </a:lnTo>
                    <a:cubicBezTo>
                      <a:pt x="28457" y="33408"/>
                      <a:pt x="28115" y="33539"/>
                      <a:pt x="28036" y="33828"/>
                    </a:cubicBezTo>
                    <a:cubicBezTo>
                      <a:pt x="28220" y="33723"/>
                      <a:pt x="28404" y="33565"/>
                      <a:pt x="28509" y="33355"/>
                    </a:cubicBezTo>
                    <a:cubicBezTo>
                      <a:pt x="28569" y="33375"/>
                      <a:pt x="28539" y="33470"/>
                      <a:pt x="28599" y="33470"/>
                    </a:cubicBezTo>
                    <a:cubicBezTo>
                      <a:pt x="28619" y="33470"/>
                      <a:pt x="28648" y="33460"/>
                      <a:pt x="28694" y="33434"/>
                    </a:cubicBezTo>
                    <a:lnTo>
                      <a:pt x="28694" y="33434"/>
                    </a:lnTo>
                    <a:cubicBezTo>
                      <a:pt x="28536" y="33881"/>
                      <a:pt x="28036" y="33960"/>
                      <a:pt x="27852" y="34354"/>
                    </a:cubicBezTo>
                    <a:cubicBezTo>
                      <a:pt x="28062" y="34223"/>
                      <a:pt x="28246" y="34039"/>
                      <a:pt x="28431" y="33855"/>
                    </a:cubicBezTo>
                    <a:cubicBezTo>
                      <a:pt x="28481" y="33826"/>
                      <a:pt x="28516" y="33814"/>
                      <a:pt x="28538" y="33814"/>
                    </a:cubicBezTo>
                    <a:cubicBezTo>
                      <a:pt x="28646" y="33814"/>
                      <a:pt x="28491" y="34084"/>
                      <a:pt x="28601" y="34084"/>
                    </a:cubicBezTo>
                    <a:cubicBezTo>
                      <a:pt x="28635" y="34084"/>
                      <a:pt x="28695" y="34057"/>
                      <a:pt x="28799" y="33986"/>
                    </a:cubicBezTo>
                    <a:lnTo>
                      <a:pt x="28799" y="33986"/>
                    </a:lnTo>
                    <a:cubicBezTo>
                      <a:pt x="28720" y="34249"/>
                      <a:pt x="28536" y="34381"/>
                      <a:pt x="28431" y="34617"/>
                    </a:cubicBezTo>
                    <a:cubicBezTo>
                      <a:pt x="28514" y="34575"/>
                      <a:pt x="28576" y="34558"/>
                      <a:pt x="28623" y="34558"/>
                    </a:cubicBezTo>
                    <a:cubicBezTo>
                      <a:pt x="28780" y="34558"/>
                      <a:pt x="28758" y="34758"/>
                      <a:pt x="28799" y="34880"/>
                    </a:cubicBezTo>
                    <a:cubicBezTo>
                      <a:pt x="28985" y="34740"/>
                      <a:pt x="29112" y="34690"/>
                      <a:pt x="29203" y="34690"/>
                    </a:cubicBezTo>
                    <a:cubicBezTo>
                      <a:pt x="29369" y="34690"/>
                      <a:pt x="29415" y="34857"/>
                      <a:pt x="29483" y="34959"/>
                    </a:cubicBezTo>
                    <a:cubicBezTo>
                      <a:pt x="29404" y="35170"/>
                      <a:pt x="29088" y="35091"/>
                      <a:pt x="29062" y="35380"/>
                    </a:cubicBezTo>
                    <a:cubicBezTo>
                      <a:pt x="29220" y="35277"/>
                      <a:pt x="29324" y="35238"/>
                      <a:pt x="29396" y="35238"/>
                    </a:cubicBezTo>
                    <a:cubicBezTo>
                      <a:pt x="29564" y="35238"/>
                      <a:pt x="29564" y="35446"/>
                      <a:pt x="29693" y="35538"/>
                    </a:cubicBezTo>
                    <a:cubicBezTo>
                      <a:pt x="29956" y="35485"/>
                      <a:pt x="29956" y="35143"/>
                      <a:pt x="30193" y="35064"/>
                    </a:cubicBezTo>
                    <a:lnTo>
                      <a:pt x="30193" y="35064"/>
                    </a:lnTo>
                    <a:cubicBezTo>
                      <a:pt x="30403" y="35143"/>
                      <a:pt x="29824" y="35512"/>
                      <a:pt x="29798" y="35801"/>
                    </a:cubicBezTo>
                    <a:cubicBezTo>
                      <a:pt x="29814" y="35806"/>
                      <a:pt x="29831" y="35809"/>
                      <a:pt x="29848" y="35809"/>
                    </a:cubicBezTo>
                    <a:cubicBezTo>
                      <a:pt x="29914" y="35809"/>
                      <a:pt x="29994" y="35763"/>
                      <a:pt x="30140" y="35617"/>
                    </a:cubicBezTo>
                    <a:lnTo>
                      <a:pt x="30140" y="35617"/>
                    </a:lnTo>
                    <a:cubicBezTo>
                      <a:pt x="29916" y="36076"/>
                      <a:pt x="30067" y="36145"/>
                      <a:pt x="30285" y="36145"/>
                    </a:cubicBezTo>
                    <a:cubicBezTo>
                      <a:pt x="30379" y="36145"/>
                      <a:pt x="30485" y="36132"/>
                      <a:pt x="30580" y="36132"/>
                    </a:cubicBezTo>
                    <a:cubicBezTo>
                      <a:pt x="30756" y="36132"/>
                      <a:pt x="30890" y="36177"/>
                      <a:pt x="30824" y="36432"/>
                    </a:cubicBezTo>
                    <a:cubicBezTo>
                      <a:pt x="31350" y="36064"/>
                      <a:pt x="31324" y="36195"/>
                      <a:pt x="31771" y="36064"/>
                    </a:cubicBezTo>
                    <a:lnTo>
                      <a:pt x="31771" y="36064"/>
                    </a:lnTo>
                    <a:cubicBezTo>
                      <a:pt x="31823" y="36090"/>
                      <a:pt x="31587" y="36432"/>
                      <a:pt x="31718" y="36458"/>
                    </a:cubicBezTo>
                    <a:cubicBezTo>
                      <a:pt x="31600" y="36619"/>
                      <a:pt x="31526" y="36657"/>
                      <a:pt x="31462" y="36657"/>
                    </a:cubicBezTo>
                    <a:cubicBezTo>
                      <a:pt x="31402" y="36657"/>
                      <a:pt x="31351" y="36624"/>
                      <a:pt x="31281" y="36624"/>
                    </a:cubicBezTo>
                    <a:cubicBezTo>
                      <a:pt x="31242" y="36624"/>
                      <a:pt x="31196" y="36635"/>
                      <a:pt x="31139" y="36669"/>
                    </a:cubicBezTo>
                    <a:cubicBezTo>
                      <a:pt x="31116" y="36835"/>
                      <a:pt x="31183" y="36894"/>
                      <a:pt x="31294" y="36894"/>
                    </a:cubicBezTo>
                    <a:cubicBezTo>
                      <a:pt x="31428" y="36894"/>
                      <a:pt x="31624" y="36808"/>
                      <a:pt x="31797" y="36721"/>
                    </a:cubicBezTo>
                    <a:lnTo>
                      <a:pt x="31797" y="36721"/>
                    </a:lnTo>
                    <a:cubicBezTo>
                      <a:pt x="31797" y="36984"/>
                      <a:pt x="31613" y="37090"/>
                      <a:pt x="31402" y="37458"/>
                    </a:cubicBezTo>
                    <a:cubicBezTo>
                      <a:pt x="31530" y="37458"/>
                      <a:pt x="31522" y="37554"/>
                      <a:pt x="31584" y="37554"/>
                    </a:cubicBezTo>
                    <a:cubicBezTo>
                      <a:pt x="31624" y="37554"/>
                      <a:pt x="31694" y="37513"/>
                      <a:pt x="31850" y="37379"/>
                    </a:cubicBezTo>
                    <a:lnTo>
                      <a:pt x="31850" y="37379"/>
                    </a:lnTo>
                    <a:lnTo>
                      <a:pt x="31692" y="37773"/>
                    </a:lnTo>
                    <a:cubicBezTo>
                      <a:pt x="31819" y="37603"/>
                      <a:pt x="31960" y="37519"/>
                      <a:pt x="32059" y="37519"/>
                    </a:cubicBezTo>
                    <a:cubicBezTo>
                      <a:pt x="32206" y="37519"/>
                      <a:pt x="32264" y="37702"/>
                      <a:pt x="32060" y="38063"/>
                    </a:cubicBezTo>
                    <a:cubicBezTo>
                      <a:pt x="32271" y="37892"/>
                      <a:pt x="32378" y="37829"/>
                      <a:pt x="32433" y="37829"/>
                    </a:cubicBezTo>
                    <a:cubicBezTo>
                      <a:pt x="32522" y="37829"/>
                      <a:pt x="32475" y="37995"/>
                      <a:pt x="32507" y="38142"/>
                    </a:cubicBezTo>
                    <a:cubicBezTo>
                      <a:pt x="32823" y="38010"/>
                      <a:pt x="32560" y="38063"/>
                      <a:pt x="32717" y="37826"/>
                    </a:cubicBezTo>
                    <a:cubicBezTo>
                      <a:pt x="32769" y="37797"/>
                      <a:pt x="32803" y="37786"/>
                      <a:pt x="32826" y="37786"/>
                    </a:cubicBezTo>
                    <a:cubicBezTo>
                      <a:pt x="32908" y="37786"/>
                      <a:pt x="32846" y="37931"/>
                      <a:pt x="32928" y="37931"/>
                    </a:cubicBezTo>
                    <a:cubicBezTo>
                      <a:pt x="32717" y="38378"/>
                      <a:pt x="32665" y="38299"/>
                      <a:pt x="32402" y="38510"/>
                    </a:cubicBezTo>
                    <a:cubicBezTo>
                      <a:pt x="32507" y="38615"/>
                      <a:pt x="32533" y="38825"/>
                      <a:pt x="32244" y="39351"/>
                    </a:cubicBezTo>
                    <a:cubicBezTo>
                      <a:pt x="32191" y="39378"/>
                      <a:pt x="32159" y="39391"/>
                      <a:pt x="32139" y="39391"/>
                    </a:cubicBezTo>
                    <a:cubicBezTo>
                      <a:pt x="32119" y="39391"/>
                      <a:pt x="32113" y="39378"/>
                      <a:pt x="32113" y="39351"/>
                    </a:cubicBezTo>
                    <a:lnTo>
                      <a:pt x="32113" y="39351"/>
                    </a:lnTo>
                    <a:cubicBezTo>
                      <a:pt x="31876" y="39641"/>
                      <a:pt x="32244" y="39746"/>
                      <a:pt x="32297" y="39877"/>
                    </a:cubicBezTo>
                    <a:cubicBezTo>
                      <a:pt x="32244" y="39404"/>
                      <a:pt x="32717" y="38983"/>
                      <a:pt x="32586" y="38589"/>
                    </a:cubicBezTo>
                    <a:cubicBezTo>
                      <a:pt x="32701" y="38535"/>
                      <a:pt x="32779" y="38512"/>
                      <a:pt x="32831" y="38512"/>
                    </a:cubicBezTo>
                    <a:cubicBezTo>
                      <a:pt x="33133" y="38512"/>
                      <a:pt x="32496" y="39306"/>
                      <a:pt x="32744" y="39351"/>
                    </a:cubicBezTo>
                    <a:cubicBezTo>
                      <a:pt x="33007" y="39009"/>
                      <a:pt x="33138" y="38536"/>
                      <a:pt x="33428" y="38247"/>
                    </a:cubicBezTo>
                    <a:lnTo>
                      <a:pt x="33428" y="38247"/>
                    </a:lnTo>
                    <a:cubicBezTo>
                      <a:pt x="33243" y="38589"/>
                      <a:pt x="33454" y="38720"/>
                      <a:pt x="33191" y="39141"/>
                    </a:cubicBezTo>
                    <a:cubicBezTo>
                      <a:pt x="33533" y="38904"/>
                      <a:pt x="33822" y="38589"/>
                      <a:pt x="34164" y="38352"/>
                    </a:cubicBezTo>
                    <a:lnTo>
                      <a:pt x="34164" y="38352"/>
                    </a:lnTo>
                    <a:cubicBezTo>
                      <a:pt x="33691" y="38825"/>
                      <a:pt x="33848" y="38931"/>
                      <a:pt x="33691" y="39272"/>
                    </a:cubicBezTo>
                    <a:cubicBezTo>
                      <a:pt x="33585" y="39509"/>
                      <a:pt x="33270" y="39535"/>
                      <a:pt x="33191" y="39825"/>
                    </a:cubicBezTo>
                    <a:cubicBezTo>
                      <a:pt x="33401" y="39693"/>
                      <a:pt x="33585" y="39535"/>
                      <a:pt x="33743" y="39325"/>
                    </a:cubicBezTo>
                    <a:cubicBezTo>
                      <a:pt x="33793" y="39358"/>
                      <a:pt x="33748" y="39517"/>
                      <a:pt x="33788" y="39517"/>
                    </a:cubicBezTo>
                    <a:cubicBezTo>
                      <a:pt x="33812" y="39517"/>
                      <a:pt x="33864" y="39463"/>
                      <a:pt x="33980" y="39299"/>
                    </a:cubicBezTo>
                    <a:lnTo>
                      <a:pt x="33980" y="39299"/>
                    </a:lnTo>
                    <a:cubicBezTo>
                      <a:pt x="34032" y="39378"/>
                      <a:pt x="33927" y="39641"/>
                      <a:pt x="33848" y="39877"/>
                    </a:cubicBezTo>
                    <a:cubicBezTo>
                      <a:pt x="33803" y="39936"/>
                      <a:pt x="33765" y="39953"/>
                      <a:pt x="33729" y="39953"/>
                    </a:cubicBezTo>
                    <a:cubicBezTo>
                      <a:pt x="33681" y="39953"/>
                      <a:pt x="33635" y="39922"/>
                      <a:pt x="33574" y="39922"/>
                    </a:cubicBezTo>
                    <a:cubicBezTo>
                      <a:pt x="33498" y="39922"/>
                      <a:pt x="33399" y="39971"/>
                      <a:pt x="33243" y="40193"/>
                    </a:cubicBezTo>
                    <a:cubicBezTo>
                      <a:pt x="33345" y="40154"/>
                      <a:pt x="33519" y="40126"/>
                      <a:pt x="33690" y="40126"/>
                    </a:cubicBezTo>
                    <a:cubicBezTo>
                      <a:pt x="34096" y="40126"/>
                      <a:pt x="34493" y="40280"/>
                      <a:pt x="33901" y="40798"/>
                    </a:cubicBezTo>
                    <a:cubicBezTo>
                      <a:pt x="33911" y="40818"/>
                      <a:pt x="33932" y="40824"/>
                      <a:pt x="33959" y="40824"/>
                    </a:cubicBezTo>
                    <a:cubicBezTo>
                      <a:pt x="34016" y="40824"/>
                      <a:pt x="34097" y="40794"/>
                      <a:pt x="34150" y="40794"/>
                    </a:cubicBezTo>
                    <a:cubicBezTo>
                      <a:pt x="34205" y="40794"/>
                      <a:pt x="34229" y="40826"/>
                      <a:pt x="34164" y="40956"/>
                    </a:cubicBezTo>
                    <a:cubicBezTo>
                      <a:pt x="34369" y="40789"/>
                      <a:pt x="34497" y="40738"/>
                      <a:pt x="34595" y="40738"/>
                    </a:cubicBezTo>
                    <a:cubicBezTo>
                      <a:pt x="34748" y="40738"/>
                      <a:pt x="34826" y="40863"/>
                      <a:pt x="35007" y="40863"/>
                    </a:cubicBezTo>
                    <a:cubicBezTo>
                      <a:pt x="35111" y="40863"/>
                      <a:pt x="35248" y="40822"/>
                      <a:pt x="35453" y="40693"/>
                    </a:cubicBezTo>
                    <a:lnTo>
                      <a:pt x="35453" y="40693"/>
                    </a:lnTo>
                    <a:cubicBezTo>
                      <a:pt x="35084" y="41219"/>
                      <a:pt x="35505" y="41061"/>
                      <a:pt x="35084" y="41429"/>
                    </a:cubicBezTo>
                    <a:cubicBezTo>
                      <a:pt x="35084" y="41458"/>
                      <a:pt x="35094" y="41470"/>
                      <a:pt x="35111" y="41470"/>
                    </a:cubicBezTo>
                    <a:cubicBezTo>
                      <a:pt x="35203" y="41470"/>
                      <a:pt x="35512" y="41113"/>
                      <a:pt x="35689" y="41113"/>
                    </a:cubicBezTo>
                    <a:cubicBezTo>
                      <a:pt x="35813" y="41299"/>
                      <a:pt x="35840" y="41581"/>
                      <a:pt x="36123" y="41581"/>
                    </a:cubicBezTo>
                    <a:cubicBezTo>
                      <a:pt x="36202" y="41581"/>
                      <a:pt x="36300" y="41559"/>
                      <a:pt x="36426" y="41508"/>
                    </a:cubicBezTo>
                    <a:lnTo>
                      <a:pt x="36426" y="41508"/>
                    </a:lnTo>
                    <a:cubicBezTo>
                      <a:pt x="36237" y="41775"/>
                      <a:pt x="36246" y="41892"/>
                      <a:pt x="36340" y="41892"/>
                    </a:cubicBezTo>
                    <a:cubicBezTo>
                      <a:pt x="36403" y="41892"/>
                      <a:pt x="36504" y="41840"/>
                      <a:pt x="36610" y="41745"/>
                    </a:cubicBezTo>
                    <a:lnTo>
                      <a:pt x="36610" y="41745"/>
                    </a:lnTo>
                    <a:cubicBezTo>
                      <a:pt x="36347" y="42192"/>
                      <a:pt x="36636" y="42034"/>
                      <a:pt x="36505" y="42323"/>
                    </a:cubicBezTo>
                    <a:cubicBezTo>
                      <a:pt x="36689" y="42060"/>
                      <a:pt x="36662" y="42034"/>
                      <a:pt x="36925" y="41666"/>
                    </a:cubicBezTo>
                    <a:lnTo>
                      <a:pt x="36925" y="41666"/>
                    </a:lnTo>
                    <a:cubicBezTo>
                      <a:pt x="37057" y="41718"/>
                      <a:pt x="36925" y="42113"/>
                      <a:pt x="36768" y="42350"/>
                    </a:cubicBezTo>
                    <a:cubicBezTo>
                      <a:pt x="36782" y="42387"/>
                      <a:pt x="36805" y="42400"/>
                      <a:pt x="36832" y="42400"/>
                    </a:cubicBezTo>
                    <a:cubicBezTo>
                      <a:pt x="36900" y="42400"/>
                      <a:pt x="36994" y="42319"/>
                      <a:pt x="37040" y="42319"/>
                    </a:cubicBezTo>
                    <a:cubicBezTo>
                      <a:pt x="37081" y="42319"/>
                      <a:pt x="37085" y="42381"/>
                      <a:pt x="37004" y="42613"/>
                    </a:cubicBezTo>
                    <a:cubicBezTo>
                      <a:pt x="37110" y="42507"/>
                      <a:pt x="37188" y="42350"/>
                      <a:pt x="37346" y="42297"/>
                    </a:cubicBezTo>
                    <a:cubicBezTo>
                      <a:pt x="37162" y="42271"/>
                      <a:pt x="37162" y="42060"/>
                      <a:pt x="37241" y="41718"/>
                    </a:cubicBezTo>
                    <a:lnTo>
                      <a:pt x="37241" y="41718"/>
                    </a:lnTo>
                    <a:cubicBezTo>
                      <a:pt x="37373" y="41955"/>
                      <a:pt x="37557" y="42139"/>
                      <a:pt x="37741" y="42323"/>
                    </a:cubicBezTo>
                    <a:cubicBezTo>
                      <a:pt x="37735" y="42342"/>
                      <a:pt x="37726" y="42358"/>
                      <a:pt x="37715" y="42375"/>
                    </a:cubicBezTo>
                    <a:lnTo>
                      <a:pt x="37715" y="42375"/>
                    </a:lnTo>
                    <a:cubicBezTo>
                      <a:pt x="37748" y="42361"/>
                      <a:pt x="37778" y="42354"/>
                      <a:pt x="37804" y="42354"/>
                    </a:cubicBezTo>
                    <a:cubicBezTo>
                      <a:pt x="37946" y="42354"/>
                      <a:pt x="37963" y="42549"/>
                      <a:pt x="37738" y="42750"/>
                    </a:cubicBezTo>
                    <a:lnTo>
                      <a:pt x="37738" y="42750"/>
                    </a:lnTo>
                    <a:cubicBezTo>
                      <a:pt x="37710" y="42671"/>
                      <a:pt x="37506" y="42765"/>
                      <a:pt x="37597" y="42534"/>
                    </a:cubicBezTo>
                    <a:lnTo>
                      <a:pt x="37597" y="42534"/>
                    </a:lnTo>
                    <a:cubicBezTo>
                      <a:pt x="37592" y="42542"/>
                      <a:pt x="37587" y="42551"/>
                      <a:pt x="37583" y="42560"/>
                    </a:cubicBezTo>
                    <a:cubicBezTo>
                      <a:pt x="37572" y="42563"/>
                      <a:pt x="37561" y="42564"/>
                      <a:pt x="37552" y="42564"/>
                    </a:cubicBezTo>
                    <a:cubicBezTo>
                      <a:pt x="37443" y="42564"/>
                      <a:pt x="37446" y="42392"/>
                      <a:pt x="37350" y="42392"/>
                    </a:cubicBezTo>
                    <a:cubicBezTo>
                      <a:pt x="37299" y="42392"/>
                      <a:pt x="37221" y="42440"/>
                      <a:pt x="37083" y="42586"/>
                    </a:cubicBezTo>
                    <a:cubicBezTo>
                      <a:pt x="37031" y="42928"/>
                      <a:pt x="37636" y="42481"/>
                      <a:pt x="37425" y="43112"/>
                    </a:cubicBezTo>
                    <a:cubicBezTo>
                      <a:pt x="37511" y="43061"/>
                      <a:pt x="37586" y="43009"/>
                      <a:pt x="37620" y="43009"/>
                    </a:cubicBezTo>
                    <a:cubicBezTo>
                      <a:pt x="37638" y="43009"/>
                      <a:pt x="37645" y="43023"/>
                      <a:pt x="37636" y="43060"/>
                    </a:cubicBezTo>
                    <a:cubicBezTo>
                      <a:pt x="37767" y="42981"/>
                      <a:pt x="37872" y="42823"/>
                      <a:pt x="37951" y="42691"/>
                    </a:cubicBezTo>
                    <a:cubicBezTo>
                      <a:pt x="38005" y="42664"/>
                      <a:pt x="38046" y="42654"/>
                      <a:pt x="38078" y="42654"/>
                    </a:cubicBezTo>
                    <a:cubicBezTo>
                      <a:pt x="38211" y="42654"/>
                      <a:pt x="38195" y="42841"/>
                      <a:pt x="38337" y="42841"/>
                    </a:cubicBezTo>
                    <a:cubicBezTo>
                      <a:pt x="38361" y="42841"/>
                      <a:pt x="38390" y="42836"/>
                      <a:pt x="38425" y="42823"/>
                    </a:cubicBezTo>
                    <a:lnTo>
                      <a:pt x="38425" y="42823"/>
                    </a:lnTo>
                    <a:cubicBezTo>
                      <a:pt x="38398" y="43060"/>
                      <a:pt x="38214" y="43139"/>
                      <a:pt x="38135" y="43349"/>
                    </a:cubicBezTo>
                    <a:cubicBezTo>
                      <a:pt x="38350" y="43284"/>
                      <a:pt x="38389" y="43045"/>
                      <a:pt x="38468" y="43045"/>
                    </a:cubicBezTo>
                    <a:cubicBezTo>
                      <a:pt x="38486" y="43045"/>
                      <a:pt x="38506" y="43057"/>
                      <a:pt x="38530" y="43086"/>
                    </a:cubicBezTo>
                    <a:cubicBezTo>
                      <a:pt x="38451" y="43349"/>
                      <a:pt x="38162" y="43375"/>
                      <a:pt x="38293" y="43507"/>
                    </a:cubicBezTo>
                    <a:cubicBezTo>
                      <a:pt x="38451" y="43454"/>
                      <a:pt x="38477" y="43270"/>
                      <a:pt x="38609" y="43191"/>
                    </a:cubicBezTo>
                    <a:lnTo>
                      <a:pt x="38609" y="43191"/>
                    </a:lnTo>
                    <a:cubicBezTo>
                      <a:pt x="38240" y="44454"/>
                      <a:pt x="39450" y="44033"/>
                      <a:pt x="39398" y="44769"/>
                    </a:cubicBezTo>
                    <a:cubicBezTo>
                      <a:pt x="39319" y="44980"/>
                      <a:pt x="39082" y="44980"/>
                      <a:pt x="38977" y="45164"/>
                    </a:cubicBezTo>
                    <a:cubicBezTo>
                      <a:pt x="38977" y="45242"/>
                      <a:pt x="39031" y="45261"/>
                      <a:pt x="39102" y="45261"/>
                    </a:cubicBezTo>
                    <a:cubicBezTo>
                      <a:pt x="39166" y="45261"/>
                      <a:pt x="39243" y="45246"/>
                      <a:pt x="39307" y="45246"/>
                    </a:cubicBezTo>
                    <a:cubicBezTo>
                      <a:pt x="39435" y="45246"/>
                      <a:pt x="39511" y="45305"/>
                      <a:pt x="39319" y="45663"/>
                    </a:cubicBezTo>
                    <a:cubicBezTo>
                      <a:pt x="39450" y="45584"/>
                      <a:pt x="39555" y="45453"/>
                      <a:pt x="39608" y="45295"/>
                    </a:cubicBezTo>
                    <a:cubicBezTo>
                      <a:pt x="39710" y="45221"/>
                      <a:pt x="39763" y="45202"/>
                      <a:pt x="39798" y="45202"/>
                    </a:cubicBezTo>
                    <a:cubicBezTo>
                      <a:pt x="39834" y="45202"/>
                      <a:pt x="39851" y="45222"/>
                      <a:pt x="39882" y="45222"/>
                    </a:cubicBezTo>
                    <a:cubicBezTo>
                      <a:pt x="39907" y="45222"/>
                      <a:pt x="39942" y="45209"/>
                      <a:pt x="40003" y="45164"/>
                    </a:cubicBezTo>
                    <a:lnTo>
                      <a:pt x="40003" y="45164"/>
                    </a:lnTo>
                    <a:cubicBezTo>
                      <a:pt x="39976" y="45348"/>
                      <a:pt x="39818" y="45427"/>
                      <a:pt x="39687" y="45479"/>
                    </a:cubicBezTo>
                    <a:cubicBezTo>
                      <a:pt x="39582" y="45769"/>
                      <a:pt x="39871" y="45611"/>
                      <a:pt x="39845" y="45795"/>
                    </a:cubicBezTo>
                    <a:cubicBezTo>
                      <a:pt x="39950" y="45742"/>
                      <a:pt x="39976" y="45584"/>
                      <a:pt x="40055" y="45479"/>
                    </a:cubicBezTo>
                    <a:cubicBezTo>
                      <a:pt x="40124" y="45424"/>
                      <a:pt x="40162" y="45405"/>
                      <a:pt x="40184" y="45405"/>
                    </a:cubicBezTo>
                    <a:cubicBezTo>
                      <a:pt x="40234" y="45405"/>
                      <a:pt x="40203" y="45501"/>
                      <a:pt x="40257" y="45501"/>
                    </a:cubicBezTo>
                    <a:cubicBezTo>
                      <a:pt x="40271" y="45501"/>
                      <a:pt x="40290" y="45495"/>
                      <a:pt x="40318" y="45479"/>
                    </a:cubicBezTo>
                    <a:lnTo>
                      <a:pt x="40318" y="45479"/>
                    </a:lnTo>
                    <a:cubicBezTo>
                      <a:pt x="40213" y="45611"/>
                      <a:pt x="40081" y="45690"/>
                      <a:pt x="40029" y="45874"/>
                    </a:cubicBezTo>
                    <a:lnTo>
                      <a:pt x="40371" y="45690"/>
                    </a:lnTo>
                    <a:lnTo>
                      <a:pt x="40371" y="45690"/>
                    </a:lnTo>
                    <a:cubicBezTo>
                      <a:pt x="40318" y="45900"/>
                      <a:pt x="40134" y="45979"/>
                      <a:pt x="40081" y="46216"/>
                    </a:cubicBezTo>
                    <a:cubicBezTo>
                      <a:pt x="40423" y="46321"/>
                      <a:pt x="40739" y="46505"/>
                      <a:pt x="40976" y="46768"/>
                    </a:cubicBezTo>
                    <a:lnTo>
                      <a:pt x="41055" y="46452"/>
                    </a:lnTo>
                    <a:cubicBezTo>
                      <a:pt x="41062" y="46463"/>
                      <a:pt x="41075" y="46468"/>
                      <a:pt x="41092" y="46468"/>
                    </a:cubicBezTo>
                    <a:cubicBezTo>
                      <a:pt x="41153" y="46468"/>
                      <a:pt x="41262" y="46411"/>
                      <a:pt x="41328" y="46411"/>
                    </a:cubicBezTo>
                    <a:cubicBezTo>
                      <a:pt x="41373" y="46411"/>
                      <a:pt x="41398" y="46438"/>
                      <a:pt x="41370" y="46531"/>
                    </a:cubicBezTo>
                    <a:cubicBezTo>
                      <a:pt x="41344" y="46715"/>
                      <a:pt x="41186" y="46768"/>
                      <a:pt x="41055" y="46847"/>
                    </a:cubicBezTo>
                    <a:cubicBezTo>
                      <a:pt x="41055" y="47018"/>
                      <a:pt x="41199" y="47070"/>
                      <a:pt x="41367" y="47070"/>
                    </a:cubicBezTo>
                    <a:cubicBezTo>
                      <a:pt x="41535" y="47070"/>
                      <a:pt x="41725" y="47018"/>
                      <a:pt x="41817" y="46978"/>
                    </a:cubicBezTo>
                    <a:lnTo>
                      <a:pt x="41817" y="46978"/>
                    </a:lnTo>
                    <a:cubicBezTo>
                      <a:pt x="41634" y="47243"/>
                      <a:pt x="41593" y="47382"/>
                      <a:pt x="41718" y="47382"/>
                    </a:cubicBezTo>
                    <a:cubicBezTo>
                      <a:pt x="41754" y="47382"/>
                      <a:pt x="41805" y="47370"/>
                      <a:pt x="41870" y="47347"/>
                    </a:cubicBezTo>
                    <a:cubicBezTo>
                      <a:pt x="42001" y="46926"/>
                      <a:pt x="42107" y="47031"/>
                      <a:pt x="42317" y="46952"/>
                    </a:cubicBezTo>
                    <a:cubicBezTo>
                      <a:pt x="41949" y="46873"/>
                      <a:pt x="42212" y="46347"/>
                      <a:pt x="41817" y="46295"/>
                    </a:cubicBezTo>
                    <a:cubicBezTo>
                      <a:pt x="41686" y="46400"/>
                      <a:pt x="41791" y="46373"/>
                      <a:pt x="41738" y="46479"/>
                    </a:cubicBezTo>
                    <a:cubicBezTo>
                      <a:pt x="41674" y="46532"/>
                      <a:pt x="41638" y="46552"/>
                      <a:pt x="41619" y="46552"/>
                    </a:cubicBezTo>
                    <a:cubicBezTo>
                      <a:pt x="41565" y="46552"/>
                      <a:pt x="41646" y="46392"/>
                      <a:pt x="41599" y="46392"/>
                    </a:cubicBezTo>
                    <a:cubicBezTo>
                      <a:pt x="41581" y="46392"/>
                      <a:pt x="41545" y="46415"/>
                      <a:pt x="41475" y="46479"/>
                    </a:cubicBezTo>
                    <a:cubicBezTo>
                      <a:pt x="41607" y="46242"/>
                      <a:pt x="41712" y="45979"/>
                      <a:pt x="41791" y="45690"/>
                    </a:cubicBezTo>
                    <a:cubicBezTo>
                      <a:pt x="41817" y="46295"/>
                      <a:pt x="42738" y="46084"/>
                      <a:pt x="42527" y="46794"/>
                    </a:cubicBezTo>
                    <a:cubicBezTo>
                      <a:pt x="42606" y="46715"/>
                      <a:pt x="42659" y="46636"/>
                      <a:pt x="42738" y="46584"/>
                    </a:cubicBezTo>
                    <a:cubicBezTo>
                      <a:pt x="42756" y="46580"/>
                      <a:pt x="42769" y="46578"/>
                      <a:pt x="42779" y="46578"/>
                    </a:cubicBezTo>
                    <a:cubicBezTo>
                      <a:pt x="42902" y="46578"/>
                      <a:pt x="42477" y="46861"/>
                      <a:pt x="42501" y="47031"/>
                    </a:cubicBezTo>
                    <a:cubicBezTo>
                      <a:pt x="42686" y="46905"/>
                      <a:pt x="42806" y="46856"/>
                      <a:pt x="42885" y="46856"/>
                    </a:cubicBezTo>
                    <a:cubicBezTo>
                      <a:pt x="43087" y="46856"/>
                      <a:pt x="43016" y="47176"/>
                      <a:pt x="43053" y="47347"/>
                    </a:cubicBezTo>
                    <a:cubicBezTo>
                      <a:pt x="43232" y="47192"/>
                      <a:pt x="43345" y="47134"/>
                      <a:pt x="43419" y="47134"/>
                    </a:cubicBezTo>
                    <a:cubicBezTo>
                      <a:pt x="43508" y="47134"/>
                      <a:pt x="43539" y="47219"/>
                      <a:pt x="43553" y="47320"/>
                    </a:cubicBezTo>
                    <a:cubicBezTo>
                      <a:pt x="43237" y="47557"/>
                      <a:pt x="42948" y="47820"/>
                      <a:pt x="42738" y="48136"/>
                    </a:cubicBezTo>
                    <a:cubicBezTo>
                      <a:pt x="42731" y="48137"/>
                      <a:pt x="42724" y="48138"/>
                      <a:pt x="42717" y="48138"/>
                    </a:cubicBezTo>
                    <a:cubicBezTo>
                      <a:pt x="42651" y="48138"/>
                      <a:pt x="42602" y="48075"/>
                      <a:pt x="42528" y="48075"/>
                    </a:cubicBezTo>
                    <a:cubicBezTo>
                      <a:pt x="42471" y="48075"/>
                      <a:pt x="42398" y="48111"/>
                      <a:pt x="42291" y="48241"/>
                    </a:cubicBezTo>
                    <a:cubicBezTo>
                      <a:pt x="42448" y="48267"/>
                      <a:pt x="42370" y="48346"/>
                      <a:pt x="42185" y="48688"/>
                    </a:cubicBezTo>
                    <a:cubicBezTo>
                      <a:pt x="42527" y="48399"/>
                      <a:pt x="42527" y="48530"/>
                      <a:pt x="42738" y="48293"/>
                    </a:cubicBezTo>
                    <a:cubicBezTo>
                      <a:pt x="42744" y="48292"/>
                      <a:pt x="42750" y="48292"/>
                      <a:pt x="42756" y="48292"/>
                    </a:cubicBezTo>
                    <a:cubicBezTo>
                      <a:pt x="42875" y="48292"/>
                      <a:pt x="42823" y="48490"/>
                      <a:pt x="42942" y="48490"/>
                    </a:cubicBezTo>
                    <a:cubicBezTo>
                      <a:pt x="42978" y="48490"/>
                      <a:pt x="43029" y="48472"/>
                      <a:pt x="43106" y="48425"/>
                    </a:cubicBezTo>
                    <a:lnTo>
                      <a:pt x="43106" y="48425"/>
                    </a:lnTo>
                    <a:cubicBezTo>
                      <a:pt x="42859" y="48881"/>
                      <a:pt x="43038" y="48980"/>
                      <a:pt x="43295" y="48980"/>
                    </a:cubicBezTo>
                    <a:cubicBezTo>
                      <a:pt x="43393" y="48980"/>
                      <a:pt x="43504" y="48965"/>
                      <a:pt x="43606" y="48951"/>
                    </a:cubicBezTo>
                    <a:lnTo>
                      <a:pt x="43606" y="48951"/>
                    </a:lnTo>
                    <a:cubicBezTo>
                      <a:pt x="43356" y="49234"/>
                      <a:pt x="43317" y="49359"/>
                      <a:pt x="43429" y="49359"/>
                    </a:cubicBezTo>
                    <a:cubicBezTo>
                      <a:pt x="43494" y="49359"/>
                      <a:pt x="43609" y="49317"/>
                      <a:pt x="43763" y="49240"/>
                    </a:cubicBezTo>
                    <a:lnTo>
                      <a:pt x="43763" y="49240"/>
                    </a:lnTo>
                    <a:cubicBezTo>
                      <a:pt x="43685" y="49398"/>
                      <a:pt x="43553" y="49503"/>
                      <a:pt x="43422" y="49582"/>
                    </a:cubicBezTo>
                    <a:cubicBezTo>
                      <a:pt x="43422" y="49950"/>
                      <a:pt x="44000" y="49635"/>
                      <a:pt x="44026" y="49950"/>
                    </a:cubicBezTo>
                    <a:cubicBezTo>
                      <a:pt x="44211" y="49845"/>
                      <a:pt x="44237" y="49582"/>
                      <a:pt x="44421" y="49503"/>
                    </a:cubicBezTo>
                    <a:cubicBezTo>
                      <a:pt x="44442" y="49490"/>
                      <a:pt x="44457" y="49484"/>
                      <a:pt x="44466" y="49484"/>
                    </a:cubicBezTo>
                    <a:cubicBezTo>
                      <a:pt x="44530" y="49484"/>
                      <a:pt x="44353" y="49753"/>
                      <a:pt x="44414" y="49753"/>
                    </a:cubicBezTo>
                    <a:cubicBezTo>
                      <a:pt x="44433" y="49753"/>
                      <a:pt x="44474" y="49728"/>
                      <a:pt x="44552" y="49661"/>
                    </a:cubicBezTo>
                    <a:lnTo>
                      <a:pt x="44552" y="49661"/>
                    </a:lnTo>
                    <a:cubicBezTo>
                      <a:pt x="44500" y="49819"/>
                      <a:pt x="44395" y="49950"/>
                      <a:pt x="44263" y="50055"/>
                    </a:cubicBezTo>
                    <a:cubicBezTo>
                      <a:pt x="44267" y="50076"/>
                      <a:pt x="44275" y="50084"/>
                      <a:pt x="44287" y="50084"/>
                    </a:cubicBezTo>
                    <a:cubicBezTo>
                      <a:pt x="44345" y="50084"/>
                      <a:pt x="44488" y="49877"/>
                      <a:pt x="44550" y="49877"/>
                    </a:cubicBezTo>
                    <a:cubicBezTo>
                      <a:pt x="44573" y="49877"/>
                      <a:pt x="44585" y="49904"/>
                      <a:pt x="44579" y="49977"/>
                    </a:cubicBezTo>
                    <a:cubicBezTo>
                      <a:pt x="44526" y="50161"/>
                      <a:pt x="44421" y="50345"/>
                      <a:pt x="44263" y="50450"/>
                    </a:cubicBezTo>
                    <a:cubicBezTo>
                      <a:pt x="44281" y="50445"/>
                      <a:pt x="44296" y="50443"/>
                      <a:pt x="44311" y="50443"/>
                    </a:cubicBezTo>
                    <a:cubicBezTo>
                      <a:pt x="44479" y="50443"/>
                      <a:pt x="44489" y="50727"/>
                      <a:pt x="44645" y="50727"/>
                    </a:cubicBezTo>
                    <a:cubicBezTo>
                      <a:pt x="44703" y="50727"/>
                      <a:pt x="44781" y="50688"/>
                      <a:pt x="44894" y="50581"/>
                    </a:cubicBezTo>
                    <a:lnTo>
                      <a:pt x="44894" y="50581"/>
                    </a:lnTo>
                    <a:cubicBezTo>
                      <a:pt x="44842" y="50792"/>
                      <a:pt x="44658" y="50871"/>
                      <a:pt x="44605" y="51134"/>
                    </a:cubicBezTo>
                    <a:cubicBezTo>
                      <a:pt x="44727" y="50987"/>
                      <a:pt x="44794" y="50936"/>
                      <a:pt x="44827" y="50936"/>
                    </a:cubicBezTo>
                    <a:cubicBezTo>
                      <a:pt x="44900" y="50936"/>
                      <a:pt x="44807" y="51186"/>
                      <a:pt x="44789" y="51186"/>
                    </a:cubicBezTo>
                    <a:cubicBezTo>
                      <a:pt x="44812" y="51196"/>
                      <a:pt x="44838" y="51201"/>
                      <a:pt x="44866" y="51201"/>
                    </a:cubicBezTo>
                    <a:cubicBezTo>
                      <a:pt x="45013" y="51201"/>
                      <a:pt x="45217" y="51080"/>
                      <a:pt x="45335" y="51080"/>
                    </a:cubicBezTo>
                    <a:cubicBezTo>
                      <a:pt x="45426" y="51080"/>
                      <a:pt x="45466" y="51150"/>
                      <a:pt x="45394" y="51397"/>
                    </a:cubicBezTo>
                    <a:cubicBezTo>
                      <a:pt x="45522" y="51269"/>
                      <a:pt x="45613" y="51224"/>
                      <a:pt x="45684" y="51224"/>
                    </a:cubicBezTo>
                    <a:cubicBezTo>
                      <a:pt x="45834" y="51224"/>
                      <a:pt x="45892" y="51422"/>
                      <a:pt x="45999" y="51476"/>
                    </a:cubicBezTo>
                    <a:cubicBezTo>
                      <a:pt x="45894" y="51607"/>
                      <a:pt x="45762" y="51686"/>
                      <a:pt x="45710" y="51870"/>
                    </a:cubicBezTo>
                    <a:cubicBezTo>
                      <a:pt x="45844" y="51751"/>
                      <a:pt x="45919" y="51714"/>
                      <a:pt x="45970" y="51714"/>
                    </a:cubicBezTo>
                    <a:cubicBezTo>
                      <a:pt x="46053" y="51714"/>
                      <a:pt x="46073" y="51811"/>
                      <a:pt x="46182" y="51811"/>
                    </a:cubicBezTo>
                    <a:cubicBezTo>
                      <a:pt x="46242" y="51811"/>
                      <a:pt x="46330" y="51781"/>
                      <a:pt x="46472" y="51686"/>
                    </a:cubicBezTo>
                    <a:cubicBezTo>
                      <a:pt x="46709" y="51471"/>
                      <a:pt x="46682" y="51257"/>
                      <a:pt x="46564" y="51257"/>
                    </a:cubicBezTo>
                    <a:cubicBezTo>
                      <a:pt x="46537" y="51257"/>
                      <a:pt x="46506" y="51267"/>
                      <a:pt x="46472" y="51292"/>
                    </a:cubicBezTo>
                    <a:cubicBezTo>
                      <a:pt x="46472" y="51209"/>
                      <a:pt x="46717" y="51110"/>
                      <a:pt x="46821" y="51110"/>
                    </a:cubicBezTo>
                    <a:cubicBezTo>
                      <a:pt x="46849" y="51110"/>
                      <a:pt x="46867" y="51117"/>
                      <a:pt x="46867" y="51134"/>
                    </a:cubicBezTo>
                    <a:cubicBezTo>
                      <a:pt x="47182" y="50844"/>
                      <a:pt x="46814" y="50950"/>
                      <a:pt x="46841" y="50844"/>
                    </a:cubicBezTo>
                    <a:cubicBezTo>
                      <a:pt x="46919" y="50687"/>
                      <a:pt x="47077" y="50634"/>
                      <a:pt x="47209" y="50555"/>
                    </a:cubicBezTo>
                    <a:cubicBezTo>
                      <a:pt x="47270" y="50555"/>
                      <a:pt x="47092" y="50923"/>
                      <a:pt x="47235" y="50923"/>
                    </a:cubicBezTo>
                    <a:cubicBezTo>
                      <a:pt x="47275" y="50923"/>
                      <a:pt x="47341" y="50893"/>
                      <a:pt x="47445" y="50818"/>
                    </a:cubicBezTo>
                    <a:lnTo>
                      <a:pt x="47445" y="50818"/>
                    </a:lnTo>
                    <a:cubicBezTo>
                      <a:pt x="47419" y="51029"/>
                      <a:pt x="47288" y="51239"/>
                      <a:pt x="47104" y="51397"/>
                    </a:cubicBezTo>
                    <a:cubicBezTo>
                      <a:pt x="46972" y="51765"/>
                      <a:pt x="47393" y="51449"/>
                      <a:pt x="47182" y="51896"/>
                    </a:cubicBezTo>
                    <a:cubicBezTo>
                      <a:pt x="47334" y="51766"/>
                      <a:pt x="47486" y="51547"/>
                      <a:pt x="47593" y="51547"/>
                    </a:cubicBezTo>
                    <a:cubicBezTo>
                      <a:pt x="47616" y="51547"/>
                      <a:pt x="47637" y="51558"/>
                      <a:pt x="47656" y="51581"/>
                    </a:cubicBezTo>
                    <a:cubicBezTo>
                      <a:pt x="47235" y="51975"/>
                      <a:pt x="46735" y="52265"/>
                      <a:pt x="46183" y="52396"/>
                    </a:cubicBezTo>
                    <a:cubicBezTo>
                      <a:pt x="46209" y="52580"/>
                      <a:pt x="46209" y="52764"/>
                      <a:pt x="46183" y="52948"/>
                    </a:cubicBezTo>
                    <a:cubicBezTo>
                      <a:pt x="46291" y="52876"/>
                      <a:pt x="46448" y="52718"/>
                      <a:pt x="46503" y="52718"/>
                    </a:cubicBezTo>
                    <a:cubicBezTo>
                      <a:pt x="46528" y="52718"/>
                      <a:pt x="46532" y="52752"/>
                      <a:pt x="46499" y="52843"/>
                    </a:cubicBezTo>
                    <a:cubicBezTo>
                      <a:pt x="46630" y="52764"/>
                      <a:pt x="46683" y="52607"/>
                      <a:pt x="46814" y="52528"/>
                    </a:cubicBezTo>
                    <a:cubicBezTo>
                      <a:pt x="46845" y="52519"/>
                      <a:pt x="46868" y="52515"/>
                      <a:pt x="46885" y="52515"/>
                    </a:cubicBezTo>
                    <a:cubicBezTo>
                      <a:pt x="47029" y="52515"/>
                      <a:pt x="46730" y="52798"/>
                      <a:pt x="46683" y="53080"/>
                    </a:cubicBezTo>
                    <a:cubicBezTo>
                      <a:pt x="46865" y="52840"/>
                      <a:pt x="47047" y="52737"/>
                      <a:pt x="47183" y="52737"/>
                    </a:cubicBezTo>
                    <a:cubicBezTo>
                      <a:pt x="47418" y="52737"/>
                      <a:pt x="47509" y="53050"/>
                      <a:pt x="47209" y="53501"/>
                    </a:cubicBezTo>
                    <a:cubicBezTo>
                      <a:pt x="47307" y="53386"/>
                      <a:pt x="47354" y="53353"/>
                      <a:pt x="47384" y="53353"/>
                    </a:cubicBezTo>
                    <a:cubicBezTo>
                      <a:pt x="47425" y="53353"/>
                      <a:pt x="47432" y="53416"/>
                      <a:pt x="47492" y="53416"/>
                    </a:cubicBezTo>
                    <a:cubicBezTo>
                      <a:pt x="47529" y="53416"/>
                      <a:pt x="47586" y="53392"/>
                      <a:pt x="47682" y="53317"/>
                    </a:cubicBezTo>
                    <a:cubicBezTo>
                      <a:pt x="47814" y="52948"/>
                      <a:pt x="47419" y="53238"/>
                      <a:pt x="47577" y="52896"/>
                    </a:cubicBezTo>
                    <a:cubicBezTo>
                      <a:pt x="47622" y="52840"/>
                      <a:pt x="47657" y="52817"/>
                      <a:pt x="47685" y="52817"/>
                    </a:cubicBezTo>
                    <a:cubicBezTo>
                      <a:pt x="47791" y="52817"/>
                      <a:pt x="47804" y="53129"/>
                      <a:pt x="47866" y="53211"/>
                    </a:cubicBezTo>
                    <a:cubicBezTo>
                      <a:pt x="47998" y="53054"/>
                      <a:pt x="48156" y="52948"/>
                      <a:pt x="48313" y="52870"/>
                    </a:cubicBezTo>
                    <a:cubicBezTo>
                      <a:pt x="48338" y="52857"/>
                      <a:pt x="48355" y="52852"/>
                      <a:pt x="48366" y="52852"/>
                    </a:cubicBezTo>
                    <a:cubicBezTo>
                      <a:pt x="48447" y="52852"/>
                      <a:pt x="48170" y="53162"/>
                      <a:pt x="48077" y="53185"/>
                    </a:cubicBezTo>
                    <a:cubicBezTo>
                      <a:pt x="48077" y="53213"/>
                      <a:pt x="48086" y="53225"/>
                      <a:pt x="48103" y="53225"/>
                    </a:cubicBezTo>
                    <a:cubicBezTo>
                      <a:pt x="48195" y="53225"/>
                      <a:pt x="48501" y="52842"/>
                      <a:pt x="48524" y="52685"/>
                    </a:cubicBezTo>
                    <a:lnTo>
                      <a:pt x="48524" y="52685"/>
                    </a:lnTo>
                    <a:cubicBezTo>
                      <a:pt x="48511" y="52690"/>
                      <a:pt x="48501" y="52693"/>
                      <a:pt x="48492" y="52693"/>
                    </a:cubicBezTo>
                    <a:cubicBezTo>
                      <a:pt x="48438" y="52693"/>
                      <a:pt x="48444" y="52611"/>
                      <a:pt x="48377" y="52611"/>
                    </a:cubicBezTo>
                    <a:cubicBezTo>
                      <a:pt x="48341" y="52611"/>
                      <a:pt x="48283" y="52636"/>
                      <a:pt x="48182" y="52712"/>
                    </a:cubicBezTo>
                    <a:cubicBezTo>
                      <a:pt x="48287" y="52554"/>
                      <a:pt x="48392" y="52396"/>
                      <a:pt x="48497" y="52238"/>
                    </a:cubicBezTo>
                    <a:cubicBezTo>
                      <a:pt x="48524" y="52229"/>
                      <a:pt x="48546" y="52225"/>
                      <a:pt x="48566" y="52225"/>
                    </a:cubicBezTo>
                    <a:cubicBezTo>
                      <a:pt x="48749" y="52225"/>
                      <a:pt x="48614" y="52600"/>
                      <a:pt x="48766" y="52600"/>
                    </a:cubicBezTo>
                    <a:cubicBezTo>
                      <a:pt x="48786" y="52600"/>
                      <a:pt x="48810" y="52594"/>
                      <a:pt x="48839" y="52580"/>
                    </a:cubicBezTo>
                    <a:lnTo>
                      <a:pt x="48839" y="52580"/>
                    </a:lnTo>
                    <a:cubicBezTo>
                      <a:pt x="48629" y="52922"/>
                      <a:pt x="47971" y="53238"/>
                      <a:pt x="48103" y="53474"/>
                    </a:cubicBezTo>
                    <a:cubicBezTo>
                      <a:pt x="48242" y="53272"/>
                      <a:pt x="48296" y="53228"/>
                      <a:pt x="48338" y="53228"/>
                    </a:cubicBezTo>
                    <a:cubicBezTo>
                      <a:pt x="48370" y="53228"/>
                      <a:pt x="48396" y="53254"/>
                      <a:pt x="48447" y="53254"/>
                    </a:cubicBezTo>
                    <a:cubicBezTo>
                      <a:pt x="48468" y="53254"/>
                      <a:pt x="48493" y="53249"/>
                      <a:pt x="48524" y="53238"/>
                    </a:cubicBezTo>
                    <a:lnTo>
                      <a:pt x="48524" y="53238"/>
                    </a:lnTo>
                    <a:cubicBezTo>
                      <a:pt x="48182" y="53685"/>
                      <a:pt x="48287" y="53343"/>
                      <a:pt x="48261" y="53790"/>
                    </a:cubicBezTo>
                    <a:cubicBezTo>
                      <a:pt x="48497" y="53501"/>
                      <a:pt x="48603" y="53422"/>
                      <a:pt x="48813" y="53396"/>
                    </a:cubicBezTo>
                    <a:lnTo>
                      <a:pt x="48813" y="53396"/>
                    </a:lnTo>
                    <a:cubicBezTo>
                      <a:pt x="48603" y="53698"/>
                      <a:pt x="48688" y="53698"/>
                      <a:pt x="48790" y="53698"/>
                    </a:cubicBezTo>
                    <a:cubicBezTo>
                      <a:pt x="48892" y="53698"/>
                      <a:pt x="49010" y="53698"/>
                      <a:pt x="48866" y="54000"/>
                    </a:cubicBezTo>
                    <a:cubicBezTo>
                      <a:pt x="48497" y="53764"/>
                      <a:pt x="47866" y="54000"/>
                      <a:pt x="47814" y="53317"/>
                    </a:cubicBezTo>
                    <a:cubicBezTo>
                      <a:pt x="47669" y="53632"/>
                      <a:pt x="47564" y="53632"/>
                      <a:pt x="47442" y="53632"/>
                    </a:cubicBezTo>
                    <a:cubicBezTo>
                      <a:pt x="47321" y="53632"/>
                      <a:pt x="47182" y="53632"/>
                      <a:pt x="46972" y="53948"/>
                    </a:cubicBezTo>
                    <a:cubicBezTo>
                      <a:pt x="46893" y="54132"/>
                      <a:pt x="46998" y="54106"/>
                      <a:pt x="46919" y="54290"/>
                    </a:cubicBezTo>
                    <a:cubicBezTo>
                      <a:pt x="47034" y="54182"/>
                      <a:pt x="47114" y="54138"/>
                      <a:pt x="47166" y="54138"/>
                    </a:cubicBezTo>
                    <a:cubicBezTo>
                      <a:pt x="47311" y="54138"/>
                      <a:pt x="47240" y="54478"/>
                      <a:pt x="47097" y="54731"/>
                    </a:cubicBezTo>
                    <a:lnTo>
                      <a:pt x="47097" y="54731"/>
                    </a:lnTo>
                    <a:cubicBezTo>
                      <a:pt x="47374" y="54274"/>
                      <a:pt x="47530" y="54488"/>
                      <a:pt x="47787" y="53974"/>
                    </a:cubicBezTo>
                    <a:cubicBezTo>
                      <a:pt x="47802" y="53996"/>
                      <a:pt x="47833" y="54000"/>
                      <a:pt x="47868" y="54000"/>
                    </a:cubicBezTo>
                    <a:cubicBezTo>
                      <a:pt x="47884" y="54000"/>
                      <a:pt x="47901" y="53999"/>
                      <a:pt x="47918" y="53999"/>
                    </a:cubicBezTo>
                    <a:cubicBezTo>
                      <a:pt x="47990" y="53999"/>
                      <a:pt x="48049" y="54015"/>
                      <a:pt x="47971" y="54185"/>
                    </a:cubicBezTo>
                    <a:cubicBezTo>
                      <a:pt x="47938" y="54258"/>
                      <a:pt x="47910" y="54279"/>
                      <a:pt x="47884" y="54279"/>
                    </a:cubicBezTo>
                    <a:cubicBezTo>
                      <a:pt x="47849" y="54279"/>
                      <a:pt x="47819" y="54239"/>
                      <a:pt x="47787" y="54239"/>
                    </a:cubicBezTo>
                    <a:cubicBezTo>
                      <a:pt x="47749" y="54239"/>
                      <a:pt x="47709" y="54293"/>
                      <a:pt x="47656" y="54526"/>
                    </a:cubicBezTo>
                    <a:cubicBezTo>
                      <a:pt x="47584" y="54588"/>
                      <a:pt x="47544" y="54610"/>
                      <a:pt x="47524" y="54610"/>
                    </a:cubicBezTo>
                    <a:cubicBezTo>
                      <a:pt x="47469" y="54610"/>
                      <a:pt x="47558" y="54443"/>
                      <a:pt x="47511" y="54443"/>
                    </a:cubicBezTo>
                    <a:cubicBezTo>
                      <a:pt x="47495" y="54443"/>
                      <a:pt x="47460" y="54465"/>
                      <a:pt x="47393" y="54526"/>
                    </a:cubicBezTo>
                    <a:cubicBezTo>
                      <a:pt x="47314" y="54711"/>
                      <a:pt x="47209" y="54789"/>
                      <a:pt x="47156" y="54974"/>
                    </a:cubicBezTo>
                    <a:cubicBezTo>
                      <a:pt x="47299" y="54878"/>
                      <a:pt x="47386" y="54838"/>
                      <a:pt x="47433" y="54838"/>
                    </a:cubicBezTo>
                    <a:cubicBezTo>
                      <a:pt x="47514" y="54838"/>
                      <a:pt x="47467" y="54963"/>
                      <a:pt x="47367" y="55131"/>
                    </a:cubicBezTo>
                    <a:lnTo>
                      <a:pt x="48234" y="55079"/>
                    </a:lnTo>
                    <a:cubicBezTo>
                      <a:pt x="48307" y="55035"/>
                      <a:pt x="48379" y="55016"/>
                      <a:pt x="48452" y="55016"/>
                    </a:cubicBezTo>
                    <a:cubicBezTo>
                      <a:pt x="48511" y="55016"/>
                      <a:pt x="48570" y="55029"/>
                      <a:pt x="48629" y="55052"/>
                    </a:cubicBezTo>
                    <a:cubicBezTo>
                      <a:pt x="49102" y="55026"/>
                      <a:pt x="49602" y="55000"/>
                      <a:pt x="50102" y="55000"/>
                    </a:cubicBezTo>
                    <a:cubicBezTo>
                      <a:pt x="50141" y="54974"/>
                      <a:pt x="50181" y="54960"/>
                      <a:pt x="50220" y="54960"/>
                    </a:cubicBezTo>
                    <a:cubicBezTo>
                      <a:pt x="50260" y="54960"/>
                      <a:pt x="50299" y="54974"/>
                      <a:pt x="50338" y="55000"/>
                    </a:cubicBezTo>
                    <a:cubicBezTo>
                      <a:pt x="52804" y="54888"/>
                      <a:pt x="55282" y="54855"/>
                      <a:pt x="57764" y="54855"/>
                    </a:cubicBezTo>
                    <a:cubicBezTo>
                      <a:pt x="58778" y="54855"/>
                      <a:pt x="59792" y="54861"/>
                      <a:pt x="60806" y="54868"/>
                    </a:cubicBezTo>
                    <a:cubicBezTo>
                      <a:pt x="60885" y="54395"/>
                      <a:pt x="60306" y="54526"/>
                      <a:pt x="60569" y="54027"/>
                    </a:cubicBezTo>
                    <a:lnTo>
                      <a:pt x="60569" y="54027"/>
                    </a:lnTo>
                    <a:cubicBezTo>
                      <a:pt x="60595" y="54342"/>
                      <a:pt x="61358" y="54158"/>
                      <a:pt x="60858" y="54868"/>
                    </a:cubicBezTo>
                    <a:lnTo>
                      <a:pt x="62542" y="54868"/>
                    </a:lnTo>
                    <a:cubicBezTo>
                      <a:pt x="62489" y="54763"/>
                      <a:pt x="62358" y="54737"/>
                      <a:pt x="62410" y="54500"/>
                    </a:cubicBezTo>
                    <a:cubicBezTo>
                      <a:pt x="62480" y="54460"/>
                      <a:pt x="62541" y="54442"/>
                      <a:pt x="62595" y="54442"/>
                    </a:cubicBezTo>
                    <a:cubicBezTo>
                      <a:pt x="62786" y="54442"/>
                      <a:pt x="62878" y="54663"/>
                      <a:pt x="62857" y="54868"/>
                    </a:cubicBezTo>
                    <a:cubicBezTo>
                      <a:pt x="64751" y="54868"/>
                      <a:pt x="66645" y="54895"/>
                      <a:pt x="68512" y="54895"/>
                    </a:cubicBezTo>
                    <a:cubicBezTo>
                      <a:pt x="70248" y="54895"/>
                      <a:pt x="71983" y="54895"/>
                      <a:pt x="73719" y="54868"/>
                    </a:cubicBezTo>
                    <a:cubicBezTo>
                      <a:pt x="73658" y="54700"/>
                      <a:pt x="73579" y="54540"/>
                      <a:pt x="73404" y="54540"/>
                    </a:cubicBezTo>
                    <a:cubicBezTo>
                      <a:pt x="73279" y="54540"/>
                      <a:pt x="73104" y="54622"/>
                      <a:pt x="72851" y="54842"/>
                    </a:cubicBezTo>
                    <a:cubicBezTo>
                      <a:pt x="73035" y="54421"/>
                      <a:pt x="73114" y="54658"/>
                      <a:pt x="73298" y="54369"/>
                    </a:cubicBezTo>
                    <a:cubicBezTo>
                      <a:pt x="73167" y="54211"/>
                      <a:pt x="73114" y="54185"/>
                      <a:pt x="73035" y="53974"/>
                    </a:cubicBezTo>
                    <a:cubicBezTo>
                      <a:pt x="72930" y="54106"/>
                      <a:pt x="72851" y="54237"/>
                      <a:pt x="72746" y="54342"/>
                    </a:cubicBezTo>
                    <a:cubicBezTo>
                      <a:pt x="72516" y="54342"/>
                      <a:pt x="72702" y="53625"/>
                      <a:pt x="72509" y="53625"/>
                    </a:cubicBezTo>
                    <a:cubicBezTo>
                      <a:pt x="72460" y="53625"/>
                      <a:pt x="72385" y="53672"/>
                      <a:pt x="72273" y="53790"/>
                    </a:cubicBezTo>
                    <a:cubicBezTo>
                      <a:pt x="72352" y="53553"/>
                      <a:pt x="72509" y="53396"/>
                      <a:pt x="72536" y="53133"/>
                    </a:cubicBezTo>
                    <a:lnTo>
                      <a:pt x="72536" y="53133"/>
                    </a:lnTo>
                    <a:cubicBezTo>
                      <a:pt x="72460" y="53148"/>
                      <a:pt x="72316" y="53249"/>
                      <a:pt x="72246" y="53249"/>
                    </a:cubicBezTo>
                    <a:cubicBezTo>
                      <a:pt x="72194" y="53249"/>
                      <a:pt x="72183" y="53192"/>
                      <a:pt x="72273" y="53001"/>
                    </a:cubicBezTo>
                    <a:lnTo>
                      <a:pt x="72273" y="53001"/>
                    </a:lnTo>
                    <a:cubicBezTo>
                      <a:pt x="72119" y="53149"/>
                      <a:pt x="72018" y="53205"/>
                      <a:pt x="71948" y="53205"/>
                    </a:cubicBezTo>
                    <a:cubicBezTo>
                      <a:pt x="71740" y="53205"/>
                      <a:pt x="71806" y="52714"/>
                      <a:pt x="71559" y="52714"/>
                    </a:cubicBezTo>
                    <a:cubicBezTo>
                      <a:pt x="71506" y="52714"/>
                      <a:pt x="71439" y="52736"/>
                      <a:pt x="71352" y="52791"/>
                    </a:cubicBezTo>
                    <a:cubicBezTo>
                      <a:pt x="71484" y="52659"/>
                      <a:pt x="71484" y="52396"/>
                      <a:pt x="71642" y="52291"/>
                    </a:cubicBezTo>
                    <a:lnTo>
                      <a:pt x="71642" y="52291"/>
                    </a:lnTo>
                    <a:cubicBezTo>
                      <a:pt x="71552" y="52311"/>
                      <a:pt x="71447" y="52346"/>
                      <a:pt x="71366" y="52346"/>
                    </a:cubicBezTo>
                    <a:cubicBezTo>
                      <a:pt x="71232" y="52346"/>
                      <a:pt x="71163" y="52252"/>
                      <a:pt x="71326" y="51844"/>
                    </a:cubicBezTo>
                    <a:lnTo>
                      <a:pt x="71326" y="51844"/>
                    </a:lnTo>
                    <a:cubicBezTo>
                      <a:pt x="71116" y="52002"/>
                      <a:pt x="71010" y="52028"/>
                      <a:pt x="70958" y="52028"/>
                    </a:cubicBezTo>
                    <a:cubicBezTo>
                      <a:pt x="71037" y="51896"/>
                      <a:pt x="71089" y="51791"/>
                      <a:pt x="71116" y="51660"/>
                    </a:cubicBezTo>
                    <a:lnTo>
                      <a:pt x="71116" y="51660"/>
                    </a:lnTo>
                    <a:cubicBezTo>
                      <a:pt x="71045" y="51751"/>
                      <a:pt x="70982" y="51787"/>
                      <a:pt x="70944" y="51787"/>
                    </a:cubicBezTo>
                    <a:cubicBezTo>
                      <a:pt x="70885" y="51787"/>
                      <a:pt x="70891" y="51694"/>
                      <a:pt x="71037" y="51581"/>
                    </a:cubicBezTo>
                    <a:lnTo>
                      <a:pt x="71037" y="51581"/>
                    </a:lnTo>
                    <a:cubicBezTo>
                      <a:pt x="70973" y="51612"/>
                      <a:pt x="70921" y="51627"/>
                      <a:pt x="70877" y="51627"/>
                    </a:cubicBezTo>
                    <a:cubicBezTo>
                      <a:pt x="70740" y="51627"/>
                      <a:pt x="70695" y="51479"/>
                      <a:pt x="70695" y="51239"/>
                    </a:cubicBezTo>
                    <a:cubicBezTo>
                      <a:pt x="70541" y="51478"/>
                      <a:pt x="70454" y="51551"/>
                      <a:pt x="70383" y="51551"/>
                    </a:cubicBezTo>
                    <a:cubicBezTo>
                      <a:pt x="70344" y="51551"/>
                      <a:pt x="70311" y="51530"/>
                      <a:pt x="70274" y="51502"/>
                    </a:cubicBezTo>
                    <a:cubicBezTo>
                      <a:pt x="70327" y="51370"/>
                      <a:pt x="70458" y="51318"/>
                      <a:pt x="70537" y="51239"/>
                    </a:cubicBezTo>
                    <a:cubicBezTo>
                      <a:pt x="70511" y="51002"/>
                      <a:pt x="70274" y="51055"/>
                      <a:pt x="70248" y="50818"/>
                    </a:cubicBezTo>
                    <a:cubicBezTo>
                      <a:pt x="70345" y="50742"/>
                      <a:pt x="70394" y="50718"/>
                      <a:pt x="70422" y="50718"/>
                    </a:cubicBezTo>
                    <a:cubicBezTo>
                      <a:pt x="70464" y="50718"/>
                      <a:pt x="70455" y="50773"/>
                      <a:pt x="70486" y="50773"/>
                    </a:cubicBezTo>
                    <a:cubicBezTo>
                      <a:pt x="70512" y="50773"/>
                      <a:pt x="70565" y="50737"/>
                      <a:pt x="70695" y="50608"/>
                    </a:cubicBezTo>
                    <a:cubicBezTo>
                      <a:pt x="70672" y="50469"/>
                      <a:pt x="70689" y="50309"/>
                      <a:pt x="70586" y="50309"/>
                    </a:cubicBezTo>
                    <a:cubicBezTo>
                      <a:pt x="70572" y="50309"/>
                      <a:pt x="70556" y="50312"/>
                      <a:pt x="70537" y="50318"/>
                    </a:cubicBezTo>
                    <a:cubicBezTo>
                      <a:pt x="70616" y="50161"/>
                      <a:pt x="70774" y="50082"/>
                      <a:pt x="70905" y="50003"/>
                    </a:cubicBezTo>
                    <a:lnTo>
                      <a:pt x="70905" y="50003"/>
                    </a:lnTo>
                    <a:cubicBezTo>
                      <a:pt x="70966" y="50064"/>
                      <a:pt x="70808" y="50436"/>
                      <a:pt x="70925" y="50436"/>
                    </a:cubicBezTo>
                    <a:cubicBezTo>
                      <a:pt x="70960" y="50436"/>
                      <a:pt x="71019" y="50403"/>
                      <a:pt x="71116" y="50318"/>
                    </a:cubicBezTo>
                    <a:cubicBezTo>
                      <a:pt x="70936" y="50318"/>
                      <a:pt x="71409" y="49765"/>
                      <a:pt x="71234" y="49765"/>
                    </a:cubicBezTo>
                    <a:cubicBezTo>
                      <a:pt x="71230" y="49765"/>
                      <a:pt x="71225" y="49766"/>
                      <a:pt x="71221" y="49766"/>
                    </a:cubicBezTo>
                    <a:cubicBezTo>
                      <a:pt x="71405" y="49480"/>
                      <a:pt x="71509" y="49448"/>
                      <a:pt x="71621" y="49448"/>
                    </a:cubicBezTo>
                    <a:cubicBezTo>
                      <a:pt x="71653" y="49448"/>
                      <a:pt x="71685" y="49451"/>
                      <a:pt x="71720" y="49451"/>
                    </a:cubicBezTo>
                    <a:cubicBezTo>
                      <a:pt x="71615" y="49635"/>
                      <a:pt x="71457" y="49819"/>
                      <a:pt x="71300" y="49977"/>
                    </a:cubicBezTo>
                    <a:cubicBezTo>
                      <a:pt x="71279" y="50054"/>
                      <a:pt x="71287" y="50084"/>
                      <a:pt x="71315" y="50084"/>
                    </a:cubicBezTo>
                    <a:cubicBezTo>
                      <a:pt x="71392" y="50084"/>
                      <a:pt x="71612" y="49855"/>
                      <a:pt x="71747" y="49740"/>
                    </a:cubicBezTo>
                    <a:cubicBezTo>
                      <a:pt x="71826" y="49819"/>
                      <a:pt x="72010" y="49766"/>
                      <a:pt x="71878" y="50134"/>
                    </a:cubicBezTo>
                    <a:cubicBezTo>
                      <a:pt x="71855" y="50087"/>
                      <a:pt x="71824" y="50069"/>
                      <a:pt x="71788" y="50069"/>
                    </a:cubicBezTo>
                    <a:cubicBezTo>
                      <a:pt x="71658" y="50069"/>
                      <a:pt x="71467" y="50320"/>
                      <a:pt x="71375" y="50320"/>
                    </a:cubicBezTo>
                    <a:cubicBezTo>
                      <a:pt x="71352" y="50320"/>
                      <a:pt x="71335" y="50305"/>
                      <a:pt x="71326" y="50266"/>
                    </a:cubicBezTo>
                    <a:lnTo>
                      <a:pt x="71326" y="50266"/>
                    </a:lnTo>
                    <a:cubicBezTo>
                      <a:pt x="71063" y="50503"/>
                      <a:pt x="71379" y="50529"/>
                      <a:pt x="70984" y="50713"/>
                    </a:cubicBezTo>
                    <a:cubicBezTo>
                      <a:pt x="70953" y="50731"/>
                      <a:pt x="70935" y="50739"/>
                      <a:pt x="70926" y="50739"/>
                    </a:cubicBezTo>
                    <a:cubicBezTo>
                      <a:pt x="70871" y="50739"/>
                      <a:pt x="71226" y="50397"/>
                      <a:pt x="71155" y="50397"/>
                    </a:cubicBezTo>
                    <a:cubicBezTo>
                      <a:pt x="71144" y="50397"/>
                      <a:pt x="71123" y="50405"/>
                      <a:pt x="71089" y="50424"/>
                    </a:cubicBezTo>
                    <a:cubicBezTo>
                      <a:pt x="70721" y="50634"/>
                      <a:pt x="70931" y="50581"/>
                      <a:pt x="70800" y="50923"/>
                    </a:cubicBezTo>
                    <a:cubicBezTo>
                      <a:pt x="70751" y="50923"/>
                      <a:pt x="70679" y="50923"/>
                      <a:pt x="70691" y="50860"/>
                    </a:cubicBezTo>
                    <a:lnTo>
                      <a:pt x="70691" y="50860"/>
                    </a:lnTo>
                    <a:cubicBezTo>
                      <a:pt x="70608" y="51209"/>
                      <a:pt x="71247" y="51087"/>
                      <a:pt x="71247" y="51502"/>
                    </a:cubicBezTo>
                    <a:cubicBezTo>
                      <a:pt x="71362" y="51303"/>
                      <a:pt x="71415" y="51262"/>
                      <a:pt x="71453" y="51262"/>
                    </a:cubicBezTo>
                    <a:cubicBezTo>
                      <a:pt x="71479" y="51262"/>
                      <a:pt x="71499" y="51282"/>
                      <a:pt x="71527" y="51282"/>
                    </a:cubicBezTo>
                    <a:cubicBezTo>
                      <a:pt x="71561" y="51282"/>
                      <a:pt x="71608" y="51254"/>
                      <a:pt x="71694" y="51134"/>
                    </a:cubicBezTo>
                    <a:cubicBezTo>
                      <a:pt x="71611" y="51064"/>
                      <a:pt x="71506" y="51032"/>
                      <a:pt x="71398" y="51032"/>
                    </a:cubicBezTo>
                    <a:cubicBezTo>
                      <a:pt x="71301" y="51032"/>
                      <a:pt x="71202" y="51058"/>
                      <a:pt x="71116" y="51107"/>
                    </a:cubicBezTo>
                    <a:cubicBezTo>
                      <a:pt x="71447" y="50604"/>
                      <a:pt x="71664" y="50484"/>
                      <a:pt x="71836" y="50484"/>
                    </a:cubicBezTo>
                    <a:cubicBezTo>
                      <a:pt x="71990" y="50484"/>
                      <a:pt x="72108" y="50580"/>
                      <a:pt x="72240" y="50580"/>
                    </a:cubicBezTo>
                    <a:cubicBezTo>
                      <a:pt x="72276" y="50580"/>
                      <a:pt x="72313" y="50573"/>
                      <a:pt x="72352" y="50555"/>
                    </a:cubicBezTo>
                    <a:lnTo>
                      <a:pt x="72352" y="50555"/>
                    </a:lnTo>
                    <a:cubicBezTo>
                      <a:pt x="72246" y="51107"/>
                      <a:pt x="71773" y="51318"/>
                      <a:pt x="71615" y="51818"/>
                    </a:cubicBezTo>
                    <a:cubicBezTo>
                      <a:pt x="71710" y="51690"/>
                      <a:pt x="71759" y="51646"/>
                      <a:pt x="71787" y="51646"/>
                    </a:cubicBezTo>
                    <a:cubicBezTo>
                      <a:pt x="71848" y="51646"/>
                      <a:pt x="71814" y="51840"/>
                      <a:pt x="71912" y="51840"/>
                    </a:cubicBezTo>
                    <a:cubicBezTo>
                      <a:pt x="71948" y="51840"/>
                      <a:pt x="72003" y="51813"/>
                      <a:pt x="72089" y="51739"/>
                    </a:cubicBezTo>
                    <a:cubicBezTo>
                      <a:pt x="71957" y="51739"/>
                      <a:pt x="71852" y="51370"/>
                      <a:pt x="72273" y="51002"/>
                    </a:cubicBezTo>
                    <a:lnTo>
                      <a:pt x="72273" y="51002"/>
                    </a:lnTo>
                    <a:cubicBezTo>
                      <a:pt x="72196" y="51206"/>
                      <a:pt x="72202" y="51262"/>
                      <a:pt x="72243" y="51262"/>
                    </a:cubicBezTo>
                    <a:cubicBezTo>
                      <a:pt x="72293" y="51262"/>
                      <a:pt x="72396" y="51178"/>
                      <a:pt x="72466" y="51178"/>
                    </a:cubicBezTo>
                    <a:cubicBezTo>
                      <a:pt x="72517" y="51178"/>
                      <a:pt x="72551" y="51221"/>
                      <a:pt x="72536" y="51370"/>
                    </a:cubicBezTo>
                    <a:cubicBezTo>
                      <a:pt x="72457" y="51712"/>
                      <a:pt x="72141" y="51818"/>
                      <a:pt x="72089" y="52133"/>
                    </a:cubicBezTo>
                    <a:lnTo>
                      <a:pt x="72483" y="51870"/>
                    </a:lnTo>
                    <a:cubicBezTo>
                      <a:pt x="72509" y="51739"/>
                      <a:pt x="72588" y="51607"/>
                      <a:pt x="72667" y="51528"/>
                    </a:cubicBezTo>
                    <a:cubicBezTo>
                      <a:pt x="72772" y="51491"/>
                      <a:pt x="72861" y="51477"/>
                      <a:pt x="72938" y="51477"/>
                    </a:cubicBezTo>
                    <a:cubicBezTo>
                      <a:pt x="73248" y="51477"/>
                      <a:pt x="73383" y="51712"/>
                      <a:pt x="73719" y="51712"/>
                    </a:cubicBezTo>
                    <a:cubicBezTo>
                      <a:pt x="73903" y="51265"/>
                      <a:pt x="73614" y="51476"/>
                      <a:pt x="73667" y="51265"/>
                    </a:cubicBezTo>
                    <a:cubicBezTo>
                      <a:pt x="73757" y="51228"/>
                      <a:pt x="73854" y="51203"/>
                      <a:pt x="73937" y="51203"/>
                    </a:cubicBezTo>
                    <a:cubicBezTo>
                      <a:pt x="74144" y="51203"/>
                      <a:pt x="74264" y="51356"/>
                      <a:pt x="73982" y="51844"/>
                    </a:cubicBezTo>
                    <a:cubicBezTo>
                      <a:pt x="73972" y="51791"/>
                      <a:pt x="73948" y="51763"/>
                      <a:pt x="73905" y="51763"/>
                    </a:cubicBezTo>
                    <a:cubicBezTo>
                      <a:pt x="73841" y="51763"/>
                      <a:pt x="73734" y="51823"/>
                      <a:pt x="73561" y="51949"/>
                    </a:cubicBezTo>
                    <a:cubicBezTo>
                      <a:pt x="73272" y="52186"/>
                      <a:pt x="73614" y="52159"/>
                      <a:pt x="73351" y="52422"/>
                    </a:cubicBezTo>
                    <a:cubicBezTo>
                      <a:pt x="73362" y="52425"/>
                      <a:pt x="73374" y="52426"/>
                      <a:pt x="73387" y="52426"/>
                    </a:cubicBezTo>
                    <a:cubicBezTo>
                      <a:pt x="73506" y="52426"/>
                      <a:pt x="73696" y="52318"/>
                      <a:pt x="73802" y="52318"/>
                    </a:cubicBezTo>
                    <a:cubicBezTo>
                      <a:pt x="73902" y="52318"/>
                      <a:pt x="73927" y="52415"/>
                      <a:pt x="73746" y="52791"/>
                    </a:cubicBezTo>
                    <a:cubicBezTo>
                      <a:pt x="73838" y="52707"/>
                      <a:pt x="73892" y="52676"/>
                      <a:pt x="73925" y="52676"/>
                    </a:cubicBezTo>
                    <a:cubicBezTo>
                      <a:pt x="73995" y="52676"/>
                      <a:pt x="73964" y="52816"/>
                      <a:pt x="73982" y="52870"/>
                    </a:cubicBezTo>
                    <a:cubicBezTo>
                      <a:pt x="74061" y="52738"/>
                      <a:pt x="74219" y="52659"/>
                      <a:pt x="74272" y="52528"/>
                    </a:cubicBezTo>
                    <a:cubicBezTo>
                      <a:pt x="74272" y="52948"/>
                      <a:pt x="74982" y="52685"/>
                      <a:pt x="74640" y="53396"/>
                    </a:cubicBezTo>
                    <a:cubicBezTo>
                      <a:pt x="74771" y="53448"/>
                      <a:pt x="74982" y="53422"/>
                      <a:pt x="75139" y="53448"/>
                    </a:cubicBezTo>
                    <a:cubicBezTo>
                      <a:pt x="75061" y="53606"/>
                      <a:pt x="74955" y="53711"/>
                      <a:pt x="74824" y="53816"/>
                    </a:cubicBezTo>
                    <a:cubicBezTo>
                      <a:pt x="74824" y="53871"/>
                      <a:pt x="74836" y="53893"/>
                      <a:pt x="74857" y="53893"/>
                    </a:cubicBezTo>
                    <a:cubicBezTo>
                      <a:pt x="74937" y="53893"/>
                      <a:pt x="75140" y="53574"/>
                      <a:pt x="75245" y="53553"/>
                    </a:cubicBezTo>
                    <a:lnTo>
                      <a:pt x="75245" y="53553"/>
                    </a:lnTo>
                    <a:cubicBezTo>
                      <a:pt x="75139" y="53869"/>
                      <a:pt x="74929" y="54132"/>
                      <a:pt x="74666" y="54342"/>
                    </a:cubicBezTo>
                    <a:cubicBezTo>
                      <a:pt x="74666" y="54526"/>
                      <a:pt x="74876" y="54553"/>
                      <a:pt x="74745" y="54842"/>
                    </a:cubicBezTo>
                    <a:lnTo>
                      <a:pt x="74798" y="54842"/>
                    </a:lnTo>
                    <a:cubicBezTo>
                      <a:pt x="74955" y="54605"/>
                      <a:pt x="75139" y="54369"/>
                      <a:pt x="75350" y="54185"/>
                    </a:cubicBezTo>
                    <a:cubicBezTo>
                      <a:pt x="75350" y="54125"/>
                      <a:pt x="75336" y="54101"/>
                      <a:pt x="75313" y="54101"/>
                    </a:cubicBezTo>
                    <a:cubicBezTo>
                      <a:pt x="75226" y="54101"/>
                      <a:pt x="75010" y="54434"/>
                      <a:pt x="74917" y="54434"/>
                    </a:cubicBezTo>
                    <a:cubicBezTo>
                      <a:pt x="74882" y="54434"/>
                      <a:pt x="74865" y="54388"/>
                      <a:pt x="74876" y="54263"/>
                    </a:cubicBezTo>
                    <a:cubicBezTo>
                      <a:pt x="75087" y="53948"/>
                      <a:pt x="75245" y="53790"/>
                      <a:pt x="75429" y="53737"/>
                    </a:cubicBezTo>
                    <a:lnTo>
                      <a:pt x="75429" y="53737"/>
                    </a:lnTo>
                    <a:cubicBezTo>
                      <a:pt x="75736" y="53789"/>
                      <a:pt x="75396" y="54660"/>
                      <a:pt x="75715" y="54660"/>
                    </a:cubicBezTo>
                    <a:cubicBezTo>
                      <a:pt x="75724" y="54660"/>
                      <a:pt x="75734" y="54659"/>
                      <a:pt x="75744" y="54658"/>
                    </a:cubicBezTo>
                    <a:lnTo>
                      <a:pt x="75744" y="54658"/>
                    </a:lnTo>
                    <a:cubicBezTo>
                      <a:pt x="75692" y="54737"/>
                      <a:pt x="75665" y="54789"/>
                      <a:pt x="75639" y="54842"/>
                    </a:cubicBezTo>
                    <a:lnTo>
                      <a:pt x="75718" y="54842"/>
                    </a:lnTo>
                    <a:cubicBezTo>
                      <a:pt x="75744" y="54816"/>
                      <a:pt x="75771" y="54763"/>
                      <a:pt x="75771" y="54711"/>
                    </a:cubicBezTo>
                    <a:cubicBezTo>
                      <a:pt x="75776" y="54709"/>
                      <a:pt x="75782" y="54709"/>
                      <a:pt x="75787" y="54709"/>
                    </a:cubicBezTo>
                    <a:cubicBezTo>
                      <a:pt x="75850" y="54709"/>
                      <a:pt x="75823" y="54807"/>
                      <a:pt x="75854" y="54807"/>
                    </a:cubicBezTo>
                    <a:cubicBezTo>
                      <a:pt x="75873" y="54807"/>
                      <a:pt x="75913" y="54771"/>
                      <a:pt x="76007" y="54658"/>
                    </a:cubicBezTo>
                    <a:lnTo>
                      <a:pt x="76007" y="54658"/>
                    </a:lnTo>
                    <a:cubicBezTo>
                      <a:pt x="75974" y="54792"/>
                      <a:pt x="76021" y="54821"/>
                      <a:pt x="76090" y="54821"/>
                    </a:cubicBezTo>
                    <a:cubicBezTo>
                      <a:pt x="76146" y="54821"/>
                      <a:pt x="76216" y="54802"/>
                      <a:pt x="76270" y="54802"/>
                    </a:cubicBezTo>
                    <a:cubicBezTo>
                      <a:pt x="76307" y="54802"/>
                      <a:pt x="76337" y="54811"/>
                      <a:pt x="76349" y="54842"/>
                    </a:cubicBezTo>
                    <a:lnTo>
                      <a:pt x="76954" y="54842"/>
                    </a:lnTo>
                    <a:lnTo>
                      <a:pt x="76954" y="46610"/>
                    </a:lnTo>
                    <a:cubicBezTo>
                      <a:pt x="76928" y="42323"/>
                      <a:pt x="76823" y="38036"/>
                      <a:pt x="76796" y="33749"/>
                    </a:cubicBezTo>
                    <a:cubicBezTo>
                      <a:pt x="76270" y="33302"/>
                      <a:pt x="75771" y="32855"/>
                      <a:pt x="75245" y="32434"/>
                    </a:cubicBezTo>
                    <a:cubicBezTo>
                      <a:pt x="74719" y="32014"/>
                      <a:pt x="74193" y="31567"/>
                      <a:pt x="73667" y="31119"/>
                    </a:cubicBezTo>
                    <a:cubicBezTo>
                      <a:pt x="73141" y="30699"/>
                      <a:pt x="72641" y="30278"/>
                      <a:pt x="72089" y="29857"/>
                    </a:cubicBezTo>
                    <a:cubicBezTo>
                      <a:pt x="71563" y="29436"/>
                      <a:pt x="71037" y="29042"/>
                      <a:pt x="70484" y="28621"/>
                    </a:cubicBezTo>
                    <a:lnTo>
                      <a:pt x="69669" y="28016"/>
                    </a:lnTo>
                    <a:lnTo>
                      <a:pt x="68880" y="27385"/>
                    </a:lnTo>
                    <a:cubicBezTo>
                      <a:pt x="67802" y="26570"/>
                      <a:pt x="66723" y="25754"/>
                      <a:pt x="65619" y="24965"/>
                    </a:cubicBezTo>
                    <a:cubicBezTo>
                      <a:pt x="65067" y="24544"/>
                      <a:pt x="64514" y="24150"/>
                      <a:pt x="63962" y="23755"/>
                    </a:cubicBezTo>
                    <a:lnTo>
                      <a:pt x="62331" y="22493"/>
                    </a:lnTo>
                    <a:cubicBezTo>
                      <a:pt x="62436" y="22283"/>
                      <a:pt x="62594" y="22125"/>
                      <a:pt x="62778" y="22020"/>
                    </a:cubicBezTo>
                    <a:cubicBezTo>
                      <a:pt x="62962" y="23072"/>
                      <a:pt x="64330" y="22730"/>
                      <a:pt x="64541" y="23703"/>
                    </a:cubicBezTo>
                    <a:cubicBezTo>
                      <a:pt x="64738" y="23538"/>
                      <a:pt x="64812" y="23508"/>
                      <a:pt x="64878" y="23508"/>
                    </a:cubicBezTo>
                    <a:cubicBezTo>
                      <a:pt x="64918" y="23508"/>
                      <a:pt x="64955" y="23519"/>
                      <a:pt x="65014" y="23519"/>
                    </a:cubicBezTo>
                    <a:cubicBezTo>
                      <a:pt x="64970" y="23584"/>
                      <a:pt x="64945" y="23595"/>
                      <a:pt x="64918" y="23595"/>
                    </a:cubicBezTo>
                    <a:cubicBezTo>
                      <a:pt x="64905" y="23595"/>
                      <a:pt x="64891" y="23592"/>
                      <a:pt x="64875" y="23592"/>
                    </a:cubicBezTo>
                    <a:cubicBezTo>
                      <a:pt x="64846" y="23592"/>
                      <a:pt x="64810" y="23601"/>
                      <a:pt x="64751" y="23650"/>
                    </a:cubicBezTo>
                    <a:cubicBezTo>
                      <a:pt x="64737" y="23720"/>
                      <a:pt x="64766" y="23740"/>
                      <a:pt x="64812" y="23740"/>
                    </a:cubicBezTo>
                    <a:cubicBezTo>
                      <a:pt x="64869" y="23740"/>
                      <a:pt x="64953" y="23709"/>
                      <a:pt x="65010" y="23709"/>
                    </a:cubicBezTo>
                    <a:cubicBezTo>
                      <a:pt x="65078" y="23709"/>
                      <a:pt x="65108" y="23752"/>
                      <a:pt x="65014" y="23940"/>
                    </a:cubicBezTo>
                    <a:cubicBezTo>
                      <a:pt x="65251" y="23808"/>
                      <a:pt x="65356" y="23545"/>
                      <a:pt x="65566" y="23414"/>
                    </a:cubicBezTo>
                    <a:lnTo>
                      <a:pt x="65566" y="23414"/>
                    </a:lnTo>
                    <a:cubicBezTo>
                      <a:pt x="65286" y="24188"/>
                      <a:pt x="65623" y="24417"/>
                      <a:pt x="66129" y="24417"/>
                    </a:cubicBezTo>
                    <a:cubicBezTo>
                      <a:pt x="66242" y="24417"/>
                      <a:pt x="66362" y="24406"/>
                      <a:pt x="66487" y="24387"/>
                    </a:cubicBezTo>
                    <a:cubicBezTo>
                      <a:pt x="66622" y="24703"/>
                      <a:pt x="66699" y="25077"/>
                      <a:pt x="67118" y="25077"/>
                    </a:cubicBezTo>
                    <a:cubicBezTo>
                      <a:pt x="67187" y="25077"/>
                      <a:pt x="67265" y="25066"/>
                      <a:pt x="67355" y="25044"/>
                    </a:cubicBezTo>
                    <a:lnTo>
                      <a:pt x="67355" y="25044"/>
                    </a:lnTo>
                    <a:cubicBezTo>
                      <a:pt x="67328" y="25149"/>
                      <a:pt x="67249" y="25228"/>
                      <a:pt x="67171" y="25281"/>
                    </a:cubicBezTo>
                    <a:cubicBezTo>
                      <a:pt x="67180" y="25280"/>
                      <a:pt x="67189" y="25280"/>
                      <a:pt x="67199" y="25280"/>
                    </a:cubicBezTo>
                    <a:cubicBezTo>
                      <a:pt x="67857" y="25280"/>
                      <a:pt x="68050" y="26058"/>
                      <a:pt x="68572" y="26058"/>
                    </a:cubicBezTo>
                    <a:cubicBezTo>
                      <a:pt x="68656" y="26058"/>
                      <a:pt x="68749" y="26038"/>
                      <a:pt x="68854" y="25991"/>
                    </a:cubicBezTo>
                    <a:lnTo>
                      <a:pt x="68854" y="25991"/>
                    </a:lnTo>
                    <a:cubicBezTo>
                      <a:pt x="68749" y="26254"/>
                      <a:pt x="68643" y="26254"/>
                      <a:pt x="68696" y="26385"/>
                    </a:cubicBezTo>
                    <a:cubicBezTo>
                      <a:pt x="68801" y="26307"/>
                      <a:pt x="68827" y="26149"/>
                      <a:pt x="68906" y="26044"/>
                    </a:cubicBezTo>
                    <a:cubicBezTo>
                      <a:pt x="69038" y="27043"/>
                      <a:pt x="70221" y="26464"/>
                      <a:pt x="70300" y="27569"/>
                    </a:cubicBezTo>
                    <a:cubicBezTo>
                      <a:pt x="70408" y="27461"/>
                      <a:pt x="70484" y="27419"/>
                      <a:pt x="70539" y="27419"/>
                    </a:cubicBezTo>
                    <a:cubicBezTo>
                      <a:pt x="70712" y="27419"/>
                      <a:pt x="70680" y="27837"/>
                      <a:pt x="70800" y="27937"/>
                    </a:cubicBezTo>
                    <a:cubicBezTo>
                      <a:pt x="70851" y="27982"/>
                      <a:pt x="70922" y="27994"/>
                      <a:pt x="70997" y="27994"/>
                    </a:cubicBezTo>
                    <a:cubicBezTo>
                      <a:pt x="71088" y="27994"/>
                      <a:pt x="71186" y="27976"/>
                      <a:pt x="71263" y="27976"/>
                    </a:cubicBezTo>
                    <a:cubicBezTo>
                      <a:pt x="71383" y="27976"/>
                      <a:pt x="71450" y="28021"/>
                      <a:pt x="71352" y="28253"/>
                    </a:cubicBezTo>
                    <a:cubicBezTo>
                      <a:pt x="71461" y="28214"/>
                      <a:pt x="71555" y="28195"/>
                      <a:pt x="71635" y="28195"/>
                    </a:cubicBezTo>
                    <a:cubicBezTo>
                      <a:pt x="71883" y="28195"/>
                      <a:pt x="71984" y="28387"/>
                      <a:pt x="71905" y="28805"/>
                    </a:cubicBezTo>
                    <a:cubicBezTo>
                      <a:pt x="72115" y="28779"/>
                      <a:pt x="72089" y="28463"/>
                      <a:pt x="72299" y="28411"/>
                    </a:cubicBezTo>
                    <a:cubicBezTo>
                      <a:pt x="72319" y="28391"/>
                      <a:pt x="72333" y="28382"/>
                      <a:pt x="72342" y="28382"/>
                    </a:cubicBezTo>
                    <a:cubicBezTo>
                      <a:pt x="72396" y="28382"/>
                      <a:pt x="72280" y="28688"/>
                      <a:pt x="72187" y="28780"/>
                    </a:cubicBezTo>
                    <a:lnTo>
                      <a:pt x="72187" y="28780"/>
                    </a:lnTo>
                    <a:cubicBezTo>
                      <a:pt x="72267" y="28737"/>
                      <a:pt x="72325" y="28721"/>
                      <a:pt x="72369" y="28721"/>
                    </a:cubicBezTo>
                    <a:cubicBezTo>
                      <a:pt x="72516" y="28721"/>
                      <a:pt x="72510" y="28900"/>
                      <a:pt x="72659" y="28900"/>
                    </a:cubicBezTo>
                    <a:cubicBezTo>
                      <a:pt x="72683" y="28900"/>
                      <a:pt x="72712" y="28895"/>
                      <a:pt x="72746" y="28884"/>
                    </a:cubicBezTo>
                    <a:lnTo>
                      <a:pt x="72746" y="28884"/>
                    </a:lnTo>
                    <a:cubicBezTo>
                      <a:pt x="72720" y="29015"/>
                      <a:pt x="72615" y="29121"/>
                      <a:pt x="72509" y="29173"/>
                    </a:cubicBezTo>
                    <a:cubicBezTo>
                      <a:pt x="72615" y="29121"/>
                      <a:pt x="72694" y="29100"/>
                      <a:pt x="72758" y="29100"/>
                    </a:cubicBezTo>
                    <a:cubicBezTo>
                      <a:pt x="72962" y="29100"/>
                      <a:pt x="73001" y="29309"/>
                      <a:pt x="73215" y="29309"/>
                    </a:cubicBezTo>
                    <a:cubicBezTo>
                      <a:pt x="73233" y="29309"/>
                      <a:pt x="73252" y="29308"/>
                      <a:pt x="73272" y="29305"/>
                    </a:cubicBezTo>
                    <a:lnTo>
                      <a:pt x="73272" y="29305"/>
                    </a:lnTo>
                    <a:cubicBezTo>
                      <a:pt x="73093" y="29551"/>
                      <a:pt x="73061" y="29597"/>
                      <a:pt x="73079" y="29597"/>
                    </a:cubicBezTo>
                    <a:cubicBezTo>
                      <a:pt x="73089" y="29597"/>
                      <a:pt x="73116" y="29581"/>
                      <a:pt x="73139" y="29581"/>
                    </a:cubicBezTo>
                    <a:cubicBezTo>
                      <a:pt x="73169" y="29581"/>
                      <a:pt x="73192" y="29607"/>
                      <a:pt x="73167" y="29726"/>
                    </a:cubicBezTo>
                    <a:cubicBezTo>
                      <a:pt x="73301" y="29569"/>
                      <a:pt x="73473" y="29451"/>
                      <a:pt x="73554" y="29451"/>
                    </a:cubicBezTo>
                    <a:cubicBezTo>
                      <a:pt x="73568" y="29451"/>
                      <a:pt x="73580" y="29455"/>
                      <a:pt x="73588" y="29463"/>
                    </a:cubicBezTo>
                    <a:cubicBezTo>
                      <a:pt x="73483" y="29620"/>
                      <a:pt x="73404" y="29752"/>
                      <a:pt x="73351" y="29910"/>
                    </a:cubicBezTo>
                    <a:cubicBezTo>
                      <a:pt x="73458" y="29823"/>
                      <a:pt x="73531" y="29789"/>
                      <a:pt x="73584" y="29789"/>
                    </a:cubicBezTo>
                    <a:cubicBezTo>
                      <a:pt x="73753" y="29789"/>
                      <a:pt x="73713" y="30138"/>
                      <a:pt x="73960" y="30138"/>
                    </a:cubicBezTo>
                    <a:cubicBezTo>
                      <a:pt x="74029" y="30138"/>
                      <a:pt x="74120" y="30110"/>
                      <a:pt x="74245" y="30041"/>
                    </a:cubicBezTo>
                    <a:lnTo>
                      <a:pt x="74245" y="30041"/>
                    </a:lnTo>
                    <a:cubicBezTo>
                      <a:pt x="74193" y="30173"/>
                      <a:pt x="74087" y="30330"/>
                      <a:pt x="73956" y="30436"/>
                    </a:cubicBezTo>
                    <a:cubicBezTo>
                      <a:pt x="74308" y="30502"/>
                      <a:pt x="74734" y="31029"/>
                      <a:pt x="75080" y="31029"/>
                    </a:cubicBezTo>
                    <a:cubicBezTo>
                      <a:pt x="75147" y="31029"/>
                      <a:pt x="75211" y="31009"/>
                      <a:pt x="75271" y="30962"/>
                    </a:cubicBezTo>
                    <a:cubicBezTo>
                      <a:pt x="75409" y="31001"/>
                      <a:pt x="75310" y="31368"/>
                      <a:pt x="75498" y="31368"/>
                    </a:cubicBezTo>
                    <a:cubicBezTo>
                      <a:pt x="75560" y="31368"/>
                      <a:pt x="75654" y="31329"/>
                      <a:pt x="75797" y="31225"/>
                    </a:cubicBezTo>
                    <a:lnTo>
                      <a:pt x="75797" y="31225"/>
                    </a:lnTo>
                    <a:cubicBezTo>
                      <a:pt x="75679" y="31578"/>
                      <a:pt x="75693" y="31901"/>
                      <a:pt x="75861" y="31901"/>
                    </a:cubicBezTo>
                    <a:cubicBezTo>
                      <a:pt x="75918" y="31901"/>
                      <a:pt x="75993" y="31864"/>
                      <a:pt x="76086" y="31777"/>
                    </a:cubicBezTo>
                    <a:cubicBezTo>
                      <a:pt x="76270" y="32066"/>
                      <a:pt x="76507" y="32303"/>
                      <a:pt x="76770" y="32540"/>
                    </a:cubicBezTo>
                    <a:cubicBezTo>
                      <a:pt x="76770" y="30357"/>
                      <a:pt x="76796" y="28174"/>
                      <a:pt x="76849" y="26017"/>
                    </a:cubicBezTo>
                    <a:cubicBezTo>
                      <a:pt x="76655" y="26017"/>
                      <a:pt x="76708" y="25734"/>
                      <a:pt x="76531" y="25734"/>
                    </a:cubicBezTo>
                    <a:cubicBezTo>
                      <a:pt x="76492" y="25734"/>
                      <a:pt x="76442" y="25747"/>
                      <a:pt x="76376" y="25781"/>
                    </a:cubicBezTo>
                    <a:cubicBezTo>
                      <a:pt x="76191" y="25070"/>
                      <a:pt x="75639" y="24834"/>
                      <a:pt x="75034" y="24650"/>
                    </a:cubicBezTo>
                    <a:cubicBezTo>
                      <a:pt x="74587" y="24150"/>
                      <a:pt x="74061" y="23755"/>
                      <a:pt x="73483" y="23440"/>
                    </a:cubicBezTo>
                    <a:cubicBezTo>
                      <a:pt x="72904" y="23124"/>
                      <a:pt x="72404" y="22703"/>
                      <a:pt x="71957" y="22230"/>
                    </a:cubicBezTo>
                    <a:lnTo>
                      <a:pt x="71642" y="22414"/>
                    </a:lnTo>
                    <a:cubicBezTo>
                      <a:pt x="71630" y="22420"/>
                      <a:pt x="71622" y="22422"/>
                      <a:pt x="71616" y="22422"/>
                    </a:cubicBezTo>
                    <a:cubicBezTo>
                      <a:pt x="71570" y="22422"/>
                      <a:pt x="71706" y="22248"/>
                      <a:pt x="71799" y="22177"/>
                    </a:cubicBezTo>
                    <a:cubicBezTo>
                      <a:pt x="71089" y="21941"/>
                      <a:pt x="70747" y="21573"/>
                      <a:pt x="70011" y="21362"/>
                    </a:cubicBezTo>
                    <a:cubicBezTo>
                      <a:pt x="70064" y="21231"/>
                      <a:pt x="70116" y="21099"/>
                      <a:pt x="70169" y="20968"/>
                    </a:cubicBezTo>
                    <a:cubicBezTo>
                      <a:pt x="70163" y="20965"/>
                      <a:pt x="70156" y="20964"/>
                      <a:pt x="70149" y="20964"/>
                    </a:cubicBezTo>
                    <a:cubicBezTo>
                      <a:pt x="70046" y="20964"/>
                      <a:pt x="69858" y="21216"/>
                      <a:pt x="69789" y="21216"/>
                    </a:cubicBezTo>
                    <a:cubicBezTo>
                      <a:pt x="69762" y="21216"/>
                      <a:pt x="69753" y="21178"/>
                      <a:pt x="69774" y="21073"/>
                    </a:cubicBezTo>
                    <a:cubicBezTo>
                      <a:pt x="69853" y="20915"/>
                      <a:pt x="69853" y="21047"/>
                      <a:pt x="70011" y="20915"/>
                    </a:cubicBezTo>
                    <a:cubicBezTo>
                      <a:pt x="70011" y="20854"/>
                      <a:pt x="69977" y="20816"/>
                      <a:pt x="69925" y="20816"/>
                    </a:cubicBezTo>
                    <a:cubicBezTo>
                      <a:pt x="69865" y="20816"/>
                      <a:pt x="69780" y="20867"/>
                      <a:pt x="69695" y="20994"/>
                    </a:cubicBezTo>
                    <a:cubicBezTo>
                      <a:pt x="69196" y="20547"/>
                      <a:pt x="68696" y="20152"/>
                      <a:pt x="68196" y="19784"/>
                    </a:cubicBezTo>
                    <a:lnTo>
                      <a:pt x="67407" y="19206"/>
                    </a:lnTo>
                    <a:cubicBezTo>
                      <a:pt x="67144" y="19021"/>
                      <a:pt x="66881" y="18837"/>
                      <a:pt x="66618" y="18653"/>
                    </a:cubicBezTo>
                    <a:cubicBezTo>
                      <a:pt x="65566" y="17943"/>
                      <a:pt x="64462" y="17312"/>
                      <a:pt x="63331" y="16654"/>
                    </a:cubicBezTo>
                    <a:cubicBezTo>
                      <a:pt x="62226" y="16023"/>
                      <a:pt x="61095" y="15392"/>
                      <a:pt x="59991" y="14735"/>
                    </a:cubicBezTo>
                    <a:cubicBezTo>
                      <a:pt x="58886" y="14051"/>
                      <a:pt x="57781" y="13367"/>
                      <a:pt x="56729" y="12631"/>
                    </a:cubicBezTo>
                    <a:lnTo>
                      <a:pt x="56466" y="12762"/>
                    </a:lnTo>
                    <a:cubicBezTo>
                      <a:pt x="56151" y="12078"/>
                      <a:pt x="54994" y="12289"/>
                      <a:pt x="54862" y="11394"/>
                    </a:cubicBezTo>
                    <a:cubicBezTo>
                      <a:pt x="54761" y="11394"/>
                      <a:pt x="54511" y="11555"/>
                      <a:pt x="54445" y="11555"/>
                    </a:cubicBezTo>
                    <a:cubicBezTo>
                      <a:pt x="54408" y="11555"/>
                      <a:pt x="54430" y="11504"/>
                      <a:pt x="54573" y="11342"/>
                    </a:cubicBezTo>
                    <a:lnTo>
                      <a:pt x="54573" y="11342"/>
                    </a:lnTo>
                    <a:cubicBezTo>
                      <a:pt x="54490" y="11383"/>
                      <a:pt x="54399" y="11406"/>
                      <a:pt x="54317" y="11406"/>
                    </a:cubicBezTo>
                    <a:cubicBezTo>
                      <a:pt x="54139" y="11406"/>
                      <a:pt x="54001" y="11297"/>
                      <a:pt x="54073" y="11026"/>
                    </a:cubicBezTo>
                    <a:lnTo>
                      <a:pt x="54073" y="11026"/>
                    </a:lnTo>
                    <a:lnTo>
                      <a:pt x="53731" y="11210"/>
                    </a:lnTo>
                    <a:cubicBezTo>
                      <a:pt x="53619" y="11053"/>
                      <a:pt x="53545" y="10820"/>
                      <a:pt x="53248" y="10820"/>
                    </a:cubicBezTo>
                    <a:cubicBezTo>
                      <a:pt x="53197" y="10820"/>
                      <a:pt x="53139" y="10827"/>
                      <a:pt x="53074" y="10842"/>
                    </a:cubicBezTo>
                    <a:cubicBezTo>
                      <a:pt x="52811" y="10264"/>
                      <a:pt x="52258" y="10001"/>
                      <a:pt x="51732" y="9711"/>
                    </a:cubicBezTo>
                    <a:cubicBezTo>
                      <a:pt x="51206" y="9396"/>
                      <a:pt x="50733" y="9054"/>
                      <a:pt x="50654" y="8291"/>
                    </a:cubicBezTo>
                    <a:lnTo>
                      <a:pt x="50312" y="8449"/>
                    </a:lnTo>
                    <a:cubicBezTo>
                      <a:pt x="50436" y="8129"/>
                      <a:pt x="50321" y="7966"/>
                      <a:pt x="50120" y="7966"/>
                    </a:cubicBezTo>
                    <a:cubicBezTo>
                      <a:pt x="50023" y="7966"/>
                      <a:pt x="49906" y="8004"/>
                      <a:pt x="49786" y="8081"/>
                    </a:cubicBezTo>
                    <a:cubicBezTo>
                      <a:pt x="49865" y="7923"/>
                      <a:pt x="49997" y="7818"/>
                      <a:pt x="50075" y="7660"/>
                    </a:cubicBezTo>
                    <a:lnTo>
                      <a:pt x="50075" y="7660"/>
                    </a:lnTo>
                    <a:cubicBezTo>
                      <a:pt x="49883" y="7818"/>
                      <a:pt x="49780" y="7876"/>
                      <a:pt x="49733" y="7876"/>
                    </a:cubicBezTo>
                    <a:cubicBezTo>
                      <a:pt x="49637" y="7876"/>
                      <a:pt x="49760" y="7642"/>
                      <a:pt x="49812" y="7502"/>
                    </a:cubicBezTo>
                    <a:lnTo>
                      <a:pt x="49812" y="7502"/>
                    </a:lnTo>
                    <a:cubicBezTo>
                      <a:pt x="49683" y="7545"/>
                      <a:pt x="49573" y="7564"/>
                      <a:pt x="49478" y="7564"/>
                    </a:cubicBezTo>
                    <a:cubicBezTo>
                      <a:pt x="49111" y="7564"/>
                      <a:pt x="48964" y="7285"/>
                      <a:pt x="48734" y="7055"/>
                    </a:cubicBezTo>
                    <a:cubicBezTo>
                      <a:pt x="48813" y="6897"/>
                      <a:pt x="48945" y="6766"/>
                      <a:pt x="49076" y="6687"/>
                    </a:cubicBezTo>
                    <a:cubicBezTo>
                      <a:pt x="49076" y="6672"/>
                      <a:pt x="49069" y="6666"/>
                      <a:pt x="49057" y="6666"/>
                    </a:cubicBezTo>
                    <a:cubicBezTo>
                      <a:pt x="48994" y="6666"/>
                      <a:pt x="48789" y="6838"/>
                      <a:pt x="48706" y="6838"/>
                    </a:cubicBezTo>
                    <a:cubicBezTo>
                      <a:pt x="48664" y="6838"/>
                      <a:pt x="48653" y="6794"/>
                      <a:pt x="48708" y="6660"/>
                    </a:cubicBezTo>
                    <a:lnTo>
                      <a:pt x="48708" y="6660"/>
                    </a:lnTo>
                    <a:cubicBezTo>
                      <a:pt x="48603" y="6713"/>
                      <a:pt x="48576" y="6818"/>
                      <a:pt x="48524" y="6897"/>
                    </a:cubicBezTo>
                    <a:cubicBezTo>
                      <a:pt x="48507" y="6901"/>
                      <a:pt x="48493" y="6903"/>
                      <a:pt x="48481" y="6903"/>
                    </a:cubicBezTo>
                    <a:cubicBezTo>
                      <a:pt x="48385" y="6903"/>
                      <a:pt x="48428" y="6782"/>
                      <a:pt x="48341" y="6782"/>
                    </a:cubicBezTo>
                    <a:cubicBezTo>
                      <a:pt x="48302" y="6782"/>
                      <a:pt x="48239" y="6805"/>
                      <a:pt x="48129" y="6871"/>
                    </a:cubicBezTo>
                    <a:cubicBezTo>
                      <a:pt x="48182" y="6739"/>
                      <a:pt x="48287" y="6634"/>
                      <a:pt x="48392" y="6582"/>
                    </a:cubicBezTo>
                    <a:lnTo>
                      <a:pt x="48392" y="6582"/>
                    </a:lnTo>
                    <a:cubicBezTo>
                      <a:pt x="48262" y="6639"/>
                      <a:pt x="48093" y="6681"/>
                      <a:pt x="47949" y="6681"/>
                    </a:cubicBezTo>
                    <a:cubicBezTo>
                      <a:pt x="47831" y="6681"/>
                      <a:pt x="47730" y="6653"/>
                      <a:pt x="47682" y="6582"/>
                    </a:cubicBezTo>
                    <a:cubicBezTo>
                      <a:pt x="47815" y="6401"/>
                      <a:pt x="47881" y="6364"/>
                      <a:pt x="47939" y="6364"/>
                    </a:cubicBezTo>
                    <a:cubicBezTo>
                      <a:pt x="47980" y="6364"/>
                      <a:pt x="48017" y="6382"/>
                      <a:pt x="48070" y="6382"/>
                    </a:cubicBezTo>
                    <a:cubicBezTo>
                      <a:pt x="48107" y="6382"/>
                      <a:pt x="48150" y="6374"/>
                      <a:pt x="48208" y="6345"/>
                    </a:cubicBezTo>
                    <a:cubicBezTo>
                      <a:pt x="47682" y="6345"/>
                      <a:pt x="47182" y="6319"/>
                      <a:pt x="46683" y="6240"/>
                    </a:cubicBezTo>
                    <a:lnTo>
                      <a:pt x="46919" y="5766"/>
                    </a:lnTo>
                    <a:cubicBezTo>
                      <a:pt x="47005" y="5694"/>
                      <a:pt x="47033" y="5664"/>
                      <a:pt x="47027" y="5664"/>
                    </a:cubicBezTo>
                    <a:lnTo>
                      <a:pt x="47027" y="5664"/>
                    </a:lnTo>
                    <a:cubicBezTo>
                      <a:pt x="47008" y="5664"/>
                      <a:pt x="46683" y="5931"/>
                      <a:pt x="46683" y="6108"/>
                    </a:cubicBezTo>
                    <a:cubicBezTo>
                      <a:pt x="46523" y="6183"/>
                      <a:pt x="46413" y="6205"/>
                      <a:pt x="46320" y="6205"/>
                    </a:cubicBezTo>
                    <a:cubicBezTo>
                      <a:pt x="46199" y="6205"/>
                      <a:pt x="46106" y="6168"/>
                      <a:pt x="45967" y="6168"/>
                    </a:cubicBezTo>
                    <a:cubicBezTo>
                      <a:pt x="45915" y="6168"/>
                      <a:pt x="45857" y="6173"/>
                      <a:pt x="45789" y="6187"/>
                    </a:cubicBezTo>
                    <a:cubicBezTo>
                      <a:pt x="46052" y="5845"/>
                      <a:pt x="45789" y="5819"/>
                      <a:pt x="46104" y="5687"/>
                    </a:cubicBezTo>
                    <a:cubicBezTo>
                      <a:pt x="46114" y="5648"/>
                      <a:pt x="46105" y="5634"/>
                      <a:pt x="46085" y="5634"/>
                    </a:cubicBezTo>
                    <a:cubicBezTo>
                      <a:pt x="46039" y="5634"/>
                      <a:pt x="45936" y="5706"/>
                      <a:pt x="45881" y="5706"/>
                    </a:cubicBezTo>
                    <a:cubicBezTo>
                      <a:pt x="45831" y="5706"/>
                      <a:pt x="45819" y="5648"/>
                      <a:pt x="45920" y="5424"/>
                    </a:cubicBezTo>
                    <a:lnTo>
                      <a:pt x="45920" y="5424"/>
                    </a:lnTo>
                    <a:cubicBezTo>
                      <a:pt x="45526" y="5582"/>
                      <a:pt x="45762" y="5687"/>
                      <a:pt x="45736" y="5793"/>
                    </a:cubicBezTo>
                    <a:cubicBezTo>
                      <a:pt x="45647" y="5824"/>
                      <a:pt x="45578" y="5836"/>
                      <a:pt x="45522" y="5836"/>
                    </a:cubicBezTo>
                    <a:cubicBezTo>
                      <a:pt x="45319" y="5836"/>
                      <a:pt x="45296" y="5672"/>
                      <a:pt x="45104" y="5672"/>
                    </a:cubicBezTo>
                    <a:cubicBezTo>
                      <a:pt x="45040" y="5672"/>
                      <a:pt x="44957" y="5691"/>
                      <a:pt x="44842" y="5740"/>
                    </a:cubicBezTo>
                    <a:cubicBezTo>
                      <a:pt x="44921" y="5635"/>
                      <a:pt x="45026" y="5556"/>
                      <a:pt x="45131" y="5503"/>
                    </a:cubicBezTo>
                    <a:cubicBezTo>
                      <a:pt x="45184" y="5398"/>
                      <a:pt x="44921" y="5556"/>
                      <a:pt x="45157" y="5214"/>
                    </a:cubicBezTo>
                    <a:lnTo>
                      <a:pt x="45157" y="5214"/>
                    </a:lnTo>
                    <a:cubicBezTo>
                      <a:pt x="45015" y="5404"/>
                      <a:pt x="44958" y="5438"/>
                      <a:pt x="44902" y="5438"/>
                    </a:cubicBezTo>
                    <a:cubicBezTo>
                      <a:pt x="44871" y="5438"/>
                      <a:pt x="44840" y="5427"/>
                      <a:pt x="44793" y="5427"/>
                    </a:cubicBezTo>
                    <a:cubicBezTo>
                      <a:pt x="44740" y="5427"/>
                      <a:pt x="44668" y="5442"/>
                      <a:pt x="44552" y="5503"/>
                    </a:cubicBezTo>
                    <a:cubicBezTo>
                      <a:pt x="44684" y="4583"/>
                      <a:pt x="42843" y="5556"/>
                      <a:pt x="43264" y="4425"/>
                    </a:cubicBezTo>
                    <a:lnTo>
                      <a:pt x="43264" y="4425"/>
                    </a:lnTo>
                    <a:cubicBezTo>
                      <a:pt x="42975" y="4658"/>
                      <a:pt x="42785" y="4727"/>
                      <a:pt x="42641" y="4727"/>
                    </a:cubicBezTo>
                    <a:cubicBezTo>
                      <a:pt x="42445" y="4727"/>
                      <a:pt x="42337" y="4598"/>
                      <a:pt x="42185" y="4583"/>
                    </a:cubicBezTo>
                    <a:cubicBezTo>
                      <a:pt x="42321" y="4456"/>
                      <a:pt x="42403" y="4415"/>
                      <a:pt x="42461" y="4415"/>
                    </a:cubicBezTo>
                    <a:cubicBezTo>
                      <a:pt x="42566" y="4415"/>
                      <a:pt x="42594" y="4544"/>
                      <a:pt x="42711" y="4544"/>
                    </a:cubicBezTo>
                    <a:cubicBezTo>
                      <a:pt x="42746" y="4544"/>
                      <a:pt x="42789" y="4533"/>
                      <a:pt x="42843" y="4504"/>
                    </a:cubicBezTo>
                    <a:cubicBezTo>
                      <a:pt x="42948" y="4320"/>
                      <a:pt x="42843" y="4346"/>
                      <a:pt x="42948" y="4162"/>
                    </a:cubicBezTo>
                    <a:cubicBezTo>
                      <a:pt x="43264" y="4109"/>
                      <a:pt x="43790" y="3873"/>
                      <a:pt x="44053" y="3873"/>
                    </a:cubicBezTo>
                    <a:cubicBezTo>
                      <a:pt x="43691" y="4208"/>
                      <a:pt x="43761" y="4297"/>
                      <a:pt x="43944" y="4297"/>
                    </a:cubicBezTo>
                    <a:cubicBezTo>
                      <a:pt x="44134" y="4297"/>
                      <a:pt x="44446" y="4202"/>
                      <a:pt x="44526" y="4188"/>
                    </a:cubicBezTo>
                    <a:cubicBezTo>
                      <a:pt x="44579" y="3787"/>
                      <a:pt x="44318" y="3559"/>
                      <a:pt x="43883" y="3559"/>
                    </a:cubicBezTo>
                    <a:cubicBezTo>
                      <a:pt x="43663" y="3559"/>
                      <a:pt x="43398" y="3617"/>
                      <a:pt x="43106" y="3741"/>
                    </a:cubicBezTo>
                    <a:cubicBezTo>
                      <a:pt x="43211" y="3610"/>
                      <a:pt x="43369" y="3557"/>
                      <a:pt x="43527" y="3478"/>
                    </a:cubicBezTo>
                    <a:cubicBezTo>
                      <a:pt x="43404" y="3451"/>
                      <a:pt x="43266" y="3359"/>
                      <a:pt x="43078" y="3359"/>
                    </a:cubicBezTo>
                    <a:cubicBezTo>
                      <a:pt x="42904" y="3359"/>
                      <a:pt x="42686" y="3437"/>
                      <a:pt x="42396" y="3715"/>
                    </a:cubicBezTo>
                    <a:cubicBezTo>
                      <a:pt x="42382" y="3718"/>
                      <a:pt x="42371" y="3720"/>
                      <a:pt x="42362" y="3720"/>
                    </a:cubicBezTo>
                    <a:cubicBezTo>
                      <a:pt x="42239" y="3720"/>
                      <a:pt x="42608" y="3391"/>
                      <a:pt x="42633" y="3268"/>
                    </a:cubicBezTo>
                    <a:lnTo>
                      <a:pt x="42633" y="3268"/>
                    </a:lnTo>
                    <a:cubicBezTo>
                      <a:pt x="41949" y="3426"/>
                      <a:pt x="41791" y="3268"/>
                      <a:pt x="41002" y="3452"/>
                    </a:cubicBezTo>
                    <a:cubicBezTo>
                      <a:pt x="40755" y="3186"/>
                      <a:pt x="40507" y="2933"/>
                      <a:pt x="39992" y="2933"/>
                    </a:cubicBezTo>
                    <a:cubicBezTo>
                      <a:pt x="39794" y="2933"/>
                      <a:pt x="39557" y="2970"/>
                      <a:pt x="39266" y="3057"/>
                    </a:cubicBezTo>
                    <a:cubicBezTo>
                      <a:pt x="39225" y="2906"/>
                      <a:pt x="39026" y="2827"/>
                      <a:pt x="38762" y="2827"/>
                    </a:cubicBezTo>
                    <a:cubicBezTo>
                      <a:pt x="38521" y="2827"/>
                      <a:pt x="38227" y="2893"/>
                      <a:pt x="37951" y="3031"/>
                    </a:cubicBezTo>
                    <a:cubicBezTo>
                      <a:pt x="37820" y="2295"/>
                      <a:pt x="35321" y="3189"/>
                      <a:pt x="35768" y="1611"/>
                    </a:cubicBezTo>
                    <a:lnTo>
                      <a:pt x="35768" y="1611"/>
                    </a:lnTo>
                    <a:cubicBezTo>
                      <a:pt x="35032" y="2610"/>
                      <a:pt x="34953" y="1742"/>
                      <a:pt x="34190" y="2531"/>
                    </a:cubicBezTo>
                    <a:cubicBezTo>
                      <a:pt x="34182" y="2500"/>
                      <a:pt x="34155" y="2488"/>
                      <a:pt x="34115" y="2488"/>
                    </a:cubicBezTo>
                    <a:cubicBezTo>
                      <a:pt x="33979" y="2488"/>
                      <a:pt x="33699" y="2629"/>
                      <a:pt x="33571" y="2629"/>
                    </a:cubicBezTo>
                    <a:cubicBezTo>
                      <a:pt x="33484" y="2629"/>
                      <a:pt x="33467" y="2564"/>
                      <a:pt x="33612" y="2347"/>
                    </a:cubicBezTo>
                    <a:lnTo>
                      <a:pt x="33612" y="2347"/>
                    </a:lnTo>
                    <a:cubicBezTo>
                      <a:pt x="33393" y="2388"/>
                      <a:pt x="33197" y="2409"/>
                      <a:pt x="33022" y="2409"/>
                    </a:cubicBezTo>
                    <a:cubicBezTo>
                      <a:pt x="32189" y="2409"/>
                      <a:pt x="31860" y="1941"/>
                      <a:pt x="32034" y="1006"/>
                    </a:cubicBezTo>
                    <a:lnTo>
                      <a:pt x="32034" y="1006"/>
                    </a:lnTo>
                    <a:cubicBezTo>
                      <a:pt x="31744" y="1111"/>
                      <a:pt x="31481" y="1322"/>
                      <a:pt x="31245" y="1532"/>
                    </a:cubicBezTo>
                    <a:cubicBezTo>
                      <a:pt x="31087" y="1532"/>
                      <a:pt x="31139" y="1348"/>
                      <a:pt x="31350" y="1006"/>
                    </a:cubicBezTo>
                    <a:lnTo>
                      <a:pt x="31350" y="1006"/>
                    </a:lnTo>
                    <a:cubicBezTo>
                      <a:pt x="31221" y="1083"/>
                      <a:pt x="31142" y="1110"/>
                      <a:pt x="31092" y="1110"/>
                    </a:cubicBezTo>
                    <a:cubicBezTo>
                      <a:pt x="30990" y="1110"/>
                      <a:pt x="31008" y="997"/>
                      <a:pt x="30955" y="980"/>
                    </a:cubicBezTo>
                    <a:cubicBezTo>
                      <a:pt x="30535" y="1295"/>
                      <a:pt x="30535" y="1190"/>
                      <a:pt x="30140" y="1453"/>
                    </a:cubicBezTo>
                    <a:cubicBezTo>
                      <a:pt x="30079" y="1545"/>
                      <a:pt x="30097" y="1565"/>
                      <a:pt x="30136" y="1565"/>
                    </a:cubicBezTo>
                    <a:cubicBezTo>
                      <a:pt x="30167" y="1565"/>
                      <a:pt x="30212" y="1552"/>
                      <a:pt x="30240" y="1552"/>
                    </a:cubicBezTo>
                    <a:cubicBezTo>
                      <a:pt x="30266" y="1552"/>
                      <a:pt x="30276" y="1564"/>
                      <a:pt x="30245" y="1611"/>
                    </a:cubicBezTo>
                    <a:cubicBezTo>
                      <a:pt x="30166" y="1624"/>
                      <a:pt x="30089" y="1631"/>
                      <a:pt x="30017" y="1631"/>
                    </a:cubicBezTo>
                    <a:cubicBezTo>
                      <a:pt x="29374" y="1631"/>
                      <a:pt x="29044" y="1110"/>
                      <a:pt x="29351" y="164"/>
                    </a:cubicBezTo>
                    <a:lnTo>
                      <a:pt x="29351" y="164"/>
                    </a:lnTo>
                    <a:cubicBezTo>
                      <a:pt x="29053" y="391"/>
                      <a:pt x="28847" y="488"/>
                      <a:pt x="28717" y="488"/>
                    </a:cubicBezTo>
                    <a:cubicBezTo>
                      <a:pt x="28605" y="488"/>
                      <a:pt x="28548" y="417"/>
                      <a:pt x="28536" y="296"/>
                    </a:cubicBezTo>
                    <a:cubicBezTo>
                      <a:pt x="27389" y="869"/>
                      <a:pt x="26522" y="1043"/>
                      <a:pt x="25830" y="1043"/>
                    </a:cubicBezTo>
                    <a:cubicBezTo>
                      <a:pt x="25729" y="1043"/>
                      <a:pt x="25632" y="1039"/>
                      <a:pt x="25538" y="1032"/>
                    </a:cubicBezTo>
                    <a:lnTo>
                      <a:pt x="25879" y="480"/>
                    </a:lnTo>
                    <a:lnTo>
                      <a:pt x="25879" y="480"/>
                    </a:lnTo>
                    <a:cubicBezTo>
                      <a:pt x="25707" y="663"/>
                      <a:pt x="25583" y="709"/>
                      <a:pt x="25474" y="709"/>
                    </a:cubicBezTo>
                    <a:cubicBezTo>
                      <a:pt x="25361" y="709"/>
                      <a:pt x="25263" y="660"/>
                      <a:pt x="25143" y="660"/>
                    </a:cubicBezTo>
                    <a:cubicBezTo>
                      <a:pt x="25095" y="660"/>
                      <a:pt x="25043" y="668"/>
                      <a:pt x="24985" y="690"/>
                    </a:cubicBezTo>
                    <a:cubicBezTo>
                      <a:pt x="25064" y="585"/>
                      <a:pt x="25169" y="506"/>
                      <a:pt x="25275" y="427"/>
                    </a:cubicBezTo>
                    <a:cubicBezTo>
                      <a:pt x="24929" y="324"/>
                      <a:pt x="24640" y="186"/>
                      <a:pt x="24228" y="186"/>
                    </a:cubicBezTo>
                    <a:cubicBezTo>
                      <a:pt x="24014" y="186"/>
                      <a:pt x="23766" y="223"/>
                      <a:pt x="23460" y="322"/>
                    </a:cubicBezTo>
                    <a:cubicBezTo>
                      <a:pt x="23072" y="107"/>
                      <a:pt x="22645" y="1"/>
                      <a:pt x="22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38" name="Google Shape;838;p33"/>
              <p:cNvSpPr/>
              <p:nvPr/>
            </p:nvSpPr>
            <p:spPr>
              <a:xfrm rot="7951730">
                <a:off x="3623035" y="-155034"/>
                <a:ext cx="2032269" cy="2020968"/>
              </a:xfrm>
              <a:custGeom>
                <a:avLst/>
                <a:gdLst/>
                <a:ahLst/>
                <a:cxnLst/>
                <a:rect l="l" t="t" r="r" b="b"/>
                <a:pathLst>
                  <a:path w="66356" h="65987" extrusionOk="0">
                    <a:moveTo>
                      <a:pt x="41932" y="4691"/>
                    </a:moveTo>
                    <a:cubicBezTo>
                      <a:pt x="41969" y="4691"/>
                      <a:pt x="42036" y="4722"/>
                      <a:pt x="42160" y="4813"/>
                    </a:cubicBezTo>
                    <a:cubicBezTo>
                      <a:pt x="42248" y="4945"/>
                      <a:pt x="42205" y="5036"/>
                      <a:pt x="42109" y="5036"/>
                    </a:cubicBezTo>
                    <a:cubicBezTo>
                      <a:pt x="42033" y="5036"/>
                      <a:pt x="41923" y="4979"/>
                      <a:pt x="41818" y="4839"/>
                    </a:cubicBezTo>
                    <a:cubicBezTo>
                      <a:pt x="41908" y="4839"/>
                      <a:pt x="41850" y="4691"/>
                      <a:pt x="41932" y="4691"/>
                    </a:cubicBezTo>
                    <a:close/>
                    <a:moveTo>
                      <a:pt x="38408" y="7730"/>
                    </a:moveTo>
                    <a:cubicBezTo>
                      <a:pt x="38413" y="7730"/>
                      <a:pt x="38418" y="7731"/>
                      <a:pt x="38425" y="7732"/>
                    </a:cubicBezTo>
                    <a:cubicBezTo>
                      <a:pt x="38470" y="7813"/>
                      <a:pt x="38497" y="7833"/>
                      <a:pt x="38523" y="7833"/>
                    </a:cubicBezTo>
                    <a:cubicBezTo>
                      <a:pt x="38547" y="7833"/>
                      <a:pt x="38570" y="7816"/>
                      <a:pt x="38607" y="7816"/>
                    </a:cubicBezTo>
                    <a:cubicBezTo>
                      <a:pt x="38648" y="7816"/>
                      <a:pt x="38704" y="7836"/>
                      <a:pt x="38794" y="7917"/>
                    </a:cubicBezTo>
                    <a:cubicBezTo>
                      <a:pt x="38874" y="8031"/>
                      <a:pt x="38844" y="8081"/>
                      <a:pt x="38772" y="8081"/>
                    </a:cubicBezTo>
                    <a:cubicBezTo>
                      <a:pt x="38679" y="8081"/>
                      <a:pt x="38514" y="7997"/>
                      <a:pt x="38425" y="7864"/>
                    </a:cubicBezTo>
                    <a:lnTo>
                      <a:pt x="38425" y="7864"/>
                    </a:lnTo>
                    <a:cubicBezTo>
                      <a:pt x="38448" y="7875"/>
                      <a:pt x="38462" y="7880"/>
                      <a:pt x="38468" y="7880"/>
                    </a:cubicBezTo>
                    <a:cubicBezTo>
                      <a:pt x="38506" y="7880"/>
                      <a:pt x="38336" y="7730"/>
                      <a:pt x="38408" y="7730"/>
                    </a:cubicBezTo>
                    <a:close/>
                    <a:moveTo>
                      <a:pt x="36139" y="9711"/>
                    </a:moveTo>
                    <a:cubicBezTo>
                      <a:pt x="36167" y="9711"/>
                      <a:pt x="36201" y="9717"/>
                      <a:pt x="36242" y="9731"/>
                    </a:cubicBezTo>
                    <a:cubicBezTo>
                      <a:pt x="36663" y="10257"/>
                      <a:pt x="36427" y="10336"/>
                      <a:pt x="36216" y="10362"/>
                    </a:cubicBezTo>
                    <a:cubicBezTo>
                      <a:pt x="36056" y="9997"/>
                      <a:pt x="35956" y="9711"/>
                      <a:pt x="36139" y="9711"/>
                    </a:cubicBezTo>
                    <a:close/>
                    <a:moveTo>
                      <a:pt x="37820" y="10047"/>
                    </a:moveTo>
                    <a:lnTo>
                      <a:pt x="37820" y="10047"/>
                    </a:lnTo>
                    <a:cubicBezTo>
                      <a:pt x="37952" y="10152"/>
                      <a:pt x="38083" y="10257"/>
                      <a:pt x="38241" y="10336"/>
                    </a:cubicBezTo>
                    <a:cubicBezTo>
                      <a:pt x="38336" y="10584"/>
                      <a:pt x="38376" y="10762"/>
                      <a:pt x="38222" y="10762"/>
                    </a:cubicBezTo>
                    <a:cubicBezTo>
                      <a:pt x="38163" y="10762"/>
                      <a:pt x="38075" y="10736"/>
                      <a:pt x="37952" y="10678"/>
                    </a:cubicBezTo>
                    <a:cubicBezTo>
                      <a:pt x="38057" y="10468"/>
                      <a:pt x="38005" y="10205"/>
                      <a:pt x="37820" y="10047"/>
                    </a:cubicBezTo>
                    <a:close/>
                    <a:moveTo>
                      <a:pt x="35801" y="10621"/>
                    </a:moveTo>
                    <a:cubicBezTo>
                      <a:pt x="35878" y="10621"/>
                      <a:pt x="35986" y="10674"/>
                      <a:pt x="36111" y="10810"/>
                    </a:cubicBezTo>
                    <a:cubicBezTo>
                      <a:pt x="36084" y="10800"/>
                      <a:pt x="36062" y="10797"/>
                      <a:pt x="36045" y="10797"/>
                    </a:cubicBezTo>
                    <a:cubicBezTo>
                      <a:pt x="35941" y="10797"/>
                      <a:pt x="35982" y="10933"/>
                      <a:pt x="35869" y="10933"/>
                    </a:cubicBezTo>
                    <a:cubicBezTo>
                      <a:pt x="35835" y="10933"/>
                      <a:pt x="35787" y="10921"/>
                      <a:pt x="35716" y="10888"/>
                    </a:cubicBezTo>
                    <a:cubicBezTo>
                      <a:pt x="35637" y="10745"/>
                      <a:pt x="35682" y="10621"/>
                      <a:pt x="35801" y="10621"/>
                    </a:cubicBezTo>
                    <a:close/>
                    <a:moveTo>
                      <a:pt x="36900" y="10547"/>
                    </a:moveTo>
                    <a:lnTo>
                      <a:pt x="36900" y="10547"/>
                    </a:lnTo>
                    <a:cubicBezTo>
                      <a:pt x="37064" y="10944"/>
                      <a:pt x="36936" y="11051"/>
                      <a:pt x="36702" y="11051"/>
                    </a:cubicBezTo>
                    <a:cubicBezTo>
                      <a:pt x="36673" y="11051"/>
                      <a:pt x="36642" y="11049"/>
                      <a:pt x="36611" y="11046"/>
                    </a:cubicBezTo>
                    <a:cubicBezTo>
                      <a:pt x="36453" y="10599"/>
                      <a:pt x="36900" y="10783"/>
                      <a:pt x="36900" y="10547"/>
                    </a:cubicBezTo>
                    <a:close/>
                    <a:moveTo>
                      <a:pt x="35110" y="10557"/>
                    </a:moveTo>
                    <a:cubicBezTo>
                      <a:pt x="35131" y="10557"/>
                      <a:pt x="35158" y="10562"/>
                      <a:pt x="35190" y="10573"/>
                    </a:cubicBezTo>
                    <a:cubicBezTo>
                      <a:pt x="35453" y="10967"/>
                      <a:pt x="35138" y="10783"/>
                      <a:pt x="35112" y="10915"/>
                    </a:cubicBezTo>
                    <a:cubicBezTo>
                      <a:pt x="35190" y="10967"/>
                      <a:pt x="35296" y="10994"/>
                      <a:pt x="35348" y="11099"/>
                    </a:cubicBezTo>
                    <a:cubicBezTo>
                      <a:pt x="35217" y="11046"/>
                      <a:pt x="35112" y="10967"/>
                      <a:pt x="35033" y="10862"/>
                    </a:cubicBezTo>
                    <a:cubicBezTo>
                      <a:pt x="35033" y="10749"/>
                      <a:pt x="34974" y="10557"/>
                      <a:pt x="35110" y="10557"/>
                    </a:cubicBezTo>
                    <a:close/>
                    <a:moveTo>
                      <a:pt x="36190" y="10836"/>
                    </a:moveTo>
                    <a:lnTo>
                      <a:pt x="36190" y="10836"/>
                    </a:lnTo>
                    <a:cubicBezTo>
                      <a:pt x="36400" y="10915"/>
                      <a:pt x="36558" y="11020"/>
                      <a:pt x="36663" y="11204"/>
                    </a:cubicBezTo>
                    <a:cubicBezTo>
                      <a:pt x="36636" y="11193"/>
                      <a:pt x="36616" y="11189"/>
                      <a:pt x="36600" y="11189"/>
                    </a:cubicBezTo>
                    <a:cubicBezTo>
                      <a:pt x="36546" y="11189"/>
                      <a:pt x="36538" y="11235"/>
                      <a:pt x="36484" y="11235"/>
                    </a:cubicBezTo>
                    <a:cubicBezTo>
                      <a:pt x="36475" y="11235"/>
                      <a:pt x="36465" y="11233"/>
                      <a:pt x="36453" y="11230"/>
                    </a:cubicBezTo>
                    <a:cubicBezTo>
                      <a:pt x="36427" y="11125"/>
                      <a:pt x="36269" y="11073"/>
                      <a:pt x="36190" y="10967"/>
                    </a:cubicBezTo>
                    <a:cubicBezTo>
                      <a:pt x="36269" y="10967"/>
                      <a:pt x="36269" y="10967"/>
                      <a:pt x="36190" y="10836"/>
                    </a:cubicBezTo>
                    <a:close/>
                    <a:moveTo>
                      <a:pt x="32876" y="11309"/>
                    </a:moveTo>
                    <a:cubicBezTo>
                      <a:pt x="32876" y="11310"/>
                      <a:pt x="32875" y="11310"/>
                      <a:pt x="32875" y="11311"/>
                    </a:cubicBezTo>
                    <a:lnTo>
                      <a:pt x="32875" y="11311"/>
                    </a:lnTo>
                    <a:cubicBezTo>
                      <a:pt x="32875" y="11310"/>
                      <a:pt x="32876" y="11310"/>
                      <a:pt x="32876" y="11309"/>
                    </a:cubicBezTo>
                    <a:close/>
                    <a:moveTo>
                      <a:pt x="33612" y="11283"/>
                    </a:moveTo>
                    <a:cubicBezTo>
                      <a:pt x="33770" y="11309"/>
                      <a:pt x="33875" y="11467"/>
                      <a:pt x="34033" y="11546"/>
                    </a:cubicBezTo>
                    <a:cubicBezTo>
                      <a:pt x="33981" y="11441"/>
                      <a:pt x="33902" y="11388"/>
                      <a:pt x="33849" y="11309"/>
                    </a:cubicBezTo>
                    <a:lnTo>
                      <a:pt x="33849" y="11309"/>
                    </a:lnTo>
                    <a:cubicBezTo>
                      <a:pt x="34138" y="11362"/>
                      <a:pt x="34217" y="11572"/>
                      <a:pt x="34296" y="11809"/>
                    </a:cubicBezTo>
                    <a:cubicBezTo>
                      <a:pt x="34224" y="11773"/>
                      <a:pt x="34126" y="11711"/>
                      <a:pt x="34081" y="11711"/>
                    </a:cubicBezTo>
                    <a:cubicBezTo>
                      <a:pt x="34061" y="11711"/>
                      <a:pt x="34051" y="11724"/>
                      <a:pt x="34060" y="11756"/>
                    </a:cubicBezTo>
                    <a:cubicBezTo>
                      <a:pt x="34165" y="11835"/>
                      <a:pt x="34244" y="11940"/>
                      <a:pt x="34296" y="12072"/>
                    </a:cubicBezTo>
                    <a:lnTo>
                      <a:pt x="34007" y="11940"/>
                    </a:lnTo>
                    <a:cubicBezTo>
                      <a:pt x="33928" y="11677"/>
                      <a:pt x="33797" y="11467"/>
                      <a:pt x="33612" y="11283"/>
                    </a:cubicBezTo>
                    <a:close/>
                    <a:moveTo>
                      <a:pt x="35243" y="11651"/>
                    </a:moveTo>
                    <a:cubicBezTo>
                      <a:pt x="35408" y="11916"/>
                      <a:pt x="35418" y="12097"/>
                      <a:pt x="35297" y="12097"/>
                    </a:cubicBezTo>
                    <a:cubicBezTo>
                      <a:pt x="35226" y="12097"/>
                      <a:pt x="35110" y="12034"/>
                      <a:pt x="34954" y="11888"/>
                    </a:cubicBezTo>
                    <a:cubicBezTo>
                      <a:pt x="34875" y="11625"/>
                      <a:pt x="35138" y="11730"/>
                      <a:pt x="35217" y="11651"/>
                    </a:cubicBezTo>
                    <a:close/>
                    <a:moveTo>
                      <a:pt x="33323" y="11967"/>
                    </a:moveTo>
                    <a:lnTo>
                      <a:pt x="33323" y="11993"/>
                    </a:lnTo>
                    <a:cubicBezTo>
                      <a:pt x="33402" y="12072"/>
                      <a:pt x="33481" y="12125"/>
                      <a:pt x="33560" y="12177"/>
                    </a:cubicBezTo>
                    <a:cubicBezTo>
                      <a:pt x="33541" y="12103"/>
                      <a:pt x="33523" y="12028"/>
                      <a:pt x="33578" y="12028"/>
                    </a:cubicBezTo>
                    <a:cubicBezTo>
                      <a:pt x="33602" y="12028"/>
                      <a:pt x="33637" y="12041"/>
                      <a:pt x="33691" y="12072"/>
                    </a:cubicBezTo>
                    <a:cubicBezTo>
                      <a:pt x="33621" y="12260"/>
                      <a:pt x="33592" y="12448"/>
                      <a:pt x="33342" y="12448"/>
                    </a:cubicBezTo>
                    <a:cubicBezTo>
                      <a:pt x="33313" y="12448"/>
                      <a:pt x="33280" y="12446"/>
                      <a:pt x="33244" y="12440"/>
                    </a:cubicBezTo>
                    <a:cubicBezTo>
                      <a:pt x="33323" y="12230"/>
                      <a:pt x="33244" y="12072"/>
                      <a:pt x="33323" y="11967"/>
                    </a:cubicBezTo>
                    <a:close/>
                    <a:moveTo>
                      <a:pt x="34094" y="12142"/>
                    </a:moveTo>
                    <a:cubicBezTo>
                      <a:pt x="34115" y="12142"/>
                      <a:pt x="34138" y="12145"/>
                      <a:pt x="34165" y="12151"/>
                    </a:cubicBezTo>
                    <a:cubicBezTo>
                      <a:pt x="34270" y="12282"/>
                      <a:pt x="34428" y="12361"/>
                      <a:pt x="34559" y="12466"/>
                    </a:cubicBezTo>
                    <a:cubicBezTo>
                      <a:pt x="34673" y="12831"/>
                      <a:pt x="34531" y="12919"/>
                      <a:pt x="34285" y="12919"/>
                    </a:cubicBezTo>
                    <a:cubicBezTo>
                      <a:pt x="34247" y="12919"/>
                      <a:pt x="34207" y="12917"/>
                      <a:pt x="34165" y="12914"/>
                    </a:cubicBezTo>
                    <a:cubicBezTo>
                      <a:pt x="34060" y="12651"/>
                      <a:pt x="33823" y="12545"/>
                      <a:pt x="33718" y="12282"/>
                    </a:cubicBezTo>
                    <a:lnTo>
                      <a:pt x="33718" y="12282"/>
                    </a:lnTo>
                    <a:cubicBezTo>
                      <a:pt x="33730" y="12284"/>
                      <a:pt x="33742" y="12285"/>
                      <a:pt x="33753" y="12285"/>
                    </a:cubicBezTo>
                    <a:cubicBezTo>
                      <a:pt x="33908" y="12285"/>
                      <a:pt x="33937" y="12142"/>
                      <a:pt x="34094" y="12142"/>
                    </a:cubicBezTo>
                    <a:close/>
                    <a:moveTo>
                      <a:pt x="33534" y="12572"/>
                    </a:moveTo>
                    <a:lnTo>
                      <a:pt x="33534" y="12572"/>
                    </a:lnTo>
                    <a:cubicBezTo>
                      <a:pt x="33928" y="12756"/>
                      <a:pt x="34270" y="13019"/>
                      <a:pt x="34533" y="13387"/>
                    </a:cubicBezTo>
                    <a:cubicBezTo>
                      <a:pt x="34474" y="13328"/>
                      <a:pt x="34400" y="13298"/>
                      <a:pt x="34333" y="13298"/>
                    </a:cubicBezTo>
                    <a:cubicBezTo>
                      <a:pt x="34311" y="13298"/>
                      <a:pt x="34290" y="13301"/>
                      <a:pt x="34270" y="13308"/>
                    </a:cubicBezTo>
                    <a:lnTo>
                      <a:pt x="34270" y="13334"/>
                    </a:lnTo>
                    <a:cubicBezTo>
                      <a:pt x="34086" y="13045"/>
                      <a:pt x="33665" y="12940"/>
                      <a:pt x="33534" y="12572"/>
                    </a:cubicBezTo>
                    <a:close/>
                    <a:moveTo>
                      <a:pt x="29194" y="13413"/>
                    </a:moveTo>
                    <a:cubicBezTo>
                      <a:pt x="29204" y="13420"/>
                      <a:pt x="29213" y="13426"/>
                      <a:pt x="29223" y="13432"/>
                    </a:cubicBezTo>
                    <a:lnTo>
                      <a:pt x="29223" y="13432"/>
                    </a:lnTo>
                    <a:cubicBezTo>
                      <a:pt x="29214" y="13426"/>
                      <a:pt x="29204" y="13420"/>
                      <a:pt x="29194" y="13413"/>
                    </a:cubicBezTo>
                    <a:close/>
                    <a:moveTo>
                      <a:pt x="33004" y="12463"/>
                    </a:moveTo>
                    <a:cubicBezTo>
                      <a:pt x="33058" y="12463"/>
                      <a:pt x="33125" y="12492"/>
                      <a:pt x="33218" y="12572"/>
                    </a:cubicBezTo>
                    <a:cubicBezTo>
                      <a:pt x="33210" y="12570"/>
                      <a:pt x="33202" y="12570"/>
                      <a:pt x="33195" y="12570"/>
                    </a:cubicBezTo>
                    <a:cubicBezTo>
                      <a:pt x="33068" y="12570"/>
                      <a:pt x="33135" y="12785"/>
                      <a:pt x="33060" y="12835"/>
                    </a:cubicBezTo>
                    <a:cubicBezTo>
                      <a:pt x="33134" y="12877"/>
                      <a:pt x="33174" y="12885"/>
                      <a:pt x="33205" y="12885"/>
                    </a:cubicBezTo>
                    <a:cubicBezTo>
                      <a:pt x="33226" y="12885"/>
                      <a:pt x="33244" y="12881"/>
                      <a:pt x="33265" y="12881"/>
                    </a:cubicBezTo>
                    <a:cubicBezTo>
                      <a:pt x="33291" y="12881"/>
                      <a:pt x="33323" y="12887"/>
                      <a:pt x="33376" y="12914"/>
                    </a:cubicBezTo>
                    <a:cubicBezTo>
                      <a:pt x="33402" y="13177"/>
                      <a:pt x="33507" y="13387"/>
                      <a:pt x="33665" y="13545"/>
                    </a:cubicBezTo>
                    <a:cubicBezTo>
                      <a:pt x="33297" y="13282"/>
                      <a:pt x="32955" y="13019"/>
                      <a:pt x="32613" y="12703"/>
                    </a:cubicBezTo>
                    <a:lnTo>
                      <a:pt x="32613" y="12703"/>
                    </a:lnTo>
                    <a:cubicBezTo>
                      <a:pt x="32620" y="12704"/>
                      <a:pt x="32627" y="12704"/>
                      <a:pt x="32634" y="12704"/>
                    </a:cubicBezTo>
                    <a:cubicBezTo>
                      <a:pt x="32813" y="12704"/>
                      <a:pt x="32850" y="12463"/>
                      <a:pt x="33004" y="12463"/>
                    </a:cubicBezTo>
                    <a:close/>
                    <a:moveTo>
                      <a:pt x="32566" y="13836"/>
                    </a:moveTo>
                    <a:cubicBezTo>
                      <a:pt x="32616" y="13836"/>
                      <a:pt x="32690" y="13859"/>
                      <a:pt x="32797" y="13913"/>
                    </a:cubicBezTo>
                    <a:cubicBezTo>
                      <a:pt x="32926" y="14149"/>
                      <a:pt x="32862" y="14210"/>
                      <a:pt x="32734" y="14210"/>
                    </a:cubicBezTo>
                    <a:cubicBezTo>
                      <a:pt x="32705" y="14210"/>
                      <a:pt x="32673" y="14207"/>
                      <a:pt x="32639" y="14202"/>
                    </a:cubicBezTo>
                    <a:cubicBezTo>
                      <a:pt x="32613" y="14123"/>
                      <a:pt x="32560" y="14071"/>
                      <a:pt x="32482" y="14044"/>
                    </a:cubicBezTo>
                    <a:cubicBezTo>
                      <a:pt x="32464" y="13923"/>
                      <a:pt x="32470" y="13836"/>
                      <a:pt x="32566" y="13836"/>
                    </a:cubicBezTo>
                    <a:close/>
                    <a:moveTo>
                      <a:pt x="28909" y="14105"/>
                    </a:moveTo>
                    <a:cubicBezTo>
                      <a:pt x="29104" y="14160"/>
                      <a:pt x="29252" y="14264"/>
                      <a:pt x="29352" y="14439"/>
                    </a:cubicBezTo>
                    <a:cubicBezTo>
                      <a:pt x="29279" y="14402"/>
                      <a:pt x="29167" y="14353"/>
                      <a:pt x="29124" y="14353"/>
                    </a:cubicBezTo>
                    <a:cubicBezTo>
                      <a:pt x="29105" y="14353"/>
                      <a:pt x="29099" y="14362"/>
                      <a:pt x="29115" y="14386"/>
                    </a:cubicBezTo>
                    <a:cubicBezTo>
                      <a:pt x="29136" y="14468"/>
                      <a:pt x="29172" y="14535"/>
                      <a:pt x="29150" y="14535"/>
                    </a:cubicBezTo>
                    <a:cubicBezTo>
                      <a:pt x="29143" y="14535"/>
                      <a:pt x="29132" y="14529"/>
                      <a:pt x="29115" y="14518"/>
                    </a:cubicBezTo>
                    <a:cubicBezTo>
                      <a:pt x="29046" y="14380"/>
                      <a:pt x="28978" y="14243"/>
                      <a:pt x="28909" y="14105"/>
                    </a:cubicBezTo>
                    <a:close/>
                    <a:moveTo>
                      <a:pt x="31593" y="14069"/>
                    </a:moveTo>
                    <a:cubicBezTo>
                      <a:pt x="31748" y="14069"/>
                      <a:pt x="32050" y="14334"/>
                      <a:pt x="32219" y="14649"/>
                    </a:cubicBezTo>
                    <a:cubicBezTo>
                      <a:pt x="32022" y="14698"/>
                      <a:pt x="31963" y="14862"/>
                      <a:pt x="31699" y="14862"/>
                    </a:cubicBezTo>
                    <a:cubicBezTo>
                      <a:pt x="31680" y="14862"/>
                      <a:pt x="31661" y="14861"/>
                      <a:pt x="31640" y="14860"/>
                    </a:cubicBezTo>
                    <a:lnTo>
                      <a:pt x="31666" y="14860"/>
                    </a:lnTo>
                    <a:cubicBezTo>
                      <a:pt x="31614" y="14649"/>
                      <a:pt x="31456" y="14413"/>
                      <a:pt x="31508" y="14386"/>
                    </a:cubicBezTo>
                    <a:lnTo>
                      <a:pt x="31508" y="14386"/>
                    </a:lnTo>
                    <a:cubicBezTo>
                      <a:pt x="31554" y="14444"/>
                      <a:pt x="31610" y="14456"/>
                      <a:pt x="31663" y="14456"/>
                    </a:cubicBezTo>
                    <a:cubicBezTo>
                      <a:pt x="31703" y="14456"/>
                      <a:pt x="31741" y="14449"/>
                      <a:pt x="31771" y="14449"/>
                    </a:cubicBezTo>
                    <a:cubicBezTo>
                      <a:pt x="31793" y="14449"/>
                      <a:pt x="31812" y="14453"/>
                      <a:pt x="31824" y="14465"/>
                    </a:cubicBezTo>
                    <a:cubicBezTo>
                      <a:pt x="31745" y="14334"/>
                      <a:pt x="31587" y="14255"/>
                      <a:pt x="31508" y="14123"/>
                    </a:cubicBezTo>
                    <a:cubicBezTo>
                      <a:pt x="31524" y="14086"/>
                      <a:pt x="31554" y="14069"/>
                      <a:pt x="31593" y="14069"/>
                    </a:cubicBezTo>
                    <a:close/>
                    <a:moveTo>
                      <a:pt x="30853" y="15259"/>
                    </a:moveTo>
                    <a:cubicBezTo>
                      <a:pt x="30886" y="15259"/>
                      <a:pt x="30947" y="15285"/>
                      <a:pt x="31061" y="15359"/>
                    </a:cubicBezTo>
                    <a:lnTo>
                      <a:pt x="31035" y="15386"/>
                    </a:lnTo>
                    <a:cubicBezTo>
                      <a:pt x="31077" y="15498"/>
                      <a:pt x="31022" y="15581"/>
                      <a:pt x="30929" y="15581"/>
                    </a:cubicBezTo>
                    <a:cubicBezTo>
                      <a:pt x="30848" y="15581"/>
                      <a:pt x="30738" y="15518"/>
                      <a:pt x="30641" y="15359"/>
                    </a:cubicBezTo>
                    <a:lnTo>
                      <a:pt x="30641" y="15359"/>
                    </a:lnTo>
                    <a:cubicBezTo>
                      <a:pt x="30695" y="15384"/>
                      <a:pt x="30731" y="15394"/>
                      <a:pt x="30756" y="15394"/>
                    </a:cubicBezTo>
                    <a:cubicBezTo>
                      <a:pt x="30847" y="15394"/>
                      <a:pt x="30777" y="15259"/>
                      <a:pt x="30853" y="15259"/>
                    </a:cubicBezTo>
                    <a:close/>
                    <a:moveTo>
                      <a:pt x="29352" y="15070"/>
                    </a:moveTo>
                    <a:lnTo>
                      <a:pt x="29352" y="15070"/>
                    </a:lnTo>
                    <a:cubicBezTo>
                      <a:pt x="29510" y="15123"/>
                      <a:pt x="29694" y="15149"/>
                      <a:pt x="29799" y="15307"/>
                    </a:cubicBezTo>
                    <a:lnTo>
                      <a:pt x="29773" y="15333"/>
                    </a:lnTo>
                    <a:cubicBezTo>
                      <a:pt x="29697" y="15310"/>
                      <a:pt x="29639" y="15298"/>
                      <a:pt x="29598" y="15298"/>
                    </a:cubicBezTo>
                    <a:cubicBezTo>
                      <a:pt x="29455" y="15298"/>
                      <a:pt x="29521" y="15441"/>
                      <a:pt x="29746" y="15728"/>
                    </a:cubicBezTo>
                    <a:cubicBezTo>
                      <a:pt x="29273" y="15438"/>
                      <a:pt x="29378" y="15281"/>
                      <a:pt x="29352" y="15070"/>
                    </a:cubicBezTo>
                    <a:close/>
                    <a:moveTo>
                      <a:pt x="29049" y="15708"/>
                    </a:moveTo>
                    <a:cubicBezTo>
                      <a:pt x="29082" y="15708"/>
                      <a:pt x="29121" y="15714"/>
                      <a:pt x="29168" y="15728"/>
                    </a:cubicBezTo>
                    <a:lnTo>
                      <a:pt x="29141" y="15728"/>
                    </a:lnTo>
                    <a:cubicBezTo>
                      <a:pt x="29247" y="15938"/>
                      <a:pt x="29168" y="16175"/>
                      <a:pt x="28957" y="16280"/>
                    </a:cubicBezTo>
                    <a:cubicBezTo>
                      <a:pt x="28888" y="16004"/>
                      <a:pt x="28819" y="15708"/>
                      <a:pt x="29049" y="15708"/>
                    </a:cubicBezTo>
                    <a:close/>
                    <a:moveTo>
                      <a:pt x="29773" y="16701"/>
                    </a:moveTo>
                    <a:cubicBezTo>
                      <a:pt x="29776" y="16705"/>
                      <a:pt x="29780" y="16709"/>
                      <a:pt x="29783" y="16713"/>
                    </a:cubicBezTo>
                    <a:lnTo>
                      <a:pt x="29783" y="16713"/>
                    </a:lnTo>
                    <a:cubicBezTo>
                      <a:pt x="29788" y="16708"/>
                      <a:pt x="29793" y="16704"/>
                      <a:pt x="29799" y="16701"/>
                    </a:cubicBezTo>
                    <a:close/>
                    <a:moveTo>
                      <a:pt x="29168" y="15438"/>
                    </a:moveTo>
                    <a:cubicBezTo>
                      <a:pt x="29615" y="15622"/>
                      <a:pt x="29641" y="16148"/>
                      <a:pt x="30062" y="16333"/>
                    </a:cubicBezTo>
                    <a:cubicBezTo>
                      <a:pt x="29957" y="16201"/>
                      <a:pt x="29852" y="16070"/>
                      <a:pt x="29799" y="15912"/>
                    </a:cubicBezTo>
                    <a:cubicBezTo>
                      <a:pt x="30009" y="15912"/>
                      <a:pt x="30246" y="16017"/>
                      <a:pt x="30378" y="16175"/>
                    </a:cubicBezTo>
                    <a:cubicBezTo>
                      <a:pt x="30368" y="16173"/>
                      <a:pt x="30360" y="16172"/>
                      <a:pt x="30352" y="16172"/>
                    </a:cubicBezTo>
                    <a:cubicBezTo>
                      <a:pt x="30100" y="16172"/>
                      <a:pt x="30421" y="17063"/>
                      <a:pt x="30206" y="17063"/>
                    </a:cubicBezTo>
                    <a:cubicBezTo>
                      <a:pt x="30136" y="17063"/>
                      <a:pt x="30008" y="16967"/>
                      <a:pt x="29783" y="16713"/>
                    </a:cubicBezTo>
                    <a:lnTo>
                      <a:pt x="29783" y="16713"/>
                    </a:lnTo>
                    <a:cubicBezTo>
                      <a:pt x="29705" y="16789"/>
                      <a:pt x="29709" y="17035"/>
                      <a:pt x="29555" y="17035"/>
                    </a:cubicBezTo>
                    <a:cubicBezTo>
                      <a:pt x="29493" y="17035"/>
                      <a:pt x="29404" y="16994"/>
                      <a:pt x="29273" y="16885"/>
                    </a:cubicBezTo>
                    <a:cubicBezTo>
                      <a:pt x="29119" y="16653"/>
                      <a:pt x="29191" y="16407"/>
                      <a:pt x="29407" y="16407"/>
                    </a:cubicBezTo>
                    <a:cubicBezTo>
                      <a:pt x="29485" y="16407"/>
                      <a:pt x="29582" y="16440"/>
                      <a:pt x="29694" y="16517"/>
                    </a:cubicBezTo>
                    <a:cubicBezTo>
                      <a:pt x="29503" y="16284"/>
                      <a:pt x="29487" y="16217"/>
                      <a:pt x="29542" y="16217"/>
                    </a:cubicBezTo>
                    <a:cubicBezTo>
                      <a:pt x="29614" y="16217"/>
                      <a:pt x="29813" y="16337"/>
                      <a:pt x="29886" y="16337"/>
                    </a:cubicBezTo>
                    <a:cubicBezTo>
                      <a:pt x="29893" y="16337"/>
                      <a:pt x="29900" y="16336"/>
                      <a:pt x="29904" y="16333"/>
                    </a:cubicBezTo>
                    <a:cubicBezTo>
                      <a:pt x="29615" y="16096"/>
                      <a:pt x="29352" y="15780"/>
                      <a:pt x="29168" y="15438"/>
                    </a:cubicBezTo>
                    <a:close/>
                    <a:moveTo>
                      <a:pt x="29368" y="17266"/>
                    </a:moveTo>
                    <a:cubicBezTo>
                      <a:pt x="29438" y="17266"/>
                      <a:pt x="29542" y="17299"/>
                      <a:pt x="29641" y="17332"/>
                    </a:cubicBezTo>
                    <a:cubicBezTo>
                      <a:pt x="29697" y="17500"/>
                      <a:pt x="29661" y="17588"/>
                      <a:pt x="29550" y="17588"/>
                    </a:cubicBezTo>
                    <a:cubicBezTo>
                      <a:pt x="29505" y="17588"/>
                      <a:pt x="29447" y="17573"/>
                      <a:pt x="29378" y="17542"/>
                    </a:cubicBezTo>
                    <a:cubicBezTo>
                      <a:pt x="29241" y="17329"/>
                      <a:pt x="29272" y="17266"/>
                      <a:pt x="29368" y="17266"/>
                    </a:cubicBezTo>
                    <a:close/>
                    <a:moveTo>
                      <a:pt x="24858" y="22040"/>
                    </a:moveTo>
                    <a:cubicBezTo>
                      <a:pt x="24891" y="22040"/>
                      <a:pt x="24941" y="22056"/>
                      <a:pt x="25012" y="22092"/>
                    </a:cubicBezTo>
                    <a:lnTo>
                      <a:pt x="25012" y="22119"/>
                    </a:lnTo>
                    <a:cubicBezTo>
                      <a:pt x="25123" y="22285"/>
                      <a:pt x="25156" y="22386"/>
                      <a:pt x="25075" y="22386"/>
                    </a:cubicBezTo>
                    <a:cubicBezTo>
                      <a:pt x="25040" y="22386"/>
                      <a:pt x="24985" y="22368"/>
                      <a:pt x="24907" y="22329"/>
                    </a:cubicBezTo>
                    <a:cubicBezTo>
                      <a:pt x="24811" y="22157"/>
                      <a:pt x="24771" y="22040"/>
                      <a:pt x="24858" y="22040"/>
                    </a:cubicBezTo>
                    <a:close/>
                    <a:moveTo>
                      <a:pt x="23701" y="22373"/>
                    </a:moveTo>
                    <a:cubicBezTo>
                      <a:pt x="23737" y="22373"/>
                      <a:pt x="23799" y="22396"/>
                      <a:pt x="23908" y="22460"/>
                    </a:cubicBezTo>
                    <a:lnTo>
                      <a:pt x="23881" y="22487"/>
                    </a:lnTo>
                    <a:cubicBezTo>
                      <a:pt x="23987" y="22622"/>
                      <a:pt x="23946" y="22715"/>
                      <a:pt x="23842" y="22715"/>
                    </a:cubicBezTo>
                    <a:cubicBezTo>
                      <a:pt x="23764" y="22715"/>
                      <a:pt x="23652" y="22663"/>
                      <a:pt x="23540" y="22539"/>
                    </a:cubicBezTo>
                    <a:lnTo>
                      <a:pt x="23540" y="22539"/>
                    </a:lnTo>
                    <a:cubicBezTo>
                      <a:pt x="23563" y="22546"/>
                      <a:pt x="23581" y="22549"/>
                      <a:pt x="23596" y="22549"/>
                    </a:cubicBezTo>
                    <a:cubicBezTo>
                      <a:pt x="23708" y="22549"/>
                      <a:pt x="23604" y="22373"/>
                      <a:pt x="23701" y="22373"/>
                    </a:cubicBezTo>
                    <a:close/>
                    <a:moveTo>
                      <a:pt x="23503" y="21483"/>
                    </a:moveTo>
                    <a:cubicBezTo>
                      <a:pt x="23521" y="21483"/>
                      <a:pt x="23542" y="21484"/>
                      <a:pt x="23566" y="21487"/>
                    </a:cubicBezTo>
                    <a:lnTo>
                      <a:pt x="23540" y="21514"/>
                    </a:lnTo>
                    <a:cubicBezTo>
                      <a:pt x="23697" y="21750"/>
                      <a:pt x="23881" y="21961"/>
                      <a:pt x="24118" y="22171"/>
                    </a:cubicBezTo>
                    <a:cubicBezTo>
                      <a:pt x="24086" y="22085"/>
                      <a:pt x="24107" y="22052"/>
                      <a:pt x="24159" y="22052"/>
                    </a:cubicBezTo>
                    <a:cubicBezTo>
                      <a:pt x="24234" y="22052"/>
                      <a:pt x="24373" y="22120"/>
                      <a:pt x="24513" y="22197"/>
                    </a:cubicBezTo>
                    <a:cubicBezTo>
                      <a:pt x="24559" y="22454"/>
                      <a:pt x="24813" y="22877"/>
                      <a:pt x="24594" y="22877"/>
                    </a:cubicBezTo>
                    <a:cubicBezTo>
                      <a:pt x="24566" y="22877"/>
                      <a:pt x="24531" y="22870"/>
                      <a:pt x="24486" y="22855"/>
                    </a:cubicBezTo>
                    <a:cubicBezTo>
                      <a:pt x="24335" y="22375"/>
                      <a:pt x="23067" y="21483"/>
                      <a:pt x="23503" y="21483"/>
                    </a:cubicBezTo>
                    <a:close/>
                    <a:moveTo>
                      <a:pt x="24172" y="22664"/>
                    </a:moveTo>
                    <a:cubicBezTo>
                      <a:pt x="24187" y="22664"/>
                      <a:pt x="24204" y="22666"/>
                      <a:pt x="24223" y="22671"/>
                    </a:cubicBezTo>
                    <a:cubicBezTo>
                      <a:pt x="24539" y="23092"/>
                      <a:pt x="24223" y="22960"/>
                      <a:pt x="24118" y="23039"/>
                    </a:cubicBezTo>
                    <a:cubicBezTo>
                      <a:pt x="24118" y="22918"/>
                      <a:pt x="24007" y="22664"/>
                      <a:pt x="24172" y="22664"/>
                    </a:cubicBezTo>
                    <a:close/>
                    <a:moveTo>
                      <a:pt x="35401" y="22566"/>
                    </a:moveTo>
                    <a:cubicBezTo>
                      <a:pt x="35841" y="22746"/>
                      <a:pt x="36023" y="23276"/>
                      <a:pt x="35829" y="23276"/>
                    </a:cubicBezTo>
                    <a:cubicBezTo>
                      <a:pt x="35768" y="23276"/>
                      <a:pt x="35671" y="23224"/>
                      <a:pt x="35532" y="23092"/>
                    </a:cubicBezTo>
                    <a:lnTo>
                      <a:pt x="35532" y="23092"/>
                    </a:lnTo>
                    <a:cubicBezTo>
                      <a:pt x="35555" y="23098"/>
                      <a:pt x="35574" y="23101"/>
                      <a:pt x="35587" y="23101"/>
                    </a:cubicBezTo>
                    <a:cubicBezTo>
                      <a:pt x="35745" y="23101"/>
                      <a:pt x="35328" y="22711"/>
                      <a:pt x="35401" y="22566"/>
                    </a:cubicBezTo>
                    <a:close/>
                    <a:moveTo>
                      <a:pt x="25065" y="22829"/>
                    </a:moveTo>
                    <a:lnTo>
                      <a:pt x="25065" y="22829"/>
                    </a:lnTo>
                    <a:cubicBezTo>
                      <a:pt x="25196" y="22986"/>
                      <a:pt x="25433" y="23013"/>
                      <a:pt x="25565" y="23144"/>
                    </a:cubicBezTo>
                    <a:lnTo>
                      <a:pt x="25565" y="23171"/>
                    </a:lnTo>
                    <a:cubicBezTo>
                      <a:pt x="25657" y="23337"/>
                      <a:pt x="25697" y="23438"/>
                      <a:pt x="25622" y="23438"/>
                    </a:cubicBezTo>
                    <a:cubicBezTo>
                      <a:pt x="25590" y="23438"/>
                      <a:pt x="25538" y="23420"/>
                      <a:pt x="25459" y="23381"/>
                    </a:cubicBezTo>
                    <a:cubicBezTo>
                      <a:pt x="25407" y="23197"/>
                      <a:pt x="24828" y="22855"/>
                      <a:pt x="25065" y="22829"/>
                    </a:cubicBezTo>
                    <a:close/>
                    <a:moveTo>
                      <a:pt x="32850" y="23907"/>
                    </a:moveTo>
                    <a:lnTo>
                      <a:pt x="32850" y="23907"/>
                    </a:lnTo>
                    <a:cubicBezTo>
                      <a:pt x="33232" y="24034"/>
                      <a:pt x="33343" y="24335"/>
                      <a:pt x="33517" y="24664"/>
                    </a:cubicBezTo>
                    <a:lnTo>
                      <a:pt x="33517" y="24664"/>
                    </a:lnTo>
                    <a:cubicBezTo>
                      <a:pt x="33512" y="24663"/>
                      <a:pt x="33508" y="24663"/>
                      <a:pt x="33504" y="24663"/>
                    </a:cubicBezTo>
                    <a:cubicBezTo>
                      <a:pt x="33451" y="24663"/>
                      <a:pt x="33509" y="24773"/>
                      <a:pt x="33456" y="24773"/>
                    </a:cubicBezTo>
                    <a:cubicBezTo>
                      <a:pt x="33438" y="24773"/>
                      <a:pt x="33405" y="24760"/>
                      <a:pt x="33349" y="24722"/>
                    </a:cubicBezTo>
                    <a:cubicBezTo>
                      <a:pt x="32955" y="24223"/>
                      <a:pt x="33297" y="24433"/>
                      <a:pt x="32850" y="23907"/>
                    </a:cubicBezTo>
                    <a:close/>
                    <a:moveTo>
                      <a:pt x="19384" y="24059"/>
                    </a:moveTo>
                    <a:cubicBezTo>
                      <a:pt x="19441" y="24059"/>
                      <a:pt x="19517" y="24076"/>
                      <a:pt x="19621" y="24117"/>
                    </a:cubicBezTo>
                    <a:cubicBezTo>
                      <a:pt x="19568" y="24301"/>
                      <a:pt x="20068" y="24670"/>
                      <a:pt x="19989" y="24827"/>
                    </a:cubicBezTo>
                    <a:cubicBezTo>
                      <a:pt x="19738" y="24827"/>
                      <a:pt x="19427" y="24372"/>
                      <a:pt x="19333" y="24372"/>
                    </a:cubicBezTo>
                    <a:cubicBezTo>
                      <a:pt x="19318" y="24372"/>
                      <a:pt x="19309" y="24382"/>
                      <a:pt x="19305" y="24407"/>
                    </a:cubicBezTo>
                    <a:cubicBezTo>
                      <a:pt x="19437" y="24591"/>
                      <a:pt x="19673" y="24670"/>
                      <a:pt x="19726" y="24906"/>
                    </a:cubicBezTo>
                    <a:cubicBezTo>
                      <a:pt x="19489" y="24801"/>
                      <a:pt x="19253" y="24617"/>
                      <a:pt x="19069" y="24380"/>
                    </a:cubicBezTo>
                    <a:cubicBezTo>
                      <a:pt x="19237" y="24338"/>
                      <a:pt x="19152" y="24059"/>
                      <a:pt x="19384" y="24059"/>
                    </a:cubicBezTo>
                    <a:close/>
                    <a:moveTo>
                      <a:pt x="34931" y="24778"/>
                    </a:moveTo>
                    <a:cubicBezTo>
                      <a:pt x="34972" y="24778"/>
                      <a:pt x="35032" y="24796"/>
                      <a:pt x="35112" y="24827"/>
                    </a:cubicBezTo>
                    <a:lnTo>
                      <a:pt x="35138" y="24827"/>
                    </a:lnTo>
                    <a:cubicBezTo>
                      <a:pt x="35178" y="24969"/>
                      <a:pt x="35234" y="25142"/>
                      <a:pt x="35114" y="25142"/>
                    </a:cubicBezTo>
                    <a:cubicBezTo>
                      <a:pt x="35078" y="25142"/>
                      <a:pt x="35026" y="25127"/>
                      <a:pt x="34954" y="25090"/>
                    </a:cubicBezTo>
                    <a:cubicBezTo>
                      <a:pt x="34844" y="24870"/>
                      <a:pt x="34836" y="24778"/>
                      <a:pt x="34931" y="24778"/>
                    </a:cubicBezTo>
                    <a:close/>
                    <a:moveTo>
                      <a:pt x="20699" y="24696"/>
                    </a:moveTo>
                    <a:cubicBezTo>
                      <a:pt x="20857" y="24827"/>
                      <a:pt x="20962" y="24985"/>
                      <a:pt x="21041" y="25169"/>
                    </a:cubicBezTo>
                    <a:cubicBezTo>
                      <a:pt x="20917" y="25099"/>
                      <a:pt x="20850" y="25078"/>
                      <a:pt x="20809" y="25078"/>
                    </a:cubicBezTo>
                    <a:cubicBezTo>
                      <a:pt x="20742" y="25078"/>
                      <a:pt x="20746" y="25137"/>
                      <a:pt x="20682" y="25137"/>
                    </a:cubicBezTo>
                    <a:cubicBezTo>
                      <a:pt x="20653" y="25137"/>
                      <a:pt x="20610" y="25125"/>
                      <a:pt x="20541" y="25090"/>
                    </a:cubicBezTo>
                    <a:lnTo>
                      <a:pt x="20436" y="24933"/>
                    </a:lnTo>
                    <a:lnTo>
                      <a:pt x="20436" y="24933"/>
                    </a:lnTo>
                    <a:cubicBezTo>
                      <a:pt x="20509" y="24969"/>
                      <a:pt x="20556" y="24984"/>
                      <a:pt x="20586" y="24984"/>
                    </a:cubicBezTo>
                    <a:cubicBezTo>
                      <a:pt x="20709" y="24984"/>
                      <a:pt x="20551" y="24738"/>
                      <a:pt x="20699" y="24696"/>
                    </a:cubicBezTo>
                    <a:close/>
                    <a:moveTo>
                      <a:pt x="33034" y="24591"/>
                    </a:moveTo>
                    <a:lnTo>
                      <a:pt x="33034" y="24591"/>
                    </a:lnTo>
                    <a:cubicBezTo>
                      <a:pt x="33532" y="24817"/>
                      <a:pt x="33582" y="25259"/>
                      <a:pt x="33334" y="25259"/>
                    </a:cubicBezTo>
                    <a:cubicBezTo>
                      <a:pt x="33294" y="25259"/>
                      <a:pt x="33246" y="25247"/>
                      <a:pt x="33192" y="25222"/>
                    </a:cubicBezTo>
                    <a:cubicBezTo>
                      <a:pt x="33113" y="25090"/>
                      <a:pt x="32955" y="25012"/>
                      <a:pt x="32876" y="24880"/>
                    </a:cubicBezTo>
                    <a:cubicBezTo>
                      <a:pt x="32898" y="24849"/>
                      <a:pt x="32930" y="24838"/>
                      <a:pt x="32966" y="24838"/>
                    </a:cubicBezTo>
                    <a:cubicBezTo>
                      <a:pt x="33059" y="24838"/>
                      <a:pt x="33178" y="24912"/>
                      <a:pt x="33219" y="24912"/>
                    </a:cubicBezTo>
                    <a:cubicBezTo>
                      <a:pt x="33258" y="24912"/>
                      <a:pt x="33226" y="24846"/>
                      <a:pt x="33034" y="24591"/>
                    </a:cubicBezTo>
                    <a:close/>
                    <a:moveTo>
                      <a:pt x="20331" y="25012"/>
                    </a:moveTo>
                    <a:lnTo>
                      <a:pt x="20331" y="25012"/>
                    </a:lnTo>
                    <a:cubicBezTo>
                      <a:pt x="20512" y="25305"/>
                      <a:pt x="20440" y="25386"/>
                      <a:pt x="20299" y="25386"/>
                    </a:cubicBezTo>
                    <a:cubicBezTo>
                      <a:pt x="20276" y="25386"/>
                      <a:pt x="20252" y="25383"/>
                      <a:pt x="20226" y="25380"/>
                    </a:cubicBezTo>
                    <a:cubicBezTo>
                      <a:pt x="20226" y="25264"/>
                      <a:pt x="20123" y="25024"/>
                      <a:pt x="20262" y="25024"/>
                    </a:cubicBezTo>
                    <a:cubicBezTo>
                      <a:pt x="20281" y="25024"/>
                      <a:pt x="20303" y="25029"/>
                      <a:pt x="20331" y="25038"/>
                    </a:cubicBezTo>
                    <a:lnTo>
                      <a:pt x="20331" y="25012"/>
                    </a:lnTo>
                    <a:close/>
                    <a:moveTo>
                      <a:pt x="32219" y="24301"/>
                    </a:moveTo>
                    <a:lnTo>
                      <a:pt x="32613" y="24486"/>
                    </a:lnTo>
                    <a:cubicBezTo>
                      <a:pt x="32797" y="24775"/>
                      <a:pt x="32560" y="24670"/>
                      <a:pt x="32823" y="24906"/>
                    </a:cubicBezTo>
                    <a:cubicBezTo>
                      <a:pt x="32789" y="24903"/>
                      <a:pt x="32757" y="24902"/>
                      <a:pt x="32727" y="24902"/>
                    </a:cubicBezTo>
                    <a:cubicBezTo>
                      <a:pt x="32491" y="24902"/>
                      <a:pt x="32452" y="25008"/>
                      <a:pt x="32850" y="25406"/>
                    </a:cubicBezTo>
                    <a:cubicBezTo>
                      <a:pt x="32587" y="25380"/>
                      <a:pt x="32534" y="25169"/>
                      <a:pt x="32376" y="25064"/>
                    </a:cubicBezTo>
                    <a:lnTo>
                      <a:pt x="32376" y="25064"/>
                    </a:lnTo>
                    <a:lnTo>
                      <a:pt x="32587" y="25511"/>
                    </a:lnTo>
                    <a:cubicBezTo>
                      <a:pt x="32132" y="25284"/>
                      <a:pt x="32011" y="25017"/>
                      <a:pt x="31783" y="25017"/>
                    </a:cubicBezTo>
                    <a:cubicBezTo>
                      <a:pt x="31747" y="25017"/>
                      <a:pt x="31709" y="25024"/>
                      <a:pt x="31666" y="25038"/>
                    </a:cubicBezTo>
                    <a:cubicBezTo>
                      <a:pt x="31702" y="24913"/>
                      <a:pt x="31774" y="24740"/>
                      <a:pt x="31948" y="24740"/>
                    </a:cubicBezTo>
                    <a:cubicBezTo>
                      <a:pt x="32030" y="24740"/>
                      <a:pt x="32136" y="24779"/>
                      <a:pt x="32271" y="24880"/>
                    </a:cubicBezTo>
                    <a:cubicBezTo>
                      <a:pt x="32140" y="24591"/>
                      <a:pt x="32718" y="24775"/>
                      <a:pt x="32219" y="24301"/>
                    </a:cubicBezTo>
                    <a:close/>
                    <a:moveTo>
                      <a:pt x="19547" y="25284"/>
                    </a:moveTo>
                    <a:cubicBezTo>
                      <a:pt x="19566" y="25284"/>
                      <a:pt x="19590" y="25289"/>
                      <a:pt x="19621" y="25301"/>
                    </a:cubicBezTo>
                    <a:cubicBezTo>
                      <a:pt x="19700" y="25432"/>
                      <a:pt x="19910" y="25459"/>
                      <a:pt x="20015" y="25590"/>
                    </a:cubicBezTo>
                    <a:cubicBezTo>
                      <a:pt x="19988" y="25581"/>
                      <a:pt x="19967" y="25577"/>
                      <a:pt x="19950" y="25577"/>
                    </a:cubicBezTo>
                    <a:cubicBezTo>
                      <a:pt x="19850" y="25577"/>
                      <a:pt x="19903" y="25714"/>
                      <a:pt x="19797" y="25714"/>
                    </a:cubicBezTo>
                    <a:cubicBezTo>
                      <a:pt x="19764" y="25714"/>
                      <a:pt x="19717" y="25701"/>
                      <a:pt x="19647" y="25669"/>
                    </a:cubicBezTo>
                    <a:lnTo>
                      <a:pt x="19647" y="25643"/>
                    </a:lnTo>
                    <a:cubicBezTo>
                      <a:pt x="19535" y="25463"/>
                      <a:pt x="19442" y="25284"/>
                      <a:pt x="19547" y="25284"/>
                    </a:cubicBezTo>
                    <a:close/>
                    <a:moveTo>
                      <a:pt x="19464" y="25609"/>
                    </a:moveTo>
                    <a:cubicBezTo>
                      <a:pt x="19487" y="25609"/>
                      <a:pt x="19513" y="25612"/>
                      <a:pt x="19542" y="25616"/>
                    </a:cubicBezTo>
                    <a:cubicBezTo>
                      <a:pt x="19568" y="25906"/>
                      <a:pt x="19226" y="25906"/>
                      <a:pt x="19069" y="26064"/>
                    </a:cubicBezTo>
                    <a:lnTo>
                      <a:pt x="19069" y="26037"/>
                    </a:lnTo>
                    <a:lnTo>
                      <a:pt x="18937" y="25774"/>
                    </a:lnTo>
                    <a:lnTo>
                      <a:pt x="18937" y="25774"/>
                    </a:lnTo>
                    <a:cubicBezTo>
                      <a:pt x="18968" y="25779"/>
                      <a:pt x="18996" y="25781"/>
                      <a:pt x="19022" y="25781"/>
                    </a:cubicBezTo>
                    <a:cubicBezTo>
                      <a:pt x="19247" y="25781"/>
                      <a:pt x="19256" y="25609"/>
                      <a:pt x="19464" y="25609"/>
                    </a:cubicBezTo>
                    <a:close/>
                    <a:moveTo>
                      <a:pt x="18733" y="25915"/>
                    </a:moveTo>
                    <a:cubicBezTo>
                      <a:pt x="18767" y="25915"/>
                      <a:pt x="18815" y="25928"/>
                      <a:pt x="18884" y="25958"/>
                    </a:cubicBezTo>
                    <a:cubicBezTo>
                      <a:pt x="18937" y="26064"/>
                      <a:pt x="19016" y="26169"/>
                      <a:pt x="19121" y="26248"/>
                    </a:cubicBezTo>
                    <a:cubicBezTo>
                      <a:pt x="19110" y="26246"/>
                      <a:pt x="19099" y="26246"/>
                      <a:pt x="19088" y="26246"/>
                    </a:cubicBezTo>
                    <a:cubicBezTo>
                      <a:pt x="18972" y="26246"/>
                      <a:pt x="18886" y="26320"/>
                      <a:pt x="18773" y="26320"/>
                    </a:cubicBezTo>
                    <a:cubicBezTo>
                      <a:pt x="18703" y="26320"/>
                      <a:pt x="18622" y="26291"/>
                      <a:pt x="18516" y="26195"/>
                    </a:cubicBezTo>
                    <a:lnTo>
                      <a:pt x="18516" y="26142"/>
                    </a:lnTo>
                    <a:cubicBezTo>
                      <a:pt x="18548" y="26153"/>
                      <a:pt x="18573" y="26158"/>
                      <a:pt x="18593" y="26158"/>
                    </a:cubicBezTo>
                    <a:cubicBezTo>
                      <a:pt x="18733" y="26158"/>
                      <a:pt x="18587" y="25915"/>
                      <a:pt x="18733" y="25915"/>
                    </a:cubicBezTo>
                    <a:close/>
                    <a:moveTo>
                      <a:pt x="31162" y="25822"/>
                    </a:moveTo>
                    <a:cubicBezTo>
                      <a:pt x="31207" y="25822"/>
                      <a:pt x="31277" y="25847"/>
                      <a:pt x="31377" y="25906"/>
                    </a:cubicBezTo>
                    <a:cubicBezTo>
                      <a:pt x="31561" y="26248"/>
                      <a:pt x="31508" y="26327"/>
                      <a:pt x="31324" y="26327"/>
                    </a:cubicBezTo>
                    <a:lnTo>
                      <a:pt x="31351" y="26300"/>
                    </a:lnTo>
                    <a:cubicBezTo>
                      <a:pt x="31147" y="26117"/>
                      <a:pt x="31006" y="25822"/>
                      <a:pt x="31162" y="25822"/>
                    </a:cubicBezTo>
                    <a:close/>
                    <a:moveTo>
                      <a:pt x="33379" y="26100"/>
                    </a:moveTo>
                    <a:cubicBezTo>
                      <a:pt x="33405" y="26100"/>
                      <a:pt x="33452" y="26119"/>
                      <a:pt x="33534" y="26169"/>
                    </a:cubicBezTo>
                    <a:cubicBezTo>
                      <a:pt x="33681" y="26361"/>
                      <a:pt x="33655" y="26462"/>
                      <a:pt x="33566" y="26462"/>
                    </a:cubicBezTo>
                    <a:cubicBezTo>
                      <a:pt x="33496" y="26462"/>
                      <a:pt x="33389" y="26401"/>
                      <a:pt x="33297" y="26274"/>
                    </a:cubicBezTo>
                    <a:lnTo>
                      <a:pt x="33297" y="26274"/>
                    </a:lnTo>
                    <a:cubicBezTo>
                      <a:pt x="33303" y="26275"/>
                      <a:pt x="33308" y="26275"/>
                      <a:pt x="33313" y="26275"/>
                    </a:cubicBezTo>
                    <a:cubicBezTo>
                      <a:pt x="33405" y="26275"/>
                      <a:pt x="33297" y="26100"/>
                      <a:pt x="33379" y="26100"/>
                    </a:cubicBezTo>
                    <a:close/>
                    <a:moveTo>
                      <a:pt x="17980" y="25691"/>
                    </a:moveTo>
                    <a:cubicBezTo>
                      <a:pt x="17999" y="25691"/>
                      <a:pt x="18020" y="25692"/>
                      <a:pt x="18043" y="25695"/>
                    </a:cubicBezTo>
                    <a:cubicBezTo>
                      <a:pt x="18253" y="25985"/>
                      <a:pt x="18017" y="25879"/>
                      <a:pt x="18227" y="26169"/>
                    </a:cubicBezTo>
                    <a:cubicBezTo>
                      <a:pt x="18464" y="26274"/>
                      <a:pt x="18437" y="26142"/>
                      <a:pt x="18674" y="26405"/>
                    </a:cubicBezTo>
                    <a:cubicBezTo>
                      <a:pt x="18554" y="26423"/>
                      <a:pt x="18489" y="26575"/>
                      <a:pt x="18341" y="26575"/>
                    </a:cubicBezTo>
                    <a:cubicBezTo>
                      <a:pt x="18263" y="26575"/>
                      <a:pt x="18162" y="26533"/>
                      <a:pt x="18017" y="26405"/>
                    </a:cubicBezTo>
                    <a:lnTo>
                      <a:pt x="18017" y="26379"/>
                    </a:lnTo>
                    <a:cubicBezTo>
                      <a:pt x="17917" y="26106"/>
                      <a:pt x="17653" y="25691"/>
                      <a:pt x="17980" y="25691"/>
                    </a:cubicBezTo>
                    <a:close/>
                    <a:moveTo>
                      <a:pt x="30368" y="26049"/>
                    </a:moveTo>
                    <a:cubicBezTo>
                      <a:pt x="30391" y="26049"/>
                      <a:pt x="30420" y="26054"/>
                      <a:pt x="30456" y="26064"/>
                    </a:cubicBezTo>
                    <a:cubicBezTo>
                      <a:pt x="30562" y="26432"/>
                      <a:pt x="30562" y="26300"/>
                      <a:pt x="30825" y="26642"/>
                    </a:cubicBezTo>
                    <a:cubicBezTo>
                      <a:pt x="30794" y="26688"/>
                      <a:pt x="30746" y="26796"/>
                      <a:pt x="30644" y="26796"/>
                    </a:cubicBezTo>
                    <a:cubicBezTo>
                      <a:pt x="30570" y="26796"/>
                      <a:pt x="30468" y="26740"/>
                      <a:pt x="30325" y="26563"/>
                    </a:cubicBezTo>
                    <a:lnTo>
                      <a:pt x="30351" y="26563"/>
                    </a:lnTo>
                    <a:cubicBezTo>
                      <a:pt x="30410" y="26587"/>
                      <a:pt x="30451" y="26597"/>
                      <a:pt x="30478" y="26597"/>
                    </a:cubicBezTo>
                    <a:cubicBezTo>
                      <a:pt x="30671" y="26597"/>
                      <a:pt x="30118" y="26049"/>
                      <a:pt x="30368" y="26049"/>
                    </a:cubicBezTo>
                    <a:close/>
                    <a:moveTo>
                      <a:pt x="17438" y="26011"/>
                    </a:moveTo>
                    <a:lnTo>
                      <a:pt x="17438" y="26011"/>
                    </a:lnTo>
                    <a:cubicBezTo>
                      <a:pt x="17911" y="26221"/>
                      <a:pt x="17701" y="26353"/>
                      <a:pt x="18043" y="26747"/>
                    </a:cubicBezTo>
                    <a:cubicBezTo>
                      <a:pt x="17969" y="26708"/>
                      <a:pt x="17925" y="26691"/>
                      <a:pt x="17901" y="26691"/>
                    </a:cubicBezTo>
                    <a:cubicBezTo>
                      <a:pt x="17821" y="26691"/>
                      <a:pt x="17975" y="26881"/>
                      <a:pt x="18031" y="27007"/>
                    </a:cubicBezTo>
                    <a:lnTo>
                      <a:pt x="18031" y="27007"/>
                    </a:lnTo>
                    <a:cubicBezTo>
                      <a:pt x="17827" y="26954"/>
                      <a:pt x="17672" y="26849"/>
                      <a:pt x="17543" y="26668"/>
                    </a:cubicBezTo>
                    <a:lnTo>
                      <a:pt x="17543" y="26668"/>
                    </a:lnTo>
                    <a:cubicBezTo>
                      <a:pt x="17582" y="26680"/>
                      <a:pt x="17613" y="26685"/>
                      <a:pt x="17637" y="26685"/>
                    </a:cubicBezTo>
                    <a:cubicBezTo>
                      <a:pt x="17890" y="26685"/>
                      <a:pt x="17390" y="26107"/>
                      <a:pt x="17438" y="26011"/>
                    </a:cubicBezTo>
                    <a:close/>
                    <a:moveTo>
                      <a:pt x="28909" y="26792"/>
                    </a:moveTo>
                    <a:cubicBezTo>
                      <a:pt x="28968" y="26792"/>
                      <a:pt x="29042" y="26816"/>
                      <a:pt x="29141" y="26879"/>
                    </a:cubicBezTo>
                    <a:cubicBezTo>
                      <a:pt x="28896" y="26879"/>
                      <a:pt x="28908" y="27314"/>
                      <a:pt x="28661" y="27314"/>
                    </a:cubicBezTo>
                    <a:cubicBezTo>
                      <a:pt x="28564" y="27314"/>
                      <a:pt x="28428" y="27248"/>
                      <a:pt x="28221" y="27063"/>
                    </a:cubicBezTo>
                    <a:lnTo>
                      <a:pt x="28247" y="27063"/>
                    </a:lnTo>
                    <a:cubicBezTo>
                      <a:pt x="28305" y="27080"/>
                      <a:pt x="28355" y="27088"/>
                      <a:pt x="28399" y="27088"/>
                    </a:cubicBezTo>
                    <a:cubicBezTo>
                      <a:pt x="28673" y="27088"/>
                      <a:pt x="28701" y="26792"/>
                      <a:pt x="28909" y="26792"/>
                    </a:cubicBezTo>
                    <a:close/>
                    <a:moveTo>
                      <a:pt x="19606" y="26816"/>
                    </a:moveTo>
                    <a:cubicBezTo>
                      <a:pt x="19616" y="26816"/>
                      <a:pt x="19629" y="26820"/>
                      <a:pt x="19647" y="26826"/>
                    </a:cubicBezTo>
                    <a:cubicBezTo>
                      <a:pt x="19835" y="26967"/>
                      <a:pt x="20043" y="27316"/>
                      <a:pt x="19900" y="27316"/>
                    </a:cubicBezTo>
                    <a:cubicBezTo>
                      <a:pt x="19883" y="27316"/>
                      <a:pt x="19860" y="27311"/>
                      <a:pt x="19831" y="27300"/>
                    </a:cubicBezTo>
                    <a:cubicBezTo>
                      <a:pt x="19807" y="27179"/>
                      <a:pt x="19497" y="26816"/>
                      <a:pt x="19606" y="26816"/>
                    </a:cubicBezTo>
                    <a:close/>
                    <a:moveTo>
                      <a:pt x="31285" y="26787"/>
                    </a:moveTo>
                    <a:cubicBezTo>
                      <a:pt x="31310" y="26787"/>
                      <a:pt x="31341" y="26791"/>
                      <a:pt x="31377" y="26800"/>
                    </a:cubicBezTo>
                    <a:cubicBezTo>
                      <a:pt x="31719" y="27273"/>
                      <a:pt x="31061" y="27194"/>
                      <a:pt x="30904" y="27352"/>
                    </a:cubicBezTo>
                    <a:cubicBezTo>
                      <a:pt x="30825" y="27168"/>
                      <a:pt x="30614" y="27089"/>
                      <a:pt x="30562" y="26879"/>
                    </a:cubicBezTo>
                    <a:lnTo>
                      <a:pt x="30562" y="26879"/>
                    </a:lnTo>
                    <a:cubicBezTo>
                      <a:pt x="30760" y="26982"/>
                      <a:pt x="30882" y="27018"/>
                      <a:pt x="30961" y="27018"/>
                    </a:cubicBezTo>
                    <a:cubicBezTo>
                      <a:pt x="31160" y="27018"/>
                      <a:pt x="31089" y="26787"/>
                      <a:pt x="31285" y="26787"/>
                    </a:cubicBezTo>
                    <a:close/>
                    <a:moveTo>
                      <a:pt x="64129" y="26667"/>
                    </a:moveTo>
                    <a:cubicBezTo>
                      <a:pt x="64134" y="26667"/>
                      <a:pt x="64140" y="26668"/>
                      <a:pt x="64147" y="26668"/>
                    </a:cubicBezTo>
                    <a:cubicBezTo>
                      <a:pt x="64226" y="26958"/>
                      <a:pt x="64384" y="27194"/>
                      <a:pt x="64620" y="27405"/>
                    </a:cubicBezTo>
                    <a:cubicBezTo>
                      <a:pt x="64563" y="27370"/>
                      <a:pt x="64524" y="27357"/>
                      <a:pt x="64497" y="27357"/>
                    </a:cubicBezTo>
                    <a:cubicBezTo>
                      <a:pt x="64410" y="27357"/>
                      <a:pt x="64440" y="27490"/>
                      <a:pt x="64345" y="27490"/>
                    </a:cubicBezTo>
                    <a:cubicBezTo>
                      <a:pt x="64334" y="27490"/>
                      <a:pt x="64320" y="27488"/>
                      <a:pt x="64305" y="27484"/>
                    </a:cubicBezTo>
                    <a:lnTo>
                      <a:pt x="64305" y="27510"/>
                    </a:lnTo>
                    <a:cubicBezTo>
                      <a:pt x="64015" y="26958"/>
                      <a:pt x="63989" y="27300"/>
                      <a:pt x="63779" y="26958"/>
                    </a:cubicBezTo>
                    <a:lnTo>
                      <a:pt x="63779" y="26958"/>
                    </a:lnTo>
                    <a:cubicBezTo>
                      <a:pt x="63831" y="26980"/>
                      <a:pt x="63872" y="26990"/>
                      <a:pt x="63903" y="26990"/>
                    </a:cubicBezTo>
                    <a:cubicBezTo>
                      <a:pt x="64083" y="26990"/>
                      <a:pt x="63953" y="26667"/>
                      <a:pt x="64129" y="26667"/>
                    </a:cubicBezTo>
                    <a:close/>
                    <a:moveTo>
                      <a:pt x="22356" y="27320"/>
                    </a:moveTo>
                    <a:cubicBezTo>
                      <a:pt x="22403" y="27320"/>
                      <a:pt x="22463" y="27345"/>
                      <a:pt x="22540" y="27405"/>
                    </a:cubicBezTo>
                    <a:lnTo>
                      <a:pt x="22540" y="27431"/>
                    </a:lnTo>
                    <a:cubicBezTo>
                      <a:pt x="22540" y="27615"/>
                      <a:pt x="22382" y="27668"/>
                      <a:pt x="22356" y="27826"/>
                    </a:cubicBezTo>
                    <a:cubicBezTo>
                      <a:pt x="22210" y="27680"/>
                      <a:pt x="22180" y="27320"/>
                      <a:pt x="22356" y="27320"/>
                    </a:cubicBezTo>
                    <a:close/>
                    <a:moveTo>
                      <a:pt x="27839" y="27250"/>
                    </a:moveTo>
                    <a:cubicBezTo>
                      <a:pt x="27870" y="27250"/>
                      <a:pt x="27908" y="27257"/>
                      <a:pt x="27958" y="27273"/>
                    </a:cubicBezTo>
                    <a:lnTo>
                      <a:pt x="27958" y="27300"/>
                    </a:lnTo>
                    <a:cubicBezTo>
                      <a:pt x="27860" y="27378"/>
                      <a:pt x="28024" y="27891"/>
                      <a:pt x="27856" y="27891"/>
                    </a:cubicBezTo>
                    <a:cubicBezTo>
                      <a:pt x="27797" y="27891"/>
                      <a:pt x="27699" y="27830"/>
                      <a:pt x="27537" y="27668"/>
                    </a:cubicBezTo>
                    <a:lnTo>
                      <a:pt x="27537" y="27668"/>
                    </a:lnTo>
                    <a:cubicBezTo>
                      <a:pt x="27577" y="27679"/>
                      <a:pt x="27609" y="27685"/>
                      <a:pt x="27635" y="27685"/>
                    </a:cubicBezTo>
                    <a:cubicBezTo>
                      <a:pt x="27873" y="27685"/>
                      <a:pt x="27604" y="27250"/>
                      <a:pt x="27839" y="27250"/>
                    </a:cubicBezTo>
                    <a:close/>
                    <a:moveTo>
                      <a:pt x="63793" y="27573"/>
                    </a:moveTo>
                    <a:cubicBezTo>
                      <a:pt x="63828" y="27573"/>
                      <a:pt x="63883" y="27594"/>
                      <a:pt x="63963" y="27642"/>
                    </a:cubicBezTo>
                    <a:cubicBezTo>
                      <a:pt x="64051" y="27801"/>
                      <a:pt x="64080" y="27901"/>
                      <a:pt x="64009" y="27901"/>
                    </a:cubicBezTo>
                    <a:cubicBezTo>
                      <a:pt x="63975" y="27901"/>
                      <a:pt x="63917" y="27877"/>
                      <a:pt x="63831" y="27826"/>
                    </a:cubicBezTo>
                    <a:lnTo>
                      <a:pt x="63831" y="27852"/>
                    </a:lnTo>
                    <a:cubicBezTo>
                      <a:pt x="63739" y="27687"/>
                      <a:pt x="63712" y="27573"/>
                      <a:pt x="63793" y="27573"/>
                    </a:cubicBezTo>
                    <a:close/>
                    <a:moveTo>
                      <a:pt x="29747" y="27567"/>
                    </a:moveTo>
                    <a:cubicBezTo>
                      <a:pt x="29785" y="27567"/>
                      <a:pt x="29837" y="27582"/>
                      <a:pt x="29904" y="27615"/>
                    </a:cubicBezTo>
                    <a:cubicBezTo>
                      <a:pt x="29957" y="27799"/>
                      <a:pt x="29983" y="27931"/>
                      <a:pt x="29825" y="27931"/>
                    </a:cubicBezTo>
                    <a:cubicBezTo>
                      <a:pt x="29660" y="27765"/>
                      <a:pt x="29608" y="27567"/>
                      <a:pt x="29747" y="27567"/>
                    </a:cubicBezTo>
                    <a:close/>
                    <a:moveTo>
                      <a:pt x="31724" y="27649"/>
                    </a:moveTo>
                    <a:cubicBezTo>
                      <a:pt x="31752" y="27649"/>
                      <a:pt x="31786" y="27655"/>
                      <a:pt x="31824" y="27668"/>
                    </a:cubicBezTo>
                    <a:cubicBezTo>
                      <a:pt x="32008" y="27983"/>
                      <a:pt x="31877" y="27983"/>
                      <a:pt x="31745" y="27983"/>
                    </a:cubicBezTo>
                    <a:cubicBezTo>
                      <a:pt x="31569" y="27807"/>
                      <a:pt x="31577" y="27649"/>
                      <a:pt x="31724" y="27649"/>
                    </a:cubicBezTo>
                    <a:close/>
                    <a:moveTo>
                      <a:pt x="63315" y="27443"/>
                    </a:moveTo>
                    <a:cubicBezTo>
                      <a:pt x="63332" y="27443"/>
                      <a:pt x="63354" y="27448"/>
                      <a:pt x="63384" y="27457"/>
                    </a:cubicBezTo>
                    <a:lnTo>
                      <a:pt x="63384" y="27484"/>
                    </a:lnTo>
                    <a:cubicBezTo>
                      <a:pt x="63542" y="27642"/>
                      <a:pt x="63647" y="27826"/>
                      <a:pt x="63779" y="28010"/>
                    </a:cubicBezTo>
                    <a:cubicBezTo>
                      <a:pt x="63540" y="27867"/>
                      <a:pt x="63151" y="27443"/>
                      <a:pt x="63315" y="27443"/>
                    </a:cubicBezTo>
                    <a:close/>
                    <a:moveTo>
                      <a:pt x="26943" y="27740"/>
                    </a:moveTo>
                    <a:cubicBezTo>
                      <a:pt x="27054" y="27740"/>
                      <a:pt x="27312" y="27895"/>
                      <a:pt x="27590" y="28010"/>
                    </a:cubicBezTo>
                    <a:cubicBezTo>
                      <a:pt x="27669" y="28168"/>
                      <a:pt x="27748" y="28299"/>
                      <a:pt x="27879" y="28404"/>
                    </a:cubicBezTo>
                    <a:lnTo>
                      <a:pt x="27669" y="28325"/>
                    </a:lnTo>
                    <a:cubicBezTo>
                      <a:pt x="27429" y="28020"/>
                      <a:pt x="27243" y="27950"/>
                      <a:pt x="27051" y="27950"/>
                    </a:cubicBezTo>
                    <a:cubicBezTo>
                      <a:pt x="27012" y="27950"/>
                      <a:pt x="26973" y="27953"/>
                      <a:pt x="26932" y="27957"/>
                    </a:cubicBezTo>
                    <a:cubicBezTo>
                      <a:pt x="26863" y="27798"/>
                      <a:pt x="26876" y="27740"/>
                      <a:pt x="26943" y="27740"/>
                    </a:cubicBezTo>
                    <a:close/>
                    <a:moveTo>
                      <a:pt x="63077" y="27870"/>
                    </a:moveTo>
                    <a:cubicBezTo>
                      <a:pt x="63116" y="27870"/>
                      <a:pt x="63167" y="27883"/>
                      <a:pt x="63253" y="27931"/>
                    </a:cubicBezTo>
                    <a:cubicBezTo>
                      <a:pt x="63302" y="28029"/>
                      <a:pt x="63695" y="28357"/>
                      <a:pt x="63554" y="28357"/>
                    </a:cubicBezTo>
                    <a:cubicBezTo>
                      <a:pt x="63544" y="28357"/>
                      <a:pt x="63531" y="28355"/>
                      <a:pt x="63516" y="28352"/>
                    </a:cubicBezTo>
                    <a:cubicBezTo>
                      <a:pt x="63430" y="28198"/>
                      <a:pt x="63312" y="28100"/>
                      <a:pt x="63254" y="28100"/>
                    </a:cubicBezTo>
                    <a:cubicBezTo>
                      <a:pt x="63222" y="28100"/>
                      <a:pt x="63208" y="28129"/>
                      <a:pt x="63226" y="28194"/>
                    </a:cubicBezTo>
                    <a:cubicBezTo>
                      <a:pt x="63384" y="28299"/>
                      <a:pt x="63516" y="28457"/>
                      <a:pt x="63647" y="28615"/>
                    </a:cubicBezTo>
                    <a:cubicBezTo>
                      <a:pt x="63610" y="28588"/>
                      <a:pt x="63588" y="28579"/>
                      <a:pt x="63574" y="28579"/>
                    </a:cubicBezTo>
                    <a:cubicBezTo>
                      <a:pt x="63538" y="28579"/>
                      <a:pt x="63554" y="28641"/>
                      <a:pt x="63509" y="28641"/>
                    </a:cubicBezTo>
                    <a:cubicBezTo>
                      <a:pt x="63484" y="28641"/>
                      <a:pt x="63440" y="28622"/>
                      <a:pt x="63358" y="28562"/>
                    </a:cubicBezTo>
                    <a:lnTo>
                      <a:pt x="63358" y="28588"/>
                    </a:lnTo>
                    <a:cubicBezTo>
                      <a:pt x="63279" y="28273"/>
                      <a:pt x="62937" y="28168"/>
                      <a:pt x="62858" y="27878"/>
                    </a:cubicBezTo>
                    <a:lnTo>
                      <a:pt x="62858" y="27878"/>
                    </a:lnTo>
                    <a:cubicBezTo>
                      <a:pt x="62892" y="27888"/>
                      <a:pt x="62919" y="27891"/>
                      <a:pt x="62941" y="27891"/>
                    </a:cubicBezTo>
                    <a:cubicBezTo>
                      <a:pt x="62997" y="27891"/>
                      <a:pt x="63028" y="27870"/>
                      <a:pt x="63077" y="27870"/>
                    </a:cubicBezTo>
                    <a:close/>
                    <a:moveTo>
                      <a:pt x="28442" y="28674"/>
                    </a:moveTo>
                    <a:cubicBezTo>
                      <a:pt x="28476" y="28674"/>
                      <a:pt x="28515" y="28680"/>
                      <a:pt x="28563" y="28694"/>
                    </a:cubicBezTo>
                    <a:cubicBezTo>
                      <a:pt x="28675" y="28994"/>
                      <a:pt x="28480" y="29120"/>
                      <a:pt x="28254" y="29120"/>
                    </a:cubicBezTo>
                    <a:cubicBezTo>
                      <a:pt x="28163" y="29120"/>
                      <a:pt x="28067" y="29099"/>
                      <a:pt x="27984" y="29062"/>
                    </a:cubicBezTo>
                    <a:lnTo>
                      <a:pt x="28011" y="29062"/>
                    </a:lnTo>
                    <a:cubicBezTo>
                      <a:pt x="28025" y="29067"/>
                      <a:pt x="28035" y="29070"/>
                      <a:pt x="28043" y="29070"/>
                    </a:cubicBezTo>
                    <a:cubicBezTo>
                      <a:pt x="28103" y="29070"/>
                      <a:pt x="27947" y="28893"/>
                      <a:pt x="27853" y="28799"/>
                    </a:cubicBezTo>
                    <a:lnTo>
                      <a:pt x="27853" y="28799"/>
                    </a:lnTo>
                    <a:cubicBezTo>
                      <a:pt x="27934" y="28827"/>
                      <a:pt x="27997" y="28839"/>
                      <a:pt x="28047" y="28839"/>
                    </a:cubicBezTo>
                    <a:cubicBezTo>
                      <a:pt x="28241" y="28839"/>
                      <a:pt x="28260" y="28674"/>
                      <a:pt x="28442" y="28674"/>
                    </a:cubicBezTo>
                    <a:close/>
                    <a:moveTo>
                      <a:pt x="26701" y="28139"/>
                    </a:moveTo>
                    <a:cubicBezTo>
                      <a:pt x="26716" y="28139"/>
                      <a:pt x="26732" y="28140"/>
                      <a:pt x="26748" y="28141"/>
                    </a:cubicBezTo>
                    <a:cubicBezTo>
                      <a:pt x="26801" y="28483"/>
                      <a:pt x="26538" y="28720"/>
                      <a:pt x="26406" y="28957"/>
                    </a:cubicBezTo>
                    <a:cubicBezTo>
                      <a:pt x="26617" y="29062"/>
                      <a:pt x="26853" y="29167"/>
                      <a:pt x="26932" y="29377"/>
                    </a:cubicBezTo>
                    <a:cubicBezTo>
                      <a:pt x="26693" y="29195"/>
                      <a:pt x="26593" y="29142"/>
                      <a:pt x="26541" y="29142"/>
                    </a:cubicBezTo>
                    <a:cubicBezTo>
                      <a:pt x="26469" y="29142"/>
                      <a:pt x="26489" y="29244"/>
                      <a:pt x="26359" y="29244"/>
                    </a:cubicBezTo>
                    <a:cubicBezTo>
                      <a:pt x="26325" y="29244"/>
                      <a:pt x="26281" y="29237"/>
                      <a:pt x="26222" y="29220"/>
                    </a:cubicBezTo>
                    <a:cubicBezTo>
                      <a:pt x="26117" y="28904"/>
                      <a:pt x="25880" y="28615"/>
                      <a:pt x="25565" y="28404"/>
                    </a:cubicBezTo>
                    <a:lnTo>
                      <a:pt x="25565" y="28404"/>
                    </a:lnTo>
                    <a:cubicBezTo>
                      <a:pt x="25808" y="28539"/>
                      <a:pt x="25970" y="28589"/>
                      <a:pt x="26084" y="28589"/>
                    </a:cubicBezTo>
                    <a:cubicBezTo>
                      <a:pt x="26425" y="28589"/>
                      <a:pt x="26338" y="28139"/>
                      <a:pt x="26701" y="28139"/>
                    </a:cubicBezTo>
                    <a:close/>
                    <a:moveTo>
                      <a:pt x="24986" y="29062"/>
                    </a:moveTo>
                    <a:lnTo>
                      <a:pt x="24960" y="29088"/>
                    </a:lnTo>
                    <a:cubicBezTo>
                      <a:pt x="25039" y="29272"/>
                      <a:pt x="25039" y="29404"/>
                      <a:pt x="24960" y="29483"/>
                    </a:cubicBezTo>
                    <a:cubicBezTo>
                      <a:pt x="24948" y="29453"/>
                      <a:pt x="24928" y="29444"/>
                      <a:pt x="24901" y="29444"/>
                    </a:cubicBezTo>
                    <a:cubicBezTo>
                      <a:pt x="24868" y="29444"/>
                      <a:pt x="24826" y="29456"/>
                      <a:pt x="24776" y="29456"/>
                    </a:cubicBezTo>
                    <a:cubicBezTo>
                      <a:pt x="24684" y="29456"/>
                      <a:pt x="24565" y="29417"/>
                      <a:pt x="24434" y="29193"/>
                    </a:cubicBezTo>
                    <a:cubicBezTo>
                      <a:pt x="24618" y="29167"/>
                      <a:pt x="24802" y="29141"/>
                      <a:pt x="24986" y="29062"/>
                    </a:cubicBezTo>
                    <a:close/>
                    <a:moveTo>
                      <a:pt x="26008" y="29139"/>
                    </a:moveTo>
                    <a:cubicBezTo>
                      <a:pt x="26031" y="29139"/>
                      <a:pt x="26077" y="29173"/>
                      <a:pt x="26170" y="29272"/>
                    </a:cubicBezTo>
                    <a:cubicBezTo>
                      <a:pt x="26170" y="29351"/>
                      <a:pt x="26160" y="29486"/>
                      <a:pt x="26074" y="29486"/>
                    </a:cubicBezTo>
                    <a:cubicBezTo>
                      <a:pt x="26016" y="29486"/>
                      <a:pt x="25923" y="29425"/>
                      <a:pt x="25775" y="29246"/>
                    </a:cubicBezTo>
                    <a:lnTo>
                      <a:pt x="25775" y="29246"/>
                    </a:lnTo>
                    <a:cubicBezTo>
                      <a:pt x="25847" y="29294"/>
                      <a:pt x="25894" y="29312"/>
                      <a:pt x="25924" y="29312"/>
                    </a:cubicBezTo>
                    <a:cubicBezTo>
                      <a:pt x="26018" y="29312"/>
                      <a:pt x="25955" y="29139"/>
                      <a:pt x="26008" y="29139"/>
                    </a:cubicBezTo>
                    <a:close/>
                    <a:moveTo>
                      <a:pt x="18993" y="29325"/>
                    </a:moveTo>
                    <a:cubicBezTo>
                      <a:pt x="19026" y="29325"/>
                      <a:pt x="19076" y="29342"/>
                      <a:pt x="19147" y="29377"/>
                    </a:cubicBezTo>
                    <a:cubicBezTo>
                      <a:pt x="19262" y="29550"/>
                      <a:pt x="19307" y="29666"/>
                      <a:pt x="19212" y="29666"/>
                    </a:cubicBezTo>
                    <a:cubicBezTo>
                      <a:pt x="19176" y="29666"/>
                      <a:pt x="19121" y="29650"/>
                      <a:pt x="19042" y="29614"/>
                    </a:cubicBezTo>
                    <a:cubicBezTo>
                      <a:pt x="18947" y="29442"/>
                      <a:pt x="18907" y="29325"/>
                      <a:pt x="18993" y="29325"/>
                    </a:cubicBezTo>
                    <a:close/>
                    <a:moveTo>
                      <a:pt x="62437" y="29460"/>
                    </a:moveTo>
                    <a:cubicBezTo>
                      <a:pt x="62529" y="29460"/>
                      <a:pt x="62763" y="29637"/>
                      <a:pt x="62832" y="29824"/>
                    </a:cubicBezTo>
                    <a:lnTo>
                      <a:pt x="62464" y="29640"/>
                    </a:lnTo>
                    <a:cubicBezTo>
                      <a:pt x="62381" y="29511"/>
                      <a:pt x="62388" y="29460"/>
                      <a:pt x="62437" y="29460"/>
                    </a:cubicBezTo>
                    <a:close/>
                    <a:moveTo>
                      <a:pt x="61669" y="29586"/>
                    </a:moveTo>
                    <a:cubicBezTo>
                      <a:pt x="61704" y="29586"/>
                      <a:pt x="61757" y="29603"/>
                      <a:pt x="61832" y="29640"/>
                    </a:cubicBezTo>
                    <a:cubicBezTo>
                      <a:pt x="61938" y="29746"/>
                      <a:pt x="62016" y="29877"/>
                      <a:pt x="62095" y="30035"/>
                    </a:cubicBezTo>
                    <a:cubicBezTo>
                      <a:pt x="61966" y="29945"/>
                      <a:pt x="61901" y="29920"/>
                      <a:pt x="61861" y="29920"/>
                    </a:cubicBezTo>
                    <a:cubicBezTo>
                      <a:pt x="61808" y="29920"/>
                      <a:pt x="61800" y="29965"/>
                      <a:pt x="61747" y="29965"/>
                    </a:cubicBezTo>
                    <a:cubicBezTo>
                      <a:pt x="61735" y="29965"/>
                      <a:pt x="61720" y="29962"/>
                      <a:pt x="61701" y="29956"/>
                    </a:cubicBezTo>
                    <a:cubicBezTo>
                      <a:pt x="61621" y="29756"/>
                      <a:pt x="61556" y="29586"/>
                      <a:pt x="61669" y="29586"/>
                    </a:cubicBezTo>
                    <a:close/>
                    <a:moveTo>
                      <a:pt x="29249" y="29679"/>
                    </a:moveTo>
                    <a:cubicBezTo>
                      <a:pt x="29316" y="29679"/>
                      <a:pt x="29413" y="29724"/>
                      <a:pt x="29562" y="29851"/>
                    </a:cubicBezTo>
                    <a:cubicBezTo>
                      <a:pt x="29456" y="29886"/>
                      <a:pt x="29373" y="30053"/>
                      <a:pt x="29202" y="30053"/>
                    </a:cubicBezTo>
                    <a:cubicBezTo>
                      <a:pt x="29119" y="30053"/>
                      <a:pt x="29015" y="30015"/>
                      <a:pt x="28878" y="29903"/>
                    </a:cubicBezTo>
                    <a:lnTo>
                      <a:pt x="28905" y="29903"/>
                    </a:lnTo>
                    <a:cubicBezTo>
                      <a:pt x="28922" y="29908"/>
                      <a:pt x="28937" y="29911"/>
                      <a:pt x="28952" y="29911"/>
                    </a:cubicBezTo>
                    <a:cubicBezTo>
                      <a:pt x="29092" y="29911"/>
                      <a:pt x="29095" y="29679"/>
                      <a:pt x="29249" y="29679"/>
                    </a:cubicBezTo>
                    <a:close/>
                    <a:moveTo>
                      <a:pt x="17438" y="29956"/>
                    </a:moveTo>
                    <a:cubicBezTo>
                      <a:pt x="17609" y="30105"/>
                      <a:pt x="17676" y="30307"/>
                      <a:pt x="17526" y="30307"/>
                    </a:cubicBezTo>
                    <a:cubicBezTo>
                      <a:pt x="17491" y="30307"/>
                      <a:pt x="17445" y="30296"/>
                      <a:pt x="17385" y="30272"/>
                    </a:cubicBezTo>
                    <a:lnTo>
                      <a:pt x="17385" y="30298"/>
                    </a:lnTo>
                    <a:cubicBezTo>
                      <a:pt x="17175" y="30009"/>
                      <a:pt x="17306" y="29982"/>
                      <a:pt x="17438" y="29956"/>
                    </a:cubicBezTo>
                    <a:close/>
                    <a:moveTo>
                      <a:pt x="23383" y="29813"/>
                    </a:moveTo>
                    <a:cubicBezTo>
                      <a:pt x="23514" y="29881"/>
                      <a:pt x="23703" y="29912"/>
                      <a:pt x="23776" y="30035"/>
                    </a:cubicBezTo>
                    <a:cubicBezTo>
                      <a:pt x="23591" y="30035"/>
                      <a:pt x="23728" y="30325"/>
                      <a:pt x="23531" y="30325"/>
                    </a:cubicBezTo>
                    <a:cubicBezTo>
                      <a:pt x="23477" y="30325"/>
                      <a:pt x="23397" y="30302"/>
                      <a:pt x="23277" y="30245"/>
                    </a:cubicBezTo>
                    <a:cubicBezTo>
                      <a:pt x="23201" y="29918"/>
                      <a:pt x="23559" y="30096"/>
                      <a:pt x="23383" y="29813"/>
                    </a:cubicBezTo>
                    <a:close/>
                    <a:moveTo>
                      <a:pt x="25392" y="29257"/>
                    </a:moveTo>
                    <a:cubicBezTo>
                      <a:pt x="25431" y="29257"/>
                      <a:pt x="25481" y="29270"/>
                      <a:pt x="25538" y="29298"/>
                    </a:cubicBezTo>
                    <a:cubicBezTo>
                      <a:pt x="25801" y="29509"/>
                      <a:pt x="25617" y="29561"/>
                      <a:pt x="25880" y="29903"/>
                    </a:cubicBezTo>
                    <a:cubicBezTo>
                      <a:pt x="25644" y="30009"/>
                      <a:pt x="25407" y="29824"/>
                      <a:pt x="25775" y="30272"/>
                    </a:cubicBezTo>
                    <a:cubicBezTo>
                      <a:pt x="25760" y="30291"/>
                      <a:pt x="25739" y="30300"/>
                      <a:pt x="25712" y="30300"/>
                    </a:cubicBezTo>
                    <a:cubicBezTo>
                      <a:pt x="25593" y="30300"/>
                      <a:pt x="25378" y="30132"/>
                      <a:pt x="25249" y="29982"/>
                    </a:cubicBezTo>
                    <a:lnTo>
                      <a:pt x="25249" y="29982"/>
                    </a:lnTo>
                    <a:cubicBezTo>
                      <a:pt x="25345" y="30271"/>
                      <a:pt x="25207" y="30442"/>
                      <a:pt x="24934" y="30442"/>
                    </a:cubicBezTo>
                    <a:cubicBezTo>
                      <a:pt x="24760" y="30442"/>
                      <a:pt x="24532" y="30373"/>
                      <a:pt x="24276" y="30219"/>
                    </a:cubicBezTo>
                    <a:lnTo>
                      <a:pt x="24276" y="30219"/>
                    </a:lnTo>
                    <a:cubicBezTo>
                      <a:pt x="24322" y="30225"/>
                      <a:pt x="24364" y="30229"/>
                      <a:pt x="24403" y="30229"/>
                    </a:cubicBezTo>
                    <a:cubicBezTo>
                      <a:pt x="24836" y="30229"/>
                      <a:pt x="24870" y="29847"/>
                      <a:pt x="24749" y="29509"/>
                    </a:cubicBezTo>
                    <a:lnTo>
                      <a:pt x="24749" y="29509"/>
                    </a:lnTo>
                    <a:cubicBezTo>
                      <a:pt x="24933" y="29719"/>
                      <a:pt x="25144" y="29877"/>
                      <a:pt x="25381" y="29982"/>
                    </a:cubicBezTo>
                    <a:cubicBezTo>
                      <a:pt x="25091" y="29693"/>
                      <a:pt x="25065" y="29667"/>
                      <a:pt x="25170" y="29535"/>
                    </a:cubicBezTo>
                    <a:lnTo>
                      <a:pt x="25170" y="29535"/>
                    </a:lnTo>
                    <a:cubicBezTo>
                      <a:pt x="25328" y="29588"/>
                      <a:pt x="25407" y="29746"/>
                      <a:pt x="25538" y="29851"/>
                    </a:cubicBezTo>
                    <a:cubicBezTo>
                      <a:pt x="25349" y="29614"/>
                      <a:pt x="25368" y="29595"/>
                      <a:pt x="25425" y="29595"/>
                    </a:cubicBezTo>
                    <a:cubicBezTo>
                      <a:pt x="25436" y="29595"/>
                      <a:pt x="25448" y="29596"/>
                      <a:pt x="25460" y="29596"/>
                    </a:cubicBezTo>
                    <a:cubicBezTo>
                      <a:pt x="25491" y="29596"/>
                      <a:pt x="25523" y="29591"/>
                      <a:pt x="25538" y="29561"/>
                    </a:cubicBezTo>
                    <a:cubicBezTo>
                      <a:pt x="25250" y="29417"/>
                      <a:pt x="25252" y="29257"/>
                      <a:pt x="25392" y="29257"/>
                    </a:cubicBezTo>
                    <a:close/>
                    <a:moveTo>
                      <a:pt x="17280" y="30245"/>
                    </a:moveTo>
                    <a:lnTo>
                      <a:pt x="17280" y="30245"/>
                    </a:lnTo>
                    <a:cubicBezTo>
                      <a:pt x="17299" y="30417"/>
                      <a:pt x="17277" y="30657"/>
                      <a:pt x="17094" y="30657"/>
                    </a:cubicBezTo>
                    <a:cubicBezTo>
                      <a:pt x="17024" y="30657"/>
                      <a:pt x="16932" y="30622"/>
                      <a:pt x="16810" y="30537"/>
                    </a:cubicBezTo>
                    <a:lnTo>
                      <a:pt x="16810" y="30537"/>
                    </a:lnTo>
                    <a:cubicBezTo>
                      <a:pt x="16847" y="30344"/>
                      <a:pt x="17027" y="30270"/>
                      <a:pt x="17280" y="30245"/>
                    </a:cubicBezTo>
                    <a:close/>
                    <a:moveTo>
                      <a:pt x="22724" y="30219"/>
                    </a:moveTo>
                    <a:lnTo>
                      <a:pt x="22724" y="30245"/>
                    </a:lnTo>
                    <a:cubicBezTo>
                      <a:pt x="22779" y="30316"/>
                      <a:pt x="22818" y="30338"/>
                      <a:pt x="22852" y="30338"/>
                    </a:cubicBezTo>
                    <a:cubicBezTo>
                      <a:pt x="22904" y="30338"/>
                      <a:pt x="22945" y="30290"/>
                      <a:pt x="23016" y="30290"/>
                    </a:cubicBezTo>
                    <a:cubicBezTo>
                      <a:pt x="23056" y="30290"/>
                      <a:pt x="23106" y="30304"/>
                      <a:pt x="23171" y="30350"/>
                    </a:cubicBezTo>
                    <a:cubicBezTo>
                      <a:pt x="23329" y="30666"/>
                      <a:pt x="23066" y="30666"/>
                      <a:pt x="22908" y="30719"/>
                    </a:cubicBezTo>
                    <a:cubicBezTo>
                      <a:pt x="22751" y="30561"/>
                      <a:pt x="22672" y="30298"/>
                      <a:pt x="22724" y="30219"/>
                    </a:cubicBezTo>
                    <a:close/>
                    <a:moveTo>
                      <a:pt x="23987" y="30377"/>
                    </a:moveTo>
                    <a:cubicBezTo>
                      <a:pt x="24139" y="30655"/>
                      <a:pt x="24413" y="30885"/>
                      <a:pt x="24221" y="30925"/>
                    </a:cubicBezTo>
                    <a:lnTo>
                      <a:pt x="24221" y="30925"/>
                    </a:lnTo>
                    <a:cubicBezTo>
                      <a:pt x="24114" y="30771"/>
                      <a:pt x="23855" y="30743"/>
                      <a:pt x="23776" y="30561"/>
                    </a:cubicBezTo>
                    <a:cubicBezTo>
                      <a:pt x="23881" y="30535"/>
                      <a:pt x="23881" y="30403"/>
                      <a:pt x="23987" y="30377"/>
                    </a:cubicBezTo>
                    <a:close/>
                    <a:moveTo>
                      <a:pt x="60880" y="30382"/>
                    </a:moveTo>
                    <a:cubicBezTo>
                      <a:pt x="60925" y="30382"/>
                      <a:pt x="60999" y="30424"/>
                      <a:pt x="61122" y="30535"/>
                    </a:cubicBezTo>
                    <a:cubicBezTo>
                      <a:pt x="61008" y="30573"/>
                      <a:pt x="61115" y="30943"/>
                      <a:pt x="60972" y="30943"/>
                    </a:cubicBezTo>
                    <a:cubicBezTo>
                      <a:pt x="60921" y="30943"/>
                      <a:pt x="60841" y="30897"/>
                      <a:pt x="60709" y="30777"/>
                    </a:cubicBezTo>
                    <a:lnTo>
                      <a:pt x="60709" y="30777"/>
                    </a:lnTo>
                    <a:cubicBezTo>
                      <a:pt x="60710" y="30777"/>
                      <a:pt x="60712" y="30777"/>
                      <a:pt x="60713" y="30777"/>
                    </a:cubicBezTo>
                    <a:cubicBezTo>
                      <a:pt x="60877" y="30777"/>
                      <a:pt x="60742" y="30382"/>
                      <a:pt x="60880" y="30382"/>
                    </a:cubicBezTo>
                    <a:close/>
                    <a:moveTo>
                      <a:pt x="16587" y="30413"/>
                    </a:moveTo>
                    <a:cubicBezTo>
                      <a:pt x="16609" y="30413"/>
                      <a:pt x="16638" y="30418"/>
                      <a:pt x="16675" y="30429"/>
                    </a:cubicBezTo>
                    <a:cubicBezTo>
                      <a:pt x="16790" y="30659"/>
                      <a:pt x="16985" y="30949"/>
                      <a:pt x="16805" y="30949"/>
                    </a:cubicBezTo>
                    <a:cubicBezTo>
                      <a:pt x="16779" y="30949"/>
                      <a:pt x="16745" y="30942"/>
                      <a:pt x="16702" y="30929"/>
                    </a:cubicBezTo>
                    <a:cubicBezTo>
                      <a:pt x="16678" y="30765"/>
                      <a:pt x="16404" y="30413"/>
                      <a:pt x="16587" y="30413"/>
                    </a:cubicBezTo>
                    <a:close/>
                    <a:moveTo>
                      <a:pt x="21799" y="30825"/>
                    </a:moveTo>
                    <a:cubicBezTo>
                      <a:pt x="21825" y="30825"/>
                      <a:pt x="21861" y="30833"/>
                      <a:pt x="21909" y="30850"/>
                    </a:cubicBezTo>
                    <a:lnTo>
                      <a:pt x="21909" y="30876"/>
                    </a:lnTo>
                    <a:cubicBezTo>
                      <a:pt x="21909" y="30951"/>
                      <a:pt x="21949" y="31171"/>
                      <a:pt x="21841" y="31171"/>
                    </a:cubicBezTo>
                    <a:cubicBezTo>
                      <a:pt x="21796" y="31171"/>
                      <a:pt x="21727" y="31134"/>
                      <a:pt x="21620" y="31034"/>
                    </a:cubicBezTo>
                    <a:cubicBezTo>
                      <a:pt x="21751" y="31012"/>
                      <a:pt x="21663" y="30825"/>
                      <a:pt x="21799" y="30825"/>
                    </a:cubicBezTo>
                    <a:close/>
                    <a:moveTo>
                      <a:pt x="16132" y="30694"/>
                    </a:moveTo>
                    <a:cubicBezTo>
                      <a:pt x="16161" y="30694"/>
                      <a:pt x="16207" y="30708"/>
                      <a:pt x="16281" y="30745"/>
                    </a:cubicBezTo>
                    <a:cubicBezTo>
                      <a:pt x="16386" y="30955"/>
                      <a:pt x="16333" y="31192"/>
                      <a:pt x="16149" y="31324"/>
                    </a:cubicBezTo>
                    <a:lnTo>
                      <a:pt x="16123" y="31297"/>
                    </a:lnTo>
                    <a:lnTo>
                      <a:pt x="15834" y="30798"/>
                    </a:lnTo>
                    <a:lnTo>
                      <a:pt x="15834" y="30798"/>
                    </a:lnTo>
                    <a:cubicBezTo>
                      <a:pt x="15938" y="30852"/>
                      <a:pt x="16000" y="30873"/>
                      <a:pt x="16036" y="30873"/>
                    </a:cubicBezTo>
                    <a:cubicBezTo>
                      <a:pt x="16144" y="30873"/>
                      <a:pt x="16030" y="30694"/>
                      <a:pt x="16132" y="30694"/>
                    </a:cubicBezTo>
                    <a:close/>
                    <a:moveTo>
                      <a:pt x="24960" y="30613"/>
                    </a:moveTo>
                    <a:lnTo>
                      <a:pt x="24960" y="30613"/>
                    </a:lnTo>
                    <a:cubicBezTo>
                      <a:pt x="25098" y="30673"/>
                      <a:pt x="25206" y="30702"/>
                      <a:pt x="25263" y="30702"/>
                    </a:cubicBezTo>
                    <a:cubicBezTo>
                      <a:pt x="25282" y="30702"/>
                      <a:pt x="25295" y="30699"/>
                      <a:pt x="25302" y="30692"/>
                    </a:cubicBezTo>
                    <a:lnTo>
                      <a:pt x="25381" y="30876"/>
                    </a:lnTo>
                    <a:cubicBezTo>
                      <a:pt x="25459" y="30876"/>
                      <a:pt x="25512" y="30929"/>
                      <a:pt x="25538" y="30982"/>
                    </a:cubicBezTo>
                    <a:cubicBezTo>
                      <a:pt x="25479" y="30965"/>
                      <a:pt x="25439" y="30958"/>
                      <a:pt x="25415" y="30958"/>
                    </a:cubicBezTo>
                    <a:cubicBezTo>
                      <a:pt x="25245" y="30958"/>
                      <a:pt x="25831" y="31317"/>
                      <a:pt x="25854" y="31455"/>
                    </a:cubicBezTo>
                    <a:cubicBezTo>
                      <a:pt x="25846" y="31453"/>
                      <a:pt x="25839" y="31453"/>
                      <a:pt x="25833" y="31453"/>
                    </a:cubicBezTo>
                    <a:cubicBezTo>
                      <a:pt x="25768" y="31453"/>
                      <a:pt x="25790" y="31531"/>
                      <a:pt x="25707" y="31531"/>
                    </a:cubicBezTo>
                    <a:cubicBezTo>
                      <a:pt x="25666" y="31531"/>
                      <a:pt x="25600" y="31512"/>
                      <a:pt x="25486" y="31455"/>
                    </a:cubicBezTo>
                    <a:cubicBezTo>
                      <a:pt x="25328" y="31166"/>
                      <a:pt x="25170" y="30876"/>
                      <a:pt x="24960" y="30613"/>
                    </a:cubicBezTo>
                    <a:close/>
                    <a:moveTo>
                      <a:pt x="21098" y="31447"/>
                    </a:moveTo>
                    <a:cubicBezTo>
                      <a:pt x="21112" y="31447"/>
                      <a:pt x="21128" y="31450"/>
                      <a:pt x="21146" y="31455"/>
                    </a:cubicBezTo>
                    <a:cubicBezTo>
                      <a:pt x="21232" y="31610"/>
                      <a:pt x="21228" y="31777"/>
                      <a:pt x="21111" y="31777"/>
                    </a:cubicBezTo>
                    <a:cubicBezTo>
                      <a:pt x="21050" y="31777"/>
                      <a:pt x="20957" y="31731"/>
                      <a:pt x="20831" y="31613"/>
                    </a:cubicBezTo>
                    <a:lnTo>
                      <a:pt x="20831" y="31613"/>
                    </a:lnTo>
                    <a:cubicBezTo>
                      <a:pt x="20842" y="31614"/>
                      <a:pt x="20852" y="31615"/>
                      <a:pt x="20862" y="31615"/>
                    </a:cubicBezTo>
                    <a:cubicBezTo>
                      <a:pt x="21015" y="31615"/>
                      <a:pt x="20982" y="31447"/>
                      <a:pt x="21098" y="31447"/>
                    </a:cubicBezTo>
                    <a:close/>
                    <a:moveTo>
                      <a:pt x="20083" y="31508"/>
                    </a:moveTo>
                    <a:cubicBezTo>
                      <a:pt x="20175" y="31508"/>
                      <a:pt x="20363" y="31601"/>
                      <a:pt x="20436" y="31718"/>
                    </a:cubicBezTo>
                    <a:cubicBezTo>
                      <a:pt x="20430" y="31717"/>
                      <a:pt x="20424" y="31716"/>
                      <a:pt x="20419" y="31716"/>
                    </a:cubicBezTo>
                    <a:cubicBezTo>
                      <a:pt x="20353" y="31716"/>
                      <a:pt x="20416" y="31827"/>
                      <a:pt x="20344" y="31827"/>
                    </a:cubicBezTo>
                    <a:cubicBezTo>
                      <a:pt x="20312" y="31827"/>
                      <a:pt x="20254" y="31805"/>
                      <a:pt x="20147" y="31744"/>
                    </a:cubicBezTo>
                    <a:lnTo>
                      <a:pt x="20147" y="31718"/>
                    </a:lnTo>
                    <a:cubicBezTo>
                      <a:pt x="19995" y="31567"/>
                      <a:pt x="20009" y="31508"/>
                      <a:pt x="20083" y="31508"/>
                    </a:cubicBezTo>
                    <a:close/>
                    <a:moveTo>
                      <a:pt x="14482" y="31649"/>
                    </a:moveTo>
                    <a:cubicBezTo>
                      <a:pt x="14512" y="31649"/>
                      <a:pt x="14556" y="31660"/>
                      <a:pt x="14624" y="31692"/>
                    </a:cubicBezTo>
                    <a:cubicBezTo>
                      <a:pt x="14703" y="31902"/>
                      <a:pt x="14729" y="32034"/>
                      <a:pt x="14545" y="32034"/>
                    </a:cubicBezTo>
                    <a:cubicBezTo>
                      <a:pt x="14440" y="31902"/>
                      <a:pt x="14308" y="31823"/>
                      <a:pt x="14203" y="31692"/>
                    </a:cubicBezTo>
                    <a:lnTo>
                      <a:pt x="14203" y="31692"/>
                    </a:lnTo>
                    <a:cubicBezTo>
                      <a:pt x="14280" y="31733"/>
                      <a:pt x="14326" y="31748"/>
                      <a:pt x="14355" y="31748"/>
                    </a:cubicBezTo>
                    <a:cubicBezTo>
                      <a:pt x="14431" y="31748"/>
                      <a:pt x="14396" y="31649"/>
                      <a:pt x="14482" y="31649"/>
                    </a:cubicBezTo>
                    <a:close/>
                    <a:moveTo>
                      <a:pt x="19645" y="32208"/>
                    </a:moveTo>
                    <a:cubicBezTo>
                      <a:pt x="19688" y="32208"/>
                      <a:pt x="19741" y="32218"/>
                      <a:pt x="19779" y="32218"/>
                    </a:cubicBezTo>
                    <a:lnTo>
                      <a:pt x="19963" y="32533"/>
                    </a:lnTo>
                    <a:lnTo>
                      <a:pt x="19673" y="32428"/>
                    </a:lnTo>
                    <a:cubicBezTo>
                      <a:pt x="19520" y="32241"/>
                      <a:pt x="19565" y="32208"/>
                      <a:pt x="19645" y="32208"/>
                    </a:cubicBezTo>
                    <a:close/>
                    <a:moveTo>
                      <a:pt x="21268" y="32049"/>
                    </a:moveTo>
                    <a:cubicBezTo>
                      <a:pt x="21293" y="32049"/>
                      <a:pt x="21322" y="32053"/>
                      <a:pt x="21357" y="32060"/>
                    </a:cubicBezTo>
                    <a:cubicBezTo>
                      <a:pt x="21567" y="32376"/>
                      <a:pt x="21909" y="32507"/>
                      <a:pt x="21883" y="32744"/>
                    </a:cubicBezTo>
                    <a:cubicBezTo>
                      <a:pt x="21541" y="32691"/>
                      <a:pt x="21436" y="32428"/>
                      <a:pt x="21225" y="32297"/>
                    </a:cubicBezTo>
                    <a:cubicBezTo>
                      <a:pt x="21225" y="32428"/>
                      <a:pt x="21067" y="32428"/>
                      <a:pt x="21225" y="32691"/>
                    </a:cubicBezTo>
                    <a:cubicBezTo>
                      <a:pt x="20962" y="32612"/>
                      <a:pt x="20778" y="32402"/>
                      <a:pt x="20699" y="32139"/>
                    </a:cubicBezTo>
                    <a:lnTo>
                      <a:pt x="20699" y="32139"/>
                    </a:lnTo>
                    <a:cubicBezTo>
                      <a:pt x="20823" y="32195"/>
                      <a:pt x="20905" y="32215"/>
                      <a:pt x="20962" y="32215"/>
                    </a:cubicBezTo>
                    <a:cubicBezTo>
                      <a:pt x="21124" y="32215"/>
                      <a:pt x="21089" y="32049"/>
                      <a:pt x="21268" y="32049"/>
                    </a:cubicBezTo>
                    <a:close/>
                    <a:moveTo>
                      <a:pt x="22451" y="30283"/>
                    </a:moveTo>
                    <a:cubicBezTo>
                      <a:pt x="22497" y="30283"/>
                      <a:pt x="22565" y="30315"/>
                      <a:pt x="22672" y="30403"/>
                    </a:cubicBezTo>
                    <a:cubicBezTo>
                      <a:pt x="22660" y="30401"/>
                      <a:pt x="22648" y="30400"/>
                      <a:pt x="22638" y="30400"/>
                    </a:cubicBezTo>
                    <a:cubicBezTo>
                      <a:pt x="22384" y="30400"/>
                      <a:pt x="22742" y="31016"/>
                      <a:pt x="23198" y="31218"/>
                    </a:cubicBezTo>
                    <a:cubicBezTo>
                      <a:pt x="22878" y="30916"/>
                      <a:pt x="23021" y="30785"/>
                      <a:pt x="23227" y="30785"/>
                    </a:cubicBezTo>
                    <a:cubicBezTo>
                      <a:pt x="23344" y="30785"/>
                      <a:pt x="23480" y="30827"/>
                      <a:pt x="23566" y="30903"/>
                    </a:cubicBezTo>
                    <a:cubicBezTo>
                      <a:pt x="23461" y="30982"/>
                      <a:pt x="22961" y="31034"/>
                      <a:pt x="23540" y="31429"/>
                    </a:cubicBezTo>
                    <a:cubicBezTo>
                      <a:pt x="23540" y="31377"/>
                      <a:pt x="23551" y="31337"/>
                      <a:pt x="23609" y="31337"/>
                    </a:cubicBezTo>
                    <a:cubicBezTo>
                      <a:pt x="23641" y="31337"/>
                      <a:pt x="23686" y="31349"/>
                      <a:pt x="23750" y="31376"/>
                    </a:cubicBezTo>
                    <a:cubicBezTo>
                      <a:pt x="23804" y="31498"/>
                      <a:pt x="23776" y="31543"/>
                      <a:pt x="23702" y="31543"/>
                    </a:cubicBezTo>
                    <a:cubicBezTo>
                      <a:pt x="23487" y="31543"/>
                      <a:pt x="22881" y="31166"/>
                      <a:pt x="22724" y="31166"/>
                    </a:cubicBezTo>
                    <a:lnTo>
                      <a:pt x="22961" y="31587"/>
                    </a:lnTo>
                    <a:cubicBezTo>
                      <a:pt x="22815" y="31544"/>
                      <a:pt x="22696" y="31525"/>
                      <a:pt x="22598" y="31525"/>
                    </a:cubicBezTo>
                    <a:cubicBezTo>
                      <a:pt x="22273" y="31525"/>
                      <a:pt x="22186" y="31732"/>
                      <a:pt x="22146" y="31955"/>
                    </a:cubicBezTo>
                    <a:cubicBezTo>
                      <a:pt x="22382" y="32165"/>
                      <a:pt x="22593" y="32428"/>
                      <a:pt x="22724" y="32717"/>
                    </a:cubicBezTo>
                    <a:cubicBezTo>
                      <a:pt x="22579" y="32598"/>
                      <a:pt x="22513" y="32556"/>
                      <a:pt x="22489" y="32556"/>
                    </a:cubicBezTo>
                    <a:cubicBezTo>
                      <a:pt x="22429" y="32556"/>
                      <a:pt x="22634" y="32827"/>
                      <a:pt x="22496" y="32827"/>
                    </a:cubicBezTo>
                    <a:cubicBezTo>
                      <a:pt x="22470" y="32827"/>
                      <a:pt x="22434" y="32818"/>
                      <a:pt x="22382" y="32796"/>
                    </a:cubicBezTo>
                    <a:cubicBezTo>
                      <a:pt x="22198" y="32323"/>
                      <a:pt x="21962" y="31902"/>
                      <a:pt x="21646" y="31508"/>
                    </a:cubicBezTo>
                    <a:lnTo>
                      <a:pt x="21646" y="31508"/>
                    </a:lnTo>
                    <a:cubicBezTo>
                      <a:pt x="21790" y="31577"/>
                      <a:pt x="21895" y="31607"/>
                      <a:pt x="21972" y="31607"/>
                    </a:cubicBezTo>
                    <a:cubicBezTo>
                      <a:pt x="22330" y="31607"/>
                      <a:pt x="22064" y="30962"/>
                      <a:pt x="22172" y="30745"/>
                    </a:cubicBezTo>
                    <a:lnTo>
                      <a:pt x="22172" y="30745"/>
                    </a:lnTo>
                    <a:cubicBezTo>
                      <a:pt x="22303" y="30903"/>
                      <a:pt x="22303" y="31166"/>
                      <a:pt x="22514" y="31218"/>
                    </a:cubicBezTo>
                    <a:cubicBezTo>
                      <a:pt x="22382" y="30955"/>
                      <a:pt x="22566" y="30929"/>
                      <a:pt x="22435" y="30640"/>
                    </a:cubicBezTo>
                    <a:cubicBezTo>
                      <a:pt x="22418" y="30636"/>
                      <a:pt x="22404" y="30635"/>
                      <a:pt x="22390" y="30635"/>
                    </a:cubicBezTo>
                    <a:cubicBezTo>
                      <a:pt x="22349" y="30635"/>
                      <a:pt x="22319" y="30646"/>
                      <a:pt x="22287" y="30646"/>
                    </a:cubicBezTo>
                    <a:cubicBezTo>
                      <a:pt x="22244" y="30646"/>
                      <a:pt x="22198" y="30627"/>
                      <a:pt x="22119" y="30535"/>
                    </a:cubicBezTo>
                    <a:lnTo>
                      <a:pt x="22119" y="30535"/>
                    </a:lnTo>
                    <a:cubicBezTo>
                      <a:pt x="22147" y="30543"/>
                      <a:pt x="22172" y="30547"/>
                      <a:pt x="22192" y="30547"/>
                    </a:cubicBezTo>
                    <a:cubicBezTo>
                      <a:pt x="22366" y="30547"/>
                      <a:pt x="22320" y="30283"/>
                      <a:pt x="22451" y="30283"/>
                    </a:cubicBezTo>
                    <a:close/>
                    <a:moveTo>
                      <a:pt x="13169" y="32331"/>
                    </a:moveTo>
                    <a:cubicBezTo>
                      <a:pt x="13280" y="32331"/>
                      <a:pt x="13439" y="32406"/>
                      <a:pt x="13677" y="32612"/>
                    </a:cubicBezTo>
                    <a:cubicBezTo>
                      <a:pt x="13585" y="32576"/>
                      <a:pt x="13514" y="32560"/>
                      <a:pt x="13458" y="32560"/>
                    </a:cubicBezTo>
                    <a:cubicBezTo>
                      <a:pt x="13184" y="32560"/>
                      <a:pt x="13259" y="32917"/>
                      <a:pt x="13041" y="32917"/>
                    </a:cubicBezTo>
                    <a:cubicBezTo>
                      <a:pt x="12981" y="32917"/>
                      <a:pt x="12899" y="32891"/>
                      <a:pt x="12783" y="32823"/>
                    </a:cubicBezTo>
                    <a:cubicBezTo>
                      <a:pt x="12911" y="32731"/>
                      <a:pt x="12912" y="32331"/>
                      <a:pt x="13169" y="32331"/>
                    </a:cubicBezTo>
                    <a:close/>
                    <a:moveTo>
                      <a:pt x="21676" y="32841"/>
                    </a:moveTo>
                    <a:cubicBezTo>
                      <a:pt x="21767" y="32841"/>
                      <a:pt x="22034" y="33021"/>
                      <a:pt x="22188" y="33021"/>
                    </a:cubicBezTo>
                    <a:cubicBezTo>
                      <a:pt x="22212" y="33021"/>
                      <a:pt x="22233" y="33017"/>
                      <a:pt x="22251" y="33007"/>
                    </a:cubicBezTo>
                    <a:lnTo>
                      <a:pt x="22251" y="33007"/>
                    </a:lnTo>
                    <a:cubicBezTo>
                      <a:pt x="22279" y="33104"/>
                      <a:pt x="22203" y="33165"/>
                      <a:pt x="22082" y="33165"/>
                    </a:cubicBezTo>
                    <a:cubicBezTo>
                      <a:pt x="21976" y="33165"/>
                      <a:pt x="21834" y="33118"/>
                      <a:pt x="21699" y="33007"/>
                    </a:cubicBezTo>
                    <a:cubicBezTo>
                      <a:pt x="21629" y="32883"/>
                      <a:pt x="21632" y="32841"/>
                      <a:pt x="21676" y="32841"/>
                    </a:cubicBezTo>
                    <a:close/>
                    <a:moveTo>
                      <a:pt x="13519" y="32744"/>
                    </a:moveTo>
                    <a:cubicBezTo>
                      <a:pt x="13624" y="32928"/>
                      <a:pt x="13861" y="32954"/>
                      <a:pt x="13914" y="33165"/>
                    </a:cubicBezTo>
                    <a:cubicBezTo>
                      <a:pt x="13856" y="33165"/>
                      <a:pt x="13830" y="33188"/>
                      <a:pt x="13784" y="33188"/>
                    </a:cubicBezTo>
                    <a:cubicBezTo>
                      <a:pt x="13746" y="33188"/>
                      <a:pt x="13694" y="33172"/>
                      <a:pt x="13598" y="33112"/>
                    </a:cubicBezTo>
                    <a:lnTo>
                      <a:pt x="13572" y="33112"/>
                    </a:lnTo>
                    <a:cubicBezTo>
                      <a:pt x="13572" y="32902"/>
                      <a:pt x="13283" y="32744"/>
                      <a:pt x="13519" y="32744"/>
                    </a:cubicBezTo>
                    <a:close/>
                    <a:moveTo>
                      <a:pt x="20357" y="32691"/>
                    </a:moveTo>
                    <a:lnTo>
                      <a:pt x="20357" y="32691"/>
                    </a:lnTo>
                    <a:cubicBezTo>
                      <a:pt x="20676" y="32740"/>
                      <a:pt x="21064" y="33225"/>
                      <a:pt x="20858" y="33225"/>
                    </a:cubicBezTo>
                    <a:cubicBezTo>
                      <a:pt x="20843" y="33225"/>
                      <a:pt x="20825" y="33222"/>
                      <a:pt x="20804" y="33217"/>
                    </a:cubicBezTo>
                    <a:lnTo>
                      <a:pt x="20804" y="33191"/>
                    </a:lnTo>
                    <a:cubicBezTo>
                      <a:pt x="20647" y="33059"/>
                      <a:pt x="20436" y="32928"/>
                      <a:pt x="20357" y="32691"/>
                    </a:cubicBezTo>
                    <a:close/>
                    <a:moveTo>
                      <a:pt x="12231" y="32691"/>
                    </a:moveTo>
                    <a:lnTo>
                      <a:pt x="12231" y="32691"/>
                    </a:lnTo>
                    <a:cubicBezTo>
                      <a:pt x="12349" y="32742"/>
                      <a:pt x="12435" y="32771"/>
                      <a:pt x="12496" y="32771"/>
                    </a:cubicBezTo>
                    <a:cubicBezTo>
                      <a:pt x="12529" y="32771"/>
                      <a:pt x="12554" y="32762"/>
                      <a:pt x="12572" y="32744"/>
                    </a:cubicBezTo>
                    <a:lnTo>
                      <a:pt x="12572" y="32744"/>
                    </a:lnTo>
                    <a:cubicBezTo>
                      <a:pt x="12625" y="33007"/>
                      <a:pt x="12309" y="32796"/>
                      <a:pt x="12730" y="33270"/>
                    </a:cubicBezTo>
                    <a:cubicBezTo>
                      <a:pt x="12580" y="33175"/>
                      <a:pt x="12501" y="33144"/>
                      <a:pt x="12453" y="33144"/>
                    </a:cubicBezTo>
                    <a:cubicBezTo>
                      <a:pt x="12367" y="33144"/>
                      <a:pt x="12384" y="33245"/>
                      <a:pt x="12263" y="33245"/>
                    </a:cubicBezTo>
                    <a:cubicBezTo>
                      <a:pt x="12230" y="33245"/>
                      <a:pt x="12185" y="33237"/>
                      <a:pt x="12125" y="33217"/>
                    </a:cubicBezTo>
                    <a:lnTo>
                      <a:pt x="12125" y="33191"/>
                    </a:lnTo>
                    <a:cubicBezTo>
                      <a:pt x="11941" y="32875"/>
                      <a:pt x="12415" y="33059"/>
                      <a:pt x="12231" y="32691"/>
                    </a:cubicBezTo>
                    <a:close/>
                    <a:moveTo>
                      <a:pt x="59778" y="32910"/>
                    </a:moveTo>
                    <a:cubicBezTo>
                      <a:pt x="59863" y="32910"/>
                      <a:pt x="59990" y="32979"/>
                      <a:pt x="60097" y="33138"/>
                    </a:cubicBezTo>
                    <a:cubicBezTo>
                      <a:pt x="59984" y="33138"/>
                      <a:pt x="60064" y="33312"/>
                      <a:pt x="59957" y="33312"/>
                    </a:cubicBezTo>
                    <a:cubicBezTo>
                      <a:pt x="59939" y="33312"/>
                      <a:pt x="59916" y="33307"/>
                      <a:pt x="59886" y="33296"/>
                    </a:cubicBezTo>
                    <a:cubicBezTo>
                      <a:pt x="59620" y="33061"/>
                      <a:pt x="59652" y="32910"/>
                      <a:pt x="59778" y="32910"/>
                    </a:cubicBezTo>
                    <a:close/>
                    <a:moveTo>
                      <a:pt x="36558" y="32533"/>
                    </a:moveTo>
                    <a:lnTo>
                      <a:pt x="36558" y="32533"/>
                    </a:lnTo>
                    <a:cubicBezTo>
                      <a:pt x="37073" y="32803"/>
                      <a:pt x="37336" y="33438"/>
                      <a:pt x="37050" y="33438"/>
                    </a:cubicBezTo>
                    <a:cubicBezTo>
                      <a:pt x="37029" y="33438"/>
                      <a:pt x="37006" y="33435"/>
                      <a:pt x="36979" y="33428"/>
                    </a:cubicBezTo>
                    <a:cubicBezTo>
                      <a:pt x="36874" y="33112"/>
                      <a:pt x="36690" y="32849"/>
                      <a:pt x="36427" y="32665"/>
                    </a:cubicBezTo>
                    <a:lnTo>
                      <a:pt x="36427" y="32665"/>
                    </a:lnTo>
                    <a:cubicBezTo>
                      <a:pt x="36528" y="32725"/>
                      <a:pt x="36598" y="32755"/>
                      <a:pt x="36635" y="32755"/>
                    </a:cubicBezTo>
                    <a:cubicBezTo>
                      <a:pt x="36695" y="32755"/>
                      <a:pt x="36671" y="32679"/>
                      <a:pt x="36558" y="32533"/>
                    </a:cubicBezTo>
                    <a:close/>
                    <a:moveTo>
                      <a:pt x="20331" y="32875"/>
                    </a:moveTo>
                    <a:cubicBezTo>
                      <a:pt x="20515" y="33059"/>
                      <a:pt x="20725" y="33191"/>
                      <a:pt x="20962" y="33322"/>
                    </a:cubicBezTo>
                    <a:cubicBezTo>
                      <a:pt x="21045" y="33446"/>
                      <a:pt x="21019" y="33484"/>
                      <a:pt x="20950" y="33484"/>
                    </a:cubicBezTo>
                    <a:cubicBezTo>
                      <a:pt x="20887" y="33484"/>
                      <a:pt x="20787" y="33453"/>
                      <a:pt x="20699" y="33428"/>
                    </a:cubicBezTo>
                    <a:cubicBezTo>
                      <a:pt x="20625" y="33279"/>
                      <a:pt x="20177" y="32897"/>
                      <a:pt x="20279" y="32897"/>
                    </a:cubicBezTo>
                    <a:cubicBezTo>
                      <a:pt x="20286" y="32897"/>
                      <a:pt x="20294" y="32898"/>
                      <a:pt x="20305" y="32902"/>
                    </a:cubicBezTo>
                    <a:lnTo>
                      <a:pt x="20331" y="32875"/>
                    </a:lnTo>
                    <a:close/>
                    <a:moveTo>
                      <a:pt x="22409" y="33007"/>
                    </a:moveTo>
                    <a:lnTo>
                      <a:pt x="22803" y="33165"/>
                    </a:lnTo>
                    <a:cubicBezTo>
                      <a:pt x="22942" y="33338"/>
                      <a:pt x="22955" y="33511"/>
                      <a:pt x="22850" y="33511"/>
                    </a:cubicBezTo>
                    <a:cubicBezTo>
                      <a:pt x="22795" y="33511"/>
                      <a:pt x="22709" y="33465"/>
                      <a:pt x="22593" y="33349"/>
                    </a:cubicBezTo>
                    <a:lnTo>
                      <a:pt x="22593" y="33349"/>
                    </a:lnTo>
                    <a:cubicBezTo>
                      <a:pt x="22615" y="33356"/>
                      <a:pt x="22633" y="33360"/>
                      <a:pt x="22645" y="33360"/>
                    </a:cubicBezTo>
                    <a:cubicBezTo>
                      <a:pt x="22762" y="33360"/>
                      <a:pt x="22456" y="33054"/>
                      <a:pt x="22409" y="33007"/>
                    </a:cubicBezTo>
                    <a:close/>
                    <a:moveTo>
                      <a:pt x="9102" y="33334"/>
                    </a:moveTo>
                    <a:cubicBezTo>
                      <a:pt x="9165" y="33334"/>
                      <a:pt x="9242" y="33347"/>
                      <a:pt x="9337" y="33375"/>
                    </a:cubicBezTo>
                    <a:cubicBezTo>
                      <a:pt x="9364" y="33638"/>
                      <a:pt x="9048" y="33612"/>
                      <a:pt x="8890" y="33717"/>
                    </a:cubicBezTo>
                    <a:lnTo>
                      <a:pt x="8890" y="33691"/>
                    </a:lnTo>
                    <a:cubicBezTo>
                      <a:pt x="8849" y="33504"/>
                      <a:pt x="8873" y="33334"/>
                      <a:pt x="9102" y="33334"/>
                    </a:cubicBezTo>
                    <a:close/>
                    <a:moveTo>
                      <a:pt x="11862" y="33191"/>
                    </a:moveTo>
                    <a:cubicBezTo>
                      <a:pt x="12178" y="33322"/>
                      <a:pt x="12467" y="33585"/>
                      <a:pt x="12651" y="33875"/>
                    </a:cubicBezTo>
                    <a:cubicBezTo>
                      <a:pt x="12283" y="33769"/>
                      <a:pt x="11810" y="33322"/>
                      <a:pt x="11862" y="33191"/>
                    </a:cubicBezTo>
                    <a:close/>
                    <a:moveTo>
                      <a:pt x="21274" y="33486"/>
                    </a:moveTo>
                    <a:cubicBezTo>
                      <a:pt x="21304" y="33486"/>
                      <a:pt x="21346" y="33506"/>
                      <a:pt x="21409" y="33559"/>
                    </a:cubicBezTo>
                    <a:cubicBezTo>
                      <a:pt x="21357" y="33646"/>
                      <a:pt x="21374" y="33904"/>
                      <a:pt x="21240" y="33904"/>
                    </a:cubicBezTo>
                    <a:cubicBezTo>
                      <a:pt x="21171" y="33904"/>
                      <a:pt x="21062" y="33835"/>
                      <a:pt x="20883" y="33638"/>
                    </a:cubicBezTo>
                    <a:lnTo>
                      <a:pt x="20910" y="33638"/>
                    </a:lnTo>
                    <a:cubicBezTo>
                      <a:pt x="20975" y="33673"/>
                      <a:pt x="21024" y="33687"/>
                      <a:pt x="21062" y="33687"/>
                    </a:cubicBezTo>
                    <a:cubicBezTo>
                      <a:pt x="21204" y="33687"/>
                      <a:pt x="21179" y="33486"/>
                      <a:pt x="21274" y="33486"/>
                    </a:cubicBezTo>
                    <a:close/>
                    <a:moveTo>
                      <a:pt x="24380" y="33586"/>
                    </a:moveTo>
                    <a:cubicBezTo>
                      <a:pt x="24415" y="33586"/>
                      <a:pt x="24467" y="33602"/>
                      <a:pt x="24539" y="33638"/>
                    </a:cubicBezTo>
                    <a:lnTo>
                      <a:pt x="24723" y="33954"/>
                    </a:lnTo>
                    <a:lnTo>
                      <a:pt x="24434" y="33875"/>
                    </a:lnTo>
                    <a:cubicBezTo>
                      <a:pt x="24319" y="33702"/>
                      <a:pt x="24288" y="33586"/>
                      <a:pt x="24380" y="33586"/>
                    </a:cubicBezTo>
                    <a:close/>
                    <a:moveTo>
                      <a:pt x="10442" y="33217"/>
                    </a:moveTo>
                    <a:cubicBezTo>
                      <a:pt x="10784" y="33217"/>
                      <a:pt x="10705" y="33612"/>
                      <a:pt x="10942" y="33664"/>
                    </a:cubicBezTo>
                    <a:cubicBezTo>
                      <a:pt x="10963" y="33671"/>
                      <a:pt x="10981" y="33674"/>
                      <a:pt x="10994" y="33674"/>
                    </a:cubicBezTo>
                    <a:cubicBezTo>
                      <a:pt x="11113" y="33674"/>
                      <a:pt x="10921" y="33435"/>
                      <a:pt x="11024" y="33435"/>
                    </a:cubicBezTo>
                    <a:cubicBezTo>
                      <a:pt x="11048" y="33435"/>
                      <a:pt x="11088" y="33448"/>
                      <a:pt x="11152" y="33480"/>
                    </a:cubicBezTo>
                    <a:cubicBezTo>
                      <a:pt x="11389" y="33901"/>
                      <a:pt x="11100" y="33901"/>
                      <a:pt x="10916" y="34006"/>
                    </a:cubicBezTo>
                    <a:lnTo>
                      <a:pt x="10889" y="34006"/>
                    </a:lnTo>
                    <a:cubicBezTo>
                      <a:pt x="10600" y="33691"/>
                      <a:pt x="10889" y="33664"/>
                      <a:pt x="10442" y="33217"/>
                    </a:cubicBezTo>
                    <a:close/>
                    <a:moveTo>
                      <a:pt x="59161" y="34005"/>
                    </a:moveTo>
                    <a:cubicBezTo>
                      <a:pt x="59158" y="34005"/>
                      <a:pt x="59156" y="34005"/>
                      <a:pt x="59154" y="34005"/>
                    </a:cubicBezTo>
                    <a:lnTo>
                      <a:pt x="59154" y="34005"/>
                    </a:lnTo>
                    <a:cubicBezTo>
                      <a:pt x="59194" y="34018"/>
                      <a:pt x="59235" y="34033"/>
                      <a:pt x="59278" y="34050"/>
                    </a:cubicBezTo>
                    <a:lnTo>
                      <a:pt x="59278" y="34050"/>
                    </a:lnTo>
                    <a:cubicBezTo>
                      <a:pt x="59230" y="34019"/>
                      <a:pt x="59191" y="34005"/>
                      <a:pt x="59161" y="34005"/>
                    </a:cubicBezTo>
                    <a:close/>
                    <a:moveTo>
                      <a:pt x="59568" y="33403"/>
                    </a:moveTo>
                    <a:cubicBezTo>
                      <a:pt x="59654" y="33403"/>
                      <a:pt x="59780" y="33460"/>
                      <a:pt x="59965" y="33612"/>
                    </a:cubicBezTo>
                    <a:cubicBezTo>
                      <a:pt x="59944" y="33609"/>
                      <a:pt x="59925" y="33607"/>
                      <a:pt x="59910" y="33607"/>
                    </a:cubicBezTo>
                    <a:cubicBezTo>
                      <a:pt x="59641" y="33607"/>
                      <a:pt x="60235" y="34020"/>
                      <a:pt x="60360" y="34269"/>
                    </a:cubicBezTo>
                    <a:cubicBezTo>
                      <a:pt x="60044" y="34085"/>
                      <a:pt x="59781" y="33848"/>
                      <a:pt x="59544" y="33585"/>
                    </a:cubicBezTo>
                    <a:lnTo>
                      <a:pt x="59518" y="33585"/>
                    </a:lnTo>
                    <a:cubicBezTo>
                      <a:pt x="59686" y="33837"/>
                      <a:pt x="59747" y="34025"/>
                      <a:pt x="59666" y="34025"/>
                    </a:cubicBezTo>
                    <a:cubicBezTo>
                      <a:pt x="59620" y="34025"/>
                      <a:pt x="59529" y="33965"/>
                      <a:pt x="59386" y="33822"/>
                    </a:cubicBezTo>
                    <a:cubicBezTo>
                      <a:pt x="59386" y="33661"/>
                      <a:pt x="59386" y="33403"/>
                      <a:pt x="59568" y="33403"/>
                    </a:cubicBezTo>
                    <a:close/>
                    <a:moveTo>
                      <a:pt x="14019" y="34164"/>
                    </a:moveTo>
                    <a:cubicBezTo>
                      <a:pt x="14256" y="34217"/>
                      <a:pt x="14361" y="34427"/>
                      <a:pt x="14492" y="34611"/>
                    </a:cubicBezTo>
                    <a:cubicBezTo>
                      <a:pt x="14469" y="34600"/>
                      <a:pt x="14454" y="34596"/>
                      <a:pt x="14442" y="34596"/>
                    </a:cubicBezTo>
                    <a:cubicBezTo>
                      <a:pt x="14415" y="34596"/>
                      <a:pt x="14405" y="34615"/>
                      <a:pt x="14367" y="34615"/>
                    </a:cubicBezTo>
                    <a:cubicBezTo>
                      <a:pt x="14344" y="34615"/>
                      <a:pt x="14310" y="34608"/>
                      <a:pt x="14256" y="34585"/>
                    </a:cubicBezTo>
                    <a:lnTo>
                      <a:pt x="14019" y="34164"/>
                    </a:lnTo>
                    <a:close/>
                    <a:moveTo>
                      <a:pt x="12295" y="34443"/>
                    </a:moveTo>
                    <a:cubicBezTo>
                      <a:pt x="12304" y="34443"/>
                      <a:pt x="12318" y="34446"/>
                      <a:pt x="12336" y="34453"/>
                    </a:cubicBezTo>
                    <a:cubicBezTo>
                      <a:pt x="12530" y="34599"/>
                      <a:pt x="12860" y="34880"/>
                      <a:pt x="12659" y="34880"/>
                    </a:cubicBezTo>
                    <a:cubicBezTo>
                      <a:pt x="12642" y="34880"/>
                      <a:pt x="12623" y="34878"/>
                      <a:pt x="12599" y="34874"/>
                    </a:cubicBezTo>
                    <a:cubicBezTo>
                      <a:pt x="12527" y="34802"/>
                      <a:pt x="12190" y="34443"/>
                      <a:pt x="12295" y="34443"/>
                    </a:cubicBezTo>
                    <a:close/>
                    <a:moveTo>
                      <a:pt x="34780" y="34147"/>
                    </a:moveTo>
                    <a:cubicBezTo>
                      <a:pt x="34851" y="34147"/>
                      <a:pt x="34955" y="34173"/>
                      <a:pt x="35085" y="34217"/>
                    </a:cubicBezTo>
                    <a:cubicBezTo>
                      <a:pt x="35248" y="34495"/>
                      <a:pt x="35697" y="34897"/>
                      <a:pt x="35475" y="34897"/>
                    </a:cubicBezTo>
                    <a:cubicBezTo>
                      <a:pt x="35445" y="34897"/>
                      <a:pt x="35404" y="34889"/>
                      <a:pt x="35348" y="34874"/>
                    </a:cubicBezTo>
                    <a:cubicBezTo>
                      <a:pt x="35148" y="34573"/>
                      <a:pt x="34971" y="34320"/>
                      <a:pt x="34727" y="34320"/>
                    </a:cubicBezTo>
                    <a:cubicBezTo>
                      <a:pt x="34715" y="34320"/>
                      <a:pt x="34703" y="34320"/>
                      <a:pt x="34691" y="34322"/>
                    </a:cubicBezTo>
                    <a:cubicBezTo>
                      <a:pt x="34645" y="34198"/>
                      <a:pt x="34680" y="34147"/>
                      <a:pt x="34780" y="34147"/>
                    </a:cubicBezTo>
                    <a:close/>
                    <a:moveTo>
                      <a:pt x="10319" y="34765"/>
                    </a:moveTo>
                    <a:cubicBezTo>
                      <a:pt x="10358" y="34765"/>
                      <a:pt x="10408" y="34775"/>
                      <a:pt x="10468" y="34795"/>
                    </a:cubicBezTo>
                    <a:cubicBezTo>
                      <a:pt x="10547" y="34927"/>
                      <a:pt x="10626" y="35006"/>
                      <a:pt x="10731" y="35084"/>
                    </a:cubicBezTo>
                    <a:cubicBezTo>
                      <a:pt x="10705" y="35102"/>
                      <a:pt x="10673" y="35111"/>
                      <a:pt x="10633" y="35111"/>
                    </a:cubicBezTo>
                    <a:cubicBezTo>
                      <a:pt x="10553" y="35111"/>
                      <a:pt x="10442" y="35076"/>
                      <a:pt x="10284" y="35006"/>
                    </a:cubicBezTo>
                    <a:cubicBezTo>
                      <a:pt x="10186" y="34849"/>
                      <a:pt x="10205" y="34765"/>
                      <a:pt x="10319" y="34765"/>
                    </a:cubicBezTo>
                    <a:close/>
                    <a:moveTo>
                      <a:pt x="11395" y="35116"/>
                    </a:moveTo>
                    <a:cubicBezTo>
                      <a:pt x="11483" y="35116"/>
                      <a:pt x="11653" y="35190"/>
                      <a:pt x="11731" y="35190"/>
                    </a:cubicBezTo>
                    <a:cubicBezTo>
                      <a:pt x="11879" y="35349"/>
                      <a:pt x="11884" y="35400"/>
                      <a:pt x="11820" y="35400"/>
                    </a:cubicBezTo>
                    <a:cubicBezTo>
                      <a:pt x="11738" y="35400"/>
                      <a:pt x="11538" y="35313"/>
                      <a:pt x="11389" y="35269"/>
                    </a:cubicBezTo>
                    <a:cubicBezTo>
                      <a:pt x="11314" y="35151"/>
                      <a:pt x="11335" y="35116"/>
                      <a:pt x="11395" y="35116"/>
                    </a:cubicBezTo>
                    <a:close/>
                    <a:moveTo>
                      <a:pt x="7923" y="35186"/>
                    </a:moveTo>
                    <a:cubicBezTo>
                      <a:pt x="7937" y="35186"/>
                      <a:pt x="7952" y="35187"/>
                      <a:pt x="7970" y="35190"/>
                    </a:cubicBezTo>
                    <a:cubicBezTo>
                      <a:pt x="8154" y="35479"/>
                      <a:pt x="7681" y="35242"/>
                      <a:pt x="7812" y="35479"/>
                    </a:cubicBezTo>
                    <a:cubicBezTo>
                      <a:pt x="7681" y="35426"/>
                      <a:pt x="7628" y="35295"/>
                      <a:pt x="7575" y="35190"/>
                    </a:cubicBezTo>
                    <a:lnTo>
                      <a:pt x="7575" y="35190"/>
                    </a:lnTo>
                    <a:cubicBezTo>
                      <a:pt x="7645" y="35221"/>
                      <a:pt x="7692" y="35231"/>
                      <a:pt x="7728" y="35231"/>
                    </a:cubicBezTo>
                    <a:cubicBezTo>
                      <a:pt x="7803" y="35231"/>
                      <a:pt x="7832" y="35186"/>
                      <a:pt x="7923" y="35186"/>
                    </a:cubicBezTo>
                    <a:close/>
                    <a:moveTo>
                      <a:pt x="17646" y="35361"/>
                    </a:moveTo>
                    <a:cubicBezTo>
                      <a:pt x="17767" y="35361"/>
                      <a:pt x="18020" y="35472"/>
                      <a:pt x="18148" y="35584"/>
                    </a:cubicBezTo>
                    <a:cubicBezTo>
                      <a:pt x="18228" y="35717"/>
                      <a:pt x="18236" y="35763"/>
                      <a:pt x="18198" y="35763"/>
                    </a:cubicBezTo>
                    <a:cubicBezTo>
                      <a:pt x="18125" y="35763"/>
                      <a:pt x="17875" y="35584"/>
                      <a:pt x="17648" y="35532"/>
                    </a:cubicBezTo>
                    <a:cubicBezTo>
                      <a:pt x="17545" y="35407"/>
                      <a:pt x="17568" y="35361"/>
                      <a:pt x="17646" y="35361"/>
                    </a:cubicBezTo>
                    <a:close/>
                    <a:moveTo>
                      <a:pt x="8056" y="35525"/>
                    </a:moveTo>
                    <a:cubicBezTo>
                      <a:pt x="8196" y="35525"/>
                      <a:pt x="8437" y="35615"/>
                      <a:pt x="8496" y="35689"/>
                    </a:cubicBezTo>
                    <a:cubicBezTo>
                      <a:pt x="8480" y="35753"/>
                      <a:pt x="8416" y="35788"/>
                      <a:pt x="8309" y="35788"/>
                    </a:cubicBezTo>
                    <a:cubicBezTo>
                      <a:pt x="8240" y="35788"/>
                      <a:pt x="8153" y="35773"/>
                      <a:pt x="8049" y="35742"/>
                    </a:cubicBezTo>
                    <a:cubicBezTo>
                      <a:pt x="7899" y="35580"/>
                      <a:pt x="7946" y="35525"/>
                      <a:pt x="8056" y="35525"/>
                    </a:cubicBezTo>
                    <a:close/>
                    <a:moveTo>
                      <a:pt x="9717" y="35001"/>
                    </a:moveTo>
                    <a:cubicBezTo>
                      <a:pt x="9793" y="35001"/>
                      <a:pt x="9894" y="35035"/>
                      <a:pt x="10021" y="35111"/>
                    </a:cubicBezTo>
                    <a:cubicBezTo>
                      <a:pt x="9863" y="35111"/>
                      <a:pt x="10100" y="35242"/>
                      <a:pt x="10179" y="35374"/>
                    </a:cubicBezTo>
                    <a:cubicBezTo>
                      <a:pt x="10165" y="35378"/>
                      <a:pt x="10150" y="35379"/>
                      <a:pt x="10134" y="35379"/>
                    </a:cubicBezTo>
                    <a:cubicBezTo>
                      <a:pt x="10018" y="35379"/>
                      <a:pt x="9846" y="35292"/>
                      <a:pt x="9759" y="35292"/>
                    </a:cubicBezTo>
                    <a:cubicBezTo>
                      <a:pt x="9694" y="35292"/>
                      <a:pt x="9676" y="35340"/>
                      <a:pt x="9758" y="35505"/>
                    </a:cubicBezTo>
                    <a:cubicBezTo>
                      <a:pt x="10021" y="35716"/>
                      <a:pt x="10100" y="35505"/>
                      <a:pt x="10363" y="35847"/>
                    </a:cubicBezTo>
                    <a:cubicBezTo>
                      <a:pt x="10335" y="35894"/>
                      <a:pt x="10290" y="35918"/>
                      <a:pt x="10227" y="35918"/>
                    </a:cubicBezTo>
                    <a:cubicBezTo>
                      <a:pt x="10114" y="35918"/>
                      <a:pt x="9942" y="35841"/>
                      <a:pt x="9706" y="35689"/>
                    </a:cubicBezTo>
                    <a:cubicBezTo>
                      <a:pt x="9486" y="35330"/>
                      <a:pt x="9479" y="35001"/>
                      <a:pt x="9717" y="35001"/>
                    </a:cubicBezTo>
                    <a:close/>
                    <a:moveTo>
                      <a:pt x="7181" y="35374"/>
                    </a:moveTo>
                    <a:lnTo>
                      <a:pt x="7181" y="35374"/>
                    </a:lnTo>
                    <a:cubicBezTo>
                      <a:pt x="7496" y="35426"/>
                      <a:pt x="7654" y="35637"/>
                      <a:pt x="7944" y="35716"/>
                    </a:cubicBezTo>
                    <a:cubicBezTo>
                      <a:pt x="8049" y="35926"/>
                      <a:pt x="7944" y="35952"/>
                      <a:pt x="7891" y="36031"/>
                    </a:cubicBezTo>
                    <a:cubicBezTo>
                      <a:pt x="7681" y="35795"/>
                      <a:pt x="7365" y="35663"/>
                      <a:pt x="7181" y="35374"/>
                    </a:cubicBezTo>
                    <a:close/>
                    <a:moveTo>
                      <a:pt x="33681" y="35539"/>
                    </a:moveTo>
                    <a:cubicBezTo>
                      <a:pt x="33703" y="35539"/>
                      <a:pt x="33733" y="35545"/>
                      <a:pt x="33770" y="35558"/>
                    </a:cubicBezTo>
                    <a:cubicBezTo>
                      <a:pt x="34112" y="35821"/>
                      <a:pt x="33875" y="35847"/>
                      <a:pt x="34138" y="36242"/>
                    </a:cubicBezTo>
                    <a:lnTo>
                      <a:pt x="33849" y="36110"/>
                    </a:lnTo>
                    <a:cubicBezTo>
                      <a:pt x="33733" y="35855"/>
                      <a:pt x="33516" y="35539"/>
                      <a:pt x="33681" y="35539"/>
                    </a:cubicBezTo>
                    <a:close/>
                    <a:moveTo>
                      <a:pt x="7034" y="35461"/>
                    </a:moveTo>
                    <a:cubicBezTo>
                      <a:pt x="7081" y="35461"/>
                      <a:pt x="7160" y="35490"/>
                      <a:pt x="7286" y="35558"/>
                    </a:cubicBezTo>
                    <a:cubicBezTo>
                      <a:pt x="7260" y="35795"/>
                      <a:pt x="7602" y="36031"/>
                      <a:pt x="7838" y="36347"/>
                    </a:cubicBezTo>
                    <a:cubicBezTo>
                      <a:pt x="7667" y="36244"/>
                      <a:pt x="7590" y="36221"/>
                      <a:pt x="7529" y="36221"/>
                    </a:cubicBezTo>
                    <a:cubicBezTo>
                      <a:pt x="7479" y="36221"/>
                      <a:pt x="7441" y="36237"/>
                      <a:pt x="7369" y="36237"/>
                    </a:cubicBezTo>
                    <a:cubicBezTo>
                      <a:pt x="7328" y="36237"/>
                      <a:pt x="7277" y="36231"/>
                      <a:pt x="7207" y="36215"/>
                    </a:cubicBezTo>
                    <a:lnTo>
                      <a:pt x="7181" y="36215"/>
                    </a:lnTo>
                    <a:cubicBezTo>
                      <a:pt x="7267" y="36022"/>
                      <a:pt x="6827" y="35461"/>
                      <a:pt x="7034" y="35461"/>
                    </a:cubicBezTo>
                    <a:close/>
                    <a:moveTo>
                      <a:pt x="33486" y="35848"/>
                    </a:moveTo>
                    <a:cubicBezTo>
                      <a:pt x="33504" y="35848"/>
                      <a:pt x="33528" y="35856"/>
                      <a:pt x="33560" y="35873"/>
                    </a:cubicBezTo>
                    <a:cubicBezTo>
                      <a:pt x="33875" y="36163"/>
                      <a:pt x="33455" y="36031"/>
                      <a:pt x="33954" y="36426"/>
                    </a:cubicBezTo>
                    <a:cubicBezTo>
                      <a:pt x="33650" y="36356"/>
                      <a:pt x="33346" y="35848"/>
                      <a:pt x="33486" y="35848"/>
                    </a:cubicBezTo>
                    <a:close/>
                    <a:moveTo>
                      <a:pt x="18439" y="36019"/>
                    </a:moveTo>
                    <a:cubicBezTo>
                      <a:pt x="18464" y="36019"/>
                      <a:pt x="18512" y="36038"/>
                      <a:pt x="18595" y="36084"/>
                    </a:cubicBezTo>
                    <a:cubicBezTo>
                      <a:pt x="18674" y="36242"/>
                      <a:pt x="18753" y="36373"/>
                      <a:pt x="18858" y="36505"/>
                    </a:cubicBezTo>
                    <a:cubicBezTo>
                      <a:pt x="18727" y="36452"/>
                      <a:pt x="18569" y="36426"/>
                      <a:pt x="18490" y="36321"/>
                    </a:cubicBezTo>
                    <a:lnTo>
                      <a:pt x="18490" y="36321"/>
                    </a:lnTo>
                    <a:cubicBezTo>
                      <a:pt x="18518" y="36333"/>
                      <a:pt x="18537" y="36339"/>
                      <a:pt x="18549" y="36339"/>
                    </a:cubicBezTo>
                    <a:cubicBezTo>
                      <a:pt x="18641" y="36339"/>
                      <a:pt x="18337" y="36019"/>
                      <a:pt x="18439" y="36019"/>
                    </a:cubicBezTo>
                    <a:close/>
                    <a:moveTo>
                      <a:pt x="8359" y="36005"/>
                    </a:moveTo>
                    <a:cubicBezTo>
                      <a:pt x="8424" y="36005"/>
                      <a:pt x="8516" y="36027"/>
                      <a:pt x="8654" y="36084"/>
                    </a:cubicBezTo>
                    <a:cubicBezTo>
                      <a:pt x="8733" y="36215"/>
                      <a:pt x="8864" y="36321"/>
                      <a:pt x="9048" y="36347"/>
                    </a:cubicBezTo>
                    <a:cubicBezTo>
                      <a:pt x="9180" y="36610"/>
                      <a:pt x="9127" y="36715"/>
                      <a:pt x="8969" y="36741"/>
                    </a:cubicBezTo>
                    <a:lnTo>
                      <a:pt x="8943" y="36741"/>
                    </a:lnTo>
                    <a:cubicBezTo>
                      <a:pt x="8838" y="36557"/>
                      <a:pt x="8969" y="36399"/>
                      <a:pt x="8654" y="36215"/>
                    </a:cubicBezTo>
                    <a:cubicBezTo>
                      <a:pt x="8600" y="36186"/>
                      <a:pt x="8560" y="36175"/>
                      <a:pt x="8529" y="36175"/>
                    </a:cubicBezTo>
                    <a:cubicBezTo>
                      <a:pt x="8417" y="36175"/>
                      <a:pt x="8427" y="36323"/>
                      <a:pt x="8349" y="36323"/>
                    </a:cubicBezTo>
                    <a:cubicBezTo>
                      <a:pt x="8312" y="36323"/>
                      <a:pt x="8254" y="36289"/>
                      <a:pt x="8154" y="36189"/>
                    </a:cubicBezTo>
                    <a:cubicBezTo>
                      <a:pt x="8209" y="36116"/>
                      <a:pt x="8213" y="36005"/>
                      <a:pt x="8359" y="36005"/>
                    </a:cubicBezTo>
                    <a:close/>
                    <a:moveTo>
                      <a:pt x="16993" y="35893"/>
                    </a:moveTo>
                    <a:cubicBezTo>
                      <a:pt x="17128" y="35893"/>
                      <a:pt x="17331" y="35971"/>
                      <a:pt x="17543" y="36031"/>
                    </a:cubicBezTo>
                    <a:cubicBezTo>
                      <a:pt x="17648" y="36163"/>
                      <a:pt x="17780" y="36268"/>
                      <a:pt x="17832" y="36426"/>
                    </a:cubicBezTo>
                    <a:cubicBezTo>
                      <a:pt x="17569" y="36373"/>
                      <a:pt x="17464" y="36163"/>
                      <a:pt x="17254" y="36058"/>
                    </a:cubicBezTo>
                    <a:lnTo>
                      <a:pt x="17254" y="36058"/>
                    </a:lnTo>
                    <a:cubicBezTo>
                      <a:pt x="17333" y="36373"/>
                      <a:pt x="17517" y="36662"/>
                      <a:pt x="17780" y="36873"/>
                    </a:cubicBezTo>
                    <a:cubicBezTo>
                      <a:pt x="17766" y="36891"/>
                      <a:pt x="17748" y="36899"/>
                      <a:pt x="17725" y="36899"/>
                    </a:cubicBezTo>
                    <a:cubicBezTo>
                      <a:pt x="17619" y="36899"/>
                      <a:pt x="17423" y="36718"/>
                      <a:pt x="17228" y="36610"/>
                    </a:cubicBezTo>
                    <a:cubicBezTo>
                      <a:pt x="17043" y="36321"/>
                      <a:pt x="17201" y="36321"/>
                      <a:pt x="17149" y="36189"/>
                    </a:cubicBezTo>
                    <a:lnTo>
                      <a:pt x="17149" y="36163"/>
                    </a:lnTo>
                    <a:cubicBezTo>
                      <a:pt x="17132" y="36159"/>
                      <a:pt x="17117" y="36158"/>
                      <a:pt x="17104" y="36158"/>
                    </a:cubicBezTo>
                    <a:cubicBezTo>
                      <a:pt x="17063" y="36158"/>
                      <a:pt x="17033" y="36169"/>
                      <a:pt x="17001" y="36169"/>
                    </a:cubicBezTo>
                    <a:cubicBezTo>
                      <a:pt x="16958" y="36169"/>
                      <a:pt x="16912" y="36150"/>
                      <a:pt x="16833" y="36058"/>
                    </a:cubicBezTo>
                    <a:cubicBezTo>
                      <a:pt x="16833" y="35935"/>
                      <a:pt x="16894" y="35893"/>
                      <a:pt x="16993" y="35893"/>
                    </a:cubicBezTo>
                    <a:close/>
                    <a:moveTo>
                      <a:pt x="18276" y="36368"/>
                    </a:moveTo>
                    <a:cubicBezTo>
                      <a:pt x="18331" y="36368"/>
                      <a:pt x="18385" y="36370"/>
                      <a:pt x="18437" y="36373"/>
                    </a:cubicBezTo>
                    <a:cubicBezTo>
                      <a:pt x="18569" y="36794"/>
                      <a:pt x="18358" y="36899"/>
                      <a:pt x="18095" y="36978"/>
                    </a:cubicBezTo>
                    <a:lnTo>
                      <a:pt x="18069" y="36978"/>
                    </a:lnTo>
                    <a:cubicBezTo>
                      <a:pt x="17493" y="36471"/>
                      <a:pt x="17886" y="36368"/>
                      <a:pt x="18276" y="36368"/>
                    </a:cubicBezTo>
                    <a:close/>
                    <a:moveTo>
                      <a:pt x="17357" y="36803"/>
                    </a:moveTo>
                    <a:cubicBezTo>
                      <a:pt x="17404" y="36803"/>
                      <a:pt x="17466" y="36817"/>
                      <a:pt x="17543" y="36847"/>
                    </a:cubicBezTo>
                    <a:cubicBezTo>
                      <a:pt x="17780" y="37162"/>
                      <a:pt x="17491" y="37057"/>
                      <a:pt x="17491" y="37188"/>
                    </a:cubicBezTo>
                    <a:cubicBezTo>
                      <a:pt x="17226" y="36964"/>
                      <a:pt x="17198" y="36803"/>
                      <a:pt x="17357" y="36803"/>
                    </a:cubicBezTo>
                    <a:close/>
                    <a:moveTo>
                      <a:pt x="19588" y="36654"/>
                    </a:moveTo>
                    <a:cubicBezTo>
                      <a:pt x="19789" y="36654"/>
                      <a:pt x="20233" y="36916"/>
                      <a:pt x="20489" y="37188"/>
                    </a:cubicBezTo>
                    <a:cubicBezTo>
                      <a:pt x="20152" y="37044"/>
                      <a:pt x="20014" y="36922"/>
                      <a:pt x="19651" y="36922"/>
                    </a:cubicBezTo>
                    <a:cubicBezTo>
                      <a:pt x="19617" y="36922"/>
                      <a:pt x="19581" y="36923"/>
                      <a:pt x="19542" y="36925"/>
                    </a:cubicBezTo>
                    <a:cubicBezTo>
                      <a:pt x="19440" y="36731"/>
                      <a:pt x="19478" y="36654"/>
                      <a:pt x="19588" y="36654"/>
                    </a:cubicBezTo>
                    <a:close/>
                    <a:moveTo>
                      <a:pt x="16886" y="36952"/>
                    </a:moveTo>
                    <a:cubicBezTo>
                      <a:pt x="16863" y="37041"/>
                      <a:pt x="17147" y="37380"/>
                      <a:pt x="17003" y="37380"/>
                    </a:cubicBezTo>
                    <a:cubicBezTo>
                      <a:pt x="16978" y="37380"/>
                      <a:pt x="16940" y="37369"/>
                      <a:pt x="16886" y="37346"/>
                    </a:cubicBezTo>
                    <a:cubicBezTo>
                      <a:pt x="16728" y="37110"/>
                      <a:pt x="16728" y="36952"/>
                      <a:pt x="16886" y="36952"/>
                    </a:cubicBezTo>
                    <a:close/>
                    <a:moveTo>
                      <a:pt x="7925" y="36821"/>
                    </a:moveTo>
                    <a:cubicBezTo>
                      <a:pt x="7955" y="36821"/>
                      <a:pt x="7995" y="36829"/>
                      <a:pt x="8049" y="36847"/>
                    </a:cubicBezTo>
                    <a:cubicBezTo>
                      <a:pt x="8233" y="37136"/>
                      <a:pt x="8364" y="37399"/>
                      <a:pt x="8154" y="37425"/>
                    </a:cubicBezTo>
                    <a:cubicBezTo>
                      <a:pt x="7995" y="37152"/>
                      <a:pt x="7737" y="36821"/>
                      <a:pt x="7925" y="36821"/>
                    </a:cubicBezTo>
                    <a:close/>
                    <a:moveTo>
                      <a:pt x="33060" y="35900"/>
                    </a:moveTo>
                    <a:cubicBezTo>
                      <a:pt x="33215" y="36103"/>
                      <a:pt x="33192" y="36149"/>
                      <a:pt x="33116" y="36149"/>
                    </a:cubicBezTo>
                    <a:cubicBezTo>
                      <a:pt x="33053" y="36149"/>
                      <a:pt x="32951" y="36116"/>
                      <a:pt x="32888" y="36116"/>
                    </a:cubicBezTo>
                    <a:cubicBezTo>
                      <a:pt x="32824" y="36116"/>
                      <a:pt x="32801" y="36151"/>
                      <a:pt x="32902" y="36294"/>
                    </a:cubicBezTo>
                    <a:cubicBezTo>
                      <a:pt x="33139" y="36373"/>
                      <a:pt x="33113" y="36242"/>
                      <a:pt x="33323" y="36531"/>
                    </a:cubicBezTo>
                    <a:cubicBezTo>
                      <a:pt x="33308" y="36546"/>
                      <a:pt x="33290" y="36552"/>
                      <a:pt x="33269" y="36552"/>
                    </a:cubicBezTo>
                    <a:cubicBezTo>
                      <a:pt x="33143" y="36552"/>
                      <a:pt x="32910" y="36313"/>
                      <a:pt x="32639" y="36268"/>
                    </a:cubicBezTo>
                    <a:lnTo>
                      <a:pt x="32639" y="36268"/>
                    </a:lnTo>
                    <a:cubicBezTo>
                      <a:pt x="32902" y="36662"/>
                      <a:pt x="32245" y="36294"/>
                      <a:pt x="32534" y="36741"/>
                    </a:cubicBezTo>
                    <a:cubicBezTo>
                      <a:pt x="32607" y="36741"/>
                      <a:pt x="32632" y="36701"/>
                      <a:pt x="32706" y="36701"/>
                    </a:cubicBezTo>
                    <a:cubicBezTo>
                      <a:pt x="32766" y="36701"/>
                      <a:pt x="32859" y="36727"/>
                      <a:pt x="33034" y="36820"/>
                    </a:cubicBezTo>
                    <a:cubicBezTo>
                      <a:pt x="33192" y="37031"/>
                      <a:pt x="32955" y="36925"/>
                      <a:pt x="33165" y="37188"/>
                    </a:cubicBezTo>
                    <a:cubicBezTo>
                      <a:pt x="33016" y="37188"/>
                      <a:pt x="32747" y="36862"/>
                      <a:pt x="32664" y="36862"/>
                    </a:cubicBezTo>
                    <a:cubicBezTo>
                      <a:pt x="32644" y="36862"/>
                      <a:pt x="32634" y="36880"/>
                      <a:pt x="32639" y="36925"/>
                    </a:cubicBezTo>
                    <a:cubicBezTo>
                      <a:pt x="32718" y="37136"/>
                      <a:pt x="33060" y="37136"/>
                      <a:pt x="33113" y="37373"/>
                    </a:cubicBezTo>
                    <a:cubicBezTo>
                      <a:pt x="33113" y="37425"/>
                      <a:pt x="33086" y="37445"/>
                      <a:pt x="33037" y="37445"/>
                    </a:cubicBezTo>
                    <a:cubicBezTo>
                      <a:pt x="32988" y="37445"/>
                      <a:pt x="32915" y="37425"/>
                      <a:pt x="32823" y="37399"/>
                    </a:cubicBezTo>
                    <a:cubicBezTo>
                      <a:pt x="32613" y="37188"/>
                      <a:pt x="32482" y="36899"/>
                      <a:pt x="32245" y="36741"/>
                    </a:cubicBezTo>
                    <a:cubicBezTo>
                      <a:pt x="32245" y="36776"/>
                      <a:pt x="32219" y="36788"/>
                      <a:pt x="32178" y="36788"/>
                    </a:cubicBezTo>
                    <a:cubicBezTo>
                      <a:pt x="32096" y="36788"/>
                      <a:pt x="31956" y="36741"/>
                      <a:pt x="31850" y="36741"/>
                    </a:cubicBezTo>
                    <a:cubicBezTo>
                      <a:pt x="31956" y="36531"/>
                      <a:pt x="32113" y="36321"/>
                      <a:pt x="32297" y="36163"/>
                    </a:cubicBezTo>
                    <a:cubicBezTo>
                      <a:pt x="32508" y="36005"/>
                      <a:pt x="32771" y="35900"/>
                      <a:pt x="33060" y="35900"/>
                    </a:cubicBezTo>
                    <a:close/>
                    <a:moveTo>
                      <a:pt x="16319" y="37306"/>
                    </a:moveTo>
                    <a:cubicBezTo>
                      <a:pt x="16401" y="37306"/>
                      <a:pt x="16520" y="37334"/>
                      <a:pt x="16702" y="37425"/>
                    </a:cubicBezTo>
                    <a:cubicBezTo>
                      <a:pt x="16804" y="37558"/>
                      <a:pt x="16779" y="37612"/>
                      <a:pt x="16700" y="37612"/>
                    </a:cubicBezTo>
                    <a:cubicBezTo>
                      <a:pt x="16578" y="37612"/>
                      <a:pt x="16324" y="37480"/>
                      <a:pt x="16228" y="37320"/>
                    </a:cubicBezTo>
                    <a:cubicBezTo>
                      <a:pt x="16252" y="37312"/>
                      <a:pt x="16282" y="37306"/>
                      <a:pt x="16319" y="37306"/>
                    </a:cubicBezTo>
                    <a:close/>
                    <a:moveTo>
                      <a:pt x="18627" y="37206"/>
                    </a:moveTo>
                    <a:cubicBezTo>
                      <a:pt x="18686" y="37206"/>
                      <a:pt x="18772" y="37227"/>
                      <a:pt x="18884" y="37267"/>
                    </a:cubicBezTo>
                    <a:cubicBezTo>
                      <a:pt x="19147" y="37662"/>
                      <a:pt x="18674" y="37346"/>
                      <a:pt x="19069" y="37741"/>
                    </a:cubicBezTo>
                    <a:cubicBezTo>
                      <a:pt x="18911" y="37688"/>
                      <a:pt x="18753" y="37609"/>
                      <a:pt x="18621" y="37530"/>
                    </a:cubicBezTo>
                    <a:lnTo>
                      <a:pt x="18621" y="37530"/>
                    </a:lnTo>
                    <a:cubicBezTo>
                      <a:pt x="18832" y="37771"/>
                      <a:pt x="18785" y="37891"/>
                      <a:pt x="18632" y="37891"/>
                    </a:cubicBezTo>
                    <a:cubicBezTo>
                      <a:pt x="18517" y="37891"/>
                      <a:pt x="18343" y="37823"/>
                      <a:pt x="18174" y="37688"/>
                    </a:cubicBezTo>
                    <a:lnTo>
                      <a:pt x="18174" y="37688"/>
                    </a:lnTo>
                    <a:cubicBezTo>
                      <a:pt x="18224" y="37707"/>
                      <a:pt x="18261" y="37715"/>
                      <a:pt x="18288" y="37715"/>
                    </a:cubicBezTo>
                    <a:cubicBezTo>
                      <a:pt x="18441" y="37715"/>
                      <a:pt x="18265" y="37451"/>
                      <a:pt x="18404" y="37451"/>
                    </a:cubicBezTo>
                    <a:cubicBezTo>
                      <a:pt x="18445" y="37451"/>
                      <a:pt x="18512" y="37473"/>
                      <a:pt x="18621" y="37530"/>
                    </a:cubicBezTo>
                    <a:cubicBezTo>
                      <a:pt x="18494" y="37311"/>
                      <a:pt x="18493" y="37206"/>
                      <a:pt x="18627" y="37206"/>
                    </a:cubicBezTo>
                    <a:close/>
                    <a:moveTo>
                      <a:pt x="31761" y="37702"/>
                    </a:moveTo>
                    <a:lnTo>
                      <a:pt x="31761" y="37702"/>
                    </a:lnTo>
                    <a:cubicBezTo>
                      <a:pt x="31849" y="37920"/>
                      <a:pt x="31905" y="37901"/>
                      <a:pt x="31980" y="37909"/>
                    </a:cubicBezTo>
                    <a:lnTo>
                      <a:pt x="31980" y="37909"/>
                    </a:lnTo>
                    <a:cubicBezTo>
                      <a:pt x="31928" y="37834"/>
                      <a:pt x="31851" y="37756"/>
                      <a:pt x="31761" y="37702"/>
                    </a:cubicBezTo>
                    <a:close/>
                    <a:moveTo>
                      <a:pt x="14374" y="37993"/>
                    </a:moveTo>
                    <a:cubicBezTo>
                      <a:pt x="14383" y="38012"/>
                      <a:pt x="14396" y="38033"/>
                      <a:pt x="14413" y="38056"/>
                    </a:cubicBezTo>
                    <a:lnTo>
                      <a:pt x="14429" y="38040"/>
                    </a:lnTo>
                    <a:lnTo>
                      <a:pt x="14429" y="38040"/>
                    </a:lnTo>
                    <a:cubicBezTo>
                      <a:pt x="14412" y="38025"/>
                      <a:pt x="14394" y="38009"/>
                      <a:pt x="14374" y="37993"/>
                    </a:cubicBezTo>
                    <a:close/>
                    <a:moveTo>
                      <a:pt x="5080" y="37974"/>
                    </a:moveTo>
                    <a:cubicBezTo>
                      <a:pt x="5225" y="37974"/>
                      <a:pt x="5476" y="38061"/>
                      <a:pt x="5629" y="38214"/>
                    </a:cubicBezTo>
                    <a:cubicBezTo>
                      <a:pt x="5603" y="38205"/>
                      <a:pt x="5575" y="38202"/>
                      <a:pt x="5546" y="38202"/>
                    </a:cubicBezTo>
                    <a:cubicBezTo>
                      <a:pt x="5487" y="38202"/>
                      <a:pt x="5422" y="38214"/>
                      <a:pt x="5350" y="38214"/>
                    </a:cubicBezTo>
                    <a:cubicBezTo>
                      <a:pt x="5241" y="38214"/>
                      <a:pt x="5116" y="38188"/>
                      <a:pt x="4972" y="38056"/>
                    </a:cubicBezTo>
                    <a:cubicBezTo>
                      <a:pt x="4953" y="38000"/>
                      <a:pt x="5000" y="37974"/>
                      <a:pt x="5080" y="37974"/>
                    </a:cubicBezTo>
                    <a:close/>
                    <a:moveTo>
                      <a:pt x="13989" y="37818"/>
                    </a:moveTo>
                    <a:cubicBezTo>
                      <a:pt x="14107" y="37818"/>
                      <a:pt x="14259" y="37901"/>
                      <a:pt x="14374" y="37993"/>
                    </a:cubicBezTo>
                    <a:lnTo>
                      <a:pt x="14374" y="37993"/>
                    </a:lnTo>
                    <a:cubicBezTo>
                      <a:pt x="14332" y="37898"/>
                      <a:pt x="14395" y="37846"/>
                      <a:pt x="14491" y="37846"/>
                    </a:cubicBezTo>
                    <a:cubicBezTo>
                      <a:pt x="14578" y="37846"/>
                      <a:pt x="14692" y="37887"/>
                      <a:pt x="14782" y="37977"/>
                    </a:cubicBezTo>
                    <a:cubicBezTo>
                      <a:pt x="14755" y="37968"/>
                      <a:pt x="14736" y="37963"/>
                      <a:pt x="14721" y="37963"/>
                    </a:cubicBezTo>
                    <a:cubicBezTo>
                      <a:pt x="14642" y="37963"/>
                      <a:pt x="14691" y="38078"/>
                      <a:pt x="14596" y="38078"/>
                    </a:cubicBezTo>
                    <a:cubicBezTo>
                      <a:pt x="14564" y="38078"/>
                      <a:pt x="14515" y="38065"/>
                      <a:pt x="14440" y="38030"/>
                    </a:cubicBezTo>
                    <a:lnTo>
                      <a:pt x="14429" y="38040"/>
                    </a:lnTo>
                    <a:lnTo>
                      <a:pt x="14429" y="38040"/>
                    </a:lnTo>
                    <a:cubicBezTo>
                      <a:pt x="14539" y="38142"/>
                      <a:pt x="14591" y="38240"/>
                      <a:pt x="14492" y="38240"/>
                    </a:cubicBezTo>
                    <a:lnTo>
                      <a:pt x="14466" y="38267"/>
                    </a:lnTo>
                    <a:cubicBezTo>
                      <a:pt x="14361" y="38056"/>
                      <a:pt x="14045" y="38083"/>
                      <a:pt x="13966" y="37820"/>
                    </a:cubicBezTo>
                    <a:cubicBezTo>
                      <a:pt x="13974" y="37819"/>
                      <a:pt x="13982" y="37818"/>
                      <a:pt x="13989" y="37818"/>
                    </a:cubicBezTo>
                    <a:close/>
                    <a:moveTo>
                      <a:pt x="4648" y="38199"/>
                    </a:moveTo>
                    <a:cubicBezTo>
                      <a:pt x="4712" y="38199"/>
                      <a:pt x="4791" y="38225"/>
                      <a:pt x="4893" y="38293"/>
                    </a:cubicBezTo>
                    <a:cubicBezTo>
                      <a:pt x="4814" y="38391"/>
                      <a:pt x="4751" y="38489"/>
                      <a:pt x="4560" y="38489"/>
                    </a:cubicBezTo>
                    <a:cubicBezTo>
                      <a:pt x="4495" y="38489"/>
                      <a:pt x="4415" y="38478"/>
                      <a:pt x="4314" y="38451"/>
                    </a:cubicBezTo>
                    <a:cubicBezTo>
                      <a:pt x="4412" y="38412"/>
                      <a:pt x="4466" y="38199"/>
                      <a:pt x="4648" y="38199"/>
                    </a:cubicBezTo>
                    <a:close/>
                    <a:moveTo>
                      <a:pt x="3893" y="38556"/>
                    </a:moveTo>
                    <a:cubicBezTo>
                      <a:pt x="3882" y="38562"/>
                      <a:pt x="3873" y="38568"/>
                      <a:pt x="3866" y="38576"/>
                    </a:cubicBezTo>
                    <a:lnTo>
                      <a:pt x="3866" y="38576"/>
                    </a:lnTo>
                    <a:cubicBezTo>
                      <a:pt x="3880" y="38571"/>
                      <a:pt x="3889" y="38565"/>
                      <a:pt x="3893" y="38556"/>
                    </a:cubicBezTo>
                    <a:close/>
                    <a:moveTo>
                      <a:pt x="13519" y="38688"/>
                    </a:moveTo>
                    <a:cubicBezTo>
                      <a:pt x="13619" y="38867"/>
                      <a:pt x="13673" y="39032"/>
                      <a:pt x="13521" y="39032"/>
                    </a:cubicBezTo>
                    <a:cubicBezTo>
                      <a:pt x="13473" y="39032"/>
                      <a:pt x="13404" y="39015"/>
                      <a:pt x="13309" y="38977"/>
                    </a:cubicBezTo>
                    <a:lnTo>
                      <a:pt x="13309" y="39003"/>
                    </a:lnTo>
                    <a:cubicBezTo>
                      <a:pt x="13177" y="38740"/>
                      <a:pt x="13388" y="38740"/>
                      <a:pt x="13519" y="38688"/>
                    </a:cubicBezTo>
                    <a:close/>
                    <a:moveTo>
                      <a:pt x="16386" y="38372"/>
                    </a:moveTo>
                    <a:lnTo>
                      <a:pt x="16386" y="38372"/>
                    </a:lnTo>
                    <a:cubicBezTo>
                      <a:pt x="16543" y="38462"/>
                      <a:pt x="16628" y="38489"/>
                      <a:pt x="16687" y="38489"/>
                    </a:cubicBezTo>
                    <a:cubicBezTo>
                      <a:pt x="16765" y="38489"/>
                      <a:pt x="16795" y="38440"/>
                      <a:pt x="16886" y="38425"/>
                    </a:cubicBezTo>
                    <a:cubicBezTo>
                      <a:pt x="16912" y="38661"/>
                      <a:pt x="16965" y="38609"/>
                      <a:pt x="17175" y="38924"/>
                    </a:cubicBezTo>
                    <a:cubicBezTo>
                      <a:pt x="17016" y="38839"/>
                      <a:pt x="16897" y="38782"/>
                      <a:pt x="16839" y="38782"/>
                    </a:cubicBezTo>
                    <a:cubicBezTo>
                      <a:pt x="16771" y="38782"/>
                      <a:pt x="16785" y="38858"/>
                      <a:pt x="16912" y="39056"/>
                    </a:cubicBezTo>
                    <a:cubicBezTo>
                      <a:pt x="16754" y="39003"/>
                      <a:pt x="16596" y="38924"/>
                      <a:pt x="16465" y="38819"/>
                    </a:cubicBezTo>
                    <a:cubicBezTo>
                      <a:pt x="16254" y="38530"/>
                      <a:pt x="16412" y="38530"/>
                      <a:pt x="16386" y="38372"/>
                    </a:cubicBezTo>
                    <a:close/>
                    <a:moveTo>
                      <a:pt x="15913" y="38740"/>
                    </a:moveTo>
                    <a:lnTo>
                      <a:pt x="15913" y="38740"/>
                    </a:lnTo>
                    <a:cubicBezTo>
                      <a:pt x="16386" y="39214"/>
                      <a:pt x="16018" y="39187"/>
                      <a:pt x="15886" y="39424"/>
                    </a:cubicBezTo>
                    <a:lnTo>
                      <a:pt x="15860" y="39450"/>
                    </a:lnTo>
                    <a:cubicBezTo>
                      <a:pt x="15938" y="39528"/>
                      <a:pt x="16045" y="39620"/>
                      <a:pt x="15988" y="39620"/>
                    </a:cubicBezTo>
                    <a:cubicBezTo>
                      <a:pt x="15968" y="39620"/>
                      <a:pt x="15928" y="39609"/>
                      <a:pt x="15860" y="39582"/>
                    </a:cubicBezTo>
                    <a:cubicBezTo>
                      <a:pt x="15728" y="39450"/>
                      <a:pt x="15597" y="39292"/>
                      <a:pt x="15518" y="39135"/>
                    </a:cubicBezTo>
                    <a:lnTo>
                      <a:pt x="15518" y="39135"/>
                    </a:lnTo>
                    <a:cubicBezTo>
                      <a:pt x="15563" y="39145"/>
                      <a:pt x="15600" y="39150"/>
                      <a:pt x="15631" y="39150"/>
                    </a:cubicBezTo>
                    <a:cubicBezTo>
                      <a:pt x="15913" y="39150"/>
                      <a:pt x="15699" y="38764"/>
                      <a:pt x="15913" y="38740"/>
                    </a:cubicBezTo>
                    <a:close/>
                    <a:moveTo>
                      <a:pt x="2105" y="39371"/>
                    </a:moveTo>
                    <a:lnTo>
                      <a:pt x="2105" y="39371"/>
                    </a:lnTo>
                    <a:cubicBezTo>
                      <a:pt x="2315" y="39450"/>
                      <a:pt x="2499" y="39582"/>
                      <a:pt x="2657" y="39766"/>
                    </a:cubicBezTo>
                    <a:cubicBezTo>
                      <a:pt x="2473" y="39818"/>
                      <a:pt x="2710" y="39950"/>
                      <a:pt x="2394" y="40029"/>
                    </a:cubicBezTo>
                    <a:cubicBezTo>
                      <a:pt x="2210" y="39792"/>
                      <a:pt x="2052" y="39608"/>
                      <a:pt x="2105" y="39503"/>
                    </a:cubicBezTo>
                    <a:lnTo>
                      <a:pt x="2105" y="39503"/>
                    </a:lnTo>
                    <a:cubicBezTo>
                      <a:pt x="2196" y="39602"/>
                      <a:pt x="2253" y="39639"/>
                      <a:pt x="2281" y="39639"/>
                    </a:cubicBezTo>
                    <a:cubicBezTo>
                      <a:pt x="2343" y="39639"/>
                      <a:pt x="2267" y="39462"/>
                      <a:pt x="2105" y="39371"/>
                    </a:cubicBezTo>
                    <a:close/>
                    <a:moveTo>
                      <a:pt x="11968" y="39424"/>
                    </a:moveTo>
                    <a:cubicBezTo>
                      <a:pt x="12142" y="39502"/>
                      <a:pt x="12238" y="39522"/>
                      <a:pt x="12307" y="39522"/>
                    </a:cubicBezTo>
                    <a:cubicBezTo>
                      <a:pt x="12382" y="39522"/>
                      <a:pt x="12425" y="39498"/>
                      <a:pt x="12502" y="39498"/>
                    </a:cubicBezTo>
                    <a:cubicBezTo>
                      <a:pt x="12546" y="39498"/>
                      <a:pt x="12600" y="39505"/>
                      <a:pt x="12678" y="39529"/>
                    </a:cubicBezTo>
                    <a:cubicBezTo>
                      <a:pt x="12862" y="39818"/>
                      <a:pt x="12336" y="39582"/>
                      <a:pt x="12783" y="40108"/>
                    </a:cubicBezTo>
                    <a:cubicBezTo>
                      <a:pt x="12698" y="40057"/>
                      <a:pt x="12655" y="40044"/>
                      <a:pt x="12623" y="40044"/>
                    </a:cubicBezTo>
                    <a:cubicBezTo>
                      <a:pt x="12591" y="40044"/>
                      <a:pt x="12571" y="40057"/>
                      <a:pt x="12534" y="40057"/>
                    </a:cubicBezTo>
                    <a:cubicBezTo>
                      <a:pt x="12495" y="40057"/>
                      <a:pt x="12437" y="40043"/>
                      <a:pt x="12327" y="39986"/>
                    </a:cubicBezTo>
                    <a:lnTo>
                      <a:pt x="12327" y="39986"/>
                    </a:lnTo>
                    <a:cubicBezTo>
                      <a:pt x="12225" y="39781"/>
                      <a:pt x="12121" y="39578"/>
                      <a:pt x="11968" y="39424"/>
                    </a:cubicBezTo>
                    <a:close/>
                    <a:moveTo>
                      <a:pt x="53548" y="40318"/>
                    </a:moveTo>
                    <a:cubicBezTo>
                      <a:pt x="53548" y="40331"/>
                      <a:pt x="53555" y="40345"/>
                      <a:pt x="53568" y="40360"/>
                    </a:cubicBezTo>
                    <a:lnTo>
                      <a:pt x="53568" y="40360"/>
                    </a:lnTo>
                    <a:cubicBezTo>
                      <a:pt x="53562" y="40347"/>
                      <a:pt x="53555" y="40333"/>
                      <a:pt x="53548" y="40318"/>
                    </a:cubicBezTo>
                    <a:close/>
                    <a:moveTo>
                      <a:pt x="16843" y="40109"/>
                    </a:moveTo>
                    <a:cubicBezTo>
                      <a:pt x="16898" y="40109"/>
                      <a:pt x="16995" y="40140"/>
                      <a:pt x="17122" y="40187"/>
                    </a:cubicBezTo>
                    <a:cubicBezTo>
                      <a:pt x="17217" y="40329"/>
                      <a:pt x="17208" y="40385"/>
                      <a:pt x="17128" y="40385"/>
                    </a:cubicBezTo>
                    <a:cubicBezTo>
                      <a:pt x="17075" y="40385"/>
                      <a:pt x="16991" y="40360"/>
                      <a:pt x="16886" y="40318"/>
                    </a:cubicBezTo>
                    <a:lnTo>
                      <a:pt x="16859" y="40292"/>
                    </a:lnTo>
                    <a:cubicBezTo>
                      <a:pt x="16771" y="40159"/>
                      <a:pt x="16773" y="40109"/>
                      <a:pt x="16843" y="40109"/>
                    </a:cubicBezTo>
                    <a:close/>
                    <a:moveTo>
                      <a:pt x="53749" y="40615"/>
                    </a:moveTo>
                    <a:cubicBezTo>
                      <a:pt x="53791" y="40615"/>
                      <a:pt x="53853" y="40650"/>
                      <a:pt x="53942" y="40739"/>
                    </a:cubicBezTo>
                    <a:cubicBezTo>
                      <a:pt x="53936" y="40738"/>
                      <a:pt x="53931" y="40738"/>
                      <a:pt x="53926" y="40738"/>
                    </a:cubicBezTo>
                    <a:cubicBezTo>
                      <a:pt x="53787" y="40738"/>
                      <a:pt x="53976" y="41006"/>
                      <a:pt x="53844" y="41006"/>
                    </a:cubicBezTo>
                    <a:cubicBezTo>
                      <a:pt x="53812" y="41006"/>
                      <a:pt x="53760" y="40990"/>
                      <a:pt x="53679" y="40949"/>
                    </a:cubicBezTo>
                    <a:lnTo>
                      <a:pt x="53706" y="40949"/>
                    </a:lnTo>
                    <a:cubicBezTo>
                      <a:pt x="53668" y="40836"/>
                      <a:pt x="53644" y="40615"/>
                      <a:pt x="53749" y="40615"/>
                    </a:cubicBezTo>
                    <a:close/>
                    <a:moveTo>
                      <a:pt x="25010" y="40515"/>
                    </a:moveTo>
                    <a:cubicBezTo>
                      <a:pt x="25055" y="40515"/>
                      <a:pt x="25123" y="40534"/>
                      <a:pt x="25223" y="40581"/>
                    </a:cubicBezTo>
                    <a:cubicBezTo>
                      <a:pt x="25433" y="40897"/>
                      <a:pt x="25223" y="40897"/>
                      <a:pt x="25328" y="41133"/>
                    </a:cubicBezTo>
                    <a:cubicBezTo>
                      <a:pt x="25118" y="41107"/>
                      <a:pt x="24960" y="40976"/>
                      <a:pt x="24828" y="40818"/>
                    </a:cubicBezTo>
                    <a:cubicBezTo>
                      <a:pt x="24997" y="40818"/>
                      <a:pt x="24828" y="40515"/>
                      <a:pt x="25010" y="40515"/>
                    </a:cubicBezTo>
                    <a:close/>
                    <a:moveTo>
                      <a:pt x="23040" y="41370"/>
                    </a:moveTo>
                    <a:cubicBezTo>
                      <a:pt x="23056" y="41418"/>
                      <a:pt x="23076" y="41461"/>
                      <a:pt x="23100" y="41500"/>
                    </a:cubicBezTo>
                    <a:lnTo>
                      <a:pt x="23100" y="41500"/>
                    </a:lnTo>
                    <a:cubicBezTo>
                      <a:pt x="23090" y="41463"/>
                      <a:pt x="23075" y="41423"/>
                      <a:pt x="23055" y="41378"/>
                    </a:cubicBezTo>
                    <a:lnTo>
                      <a:pt x="23055" y="41378"/>
                    </a:lnTo>
                    <a:cubicBezTo>
                      <a:pt x="23050" y="41376"/>
                      <a:pt x="23045" y="41373"/>
                      <a:pt x="23040" y="41370"/>
                    </a:cubicBezTo>
                    <a:close/>
                    <a:moveTo>
                      <a:pt x="5340" y="41922"/>
                    </a:moveTo>
                    <a:cubicBezTo>
                      <a:pt x="5471" y="42080"/>
                      <a:pt x="5734" y="42080"/>
                      <a:pt x="5813" y="42264"/>
                    </a:cubicBezTo>
                    <a:cubicBezTo>
                      <a:pt x="5809" y="42293"/>
                      <a:pt x="5789" y="42305"/>
                      <a:pt x="5760" y="42305"/>
                    </a:cubicBezTo>
                    <a:cubicBezTo>
                      <a:pt x="5597" y="42305"/>
                      <a:pt x="5140" y="41945"/>
                      <a:pt x="5340" y="41922"/>
                    </a:cubicBezTo>
                    <a:close/>
                    <a:moveTo>
                      <a:pt x="7643" y="42242"/>
                    </a:moveTo>
                    <a:cubicBezTo>
                      <a:pt x="7781" y="42242"/>
                      <a:pt x="8074" y="42368"/>
                      <a:pt x="8180" y="42580"/>
                    </a:cubicBezTo>
                    <a:cubicBezTo>
                      <a:pt x="7944" y="42554"/>
                      <a:pt x="7733" y="42422"/>
                      <a:pt x="7575" y="42264"/>
                    </a:cubicBezTo>
                    <a:cubicBezTo>
                      <a:pt x="7586" y="42249"/>
                      <a:pt x="7610" y="42242"/>
                      <a:pt x="7643" y="42242"/>
                    </a:cubicBezTo>
                    <a:close/>
                    <a:moveTo>
                      <a:pt x="28125" y="42312"/>
                    </a:moveTo>
                    <a:cubicBezTo>
                      <a:pt x="28154" y="42312"/>
                      <a:pt x="28186" y="42314"/>
                      <a:pt x="28221" y="42317"/>
                    </a:cubicBezTo>
                    <a:cubicBezTo>
                      <a:pt x="28308" y="42514"/>
                      <a:pt x="28250" y="42619"/>
                      <a:pt x="28062" y="42619"/>
                    </a:cubicBezTo>
                    <a:cubicBezTo>
                      <a:pt x="28024" y="42619"/>
                      <a:pt x="27981" y="42615"/>
                      <a:pt x="27932" y="42606"/>
                    </a:cubicBezTo>
                    <a:cubicBezTo>
                      <a:pt x="27862" y="42398"/>
                      <a:pt x="27915" y="42312"/>
                      <a:pt x="28125" y="42312"/>
                    </a:cubicBezTo>
                    <a:close/>
                    <a:moveTo>
                      <a:pt x="52417" y="42159"/>
                    </a:moveTo>
                    <a:lnTo>
                      <a:pt x="52417" y="42159"/>
                    </a:lnTo>
                    <a:cubicBezTo>
                      <a:pt x="52654" y="42264"/>
                      <a:pt x="52838" y="42448"/>
                      <a:pt x="52943" y="42711"/>
                    </a:cubicBezTo>
                    <a:cubicBezTo>
                      <a:pt x="52885" y="42673"/>
                      <a:pt x="52813" y="42648"/>
                      <a:pt x="52748" y="42648"/>
                    </a:cubicBezTo>
                    <a:cubicBezTo>
                      <a:pt x="52724" y="42648"/>
                      <a:pt x="52701" y="42652"/>
                      <a:pt x="52680" y="42659"/>
                    </a:cubicBezTo>
                    <a:cubicBezTo>
                      <a:pt x="52496" y="42501"/>
                      <a:pt x="52338" y="42212"/>
                      <a:pt x="52417" y="42159"/>
                    </a:cubicBezTo>
                    <a:close/>
                    <a:moveTo>
                      <a:pt x="21988" y="43290"/>
                    </a:moveTo>
                    <a:cubicBezTo>
                      <a:pt x="22033" y="43324"/>
                      <a:pt x="22068" y="43344"/>
                      <a:pt x="22094" y="43354"/>
                    </a:cubicBezTo>
                    <a:lnTo>
                      <a:pt x="22094" y="43354"/>
                    </a:lnTo>
                    <a:cubicBezTo>
                      <a:pt x="22060" y="43335"/>
                      <a:pt x="22025" y="43314"/>
                      <a:pt x="21988" y="43290"/>
                    </a:cubicBezTo>
                    <a:close/>
                    <a:moveTo>
                      <a:pt x="5931" y="41775"/>
                    </a:moveTo>
                    <a:cubicBezTo>
                      <a:pt x="5983" y="41775"/>
                      <a:pt x="6067" y="41799"/>
                      <a:pt x="6208" y="41870"/>
                    </a:cubicBezTo>
                    <a:cubicBezTo>
                      <a:pt x="6339" y="42028"/>
                      <a:pt x="6181" y="42028"/>
                      <a:pt x="6366" y="42133"/>
                    </a:cubicBezTo>
                    <a:cubicBezTo>
                      <a:pt x="6471" y="42028"/>
                      <a:pt x="6629" y="41975"/>
                      <a:pt x="6760" y="41975"/>
                    </a:cubicBezTo>
                    <a:cubicBezTo>
                      <a:pt x="6840" y="42124"/>
                      <a:pt x="6870" y="42158"/>
                      <a:pt x="6901" y="42158"/>
                    </a:cubicBezTo>
                    <a:cubicBezTo>
                      <a:pt x="6927" y="42158"/>
                      <a:pt x="6953" y="42132"/>
                      <a:pt x="7011" y="42132"/>
                    </a:cubicBezTo>
                    <a:cubicBezTo>
                      <a:pt x="7040" y="42132"/>
                      <a:pt x="7078" y="42139"/>
                      <a:pt x="7128" y="42159"/>
                    </a:cubicBezTo>
                    <a:cubicBezTo>
                      <a:pt x="7223" y="42285"/>
                      <a:pt x="7200" y="42311"/>
                      <a:pt x="7148" y="42311"/>
                    </a:cubicBezTo>
                    <a:cubicBezTo>
                      <a:pt x="7114" y="42311"/>
                      <a:pt x="7066" y="42299"/>
                      <a:pt x="7033" y="42299"/>
                    </a:cubicBezTo>
                    <a:cubicBezTo>
                      <a:pt x="6991" y="42299"/>
                      <a:pt x="6970" y="42317"/>
                      <a:pt x="7023" y="42396"/>
                    </a:cubicBezTo>
                    <a:cubicBezTo>
                      <a:pt x="7218" y="42488"/>
                      <a:pt x="7325" y="42512"/>
                      <a:pt x="7400" y="42512"/>
                    </a:cubicBezTo>
                    <a:cubicBezTo>
                      <a:pt x="7483" y="42512"/>
                      <a:pt x="7528" y="42482"/>
                      <a:pt x="7610" y="42482"/>
                    </a:cubicBezTo>
                    <a:cubicBezTo>
                      <a:pt x="7643" y="42482"/>
                      <a:pt x="7682" y="42487"/>
                      <a:pt x="7733" y="42501"/>
                    </a:cubicBezTo>
                    <a:cubicBezTo>
                      <a:pt x="7891" y="42580"/>
                      <a:pt x="8496" y="42896"/>
                      <a:pt x="8233" y="42948"/>
                    </a:cubicBezTo>
                    <a:cubicBezTo>
                      <a:pt x="8147" y="42844"/>
                      <a:pt x="8100" y="42818"/>
                      <a:pt x="8059" y="42818"/>
                    </a:cubicBezTo>
                    <a:cubicBezTo>
                      <a:pt x="8019" y="42818"/>
                      <a:pt x="7986" y="42842"/>
                      <a:pt x="7931" y="42842"/>
                    </a:cubicBezTo>
                    <a:cubicBezTo>
                      <a:pt x="7886" y="42842"/>
                      <a:pt x="7825" y="42825"/>
                      <a:pt x="7733" y="42764"/>
                    </a:cubicBezTo>
                    <a:lnTo>
                      <a:pt x="7733" y="42764"/>
                    </a:lnTo>
                    <a:cubicBezTo>
                      <a:pt x="8101" y="43237"/>
                      <a:pt x="7470" y="42922"/>
                      <a:pt x="7575" y="43185"/>
                    </a:cubicBezTo>
                    <a:cubicBezTo>
                      <a:pt x="7315" y="43077"/>
                      <a:pt x="7161" y="43024"/>
                      <a:pt x="7052" y="43024"/>
                    </a:cubicBezTo>
                    <a:cubicBezTo>
                      <a:pt x="6975" y="43024"/>
                      <a:pt x="6920" y="43051"/>
                      <a:pt x="6865" y="43106"/>
                    </a:cubicBezTo>
                    <a:cubicBezTo>
                      <a:pt x="6970" y="43237"/>
                      <a:pt x="7181" y="43237"/>
                      <a:pt x="7286" y="43369"/>
                    </a:cubicBezTo>
                    <a:cubicBezTo>
                      <a:pt x="6666" y="43266"/>
                      <a:pt x="6452" y="42908"/>
                      <a:pt x="5945" y="42322"/>
                    </a:cubicBezTo>
                    <a:lnTo>
                      <a:pt x="5945" y="42322"/>
                    </a:lnTo>
                    <a:cubicBezTo>
                      <a:pt x="6111" y="42356"/>
                      <a:pt x="6188" y="42480"/>
                      <a:pt x="6313" y="42580"/>
                    </a:cubicBezTo>
                    <a:cubicBezTo>
                      <a:pt x="6287" y="42536"/>
                      <a:pt x="6307" y="42524"/>
                      <a:pt x="6344" y="42524"/>
                    </a:cubicBezTo>
                    <a:cubicBezTo>
                      <a:pt x="6386" y="42524"/>
                      <a:pt x="6450" y="42540"/>
                      <a:pt x="6491" y="42540"/>
                    </a:cubicBezTo>
                    <a:cubicBezTo>
                      <a:pt x="6521" y="42540"/>
                      <a:pt x="6538" y="42531"/>
                      <a:pt x="6523" y="42501"/>
                    </a:cubicBezTo>
                    <a:cubicBezTo>
                      <a:pt x="6366" y="42448"/>
                      <a:pt x="6208" y="42396"/>
                      <a:pt x="6076" y="42291"/>
                    </a:cubicBezTo>
                    <a:cubicBezTo>
                      <a:pt x="5918" y="42001"/>
                      <a:pt x="6234" y="42133"/>
                      <a:pt x="5813" y="41870"/>
                    </a:cubicBezTo>
                    <a:cubicBezTo>
                      <a:pt x="5846" y="41837"/>
                      <a:pt x="5848" y="41775"/>
                      <a:pt x="5931" y="41775"/>
                    </a:cubicBezTo>
                    <a:close/>
                    <a:moveTo>
                      <a:pt x="20085" y="43488"/>
                    </a:moveTo>
                    <a:cubicBezTo>
                      <a:pt x="20203" y="43488"/>
                      <a:pt x="20363" y="43539"/>
                      <a:pt x="20541" y="43658"/>
                    </a:cubicBezTo>
                    <a:cubicBezTo>
                      <a:pt x="20443" y="43621"/>
                      <a:pt x="20375" y="43605"/>
                      <a:pt x="20329" y="43605"/>
                    </a:cubicBezTo>
                    <a:cubicBezTo>
                      <a:pt x="20113" y="43605"/>
                      <a:pt x="20365" y="43945"/>
                      <a:pt x="20278" y="44053"/>
                    </a:cubicBezTo>
                    <a:cubicBezTo>
                      <a:pt x="20215" y="43969"/>
                      <a:pt x="20190" y="43956"/>
                      <a:pt x="20166" y="43956"/>
                    </a:cubicBezTo>
                    <a:cubicBezTo>
                      <a:pt x="20155" y="43956"/>
                      <a:pt x="20145" y="43958"/>
                      <a:pt x="20132" y="43958"/>
                    </a:cubicBezTo>
                    <a:cubicBezTo>
                      <a:pt x="20099" y="43958"/>
                      <a:pt x="20049" y="43944"/>
                      <a:pt x="19936" y="43842"/>
                    </a:cubicBezTo>
                    <a:cubicBezTo>
                      <a:pt x="19805" y="43629"/>
                      <a:pt x="19889" y="43488"/>
                      <a:pt x="20085" y="43488"/>
                    </a:cubicBezTo>
                    <a:close/>
                    <a:moveTo>
                      <a:pt x="21409" y="44132"/>
                    </a:moveTo>
                    <a:lnTo>
                      <a:pt x="21409" y="44132"/>
                    </a:lnTo>
                    <a:cubicBezTo>
                      <a:pt x="21416" y="44136"/>
                      <a:pt x="21423" y="44139"/>
                      <a:pt x="21430" y="44142"/>
                    </a:cubicBezTo>
                    <a:lnTo>
                      <a:pt x="21430" y="44142"/>
                    </a:lnTo>
                    <a:cubicBezTo>
                      <a:pt x="21423" y="44139"/>
                      <a:pt x="21416" y="44135"/>
                      <a:pt x="21409" y="44132"/>
                    </a:cubicBezTo>
                    <a:close/>
                    <a:moveTo>
                      <a:pt x="18868" y="43885"/>
                    </a:moveTo>
                    <a:cubicBezTo>
                      <a:pt x="18920" y="43885"/>
                      <a:pt x="19009" y="43918"/>
                      <a:pt x="19121" y="43974"/>
                    </a:cubicBezTo>
                    <a:cubicBezTo>
                      <a:pt x="19224" y="44106"/>
                      <a:pt x="19220" y="44156"/>
                      <a:pt x="19150" y="44156"/>
                    </a:cubicBezTo>
                    <a:cubicBezTo>
                      <a:pt x="19096" y="44156"/>
                      <a:pt x="19000" y="44125"/>
                      <a:pt x="18884" y="44079"/>
                    </a:cubicBezTo>
                    <a:cubicBezTo>
                      <a:pt x="18794" y="43943"/>
                      <a:pt x="18799" y="43885"/>
                      <a:pt x="18868" y="43885"/>
                    </a:cubicBezTo>
                    <a:close/>
                    <a:moveTo>
                      <a:pt x="11519" y="43499"/>
                    </a:moveTo>
                    <a:cubicBezTo>
                      <a:pt x="11528" y="43499"/>
                      <a:pt x="11537" y="43500"/>
                      <a:pt x="11547" y="43500"/>
                    </a:cubicBezTo>
                    <a:lnTo>
                      <a:pt x="11941" y="44184"/>
                    </a:lnTo>
                    <a:cubicBezTo>
                      <a:pt x="11910" y="44169"/>
                      <a:pt x="11893" y="44165"/>
                      <a:pt x="11879" y="44165"/>
                    </a:cubicBezTo>
                    <a:cubicBezTo>
                      <a:pt x="11864" y="44165"/>
                      <a:pt x="11854" y="44169"/>
                      <a:pt x="11835" y="44169"/>
                    </a:cubicBezTo>
                    <a:cubicBezTo>
                      <a:pt x="11812" y="44169"/>
                      <a:pt x="11776" y="44162"/>
                      <a:pt x="11705" y="44132"/>
                    </a:cubicBezTo>
                    <a:lnTo>
                      <a:pt x="11705" y="44158"/>
                    </a:lnTo>
                    <a:cubicBezTo>
                      <a:pt x="11347" y="43928"/>
                      <a:pt x="11212" y="43499"/>
                      <a:pt x="11519" y="43499"/>
                    </a:cubicBezTo>
                    <a:close/>
                    <a:moveTo>
                      <a:pt x="26109" y="44268"/>
                    </a:moveTo>
                    <a:lnTo>
                      <a:pt x="26109" y="44268"/>
                    </a:lnTo>
                    <a:cubicBezTo>
                      <a:pt x="26134" y="44280"/>
                      <a:pt x="26160" y="44290"/>
                      <a:pt x="26189" y="44297"/>
                    </a:cubicBezTo>
                    <a:lnTo>
                      <a:pt x="26189" y="44297"/>
                    </a:lnTo>
                    <a:cubicBezTo>
                      <a:pt x="26163" y="44286"/>
                      <a:pt x="26136" y="44277"/>
                      <a:pt x="26109" y="44268"/>
                    </a:cubicBezTo>
                    <a:close/>
                    <a:moveTo>
                      <a:pt x="10497" y="42789"/>
                    </a:moveTo>
                    <a:cubicBezTo>
                      <a:pt x="10504" y="42789"/>
                      <a:pt x="10512" y="42789"/>
                      <a:pt x="10521" y="42790"/>
                    </a:cubicBezTo>
                    <a:cubicBezTo>
                      <a:pt x="10625" y="42927"/>
                      <a:pt x="10678" y="42968"/>
                      <a:pt x="10715" y="42968"/>
                    </a:cubicBezTo>
                    <a:cubicBezTo>
                      <a:pt x="10770" y="42968"/>
                      <a:pt x="10788" y="42875"/>
                      <a:pt x="10888" y="42875"/>
                    </a:cubicBezTo>
                    <a:cubicBezTo>
                      <a:pt x="10940" y="42875"/>
                      <a:pt x="11014" y="42900"/>
                      <a:pt x="11126" y="42974"/>
                    </a:cubicBezTo>
                    <a:cubicBezTo>
                      <a:pt x="11205" y="43211"/>
                      <a:pt x="10758" y="43053"/>
                      <a:pt x="10731" y="43237"/>
                    </a:cubicBezTo>
                    <a:cubicBezTo>
                      <a:pt x="10994" y="43790"/>
                      <a:pt x="11915" y="44421"/>
                      <a:pt x="11468" y="44421"/>
                    </a:cubicBezTo>
                    <a:cubicBezTo>
                      <a:pt x="11340" y="44063"/>
                      <a:pt x="10641" y="43209"/>
                      <a:pt x="10143" y="43209"/>
                    </a:cubicBezTo>
                    <a:cubicBezTo>
                      <a:pt x="10129" y="43209"/>
                      <a:pt x="10114" y="43210"/>
                      <a:pt x="10100" y="43211"/>
                    </a:cubicBezTo>
                    <a:lnTo>
                      <a:pt x="10074" y="43237"/>
                    </a:lnTo>
                    <a:cubicBezTo>
                      <a:pt x="9811" y="43027"/>
                      <a:pt x="9969" y="43001"/>
                      <a:pt x="9942" y="42843"/>
                    </a:cubicBezTo>
                    <a:lnTo>
                      <a:pt x="9942" y="42843"/>
                    </a:lnTo>
                    <a:cubicBezTo>
                      <a:pt x="10079" y="42934"/>
                      <a:pt x="10163" y="42966"/>
                      <a:pt x="10220" y="42966"/>
                    </a:cubicBezTo>
                    <a:cubicBezTo>
                      <a:pt x="10353" y="42966"/>
                      <a:pt x="10336" y="42789"/>
                      <a:pt x="10497" y="42789"/>
                    </a:cubicBezTo>
                    <a:close/>
                    <a:moveTo>
                      <a:pt x="31212" y="43883"/>
                    </a:moveTo>
                    <a:cubicBezTo>
                      <a:pt x="31236" y="43883"/>
                      <a:pt x="31265" y="43887"/>
                      <a:pt x="31298" y="43895"/>
                    </a:cubicBezTo>
                    <a:lnTo>
                      <a:pt x="31298" y="43921"/>
                    </a:lnTo>
                    <a:cubicBezTo>
                      <a:pt x="31561" y="44237"/>
                      <a:pt x="31298" y="44237"/>
                      <a:pt x="31614" y="44500"/>
                    </a:cubicBezTo>
                    <a:lnTo>
                      <a:pt x="31430" y="44421"/>
                    </a:lnTo>
                    <a:lnTo>
                      <a:pt x="31430" y="44421"/>
                    </a:lnTo>
                    <a:cubicBezTo>
                      <a:pt x="31448" y="44458"/>
                      <a:pt x="31454" y="44495"/>
                      <a:pt x="31427" y="44495"/>
                    </a:cubicBezTo>
                    <a:cubicBezTo>
                      <a:pt x="31416" y="44495"/>
                      <a:pt x="31400" y="44489"/>
                      <a:pt x="31377" y="44474"/>
                    </a:cubicBezTo>
                    <a:cubicBezTo>
                      <a:pt x="31118" y="44168"/>
                      <a:pt x="31007" y="43883"/>
                      <a:pt x="31212" y="43883"/>
                    </a:cubicBezTo>
                    <a:close/>
                    <a:moveTo>
                      <a:pt x="7104" y="43998"/>
                    </a:moveTo>
                    <a:cubicBezTo>
                      <a:pt x="7221" y="43998"/>
                      <a:pt x="7417" y="44267"/>
                      <a:pt x="7707" y="44289"/>
                    </a:cubicBezTo>
                    <a:cubicBezTo>
                      <a:pt x="7786" y="44447"/>
                      <a:pt x="7891" y="44579"/>
                      <a:pt x="7970" y="44710"/>
                    </a:cubicBezTo>
                    <a:cubicBezTo>
                      <a:pt x="7920" y="44685"/>
                      <a:pt x="7879" y="44678"/>
                      <a:pt x="7842" y="44678"/>
                    </a:cubicBezTo>
                    <a:cubicBezTo>
                      <a:pt x="7791" y="44678"/>
                      <a:pt x="7748" y="44692"/>
                      <a:pt x="7699" y="44692"/>
                    </a:cubicBezTo>
                    <a:cubicBezTo>
                      <a:pt x="7633" y="44692"/>
                      <a:pt x="7559" y="44667"/>
                      <a:pt x="7444" y="44552"/>
                    </a:cubicBezTo>
                    <a:cubicBezTo>
                      <a:pt x="7444" y="44447"/>
                      <a:pt x="7681" y="44526"/>
                      <a:pt x="7707" y="44447"/>
                    </a:cubicBezTo>
                    <a:cubicBezTo>
                      <a:pt x="7523" y="44237"/>
                      <a:pt x="7128" y="44289"/>
                      <a:pt x="7049" y="44026"/>
                    </a:cubicBezTo>
                    <a:cubicBezTo>
                      <a:pt x="7065" y="44007"/>
                      <a:pt x="7083" y="43998"/>
                      <a:pt x="7104" y="43998"/>
                    </a:cubicBezTo>
                    <a:close/>
                    <a:moveTo>
                      <a:pt x="5813" y="45026"/>
                    </a:moveTo>
                    <a:cubicBezTo>
                      <a:pt x="5805" y="45029"/>
                      <a:pt x="5798" y="45033"/>
                      <a:pt x="5792" y="45037"/>
                    </a:cubicBezTo>
                    <a:lnTo>
                      <a:pt x="5792" y="45037"/>
                    </a:lnTo>
                    <a:cubicBezTo>
                      <a:pt x="5799" y="45042"/>
                      <a:pt x="5806" y="45047"/>
                      <a:pt x="5813" y="45052"/>
                    </a:cubicBezTo>
                    <a:lnTo>
                      <a:pt x="5813" y="45026"/>
                    </a:lnTo>
                    <a:close/>
                    <a:moveTo>
                      <a:pt x="9120" y="44649"/>
                    </a:moveTo>
                    <a:cubicBezTo>
                      <a:pt x="9145" y="44649"/>
                      <a:pt x="9173" y="44651"/>
                      <a:pt x="9206" y="44658"/>
                    </a:cubicBezTo>
                    <a:cubicBezTo>
                      <a:pt x="9038" y="44730"/>
                      <a:pt x="9374" y="45197"/>
                      <a:pt x="9073" y="45197"/>
                    </a:cubicBezTo>
                    <a:cubicBezTo>
                      <a:pt x="9044" y="45197"/>
                      <a:pt x="9010" y="45193"/>
                      <a:pt x="8969" y="45184"/>
                    </a:cubicBezTo>
                    <a:lnTo>
                      <a:pt x="8943" y="45184"/>
                    </a:lnTo>
                    <a:cubicBezTo>
                      <a:pt x="8890" y="45078"/>
                      <a:pt x="8733" y="45052"/>
                      <a:pt x="8654" y="44947"/>
                    </a:cubicBezTo>
                    <a:lnTo>
                      <a:pt x="8654" y="44947"/>
                    </a:lnTo>
                    <a:cubicBezTo>
                      <a:pt x="8696" y="44958"/>
                      <a:pt x="8731" y="44962"/>
                      <a:pt x="8761" y="44962"/>
                    </a:cubicBezTo>
                    <a:cubicBezTo>
                      <a:pt x="9001" y="44962"/>
                      <a:pt x="8858" y="44649"/>
                      <a:pt x="9120" y="44649"/>
                    </a:cubicBezTo>
                    <a:close/>
                    <a:moveTo>
                      <a:pt x="7549" y="44868"/>
                    </a:moveTo>
                    <a:lnTo>
                      <a:pt x="7549" y="44868"/>
                    </a:lnTo>
                    <a:cubicBezTo>
                      <a:pt x="7733" y="44921"/>
                      <a:pt x="7838" y="45026"/>
                      <a:pt x="7996" y="45078"/>
                    </a:cubicBezTo>
                    <a:cubicBezTo>
                      <a:pt x="8104" y="45202"/>
                      <a:pt x="8104" y="45253"/>
                      <a:pt x="8032" y="45253"/>
                    </a:cubicBezTo>
                    <a:cubicBezTo>
                      <a:pt x="7981" y="45253"/>
                      <a:pt x="7895" y="45227"/>
                      <a:pt x="7786" y="45184"/>
                    </a:cubicBezTo>
                    <a:lnTo>
                      <a:pt x="7759" y="45210"/>
                    </a:lnTo>
                    <a:cubicBezTo>
                      <a:pt x="7681" y="45105"/>
                      <a:pt x="7628" y="44973"/>
                      <a:pt x="7549" y="44868"/>
                    </a:cubicBezTo>
                    <a:close/>
                    <a:moveTo>
                      <a:pt x="6076" y="44184"/>
                    </a:moveTo>
                    <a:lnTo>
                      <a:pt x="6076" y="44184"/>
                    </a:lnTo>
                    <a:cubicBezTo>
                      <a:pt x="6391" y="44335"/>
                      <a:pt x="6555" y="44372"/>
                      <a:pt x="6684" y="44372"/>
                    </a:cubicBezTo>
                    <a:cubicBezTo>
                      <a:pt x="6805" y="44372"/>
                      <a:pt x="6895" y="44339"/>
                      <a:pt x="7050" y="44339"/>
                    </a:cubicBezTo>
                    <a:cubicBezTo>
                      <a:pt x="7074" y="44339"/>
                      <a:pt x="7100" y="44340"/>
                      <a:pt x="7128" y="44342"/>
                    </a:cubicBezTo>
                    <a:cubicBezTo>
                      <a:pt x="7470" y="44710"/>
                      <a:pt x="6892" y="44763"/>
                      <a:pt x="6655" y="44842"/>
                    </a:cubicBezTo>
                    <a:cubicBezTo>
                      <a:pt x="6813" y="44894"/>
                      <a:pt x="6944" y="45000"/>
                      <a:pt x="7049" y="45105"/>
                    </a:cubicBezTo>
                    <a:cubicBezTo>
                      <a:pt x="7000" y="45164"/>
                      <a:pt x="6943" y="45193"/>
                      <a:pt x="6882" y="45193"/>
                    </a:cubicBezTo>
                    <a:cubicBezTo>
                      <a:pt x="6780" y="45193"/>
                      <a:pt x="6665" y="45111"/>
                      <a:pt x="6550" y="44947"/>
                    </a:cubicBezTo>
                    <a:cubicBezTo>
                      <a:pt x="6530" y="45082"/>
                      <a:pt x="6497" y="45428"/>
                      <a:pt x="6139" y="45428"/>
                    </a:cubicBezTo>
                    <a:cubicBezTo>
                      <a:pt x="6009" y="45428"/>
                      <a:pt x="5835" y="45382"/>
                      <a:pt x="5603" y="45263"/>
                    </a:cubicBezTo>
                    <a:cubicBezTo>
                      <a:pt x="5930" y="45263"/>
                      <a:pt x="5655" y="45118"/>
                      <a:pt x="5792" y="45037"/>
                    </a:cubicBezTo>
                    <a:lnTo>
                      <a:pt x="5792" y="45037"/>
                    </a:lnTo>
                    <a:cubicBezTo>
                      <a:pt x="5617" y="44906"/>
                      <a:pt x="5467" y="44729"/>
                      <a:pt x="5366" y="44552"/>
                    </a:cubicBezTo>
                    <a:cubicBezTo>
                      <a:pt x="5366" y="44447"/>
                      <a:pt x="5419" y="44368"/>
                      <a:pt x="5550" y="44368"/>
                    </a:cubicBezTo>
                    <a:cubicBezTo>
                      <a:pt x="5787" y="44526"/>
                      <a:pt x="5997" y="44710"/>
                      <a:pt x="6208" y="44894"/>
                    </a:cubicBezTo>
                    <a:cubicBezTo>
                      <a:pt x="5761" y="44368"/>
                      <a:pt x="6050" y="44368"/>
                      <a:pt x="6076" y="44184"/>
                    </a:cubicBezTo>
                    <a:close/>
                    <a:moveTo>
                      <a:pt x="11836" y="45105"/>
                    </a:moveTo>
                    <a:lnTo>
                      <a:pt x="11810" y="45157"/>
                    </a:lnTo>
                    <a:cubicBezTo>
                      <a:pt x="11757" y="45263"/>
                      <a:pt x="11810" y="45473"/>
                      <a:pt x="11626" y="45473"/>
                    </a:cubicBezTo>
                    <a:cubicBezTo>
                      <a:pt x="11363" y="45078"/>
                      <a:pt x="11678" y="45157"/>
                      <a:pt x="11836" y="45105"/>
                    </a:cubicBezTo>
                    <a:close/>
                    <a:moveTo>
                      <a:pt x="25081" y="45495"/>
                    </a:moveTo>
                    <a:cubicBezTo>
                      <a:pt x="25074" y="45495"/>
                      <a:pt x="25067" y="45495"/>
                      <a:pt x="25061" y="45496"/>
                    </a:cubicBezTo>
                    <a:lnTo>
                      <a:pt x="25061" y="45496"/>
                    </a:lnTo>
                    <a:cubicBezTo>
                      <a:pt x="25062" y="45497"/>
                      <a:pt x="25064" y="45498"/>
                      <a:pt x="25065" y="45499"/>
                    </a:cubicBezTo>
                    <a:cubicBezTo>
                      <a:pt x="25082" y="45499"/>
                      <a:pt x="25096" y="45498"/>
                      <a:pt x="25108" y="45496"/>
                    </a:cubicBezTo>
                    <a:lnTo>
                      <a:pt x="25108" y="45496"/>
                    </a:lnTo>
                    <a:cubicBezTo>
                      <a:pt x="25099" y="45495"/>
                      <a:pt x="25090" y="45495"/>
                      <a:pt x="25081" y="45495"/>
                    </a:cubicBezTo>
                    <a:close/>
                    <a:moveTo>
                      <a:pt x="7310" y="45338"/>
                    </a:moveTo>
                    <a:cubicBezTo>
                      <a:pt x="7347" y="45338"/>
                      <a:pt x="7396" y="45345"/>
                      <a:pt x="7470" y="45368"/>
                    </a:cubicBezTo>
                    <a:cubicBezTo>
                      <a:pt x="7582" y="45508"/>
                      <a:pt x="7538" y="45595"/>
                      <a:pt x="7432" y="45595"/>
                    </a:cubicBezTo>
                    <a:cubicBezTo>
                      <a:pt x="7339" y="45595"/>
                      <a:pt x="7199" y="45528"/>
                      <a:pt x="7076" y="45368"/>
                    </a:cubicBezTo>
                    <a:lnTo>
                      <a:pt x="7076" y="45368"/>
                    </a:lnTo>
                    <a:cubicBezTo>
                      <a:pt x="7097" y="45371"/>
                      <a:pt x="7115" y="45372"/>
                      <a:pt x="7131" y="45372"/>
                    </a:cubicBezTo>
                    <a:cubicBezTo>
                      <a:pt x="7213" y="45372"/>
                      <a:pt x="7233" y="45338"/>
                      <a:pt x="7310" y="45338"/>
                    </a:cubicBezTo>
                    <a:close/>
                    <a:moveTo>
                      <a:pt x="10731" y="45315"/>
                    </a:moveTo>
                    <a:lnTo>
                      <a:pt x="10731" y="45315"/>
                    </a:lnTo>
                    <a:cubicBezTo>
                      <a:pt x="10942" y="45394"/>
                      <a:pt x="11152" y="45499"/>
                      <a:pt x="11336" y="45657"/>
                    </a:cubicBezTo>
                    <a:cubicBezTo>
                      <a:pt x="11250" y="45604"/>
                      <a:pt x="11204" y="45586"/>
                      <a:pt x="11178" y="45586"/>
                    </a:cubicBezTo>
                    <a:cubicBezTo>
                      <a:pt x="11124" y="45586"/>
                      <a:pt x="11154" y="45661"/>
                      <a:pt x="11092" y="45661"/>
                    </a:cubicBezTo>
                    <a:cubicBezTo>
                      <a:pt x="11065" y="45661"/>
                      <a:pt x="11020" y="45646"/>
                      <a:pt x="10942" y="45604"/>
                    </a:cubicBezTo>
                    <a:lnTo>
                      <a:pt x="10916" y="45657"/>
                    </a:lnTo>
                    <a:cubicBezTo>
                      <a:pt x="10863" y="45526"/>
                      <a:pt x="10784" y="45420"/>
                      <a:pt x="10731" y="45315"/>
                    </a:cubicBezTo>
                    <a:close/>
                    <a:moveTo>
                      <a:pt x="13699" y="45425"/>
                    </a:moveTo>
                    <a:cubicBezTo>
                      <a:pt x="13815" y="45425"/>
                      <a:pt x="13966" y="45470"/>
                      <a:pt x="14072" y="45552"/>
                    </a:cubicBezTo>
                    <a:cubicBezTo>
                      <a:pt x="13931" y="45552"/>
                      <a:pt x="13944" y="45674"/>
                      <a:pt x="13795" y="45674"/>
                    </a:cubicBezTo>
                    <a:cubicBezTo>
                      <a:pt x="13748" y="45674"/>
                      <a:pt x="13686" y="45662"/>
                      <a:pt x="13598" y="45631"/>
                    </a:cubicBezTo>
                    <a:lnTo>
                      <a:pt x="13598" y="45657"/>
                    </a:lnTo>
                    <a:cubicBezTo>
                      <a:pt x="13466" y="45496"/>
                      <a:pt x="13554" y="45425"/>
                      <a:pt x="13699" y="45425"/>
                    </a:cubicBezTo>
                    <a:close/>
                    <a:moveTo>
                      <a:pt x="8312" y="45184"/>
                    </a:moveTo>
                    <a:cubicBezTo>
                      <a:pt x="8575" y="45184"/>
                      <a:pt x="8548" y="45473"/>
                      <a:pt x="8811" y="45473"/>
                    </a:cubicBezTo>
                    <a:cubicBezTo>
                      <a:pt x="8909" y="45609"/>
                      <a:pt x="8905" y="45687"/>
                      <a:pt x="8791" y="45687"/>
                    </a:cubicBezTo>
                    <a:cubicBezTo>
                      <a:pt x="8751" y="45687"/>
                      <a:pt x="8696" y="45678"/>
                      <a:pt x="8627" y="45657"/>
                    </a:cubicBezTo>
                    <a:lnTo>
                      <a:pt x="8627" y="45683"/>
                    </a:lnTo>
                    <a:cubicBezTo>
                      <a:pt x="8417" y="45526"/>
                      <a:pt x="8233" y="45236"/>
                      <a:pt x="8312" y="45184"/>
                    </a:cubicBezTo>
                    <a:close/>
                    <a:moveTo>
                      <a:pt x="17464" y="45368"/>
                    </a:moveTo>
                    <a:lnTo>
                      <a:pt x="17464" y="45368"/>
                    </a:lnTo>
                    <a:cubicBezTo>
                      <a:pt x="17919" y="45511"/>
                      <a:pt x="17960" y="45851"/>
                      <a:pt x="17745" y="45851"/>
                    </a:cubicBezTo>
                    <a:cubicBezTo>
                      <a:pt x="17724" y="45851"/>
                      <a:pt x="17700" y="45848"/>
                      <a:pt x="17675" y="45841"/>
                    </a:cubicBezTo>
                    <a:cubicBezTo>
                      <a:pt x="17438" y="45552"/>
                      <a:pt x="17701" y="45657"/>
                      <a:pt x="17464" y="45368"/>
                    </a:cubicBezTo>
                    <a:close/>
                    <a:moveTo>
                      <a:pt x="8087" y="45931"/>
                    </a:moveTo>
                    <a:cubicBezTo>
                      <a:pt x="8188" y="45931"/>
                      <a:pt x="8342" y="45986"/>
                      <a:pt x="8496" y="46104"/>
                    </a:cubicBezTo>
                    <a:cubicBezTo>
                      <a:pt x="8465" y="46097"/>
                      <a:pt x="8440" y="46094"/>
                      <a:pt x="8419" y="46094"/>
                    </a:cubicBezTo>
                    <a:cubicBezTo>
                      <a:pt x="8304" y="46094"/>
                      <a:pt x="8297" y="46177"/>
                      <a:pt x="8174" y="46177"/>
                    </a:cubicBezTo>
                    <a:cubicBezTo>
                      <a:pt x="8142" y="46177"/>
                      <a:pt x="8101" y="46171"/>
                      <a:pt x="8049" y="46157"/>
                    </a:cubicBezTo>
                    <a:cubicBezTo>
                      <a:pt x="7919" y="46012"/>
                      <a:pt x="7963" y="45931"/>
                      <a:pt x="8087" y="45931"/>
                    </a:cubicBezTo>
                    <a:close/>
                    <a:moveTo>
                      <a:pt x="7786" y="45867"/>
                    </a:moveTo>
                    <a:cubicBezTo>
                      <a:pt x="8022" y="46209"/>
                      <a:pt x="7865" y="46236"/>
                      <a:pt x="7707" y="46393"/>
                    </a:cubicBezTo>
                    <a:cubicBezTo>
                      <a:pt x="7602" y="46288"/>
                      <a:pt x="7470" y="46236"/>
                      <a:pt x="7339" y="46209"/>
                    </a:cubicBezTo>
                    <a:cubicBezTo>
                      <a:pt x="7286" y="45946"/>
                      <a:pt x="7865" y="46157"/>
                      <a:pt x="7786" y="45867"/>
                    </a:cubicBezTo>
                    <a:close/>
                    <a:moveTo>
                      <a:pt x="6541" y="46023"/>
                    </a:moveTo>
                    <a:cubicBezTo>
                      <a:pt x="6565" y="46023"/>
                      <a:pt x="6607" y="46037"/>
                      <a:pt x="6681" y="46078"/>
                    </a:cubicBezTo>
                    <a:cubicBezTo>
                      <a:pt x="6821" y="46308"/>
                      <a:pt x="6920" y="46363"/>
                      <a:pt x="7008" y="46363"/>
                    </a:cubicBezTo>
                    <a:cubicBezTo>
                      <a:pt x="7088" y="46363"/>
                      <a:pt x="7160" y="46318"/>
                      <a:pt x="7248" y="46318"/>
                    </a:cubicBezTo>
                    <a:cubicBezTo>
                      <a:pt x="7317" y="46318"/>
                      <a:pt x="7396" y="46346"/>
                      <a:pt x="7496" y="46446"/>
                    </a:cubicBezTo>
                    <a:cubicBezTo>
                      <a:pt x="7483" y="46444"/>
                      <a:pt x="7471" y="46443"/>
                      <a:pt x="7460" y="46443"/>
                    </a:cubicBezTo>
                    <a:cubicBezTo>
                      <a:pt x="7273" y="46443"/>
                      <a:pt x="7350" y="46727"/>
                      <a:pt x="7183" y="46727"/>
                    </a:cubicBezTo>
                    <a:cubicBezTo>
                      <a:pt x="7125" y="46727"/>
                      <a:pt x="7036" y="46693"/>
                      <a:pt x="6897" y="46599"/>
                    </a:cubicBezTo>
                    <a:lnTo>
                      <a:pt x="6897" y="46599"/>
                    </a:lnTo>
                    <a:lnTo>
                      <a:pt x="7049" y="46656"/>
                    </a:lnTo>
                    <a:cubicBezTo>
                      <a:pt x="6839" y="46446"/>
                      <a:pt x="6629" y="46262"/>
                      <a:pt x="6392" y="46104"/>
                    </a:cubicBezTo>
                    <a:lnTo>
                      <a:pt x="6392" y="46104"/>
                    </a:lnTo>
                    <a:cubicBezTo>
                      <a:pt x="6414" y="46110"/>
                      <a:pt x="6431" y="46112"/>
                      <a:pt x="6445" y="46112"/>
                    </a:cubicBezTo>
                    <a:cubicBezTo>
                      <a:pt x="6530" y="46112"/>
                      <a:pt x="6482" y="46023"/>
                      <a:pt x="6541" y="46023"/>
                    </a:cubicBezTo>
                    <a:close/>
                    <a:moveTo>
                      <a:pt x="10705" y="46393"/>
                    </a:moveTo>
                    <a:lnTo>
                      <a:pt x="10679" y="46420"/>
                    </a:lnTo>
                    <a:cubicBezTo>
                      <a:pt x="11026" y="46742"/>
                      <a:pt x="11186" y="46948"/>
                      <a:pt x="10916" y="46948"/>
                    </a:cubicBezTo>
                    <a:cubicBezTo>
                      <a:pt x="10900" y="46948"/>
                      <a:pt x="10882" y="46947"/>
                      <a:pt x="10863" y="46946"/>
                    </a:cubicBezTo>
                    <a:cubicBezTo>
                      <a:pt x="11047" y="46762"/>
                      <a:pt x="10468" y="46525"/>
                      <a:pt x="10705" y="46393"/>
                    </a:cubicBezTo>
                    <a:close/>
                    <a:moveTo>
                      <a:pt x="6977" y="46772"/>
                    </a:moveTo>
                    <a:cubicBezTo>
                      <a:pt x="7010" y="46772"/>
                      <a:pt x="7065" y="46784"/>
                      <a:pt x="7155" y="46814"/>
                    </a:cubicBezTo>
                    <a:cubicBezTo>
                      <a:pt x="7233" y="46919"/>
                      <a:pt x="7286" y="47051"/>
                      <a:pt x="7365" y="47156"/>
                    </a:cubicBezTo>
                    <a:cubicBezTo>
                      <a:pt x="7263" y="47079"/>
                      <a:pt x="7110" y="47052"/>
                      <a:pt x="7029" y="46954"/>
                    </a:cubicBezTo>
                    <a:lnTo>
                      <a:pt x="7029" y="46954"/>
                    </a:lnTo>
                    <a:cubicBezTo>
                      <a:pt x="7015" y="46903"/>
                      <a:pt x="6870" y="46772"/>
                      <a:pt x="6977" y="46772"/>
                    </a:cubicBezTo>
                    <a:close/>
                    <a:moveTo>
                      <a:pt x="23180" y="46808"/>
                    </a:moveTo>
                    <a:cubicBezTo>
                      <a:pt x="23236" y="46808"/>
                      <a:pt x="23320" y="46847"/>
                      <a:pt x="23434" y="46946"/>
                    </a:cubicBezTo>
                    <a:cubicBezTo>
                      <a:pt x="23396" y="46931"/>
                      <a:pt x="23367" y="46924"/>
                      <a:pt x="23347" y="46924"/>
                    </a:cubicBezTo>
                    <a:cubicBezTo>
                      <a:pt x="23212" y="46924"/>
                      <a:pt x="23435" y="47212"/>
                      <a:pt x="23304" y="47212"/>
                    </a:cubicBezTo>
                    <a:cubicBezTo>
                      <a:pt x="23280" y="47212"/>
                      <a:pt x="23246" y="47203"/>
                      <a:pt x="23198" y="47182"/>
                    </a:cubicBezTo>
                    <a:cubicBezTo>
                      <a:pt x="23071" y="47001"/>
                      <a:pt x="23056" y="46808"/>
                      <a:pt x="23180" y="46808"/>
                    </a:cubicBezTo>
                    <a:close/>
                    <a:moveTo>
                      <a:pt x="27826" y="47077"/>
                    </a:moveTo>
                    <a:cubicBezTo>
                      <a:pt x="28107" y="47142"/>
                      <a:pt x="28352" y="47473"/>
                      <a:pt x="28198" y="47473"/>
                    </a:cubicBezTo>
                    <a:cubicBezTo>
                      <a:pt x="28165" y="47473"/>
                      <a:pt x="28112" y="47457"/>
                      <a:pt x="28037" y="47419"/>
                    </a:cubicBezTo>
                    <a:cubicBezTo>
                      <a:pt x="27905" y="47182"/>
                      <a:pt x="27774" y="47182"/>
                      <a:pt x="27826" y="47077"/>
                    </a:cubicBezTo>
                    <a:close/>
                    <a:moveTo>
                      <a:pt x="15465" y="47025"/>
                    </a:moveTo>
                    <a:lnTo>
                      <a:pt x="15465" y="47025"/>
                    </a:lnTo>
                    <a:cubicBezTo>
                      <a:pt x="15623" y="47077"/>
                      <a:pt x="15781" y="47156"/>
                      <a:pt x="15913" y="47235"/>
                    </a:cubicBezTo>
                    <a:cubicBezTo>
                      <a:pt x="15893" y="47355"/>
                      <a:pt x="15948" y="47535"/>
                      <a:pt x="15770" y="47535"/>
                    </a:cubicBezTo>
                    <a:cubicBezTo>
                      <a:pt x="15713" y="47535"/>
                      <a:pt x="15633" y="47516"/>
                      <a:pt x="15518" y="47472"/>
                    </a:cubicBezTo>
                    <a:lnTo>
                      <a:pt x="15518" y="47498"/>
                    </a:lnTo>
                    <a:cubicBezTo>
                      <a:pt x="15255" y="47156"/>
                      <a:pt x="15755" y="47393"/>
                      <a:pt x="15465" y="47025"/>
                    </a:cubicBezTo>
                    <a:close/>
                    <a:moveTo>
                      <a:pt x="3703" y="47035"/>
                    </a:moveTo>
                    <a:cubicBezTo>
                      <a:pt x="3859" y="47035"/>
                      <a:pt x="4276" y="47273"/>
                      <a:pt x="4466" y="47273"/>
                    </a:cubicBezTo>
                    <a:cubicBezTo>
                      <a:pt x="4489" y="47273"/>
                      <a:pt x="4509" y="47269"/>
                      <a:pt x="4525" y="47261"/>
                    </a:cubicBezTo>
                    <a:cubicBezTo>
                      <a:pt x="4605" y="47357"/>
                      <a:pt x="4590" y="47383"/>
                      <a:pt x="4541" y="47383"/>
                    </a:cubicBezTo>
                    <a:cubicBezTo>
                      <a:pt x="4485" y="47383"/>
                      <a:pt x="4387" y="47351"/>
                      <a:pt x="4331" y="47351"/>
                    </a:cubicBezTo>
                    <a:cubicBezTo>
                      <a:pt x="4274" y="47351"/>
                      <a:pt x="4263" y="47385"/>
                      <a:pt x="4393" y="47524"/>
                    </a:cubicBezTo>
                    <a:lnTo>
                      <a:pt x="4393" y="47551"/>
                    </a:lnTo>
                    <a:cubicBezTo>
                      <a:pt x="4135" y="47486"/>
                      <a:pt x="3930" y="47247"/>
                      <a:pt x="3807" y="47247"/>
                    </a:cubicBezTo>
                    <a:cubicBezTo>
                      <a:pt x="3779" y="47247"/>
                      <a:pt x="3755" y="47259"/>
                      <a:pt x="3736" y="47288"/>
                    </a:cubicBezTo>
                    <a:cubicBezTo>
                      <a:pt x="3612" y="47097"/>
                      <a:pt x="3623" y="47035"/>
                      <a:pt x="3703" y="47035"/>
                    </a:cubicBezTo>
                    <a:close/>
                    <a:moveTo>
                      <a:pt x="10622" y="47125"/>
                    </a:moveTo>
                    <a:cubicBezTo>
                      <a:pt x="10763" y="47125"/>
                      <a:pt x="11022" y="47250"/>
                      <a:pt x="11257" y="47498"/>
                    </a:cubicBezTo>
                    <a:cubicBezTo>
                      <a:pt x="11090" y="47376"/>
                      <a:pt x="11006" y="47334"/>
                      <a:pt x="10964" y="47334"/>
                    </a:cubicBezTo>
                    <a:cubicBezTo>
                      <a:pt x="10868" y="47334"/>
                      <a:pt x="10989" y="47554"/>
                      <a:pt x="10825" y="47554"/>
                    </a:cubicBezTo>
                    <a:cubicBezTo>
                      <a:pt x="10813" y="47554"/>
                      <a:pt x="10799" y="47553"/>
                      <a:pt x="10784" y="47551"/>
                    </a:cubicBezTo>
                    <a:lnTo>
                      <a:pt x="10784" y="47603"/>
                    </a:lnTo>
                    <a:cubicBezTo>
                      <a:pt x="10450" y="47283"/>
                      <a:pt x="10462" y="47125"/>
                      <a:pt x="10622" y="47125"/>
                    </a:cubicBezTo>
                    <a:close/>
                    <a:moveTo>
                      <a:pt x="2565" y="47369"/>
                    </a:moveTo>
                    <a:cubicBezTo>
                      <a:pt x="2685" y="47369"/>
                      <a:pt x="2854" y="47450"/>
                      <a:pt x="2973" y="47656"/>
                    </a:cubicBezTo>
                    <a:cubicBezTo>
                      <a:pt x="2815" y="47555"/>
                      <a:pt x="2739" y="47519"/>
                      <a:pt x="2707" y="47519"/>
                    </a:cubicBezTo>
                    <a:cubicBezTo>
                      <a:pt x="2627" y="47519"/>
                      <a:pt x="2812" y="47739"/>
                      <a:pt x="2669" y="47739"/>
                    </a:cubicBezTo>
                    <a:cubicBezTo>
                      <a:pt x="2658" y="47739"/>
                      <a:pt x="2646" y="47737"/>
                      <a:pt x="2631" y="47735"/>
                    </a:cubicBezTo>
                    <a:cubicBezTo>
                      <a:pt x="2322" y="47534"/>
                      <a:pt x="2394" y="47369"/>
                      <a:pt x="2565" y="47369"/>
                    </a:cubicBezTo>
                    <a:close/>
                    <a:moveTo>
                      <a:pt x="9758" y="47130"/>
                    </a:moveTo>
                    <a:lnTo>
                      <a:pt x="9758" y="47130"/>
                    </a:lnTo>
                    <a:cubicBezTo>
                      <a:pt x="9863" y="47261"/>
                      <a:pt x="10021" y="47367"/>
                      <a:pt x="10179" y="47367"/>
                    </a:cubicBezTo>
                    <a:lnTo>
                      <a:pt x="10179" y="47393"/>
                    </a:lnTo>
                    <a:cubicBezTo>
                      <a:pt x="10258" y="47524"/>
                      <a:pt x="10337" y="47682"/>
                      <a:pt x="10442" y="47814"/>
                    </a:cubicBezTo>
                    <a:cubicBezTo>
                      <a:pt x="10232" y="47814"/>
                      <a:pt x="10021" y="47787"/>
                      <a:pt x="9837" y="47761"/>
                    </a:cubicBezTo>
                    <a:cubicBezTo>
                      <a:pt x="9890" y="47603"/>
                      <a:pt x="9758" y="47314"/>
                      <a:pt x="9758" y="47130"/>
                    </a:cubicBezTo>
                    <a:close/>
                    <a:moveTo>
                      <a:pt x="5948" y="47040"/>
                    </a:moveTo>
                    <a:cubicBezTo>
                      <a:pt x="5970" y="47040"/>
                      <a:pt x="5995" y="47043"/>
                      <a:pt x="6024" y="47051"/>
                    </a:cubicBezTo>
                    <a:cubicBezTo>
                      <a:pt x="6313" y="47288"/>
                      <a:pt x="6444" y="47498"/>
                      <a:pt x="6444" y="47603"/>
                    </a:cubicBezTo>
                    <a:cubicBezTo>
                      <a:pt x="6327" y="47509"/>
                      <a:pt x="6258" y="47471"/>
                      <a:pt x="6226" y="47471"/>
                    </a:cubicBezTo>
                    <a:cubicBezTo>
                      <a:pt x="6151" y="47471"/>
                      <a:pt x="6278" y="47682"/>
                      <a:pt x="6444" y="47866"/>
                    </a:cubicBezTo>
                    <a:cubicBezTo>
                      <a:pt x="5957" y="47622"/>
                      <a:pt x="5673" y="47040"/>
                      <a:pt x="5948" y="47040"/>
                    </a:cubicBezTo>
                    <a:close/>
                    <a:moveTo>
                      <a:pt x="2159" y="47881"/>
                    </a:moveTo>
                    <a:cubicBezTo>
                      <a:pt x="2196" y="47922"/>
                      <a:pt x="2233" y="47962"/>
                      <a:pt x="2283" y="47990"/>
                    </a:cubicBezTo>
                    <a:lnTo>
                      <a:pt x="2283" y="47990"/>
                    </a:lnTo>
                    <a:cubicBezTo>
                      <a:pt x="2260" y="47958"/>
                      <a:pt x="2236" y="47925"/>
                      <a:pt x="2210" y="47893"/>
                    </a:cubicBezTo>
                    <a:cubicBezTo>
                      <a:pt x="2191" y="47887"/>
                      <a:pt x="2174" y="47883"/>
                      <a:pt x="2159" y="47881"/>
                    </a:cubicBezTo>
                    <a:close/>
                    <a:moveTo>
                      <a:pt x="11494" y="47104"/>
                    </a:moveTo>
                    <a:lnTo>
                      <a:pt x="11915" y="47235"/>
                    </a:lnTo>
                    <a:cubicBezTo>
                      <a:pt x="11994" y="47367"/>
                      <a:pt x="12073" y="47524"/>
                      <a:pt x="12257" y="47551"/>
                    </a:cubicBezTo>
                    <a:cubicBezTo>
                      <a:pt x="12396" y="47713"/>
                      <a:pt x="12515" y="47875"/>
                      <a:pt x="12396" y="47875"/>
                    </a:cubicBezTo>
                    <a:cubicBezTo>
                      <a:pt x="12381" y="47875"/>
                      <a:pt x="12361" y="47872"/>
                      <a:pt x="12336" y="47866"/>
                    </a:cubicBezTo>
                    <a:lnTo>
                      <a:pt x="12336" y="47893"/>
                    </a:lnTo>
                    <a:cubicBezTo>
                      <a:pt x="12257" y="47787"/>
                      <a:pt x="12152" y="47682"/>
                      <a:pt x="12020" y="47656"/>
                    </a:cubicBezTo>
                    <a:lnTo>
                      <a:pt x="12020" y="47656"/>
                    </a:lnTo>
                    <a:cubicBezTo>
                      <a:pt x="12073" y="47866"/>
                      <a:pt x="12283" y="47919"/>
                      <a:pt x="12388" y="48129"/>
                    </a:cubicBezTo>
                    <a:cubicBezTo>
                      <a:pt x="11994" y="48024"/>
                      <a:pt x="11862" y="47630"/>
                      <a:pt x="11626" y="47393"/>
                    </a:cubicBezTo>
                    <a:cubicBezTo>
                      <a:pt x="11630" y="47392"/>
                      <a:pt x="11635" y="47391"/>
                      <a:pt x="11640" y="47391"/>
                    </a:cubicBezTo>
                    <a:cubicBezTo>
                      <a:pt x="11749" y="47391"/>
                      <a:pt x="11975" y="47590"/>
                      <a:pt x="12028" y="47590"/>
                    </a:cubicBezTo>
                    <a:cubicBezTo>
                      <a:pt x="12043" y="47590"/>
                      <a:pt x="12044" y="47571"/>
                      <a:pt x="12020" y="47524"/>
                    </a:cubicBezTo>
                    <a:cubicBezTo>
                      <a:pt x="11915" y="47340"/>
                      <a:pt x="11626" y="47288"/>
                      <a:pt x="11494" y="47104"/>
                    </a:cubicBezTo>
                    <a:close/>
                    <a:moveTo>
                      <a:pt x="25144" y="47971"/>
                    </a:moveTo>
                    <a:cubicBezTo>
                      <a:pt x="25279" y="48196"/>
                      <a:pt x="25279" y="48325"/>
                      <a:pt x="25129" y="48325"/>
                    </a:cubicBezTo>
                    <a:cubicBezTo>
                      <a:pt x="25103" y="48325"/>
                      <a:pt x="25073" y="48321"/>
                      <a:pt x="25039" y="48313"/>
                    </a:cubicBezTo>
                    <a:cubicBezTo>
                      <a:pt x="24989" y="48214"/>
                      <a:pt x="24846" y="48022"/>
                      <a:pt x="24918" y="48022"/>
                    </a:cubicBezTo>
                    <a:cubicBezTo>
                      <a:pt x="24922" y="48022"/>
                      <a:pt x="24927" y="48022"/>
                      <a:pt x="24933" y="48024"/>
                    </a:cubicBezTo>
                    <a:cubicBezTo>
                      <a:pt x="24960" y="48077"/>
                      <a:pt x="25012" y="48129"/>
                      <a:pt x="25091" y="48156"/>
                    </a:cubicBezTo>
                    <a:cubicBezTo>
                      <a:pt x="24986" y="47998"/>
                      <a:pt x="25039" y="47971"/>
                      <a:pt x="25144" y="47971"/>
                    </a:cubicBezTo>
                    <a:close/>
                    <a:moveTo>
                      <a:pt x="14053" y="48175"/>
                    </a:moveTo>
                    <a:cubicBezTo>
                      <a:pt x="14119" y="48175"/>
                      <a:pt x="14196" y="48187"/>
                      <a:pt x="14282" y="48208"/>
                    </a:cubicBezTo>
                    <a:cubicBezTo>
                      <a:pt x="14422" y="48419"/>
                      <a:pt x="14422" y="48535"/>
                      <a:pt x="14259" y="48535"/>
                    </a:cubicBezTo>
                    <a:cubicBezTo>
                      <a:pt x="14177" y="48535"/>
                      <a:pt x="14054" y="48506"/>
                      <a:pt x="13887" y="48445"/>
                    </a:cubicBezTo>
                    <a:lnTo>
                      <a:pt x="13887" y="48471"/>
                    </a:lnTo>
                    <a:cubicBezTo>
                      <a:pt x="13792" y="48260"/>
                      <a:pt x="13877" y="48175"/>
                      <a:pt x="14053" y="48175"/>
                    </a:cubicBezTo>
                    <a:close/>
                    <a:moveTo>
                      <a:pt x="25249" y="48524"/>
                    </a:moveTo>
                    <a:cubicBezTo>
                      <a:pt x="25486" y="48603"/>
                      <a:pt x="25459" y="48471"/>
                      <a:pt x="25696" y="48760"/>
                    </a:cubicBezTo>
                    <a:cubicBezTo>
                      <a:pt x="25664" y="48749"/>
                      <a:pt x="25642" y="48744"/>
                      <a:pt x="25627" y="48744"/>
                    </a:cubicBezTo>
                    <a:cubicBezTo>
                      <a:pt x="25565" y="48744"/>
                      <a:pt x="25601" y="48816"/>
                      <a:pt x="25548" y="48816"/>
                    </a:cubicBezTo>
                    <a:cubicBezTo>
                      <a:pt x="25524" y="48816"/>
                      <a:pt x="25483" y="48802"/>
                      <a:pt x="25407" y="48760"/>
                    </a:cubicBezTo>
                    <a:lnTo>
                      <a:pt x="25407" y="48787"/>
                    </a:lnTo>
                    <a:lnTo>
                      <a:pt x="25249" y="48524"/>
                    </a:lnTo>
                    <a:close/>
                    <a:moveTo>
                      <a:pt x="24907" y="48603"/>
                    </a:moveTo>
                    <a:cubicBezTo>
                      <a:pt x="25151" y="48847"/>
                      <a:pt x="25169" y="49000"/>
                      <a:pt x="24960" y="49000"/>
                    </a:cubicBezTo>
                    <a:cubicBezTo>
                      <a:pt x="24944" y="49000"/>
                      <a:pt x="24926" y="48999"/>
                      <a:pt x="24907" y="48997"/>
                    </a:cubicBezTo>
                    <a:cubicBezTo>
                      <a:pt x="24855" y="48866"/>
                      <a:pt x="24855" y="48734"/>
                      <a:pt x="24907" y="48603"/>
                    </a:cubicBezTo>
                    <a:close/>
                    <a:moveTo>
                      <a:pt x="9954" y="48255"/>
                    </a:moveTo>
                    <a:cubicBezTo>
                      <a:pt x="9977" y="48255"/>
                      <a:pt x="10021" y="48271"/>
                      <a:pt x="10100" y="48313"/>
                    </a:cubicBezTo>
                    <a:cubicBezTo>
                      <a:pt x="10284" y="48576"/>
                      <a:pt x="10547" y="48734"/>
                      <a:pt x="10731" y="49023"/>
                    </a:cubicBezTo>
                    <a:lnTo>
                      <a:pt x="10416" y="48945"/>
                    </a:lnTo>
                    <a:lnTo>
                      <a:pt x="10258" y="48682"/>
                    </a:lnTo>
                    <a:cubicBezTo>
                      <a:pt x="10153" y="48524"/>
                      <a:pt x="9890" y="48524"/>
                      <a:pt x="9811" y="48340"/>
                    </a:cubicBezTo>
                    <a:lnTo>
                      <a:pt x="9811" y="48340"/>
                    </a:lnTo>
                    <a:cubicBezTo>
                      <a:pt x="9885" y="48382"/>
                      <a:pt x="9925" y="48397"/>
                      <a:pt x="9945" y="48397"/>
                    </a:cubicBezTo>
                    <a:cubicBezTo>
                      <a:pt x="10004" y="48397"/>
                      <a:pt x="9885" y="48255"/>
                      <a:pt x="9954" y="48255"/>
                    </a:cubicBezTo>
                    <a:close/>
                    <a:moveTo>
                      <a:pt x="24802" y="48971"/>
                    </a:moveTo>
                    <a:cubicBezTo>
                      <a:pt x="24953" y="49189"/>
                      <a:pt x="24933" y="49418"/>
                      <a:pt x="24761" y="49418"/>
                    </a:cubicBezTo>
                    <a:cubicBezTo>
                      <a:pt x="24665" y="49418"/>
                      <a:pt x="24522" y="49347"/>
                      <a:pt x="24336" y="49162"/>
                    </a:cubicBezTo>
                    <a:lnTo>
                      <a:pt x="24336" y="49162"/>
                    </a:lnTo>
                    <a:cubicBezTo>
                      <a:pt x="24401" y="49023"/>
                      <a:pt x="24625" y="49021"/>
                      <a:pt x="24802" y="48971"/>
                    </a:cubicBezTo>
                    <a:close/>
                    <a:moveTo>
                      <a:pt x="10221" y="49016"/>
                    </a:moveTo>
                    <a:cubicBezTo>
                      <a:pt x="10245" y="49016"/>
                      <a:pt x="10283" y="49026"/>
                      <a:pt x="10337" y="49050"/>
                    </a:cubicBezTo>
                    <a:cubicBezTo>
                      <a:pt x="10465" y="49220"/>
                      <a:pt x="10645" y="49461"/>
                      <a:pt x="10511" y="49461"/>
                    </a:cubicBezTo>
                    <a:cubicBezTo>
                      <a:pt x="10480" y="49461"/>
                      <a:pt x="10433" y="49448"/>
                      <a:pt x="10363" y="49418"/>
                    </a:cubicBezTo>
                    <a:lnTo>
                      <a:pt x="10337" y="49444"/>
                    </a:lnTo>
                    <a:cubicBezTo>
                      <a:pt x="10382" y="49355"/>
                      <a:pt x="10083" y="49016"/>
                      <a:pt x="10221" y="49016"/>
                    </a:cubicBezTo>
                    <a:close/>
                    <a:moveTo>
                      <a:pt x="6346" y="49649"/>
                    </a:moveTo>
                    <a:lnTo>
                      <a:pt x="6346" y="49649"/>
                    </a:lnTo>
                    <a:cubicBezTo>
                      <a:pt x="6357" y="49675"/>
                      <a:pt x="6373" y="49703"/>
                      <a:pt x="6392" y="49734"/>
                    </a:cubicBezTo>
                    <a:cubicBezTo>
                      <a:pt x="6378" y="49705"/>
                      <a:pt x="6362" y="49677"/>
                      <a:pt x="6346" y="49649"/>
                    </a:cubicBezTo>
                    <a:close/>
                    <a:moveTo>
                      <a:pt x="9127" y="49576"/>
                    </a:moveTo>
                    <a:lnTo>
                      <a:pt x="9337" y="49918"/>
                    </a:lnTo>
                    <a:lnTo>
                      <a:pt x="9048" y="49812"/>
                    </a:lnTo>
                    <a:cubicBezTo>
                      <a:pt x="8785" y="49523"/>
                      <a:pt x="9048" y="49602"/>
                      <a:pt x="9127" y="49576"/>
                    </a:cubicBezTo>
                    <a:close/>
                    <a:moveTo>
                      <a:pt x="23545" y="49547"/>
                    </a:moveTo>
                    <a:cubicBezTo>
                      <a:pt x="23595" y="49547"/>
                      <a:pt x="23680" y="49593"/>
                      <a:pt x="23803" y="49707"/>
                    </a:cubicBezTo>
                    <a:cubicBezTo>
                      <a:pt x="23785" y="49704"/>
                      <a:pt x="23771" y="49702"/>
                      <a:pt x="23759" y="49702"/>
                    </a:cubicBezTo>
                    <a:cubicBezTo>
                      <a:pt x="23614" y="49702"/>
                      <a:pt x="23958" y="49975"/>
                      <a:pt x="23734" y="49975"/>
                    </a:cubicBezTo>
                    <a:cubicBezTo>
                      <a:pt x="23716" y="49975"/>
                      <a:pt x="23696" y="49974"/>
                      <a:pt x="23671" y="49970"/>
                    </a:cubicBezTo>
                    <a:cubicBezTo>
                      <a:pt x="23490" y="49771"/>
                      <a:pt x="23434" y="49547"/>
                      <a:pt x="23545" y="49547"/>
                    </a:cubicBezTo>
                    <a:close/>
                    <a:moveTo>
                      <a:pt x="45050" y="49724"/>
                    </a:moveTo>
                    <a:cubicBezTo>
                      <a:pt x="45078" y="49724"/>
                      <a:pt x="45128" y="49749"/>
                      <a:pt x="45237" y="49839"/>
                    </a:cubicBezTo>
                    <a:cubicBezTo>
                      <a:pt x="45335" y="49969"/>
                      <a:pt x="45320" y="50023"/>
                      <a:pt x="45259" y="50023"/>
                    </a:cubicBezTo>
                    <a:cubicBezTo>
                      <a:pt x="45171" y="50023"/>
                      <a:pt x="44988" y="49914"/>
                      <a:pt x="44895" y="49760"/>
                    </a:cubicBezTo>
                    <a:lnTo>
                      <a:pt x="44895" y="49760"/>
                    </a:lnTo>
                    <a:cubicBezTo>
                      <a:pt x="44917" y="49766"/>
                      <a:pt x="44935" y="49769"/>
                      <a:pt x="44949" y="49769"/>
                    </a:cubicBezTo>
                    <a:cubicBezTo>
                      <a:pt x="45009" y="49769"/>
                      <a:pt x="45011" y="49724"/>
                      <a:pt x="45050" y="49724"/>
                    </a:cubicBezTo>
                    <a:close/>
                    <a:moveTo>
                      <a:pt x="20015" y="49734"/>
                    </a:moveTo>
                    <a:lnTo>
                      <a:pt x="20015" y="49734"/>
                    </a:lnTo>
                    <a:cubicBezTo>
                      <a:pt x="20157" y="49899"/>
                      <a:pt x="20362" y="49979"/>
                      <a:pt x="20346" y="50070"/>
                    </a:cubicBezTo>
                    <a:lnTo>
                      <a:pt x="20346" y="50070"/>
                    </a:lnTo>
                    <a:cubicBezTo>
                      <a:pt x="20342" y="50069"/>
                      <a:pt x="20338" y="50069"/>
                      <a:pt x="20335" y="50069"/>
                    </a:cubicBezTo>
                    <a:cubicBezTo>
                      <a:pt x="20318" y="50069"/>
                      <a:pt x="20302" y="50072"/>
                      <a:pt x="20288" y="50076"/>
                    </a:cubicBezTo>
                    <a:lnTo>
                      <a:pt x="20288" y="50076"/>
                    </a:lnTo>
                    <a:cubicBezTo>
                      <a:pt x="20301" y="50085"/>
                      <a:pt x="20316" y="50094"/>
                      <a:pt x="20331" y="50102"/>
                    </a:cubicBezTo>
                    <a:cubicBezTo>
                      <a:pt x="20339" y="50091"/>
                      <a:pt x="20344" y="50080"/>
                      <a:pt x="20346" y="50070"/>
                    </a:cubicBezTo>
                    <a:lnTo>
                      <a:pt x="20346" y="50070"/>
                    </a:lnTo>
                    <a:cubicBezTo>
                      <a:pt x="20391" y="50072"/>
                      <a:pt x="20446" y="50090"/>
                      <a:pt x="20514" y="50132"/>
                    </a:cubicBezTo>
                    <a:lnTo>
                      <a:pt x="20514" y="50132"/>
                    </a:lnTo>
                    <a:cubicBezTo>
                      <a:pt x="20316" y="49963"/>
                      <a:pt x="20731" y="50020"/>
                      <a:pt x="20357" y="49786"/>
                    </a:cubicBezTo>
                    <a:cubicBezTo>
                      <a:pt x="20300" y="49762"/>
                      <a:pt x="20266" y="49755"/>
                      <a:pt x="20239" y="49755"/>
                    </a:cubicBezTo>
                    <a:cubicBezTo>
                      <a:pt x="20207" y="49755"/>
                      <a:pt x="20186" y="49765"/>
                      <a:pt x="20150" y="49765"/>
                    </a:cubicBezTo>
                    <a:cubicBezTo>
                      <a:pt x="20121" y="49765"/>
                      <a:pt x="20081" y="49758"/>
                      <a:pt x="20015" y="49734"/>
                    </a:cubicBezTo>
                    <a:close/>
                    <a:moveTo>
                      <a:pt x="20514" y="50132"/>
                    </a:moveTo>
                    <a:cubicBezTo>
                      <a:pt x="20539" y="50153"/>
                      <a:pt x="20573" y="50178"/>
                      <a:pt x="20620" y="50207"/>
                    </a:cubicBezTo>
                    <a:cubicBezTo>
                      <a:pt x="20582" y="50176"/>
                      <a:pt x="20546" y="50151"/>
                      <a:pt x="20514" y="50132"/>
                    </a:cubicBezTo>
                    <a:close/>
                    <a:moveTo>
                      <a:pt x="6948" y="50429"/>
                    </a:moveTo>
                    <a:cubicBezTo>
                      <a:pt x="7000" y="50429"/>
                      <a:pt x="7082" y="50476"/>
                      <a:pt x="7233" y="50628"/>
                    </a:cubicBezTo>
                    <a:cubicBezTo>
                      <a:pt x="7189" y="50601"/>
                      <a:pt x="7157" y="50591"/>
                      <a:pt x="7133" y="50591"/>
                    </a:cubicBezTo>
                    <a:cubicBezTo>
                      <a:pt x="7060" y="50591"/>
                      <a:pt x="7063" y="50687"/>
                      <a:pt x="6998" y="50687"/>
                    </a:cubicBezTo>
                    <a:cubicBezTo>
                      <a:pt x="6960" y="50687"/>
                      <a:pt x="6899" y="50654"/>
                      <a:pt x="6786" y="50549"/>
                    </a:cubicBezTo>
                    <a:lnTo>
                      <a:pt x="6760" y="50549"/>
                    </a:lnTo>
                    <a:cubicBezTo>
                      <a:pt x="6857" y="50549"/>
                      <a:pt x="6865" y="50429"/>
                      <a:pt x="6948" y="50429"/>
                    </a:cubicBezTo>
                    <a:close/>
                    <a:moveTo>
                      <a:pt x="7549" y="50286"/>
                    </a:moveTo>
                    <a:cubicBezTo>
                      <a:pt x="7628" y="50417"/>
                      <a:pt x="7865" y="50417"/>
                      <a:pt x="7970" y="50549"/>
                    </a:cubicBezTo>
                    <a:cubicBezTo>
                      <a:pt x="7951" y="50560"/>
                      <a:pt x="7929" y="50565"/>
                      <a:pt x="7907" y="50565"/>
                    </a:cubicBezTo>
                    <a:cubicBezTo>
                      <a:pt x="7845" y="50565"/>
                      <a:pt x="7778" y="50531"/>
                      <a:pt x="7743" y="50531"/>
                    </a:cubicBezTo>
                    <a:cubicBezTo>
                      <a:pt x="7705" y="50531"/>
                      <a:pt x="7704" y="50570"/>
                      <a:pt x="7786" y="50733"/>
                    </a:cubicBezTo>
                    <a:lnTo>
                      <a:pt x="7470" y="50654"/>
                    </a:lnTo>
                    <a:cubicBezTo>
                      <a:pt x="7365" y="50523"/>
                      <a:pt x="7233" y="50444"/>
                      <a:pt x="7155" y="50286"/>
                    </a:cubicBezTo>
                    <a:lnTo>
                      <a:pt x="7155" y="50286"/>
                    </a:lnTo>
                    <a:cubicBezTo>
                      <a:pt x="7312" y="50382"/>
                      <a:pt x="7383" y="50414"/>
                      <a:pt x="7415" y="50414"/>
                    </a:cubicBezTo>
                    <a:cubicBezTo>
                      <a:pt x="7479" y="50414"/>
                      <a:pt x="7391" y="50286"/>
                      <a:pt x="7549" y="50286"/>
                    </a:cubicBezTo>
                    <a:close/>
                    <a:moveTo>
                      <a:pt x="22691" y="50509"/>
                    </a:moveTo>
                    <a:cubicBezTo>
                      <a:pt x="22765" y="50509"/>
                      <a:pt x="22860" y="50526"/>
                      <a:pt x="22935" y="50526"/>
                    </a:cubicBezTo>
                    <a:cubicBezTo>
                      <a:pt x="22954" y="50526"/>
                      <a:pt x="22971" y="50525"/>
                      <a:pt x="22987" y="50523"/>
                    </a:cubicBezTo>
                    <a:lnTo>
                      <a:pt x="22987" y="50523"/>
                    </a:lnTo>
                    <a:cubicBezTo>
                      <a:pt x="23078" y="50673"/>
                      <a:pt x="23064" y="50746"/>
                      <a:pt x="22962" y="50746"/>
                    </a:cubicBezTo>
                    <a:cubicBezTo>
                      <a:pt x="22886" y="50746"/>
                      <a:pt x="22761" y="50706"/>
                      <a:pt x="22593" y="50628"/>
                    </a:cubicBezTo>
                    <a:lnTo>
                      <a:pt x="22593" y="50654"/>
                    </a:lnTo>
                    <a:cubicBezTo>
                      <a:pt x="22540" y="50536"/>
                      <a:pt x="22599" y="50509"/>
                      <a:pt x="22691" y="50509"/>
                    </a:cubicBezTo>
                    <a:close/>
                    <a:moveTo>
                      <a:pt x="8308" y="50469"/>
                    </a:moveTo>
                    <a:cubicBezTo>
                      <a:pt x="8378" y="50469"/>
                      <a:pt x="8490" y="50500"/>
                      <a:pt x="8627" y="50549"/>
                    </a:cubicBezTo>
                    <a:cubicBezTo>
                      <a:pt x="8607" y="50632"/>
                      <a:pt x="8735" y="50832"/>
                      <a:pt x="8578" y="50832"/>
                    </a:cubicBezTo>
                    <a:cubicBezTo>
                      <a:pt x="8538" y="50832"/>
                      <a:pt x="8478" y="50818"/>
                      <a:pt x="8391" y="50786"/>
                    </a:cubicBezTo>
                    <a:cubicBezTo>
                      <a:pt x="8193" y="50555"/>
                      <a:pt x="8191" y="50469"/>
                      <a:pt x="8308" y="50469"/>
                    </a:cubicBezTo>
                    <a:close/>
                    <a:moveTo>
                      <a:pt x="23171" y="49681"/>
                    </a:moveTo>
                    <a:lnTo>
                      <a:pt x="23171" y="49681"/>
                    </a:lnTo>
                    <a:cubicBezTo>
                      <a:pt x="23277" y="49839"/>
                      <a:pt x="23487" y="49865"/>
                      <a:pt x="23566" y="50075"/>
                    </a:cubicBezTo>
                    <a:cubicBezTo>
                      <a:pt x="23486" y="50049"/>
                      <a:pt x="23426" y="50037"/>
                      <a:pt x="23380" y="50037"/>
                    </a:cubicBezTo>
                    <a:cubicBezTo>
                      <a:pt x="23201" y="50037"/>
                      <a:pt x="23256" y="50218"/>
                      <a:pt x="23277" y="50365"/>
                    </a:cubicBezTo>
                    <a:cubicBezTo>
                      <a:pt x="23566" y="50496"/>
                      <a:pt x="23829" y="50733"/>
                      <a:pt x="23987" y="50996"/>
                    </a:cubicBezTo>
                    <a:cubicBezTo>
                      <a:pt x="23934" y="51002"/>
                      <a:pt x="23883" y="51006"/>
                      <a:pt x="23833" y="51006"/>
                    </a:cubicBezTo>
                    <a:cubicBezTo>
                      <a:pt x="23684" y="51006"/>
                      <a:pt x="23546" y="50976"/>
                      <a:pt x="23408" y="50917"/>
                    </a:cubicBezTo>
                    <a:cubicBezTo>
                      <a:pt x="23224" y="50654"/>
                      <a:pt x="23487" y="50733"/>
                      <a:pt x="23224" y="50417"/>
                    </a:cubicBezTo>
                    <a:cubicBezTo>
                      <a:pt x="23129" y="50359"/>
                      <a:pt x="23061" y="50341"/>
                      <a:pt x="23004" y="50341"/>
                    </a:cubicBezTo>
                    <a:cubicBezTo>
                      <a:pt x="22913" y="50341"/>
                      <a:pt x="22851" y="50388"/>
                      <a:pt x="22760" y="50388"/>
                    </a:cubicBezTo>
                    <a:cubicBezTo>
                      <a:pt x="22703" y="50388"/>
                      <a:pt x="22635" y="50370"/>
                      <a:pt x="22540" y="50312"/>
                    </a:cubicBezTo>
                    <a:cubicBezTo>
                      <a:pt x="22645" y="50312"/>
                      <a:pt x="22672" y="50260"/>
                      <a:pt x="22593" y="50128"/>
                    </a:cubicBezTo>
                    <a:lnTo>
                      <a:pt x="22593" y="50128"/>
                    </a:lnTo>
                    <a:lnTo>
                      <a:pt x="23092" y="50286"/>
                    </a:lnTo>
                    <a:cubicBezTo>
                      <a:pt x="22882" y="49839"/>
                      <a:pt x="23250" y="50049"/>
                      <a:pt x="23171" y="49681"/>
                    </a:cubicBezTo>
                    <a:close/>
                    <a:moveTo>
                      <a:pt x="22225" y="50628"/>
                    </a:moveTo>
                    <a:lnTo>
                      <a:pt x="22409" y="50970"/>
                    </a:lnTo>
                    <a:cubicBezTo>
                      <a:pt x="22268" y="50899"/>
                      <a:pt x="22170" y="50864"/>
                      <a:pt x="22117" y="50864"/>
                    </a:cubicBezTo>
                    <a:cubicBezTo>
                      <a:pt x="22030" y="50864"/>
                      <a:pt x="22062" y="50958"/>
                      <a:pt x="22225" y="51154"/>
                    </a:cubicBezTo>
                    <a:lnTo>
                      <a:pt x="21935" y="51049"/>
                    </a:lnTo>
                    <a:cubicBezTo>
                      <a:pt x="21777" y="50733"/>
                      <a:pt x="22067" y="50733"/>
                      <a:pt x="22198" y="50628"/>
                    </a:cubicBezTo>
                    <a:close/>
                    <a:moveTo>
                      <a:pt x="9101" y="51154"/>
                    </a:moveTo>
                    <a:lnTo>
                      <a:pt x="9101" y="51154"/>
                    </a:lnTo>
                    <a:cubicBezTo>
                      <a:pt x="9308" y="51506"/>
                      <a:pt x="9123" y="51695"/>
                      <a:pt x="8856" y="51695"/>
                    </a:cubicBezTo>
                    <a:cubicBezTo>
                      <a:pt x="8784" y="51695"/>
                      <a:pt x="8705" y="51681"/>
                      <a:pt x="8627" y="51653"/>
                    </a:cubicBezTo>
                    <a:lnTo>
                      <a:pt x="8601" y="51653"/>
                    </a:lnTo>
                    <a:cubicBezTo>
                      <a:pt x="8811" y="51522"/>
                      <a:pt x="8733" y="51180"/>
                      <a:pt x="9101" y="51154"/>
                    </a:cubicBezTo>
                    <a:close/>
                    <a:moveTo>
                      <a:pt x="43091" y="51778"/>
                    </a:moveTo>
                    <a:cubicBezTo>
                      <a:pt x="43158" y="51778"/>
                      <a:pt x="43257" y="51818"/>
                      <a:pt x="43396" y="51916"/>
                    </a:cubicBezTo>
                    <a:cubicBezTo>
                      <a:pt x="43376" y="52057"/>
                      <a:pt x="43371" y="52198"/>
                      <a:pt x="43206" y="52198"/>
                    </a:cubicBezTo>
                    <a:cubicBezTo>
                      <a:pt x="43155" y="52198"/>
                      <a:pt x="43089" y="52184"/>
                      <a:pt x="43002" y="52153"/>
                    </a:cubicBezTo>
                    <a:cubicBezTo>
                      <a:pt x="42947" y="51972"/>
                      <a:pt x="42943" y="51778"/>
                      <a:pt x="43091" y="51778"/>
                    </a:cubicBezTo>
                    <a:close/>
                    <a:moveTo>
                      <a:pt x="18148" y="52153"/>
                    </a:moveTo>
                    <a:lnTo>
                      <a:pt x="18543" y="52285"/>
                    </a:lnTo>
                    <a:cubicBezTo>
                      <a:pt x="18673" y="52459"/>
                      <a:pt x="18714" y="52561"/>
                      <a:pt x="18619" y="52561"/>
                    </a:cubicBezTo>
                    <a:cubicBezTo>
                      <a:pt x="18599" y="52561"/>
                      <a:pt x="18574" y="52557"/>
                      <a:pt x="18543" y="52548"/>
                    </a:cubicBezTo>
                    <a:cubicBezTo>
                      <a:pt x="18490" y="52337"/>
                      <a:pt x="18174" y="52390"/>
                      <a:pt x="18148" y="52153"/>
                    </a:cubicBezTo>
                    <a:close/>
                    <a:moveTo>
                      <a:pt x="17631" y="52187"/>
                    </a:moveTo>
                    <a:cubicBezTo>
                      <a:pt x="17649" y="52187"/>
                      <a:pt x="17672" y="52193"/>
                      <a:pt x="17701" y="52206"/>
                    </a:cubicBezTo>
                    <a:cubicBezTo>
                      <a:pt x="17789" y="52294"/>
                      <a:pt x="18137" y="52642"/>
                      <a:pt x="17997" y="52642"/>
                    </a:cubicBezTo>
                    <a:cubicBezTo>
                      <a:pt x="17970" y="52642"/>
                      <a:pt x="17926" y="52630"/>
                      <a:pt x="17859" y="52600"/>
                    </a:cubicBezTo>
                    <a:cubicBezTo>
                      <a:pt x="17651" y="52485"/>
                      <a:pt x="17504" y="52187"/>
                      <a:pt x="17631" y="52187"/>
                    </a:cubicBezTo>
                    <a:close/>
                    <a:moveTo>
                      <a:pt x="21287" y="50989"/>
                    </a:moveTo>
                    <a:cubicBezTo>
                      <a:pt x="21321" y="50989"/>
                      <a:pt x="21370" y="50999"/>
                      <a:pt x="21436" y="51022"/>
                    </a:cubicBezTo>
                    <a:cubicBezTo>
                      <a:pt x="21856" y="51417"/>
                      <a:pt x="21725" y="51732"/>
                      <a:pt x="21488" y="51759"/>
                    </a:cubicBezTo>
                    <a:cubicBezTo>
                      <a:pt x="21620" y="51811"/>
                      <a:pt x="21620" y="51864"/>
                      <a:pt x="21593" y="51916"/>
                    </a:cubicBezTo>
                    <a:cubicBezTo>
                      <a:pt x="21609" y="51908"/>
                      <a:pt x="21632" y="51905"/>
                      <a:pt x="21658" y="51905"/>
                    </a:cubicBezTo>
                    <a:cubicBezTo>
                      <a:pt x="21763" y="51905"/>
                      <a:pt x="21935" y="51953"/>
                      <a:pt x="22045" y="51953"/>
                    </a:cubicBezTo>
                    <a:cubicBezTo>
                      <a:pt x="22095" y="51953"/>
                      <a:pt x="22132" y="51944"/>
                      <a:pt x="22146" y="51916"/>
                    </a:cubicBezTo>
                    <a:cubicBezTo>
                      <a:pt x="21859" y="51541"/>
                      <a:pt x="21683" y="51222"/>
                      <a:pt x="21929" y="51222"/>
                    </a:cubicBezTo>
                    <a:cubicBezTo>
                      <a:pt x="21976" y="51222"/>
                      <a:pt x="22039" y="51233"/>
                      <a:pt x="22119" y="51259"/>
                    </a:cubicBezTo>
                    <a:cubicBezTo>
                      <a:pt x="21935" y="51443"/>
                      <a:pt x="22303" y="51653"/>
                      <a:pt x="22461" y="51890"/>
                    </a:cubicBezTo>
                    <a:cubicBezTo>
                      <a:pt x="22345" y="51805"/>
                      <a:pt x="22276" y="51770"/>
                      <a:pt x="22244" y="51770"/>
                    </a:cubicBezTo>
                    <a:cubicBezTo>
                      <a:pt x="22167" y="51770"/>
                      <a:pt x="22295" y="51968"/>
                      <a:pt x="22461" y="52153"/>
                    </a:cubicBezTo>
                    <a:cubicBezTo>
                      <a:pt x="22439" y="52159"/>
                      <a:pt x="22416" y="52162"/>
                      <a:pt x="22393" y="52162"/>
                    </a:cubicBezTo>
                    <a:cubicBezTo>
                      <a:pt x="22307" y="52162"/>
                      <a:pt x="22211" y="52119"/>
                      <a:pt x="22067" y="51995"/>
                    </a:cubicBezTo>
                    <a:lnTo>
                      <a:pt x="22040" y="52022"/>
                    </a:lnTo>
                    <a:cubicBezTo>
                      <a:pt x="22251" y="52469"/>
                      <a:pt x="21541" y="52206"/>
                      <a:pt x="21777" y="52705"/>
                    </a:cubicBezTo>
                    <a:cubicBezTo>
                      <a:pt x="21600" y="52652"/>
                      <a:pt x="21362" y="52431"/>
                      <a:pt x="21324" y="52431"/>
                    </a:cubicBezTo>
                    <a:cubicBezTo>
                      <a:pt x="21306" y="52431"/>
                      <a:pt x="21333" y="52482"/>
                      <a:pt x="21436" y="52627"/>
                    </a:cubicBezTo>
                    <a:cubicBezTo>
                      <a:pt x="21136" y="52552"/>
                      <a:pt x="20578" y="52123"/>
                      <a:pt x="20811" y="52123"/>
                    </a:cubicBezTo>
                    <a:cubicBezTo>
                      <a:pt x="20824" y="52123"/>
                      <a:pt x="20839" y="52124"/>
                      <a:pt x="20857" y="52127"/>
                    </a:cubicBezTo>
                    <a:cubicBezTo>
                      <a:pt x="20936" y="52232"/>
                      <a:pt x="21041" y="52311"/>
                      <a:pt x="21173" y="52364"/>
                    </a:cubicBezTo>
                    <a:cubicBezTo>
                      <a:pt x="20331" y="51680"/>
                      <a:pt x="20857" y="51601"/>
                      <a:pt x="20778" y="51259"/>
                    </a:cubicBezTo>
                    <a:lnTo>
                      <a:pt x="20778" y="51259"/>
                    </a:lnTo>
                    <a:lnTo>
                      <a:pt x="21278" y="51417"/>
                    </a:lnTo>
                    <a:cubicBezTo>
                      <a:pt x="21345" y="51327"/>
                      <a:pt x="21087" y="50989"/>
                      <a:pt x="21287" y="50989"/>
                    </a:cubicBezTo>
                    <a:close/>
                    <a:moveTo>
                      <a:pt x="41543" y="52644"/>
                    </a:moveTo>
                    <a:cubicBezTo>
                      <a:pt x="41592" y="52644"/>
                      <a:pt x="41676" y="52674"/>
                      <a:pt x="41792" y="52732"/>
                    </a:cubicBezTo>
                    <a:cubicBezTo>
                      <a:pt x="41914" y="52884"/>
                      <a:pt x="41859" y="52904"/>
                      <a:pt x="41776" y="52904"/>
                    </a:cubicBezTo>
                    <a:cubicBezTo>
                      <a:pt x="41747" y="52904"/>
                      <a:pt x="41714" y="52902"/>
                      <a:pt x="41684" y="52902"/>
                    </a:cubicBezTo>
                    <a:cubicBezTo>
                      <a:pt x="41653" y="52902"/>
                      <a:pt x="41625" y="52904"/>
                      <a:pt x="41608" y="52916"/>
                    </a:cubicBezTo>
                    <a:cubicBezTo>
                      <a:pt x="41474" y="52733"/>
                      <a:pt x="41457" y="52644"/>
                      <a:pt x="41543" y="52644"/>
                    </a:cubicBezTo>
                    <a:close/>
                    <a:moveTo>
                      <a:pt x="40383" y="53113"/>
                    </a:moveTo>
                    <a:cubicBezTo>
                      <a:pt x="40341" y="53113"/>
                      <a:pt x="40322" y="53133"/>
                      <a:pt x="40313" y="53160"/>
                    </a:cubicBezTo>
                    <a:lnTo>
                      <a:pt x="40313" y="53160"/>
                    </a:lnTo>
                    <a:cubicBezTo>
                      <a:pt x="40343" y="53146"/>
                      <a:pt x="40372" y="53131"/>
                      <a:pt x="40400" y="53114"/>
                    </a:cubicBezTo>
                    <a:lnTo>
                      <a:pt x="40400" y="53114"/>
                    </a:lnTo>
                    <a:cubicBezTo>
                      <a:pt x="40394" y="53114"/>
                      <a:pt x="40388" y="53113"/>
                      <a:pt x="40383" y="53113"/>
                    </a:cubicBezTo>
                    <a:close/>
                    <a:moveTo>
                      <a:pt x="20345" y="51791"/>
                    </a:moveTo>
                    <a:cubicBezTo>
                      <a:pt x="20387" y="51791"/>
                      <a:pt x="20436" y="51798"/>
                      <a:pt x="20489" y="51811"/>
                    </a:cubicBezTo>
                    <a:cubicBezTo>
                      <a:pt x="20357" y="52101"/>
                      <a:pt x="20936" y="52495"/>
                      <a:pt x="21067" y="52968"/>
                    </a:cubicBezTo>
                    <a:cubicBezTo>
                      <a:pt x="20859" y="52848"/>
                      <a:pt x="20778" y="52814"/>
                      <a:pt x="20749" y="52814"/>
                    </a:cubicBezTo>
                    <a:cubicBezTo>
                      <a:pt x="20709" y="52814"/>
                      <a:pt x="20769" y="52880"/>
                      <a:pt x="20734" y="52880"/>
                    </a:cubicBezTo>
                    <a:cubicBezTo>
                      <a:pt x="20711" y="52880"/>
                      <a:pt x="20648" y="52852"/>
                      <a:pt x="20489" y="52758"/>
                    </a:cubicBezTo>
                    <a:lnTo>
                      <a:pt x="20489" y="52758"/>
                    </a:lnTo>
                    <a:cubicBezTo>
                      <a:pt x="20489" y="52928"/>
                      <a:pt x="20557" y="53303"/>
                      <a:pt x="20362" y="53303"/>
                    </a:cubicBezTo>
                    <a:cubicBezTo>
                      <a:pt x="20316" y="53303"/>
                      <a:pt x="20254" y="53282"/>
                      <a:pt x="20173" y="53231"/>
                    </a:cubicBezTo>
                    <a:cubicBezTo>
                      <a:pt x="20226" y="53231"/>
                      <a:pt x="20305" y="53074"/>
                      <a:pt x="20121" y="53021"/>
                    </a:cubicBezTo>
                    <a:cubicBezTo>
                      <a:pt x="20121" y="53130"/>
                      <a:pt x="20058" y="53189"/>
                      <a:pt x="19932" y="53189"/>
                    </a:cubicBezTo>
                    <a:cubicBezTo>
                      <a:pt x="19876" y="53189"/>
                      <a:pt x="19807" y="53177"/>
                      <a:pt x="19726" y="53153"/>
                    </a:cubicBezTo>
                    <a:cubicBezTo>
                      <a:pt x="19621" y="53021"/>
                      <a:pt x="19627" y="52975"/>
                      <a:pt x="19696" y="52975"/>
                    </a:cubicBezTo>
                    <a:cubicBezTo>
                      <a:pt x="19765" y="52975"/>
                      <a:pt x="19897" y="53021"/>
                      <a:pt x="20042" y="53074"/>
                    </a:cubicBezTo>
                    <a:cubicBezTo>
                      <a:pt x="19884" y="52811"/>
                      <a:pt x="20147" y="52758"/>
                      <a:pt x="19726" y="52442"/>
                    </a:cubicBezTo>
                    <a:lnTo>
                      <a:pt x="19726" y="52442"/>
                    </a:lnTo>
                    <a:cubicBezTo>
                      <a:pt x="19757" y="52449"/>
                      <a:pt x="19784" y="52452"/>
                      <a:pt x="19807" y="52452"/>
                    </a:cubicBezTo>
                    <a:cubicBezTo>
                      <a:pt x="20049" y="52452"/>
                      <a:pt x="19873" y="52102"/>
                      <a:pt x="20078" y="52102"/>
                    </a:cubicBezTo>
                    <a:cubicBezTo>
                      <a:pt x="20149" y="52102"/>
                      <a:pt x="20266" y="52144"/>
                      <a:pt x="20462" y="52258"/>
                    </a:cubicBezTo>
                    <a:cubicBezTo>
                      <a:pt x="20091" y="51952"/>
                      <a:pt x="20137" y="51791"/>
                      <a:pt x="20345" y="51791"/>
                    </a:cubicBezTo>
                    <a:close/>
                    <a:moveTo>
                      <a:pt x="19358" y="52837"/>
                    </a:moveTo>
                    <a:cubicBezTo>
                      <a:pt x="19489" y="53126"/>
                      <a:pt x="20305" y="53626"/>
                      <a:pt x="19936" y="53626"/>
                    </a:cubicBezTo>
                    <a:cubicBezTo>
                      <a:pt x="19542" y="53389"/>
                      <a:pt x="19700" y="53205"/>
                      <a:pt x="19358" y="53100"/>
                    </a:cubicBezTo>
                    <a:cubicBezTo>
                      <a:pt x="19279" y="52942"/>
                      <a:pt x="19253" y="52837"/>
                      <a:pt x="19358" y="52837"/>
                    </a:cubicBezTo>
                    <a:close/>
                    <a:moveTo>
                      <a:pt x="39688" y="53679"/>
                    </a:moveTo>
                    <a:lnTo>
                      <a:pt x="39688" y="53679"/>
                    </a:lnTo>
                    <a:cubicBezTo>
                      <a:pt x="39769" y="53709"/>
                      <a:pt x="39811" y="53716"/>
                      <a:pt x="39843" y="53716"/>
                    </a:cubicBezTo>
                    <a:cubicBezTo>
                      <a:pt x="39869" y="53716"/>
                      <a:pt x="39888" y="53711"/>
                      <a:pt x="39915" y="53711"/>
                    </a:cubicBezTo>
                    <a:cubicBezTo>
                      <a:pt x="39941" y="53711"/>
                      <a:pt x="39975" y="53715"/>
                      <a:pt x="40030" y="53731"/>
                    </a:cubicBezTo>
                    <a:cubicBezTo>
                      <a:pt x="40503" y="54257"/>
                      <a:pt x="40556" y="54468"/>
                      <a:pt x="40976" y="54941"/>
                    </a:cubicBezTo>
                    <a:cubicBezTo>
                      <a:pt x="40677" y="54756"/>
                      <a:pt x="40357" y="54673"/>
                      <a:pt x="40016" y="54673"/>
                    </a:cubicBezTo>
                    <a:cubicBezTo>
                      <a:pt x="39969" y="54673"/>
                      <a:pt x="39920" y="54675"/>
                      <a:pt x="39872" y="54678"/>
                    </a:cubicBezTo>
                    <a:cubicBezTo>
                      <a:pt x="39714" y="54362"/>
                      <a:pt x="39530" y="53994"/>
                      <a:pt x="39740" y="53889"/>
                    </a:cubicBezTo>
                    <a:lnTo>
                      <a:pt x="39740" y="53889"/>
                    </a:lnTo>
                    <a:cubicBezTo>
                      <a:pt x="39951" y="53994"/>
                      <a:pt x="39977" y="54283"/>
                      <a:pt x="40240" y="54336"/>
                    </a:cubicBezTo>
                    <a:cubicBezTo>
                      <a:pt x="40161" y="54020"/>
                      <a:pt x="39872" y="53889"/>
                      <a:pt x="39688" y="53679"/>
                    </a:cubicBezTo>
                    <a:close/>
                    <a:moveTo>
                      <a:pt x="39158" y="54907"/>
                    </a:moveTo>
                    <a:cubicBezTo>
                      <a:pt x="39205" y="54907"/>
                      <a:pt x="39284" y="54933"/>
                      <a:pt x="39398" y="54994"/>
                    </a:cubicBezTo>
                    <a:cubicBezTo>
                      <a:pt x="39440" y="55119"/>
                      <a:pt x="39532" y="55261"/>
                      <a:pt x="39436" y="55261"/>
                    </a:cubicBezTo>
                    <a:cubicBezTo>
                      <a:pt x="39411" y="55261"/>
                      <a:pt x="39373" y="55252"/>
                      <a:pt x="39320" y="55230"/>
                    </a:cubicBezTo>
                    <a:cubicBezTo>
                      <a:pt x="39114" y="55062"/>
                      <a:pt x="39041" y="54907"/>
                      <a:pt x="39158" y="54907"/>
                    </a:cubicBezTo>
                    <a:close/>
                    <a:moveTo>
                      <a:pt x="34709" y="55003"/>
                    </a:moveTo>
                    <a:cubicBezTo>
                      <a:pt x="34800" y="55003"/>
                      <a:pt x="34899" y="55012"/>
                      <a:pt x="34980" y="55020"/>
                    </a:cubicBezTo>
                    <a:cubicBezTo>
                      <a:pt x="35059" y="55283"/>
                      <a:pt x="34586" y="55151"/>
                      <a:pt x="34612" y="55362"/>
                    </a:cubicBezTo>
                    <a:lnTo>
                      <a:pt x="34612" y="55388"/>
                    </a:lnTo>
                    <a:cubicBezTo>
                      <a:pt x="34290" y="55066"/>
                      <a:pt x="34473" y="55003"/>
                      <a:pt x="34709" y="55003"/>
                    </a:cubicBezTo>
                    <a:close/>
                    <a:moveTo>
                      <a:pt x="22914" y="55624"/>
                    </a:moveTo>
                    <a:lnTo>
                      <a:pt x="22914" y="55624"/>
                    </a:lnTo>
                    <a:cubicBezTo>
                      <a:pt x="22901" y="55626"/>
                      <a:pt x="22889" y="55631"/>
                      <a:pt x="22879" y="55638"/>
                    </a:cubicBezTo>
                    <a:lnTo>
                      <a:pt x="22879" y="55638"/>
                    </a:lnTo>
                    <a:cubicBezTo>
                      <a:pt x="22891" y="55633"/>
                      <a:pt x="22903" y="55629"/>
                      <a:pt x="22914" y="55624"/>
                    </a:cubicBezTo>
                    <a:close/>
                    <a:moveTo>
                      <a:pt x="38031" y="55651"/>
                    </a:moveTo>
                    <a:cubicBezTo>
                      <a:pt x="38117" y="55823"/>
                      <a:pt x="38220" y="55995"/>
                      <a:pt x="38098" y="55995"/>
                    </a:cubicBezTo>
                    <a:cubicBezTo>
                      <a:pt x="38070" y="55995"/>
                      <a:pt x="38031" y="55986"/>
                      <a:pt x="37978" y="55967"/>
                    </a:cubicBezTo>
                    <a:cubicBezTo>
                      <a:pt x="37768" y="55677"/>
                      <a:pt x="37899" y="55677"/>
                      <a:pt x="38031" y="55651"/>
                    </a:cubicBezTo>
                    <a:close/>
                    <a:moveTo>
                      <a:pt x="33197" y="55735"/>
                    </a:moveTo>
                    <a:cubicBezTo>
                      <a:pt x="33228" y="55735"/>
                      <a:pt x="33276" y="55749"/>
                      <a:pt x="33349" y="55783"/>
                    </a:cubicBezTo>
                    <a:cubicBezTo>
                      <a:pt x="33558" y="55991"/>
                      <a:pt x="33496" y="56052"/>
                      <a:pt x="33374" y="56052"/>
                    </a:cubicBezTo>
                    <a:cubicBezTo>
                      <a:pt x="33220" y="56052"/>
                      <a:pt x="32972" y="55955"/>
                      <a:pt x="33060" y="55940"/>
                    </a:cubicBezTo>
                    <a:lnTo>
                      <a:pt x="33060" y="55914"/>
                    </a:lnTo>
                    <a:cubicBezTo>
                      <a:pt x="33184" y="55914"/>
                      <a:pt x="33081" y="55735"/>
                      <a:pt x="33197" y="55735"/>
                    </a:cubicBezTo>
                    <a:close/>
                    <a:moveTo>
                      <a:pt x="31406" y="56879"/>
                    </a:moveTo>
                    <a:cubicBezTo>
                      <a:pt x="31429" y="56879"/>
                      <a:pt x="31455" y="56882"/>
                      <a:pt x="31482" y="56887"/>
                    </a:cubicBezTo>
                    <a:cubicBezTo>
                      <a:pt x="31850" y="57176"/>
                      <a:pt x="31614" y="57229"/>
                      <a:pt x="31482" y="57255"/>
                    </a:cubicBezTo>
                    <a:lnTo>
                      <a:pt x="31482" y="57282"/>
                    </a:lnTo>
                    <a:cubicBezTo>
                      <a:pt x="31200" y="57070"/>
                      <a:pt x="31212" y="56879"/>
                      <a:pt x="31406" y="56879"/>
                    </a:cubicBezTo>
                    <a:close/>
                    <a:moveTo>
                      <a:pt x="30871" y="57844"/>
                    </a:moveTo>
                    <a:cubicBezTo>
                      <a:pt x="30947" y="57844"/>
                      <a:pt x="31047" y="57863"/>
                      <a:pt x="31122" y="57863"/>
                    </a:cubicBezTo>
                    <a:cubicBezTo>
                      <a:pt x="31138" y="57863"/>
                      <a:pt x="31153" y="57862"/>
                      <a:pt x="31167" y="57860"/>
                    </a:cubicBezTo>
                    <a:lnTo>
                      <a:pt x="31167" y="57860"/>
                    </a:lnTo>
                    <a:cubicBezTo>
                      <a:pt x="31268" y="58029"/>
                      <a:pt x="31217" y="58079"/>
                      <a:pt x="31092" y="58079"/>
                    </a:cubicBezTo>
                    <a:cubicBezTo>
                      <a:pt x="31022" y="58079"/>
                      <a:pt x="30928" y="58063"/>
                      <a:pt x="30825" y="58044"/>
                    </a:cubicBezTo>
                    <a:cubicBezTo>
                      <a:pt x="30714" y="57879"/>
                      <a:pt x="30770" y="57844"/>
                      <a:pt x="30871" y="57844"/>
                    </a:cubicBezTo>
                    <a:close/>
                    <a:moveTo>
                      <a:pt x="29129" y="58471"/>
                    </a:moveTo>
                    <a:cubicBezTo>
                      <a:pt x="29185" y="58471"/>
                      <a:pt x="29270" y="58490"/>
                      <a:pt x="29404" y="58544"/>
                    </a:cubicBezTo>
                    <a:cubicBezTo>
                      <a:pt x="29465" y="58664"/>
                      <a:pt x="29379" y="58759"/>
                      <a:pt x="29225" y="58759"/>
                    </a:cubicBezTo>
                    <a:cubicBezTo>
                      <a:pt x="29120" y="58759"/>
                      <a:pt x="28982" y="58714"/>
                      <a:pt x="28838" y="58601"/>
                    </a:cubicBezTo>
                    <a:lnTo>
                      <a:pt x="28838" y="58601"/>
                    </a:lnTo>
                    <a:cubicBezTo>
                      <a:pt x="28847" y="58602"/>
                      <a:pt x="28856" y="58603"/>
                      <a:pt x="28865" y="58603"/>
                    </a:cubicBezTo>
                    <a:cubicBezTo>
                      <a:pt x="29022" y="58603"/>
                      <a:pt x="28981" y="58471"/>
                      <a:pt x="29129" y="58471"/>
                    </a:cubicBezTo>
                    <a:close/>
                    <a:moveTo>
                      <a:pt x="39299" y="58589"/>
                    </a:moveTo>
                    <a:cubicBezTo>
                      <a:pt x="39324" y="58589"/>
                      <a:pt x="39371" y="58607"/>
                      <a:pt x="39451" y="58649"/>
                    </a:cubicBezTo>
                    <a:cubicBezTo>
                      <a:pt x="39656" y="58772"/>
                      <a:pt x="39781" y="59039"/>
                      <a:pt x="39665" y="59039"/>
                    </a:cubicBezTo>
                    <a:cubicBezTo>
                      <a:pt x="39632" y="59039"/>
                      <a:pt x="39579" y="59017"/>
                      <a:pt x="39504" y="58965"/>
                    </a:cubicBezTo>
                    <a:lnTo>
                      <a:pt x="39504" y="58991"/>
                    </a:lnTo>
                    <a:cubicBezTo>
                      <a:pt x="39462" y="58865"/>
                      <a:pt x="39202" y="58589"/>
                      <a:pt x="39299" y="58589"/>
                    </a:cubicBezTo>
                    <a:close/>
                    <a:moveTo>
                      <a:pt x="28406" y="59147"/>
                    </a:moveTo>
                    <a:cubicBezTo>
                      <a:pt x="28471" y="59147"/>
                      <a:pt x="28560" y="59165"/>
                      <a:pt x="28642" y="59175"/>
                    </a:cubicBezTo>
                    <a:cubicBezTo>
                      <a:pt x="28849" y="59326"/>
                      <a:pt x="28827" y="59450"/>
                      <a:pt x="28662" y="59450"/>
                    </a:cubicBezTo>
                    <a:cubicBezTo>
                      <a:pt x="28597" y="59450"/>
                      <a:pt x="28509" y="59430"/>
                      <a:pt x="28405" y="59386"/>
                    </a:cubicBezTo>
                    <a:cubicBezTo>
                      <a:pt x="28260" y="59192"/>
                      <a:pt x="28303" y="59147"/>
                      <a:pt x="28406" y="59147"/>
                    </a:cubicBezTo>
                    <a:close/>
                    <a:moveTo>
                      <a:pt x="22783" y="60543"/>
                    </a:moveTo>
                    <a:cubicBezTo>
                      <a:pt x="22862" y="60543"/>
                      <a:pt x="22987" y="60595"/>
                      <a:pt x="23014" y="60595"/>
                    </a:cubicBezTo>
                    <a:cubicBezTo>
                      <a:pt x="22973" y="60657"/>
                      <a:pt x="23090" y="60829"/>
                      <a:pt x="22985" y="60829"/>
                    </a:cubicBezTo>
                    <a:cubicBezTo>
                      <a:pt x="22955" y="60829"/>
                      <a:pt x="22906" y="60815"/>
                      <a:pt x="22829" y="60780"/>
                    </a:cubicBezTo>
                    <a:lnTo>
                      <a:pt x="22829" y="60806"/>
                    </a:lnTo>
                    <a:cubicBezTo>
                      <a:pt x="22672" y="60595"/>
                      <a:pt x="22704" y="60543"/>
                      <a:pt x="22783" y="60543"/>
                    </a:cubicBezTo>
                    <a:close/>
                    <a:moveTo>
                      <a:pt x="36353" y="60475"/>
                    </a:moveTo>
                    <a:cubicBezTo>
                      <a:pt x="36413" y="60475"/>
                      <a:pt x="36495" y="60492"/>
                      <a:pt x="36584" y="60517"/>
                    </a:cubicBezTo>
                    <a:cubicBezTo>
                      <a:pt x="36842" y="60715"/>
                      <a:pt x="36816" y="60853"/>
                      <a:pt x="36641" y="60853"/>
                    </a:cubicBezTo>
                    <a:cubicBezTo>
                      <a:pt x="36584" y="60853"/>
                      <a:pt x="36511" y="60838"/>
                      <a:pt x="36427" y="60806"/>
                    </a:cubicBezTo>
                    <a:lnTo>
                      <a:pt x="36427" y="60832"/>
                    </a:lnTo>
                    <a:cubicBezTo>
                      <a:pt x="36190" y="60560"/>
                      <a:pt x="36218" y="60475"/>
                      <a:pt x="36353" y="60475"/>
                    </a:cubicBezTo>
                    <a:close/>
                    <a:moveTo>
                      <a:pt x="17700" y="62553"/>
                    </a:moveTo>
                    <a:cubicBezTo>
                      <a:pt x="17744" y="62568"/>
                      <a:pt x="17789" y="62590"/>
                      <a:pt x="17832" y="62621"/>
                    </a:cubicBezTo>
                    <a:cubicBezTo>
                      <a:pt x="17821" y="62618"/>
                      <a:pt x="17812" y="62617"/>
                      <a:pt x="17806" y="62617"/>
                    </a:cubicBezTo>
                    <a:cubicBezTo>
                      <a:pt x="17741" y="62617"/>
                      <a:pt x="17944" y="62737"/>
                      <a:pt x="18017" y="62857"/>
                    </a:cubicBezTo>
                    <a:cubicBezTo>
                      <a:pt x="17904" y="62801"/>
                      <a:pt x="17839" y="62779"/>
                      <a:pt x="17803" y="62779"/>
                    </a:cubicBezTo>
                    <a:cubicBezTo>
                      <a:pt x="17693" y="62779"/>
                      <a:pt x="17871" y="62988"/>
                      <a:pt x="17770" y="62988"/>
                    </a:cubicBezTo>
                    <a:cubicBezTo>
                      <a:pt x="17738" y="62988"/>
                      <a:pt x="17677" y="62966"/>
                      <a:pt x="17569" y="62910"/>
                    </a:cubicBezTo>
                    <a:cubicBezTo>
                      <a:pt x="17412" y="62740"/>
                      <a:pt x="17400" y="62626"/>
                      <a:pt x="17458" y="62571"/>
                    </a:cubicBezTo>
                    <a:lnTo>
                      <a:pt x="17458" y="62571"/>
                    </a:lnTo>
                    <a:cubicBezTo>
                      <a:pt x="17464" y="62571"/>
                      <a:pt x="17469" y="62571"/>
                      <a:pt x="17475" y="62571"/>
                    </a:cubicBezTo>
                    <a:cubicBezTo>
                      <a:pt x="17575" y="62571"/>
                      <a:pt x="17637" y="62558"/>
                      <a:pt x="17700" y="62553"/>
                    </a:cubicBezTo>
                    <a:close/>
                    <a:moveTo>
                      <a:pt x="46789" y="0"/>
                    </a:moveTo>
                    <a:cubicBezTo>
                      <a:pt x="46822" y="66"/>
                      <a:pt x="46841" y="77"/>
                      <a:pt x="46865" y="77"/>
                    </a:cubicBezTo>
                    <a:cubicBezTo>
                      <a:pt x="46878" y="77"/>
                      <a:pt x="46891" y="74"/>
                      <a:pt x="46909" y="74"/>
                    </a:cubicBezTo>
                    <a:cubicBezTo>
                      <a:pt x="46940" y="74"/>
                      <a:pt x="46983" y="83"/>
                      <a:pt x="47052" y="132"/>
                    </a:cubicBezTo>
                    <a:cubicBezTo>
                      <a:pt x="47183" y="368"/>
                      <a:pt x="46947" y="237"/>
                      <a:pt x="46920" y="342"/>
                    </a:cubicBezTo>
                    <a:cubicBezTo>
                      <a:pt x="46657" y="184"/>
                      <a:pt x="46605" y="105"/>
                      <a:pt x="46526" y="27"/>
                    </a:cubicBezTo>
                    <a:lnTo>
                      <a:pt x="46342" y="27"/>
                    </a:lnTo>
                    <a:cubicBezTo>
                      <a:pt x="46418" y="233"/>
                      <a:pt x="46390" y="302"/>
                      <a:pt x="46310" y="302"/>
                    </a:cubicBezTo>
                    <a:cubicBezTo>
                      <a:pt x="46151" y="302"/>
                      <a:pt x="45786" y="30"/>
                      <a:pt x="45626" y="30"/>
                    </a:cubicBezTo>
                    <a:cubicBezTo>
                      <a:pt x="45589" y="30"/>
                      <a:pt x="45563" y="44"/>
                      <a:pt x="45553" y="79"/>
                    </a:cubicBezTo>
                    <a:cubicBezTo>
                      <a:pt x="45842" y="368"/>
                      <a:pt x="46342" y="526"/>
                      <a:pt x="46605" y="842"/>
                    </a:cubicBezTo>
                    <a:cubicBezTo>
                      <a:pt x="46263" y="631"/>
                      <a:pt x="46131" y="842"/>
                      <a:pt x="45737" y="526"/>
                    </a:cubicBezTo>
                    <a:lnTo>
                      <a:pt x="45737" y="526"/>
                    </a:lnTo>
                    <a:cubicBezTo>
                      <a:pt x="45947" y="894"/>
                      <a:pt x="46236" y="1184"/>
                      <a:pt x="46447" y="1552"/>
                    </a:cubicBezTo>
                    <a:cubicBezTo>
                      <a:pt x="46000" y="1026"/>
                      <a:pt x="45895" y="1184"/>
                      <a:pt x="45579" y="1026"/>
                    </a:cubicBezTo>
                    <a:cubicBezTo>
                      <a:pt x="45342" y="894"/>
                      <a:pt x="45342" y="553"/>
                      <a:pt x="45053" y="474"/>
                    </a:cubicBezTo>
                    <a:lnTo>
                      <a:pt x="45053" y="474"/>
                    </a:lnTo>
                    <a:cubicBezTo>
                      <a:pt x="45158" y="684"/>
                      <a:pt x="45316" y="894"/>
                      <a:pt x="45500" y="1079"/>
                    </a:cubicBezTo>
                    <a:cubicBezTo>
                      <a:pt x="45491" y="1088"/>
                      <a:pt x="45473" y="1090"/>
                      <a:pt x="45452" y="1090"/>
                    </a:cubicBezTo>
                    <a:cubicBezTo>
                      <a:pt x="45419" y="1090"/>
                      <a:pt x="45379" y="1084"/>
                      <a:pt x="45352" y="1084"/>
                    </a:cubicBezTo>
                    <a:cubicBezTo>
                      <a:pt x="45294" y="1084"/>
                      <a:pt x="45291" y="1112"/>
                      <a:pt x="45526" y="1289"/>
                    </a:cubicBezTo>
                    <a:cubicBezTo>
                      <a:pt x="45510" y="1306"/>
                      <a:pt x="45484" y="1313"/>
                      <a:pt x="45453" y="1313"/>
                    </a:cubicBezTo>
                    <a:cubicBezTo>
                      <a:pt x="45337" y="1313"/>
                      <a:pt x="45134" y="1214"/>
                      <a:pt x="44948" y="1131"/>
                    </a:cubicBezTo>
                    <a:cubicBezTo>
                      <a:pt x="44737" y="921"/>
                      <a:pt x="45184" y="921"/>
                      <a:pt x="44685" y="474"/>
                    </a:cubicBezTo>
                    <a:lnTo>
                      <a:pt x="44685" y="474"/>
                    </a:lnTo>
                    <a:cubicBezTo>
                      <a:pt x="44742" y="741"/>
                      <a:pt x="44730" y="1426"/>
                      <a:pt x="44456" y="1426"/>
                    </a:cubicBezTo>
                    <a:cubicBezTo>
                      <a:pt x="44353" y="1426"/>
                      <a:pt x="44214" y="1330"/>
                      <a:pt x="44027" y="1079"/>
                    </a:cubicBezTo>
                    <a:lnTo>
                      <a:pt x="44027" y="1079"/>
                    </a:lnTo>
                    <a:cubicBezTo>
                      <a:pt x="43942" y="1121"/>
                      <a:pt x="44082" y="1390"/>
                      <a:pt x="43968" y="1390"/>
                    </a:cubicBezTo>
                    <a:cubicBezTo>
                      <a:pt x="43942" y="1390"/>
                      <a:pt x="43902" y="1376"/>
                      <a:pt x="43843" y="1342"/>
                    </a:cubicBezTo>
                    <a:lnTo>
                      <a:pt x="43843" y="1342"/>
                    </a:lnTo>
                    <a:cubicBezTo>
                      <a:pt x="44369" y="2104"/>
                      <a:pt x="43580" y="1841"/>
                      <a:pt x="44001" y="2657"/>
                    </a:cubicBezTo>
                    <a:cubicBezTo>
                      <a:pt x="43779" y="2472"/>
                      <a:pt x="43684" y="2466"/>
                      <a:pt x="43614" y="2466"/>
                    </a:cubicBezTo>
                    <a:cubicBezTo>
                      <a:pt x="43609" y="2466"/>
                      <a:pt x="43604" y="2466"/>
                      <a:pt x="43600" y="2466"/>
                    </a:cubicBezTo>
                    <a:cubicBezTo>
                      <a:pt x="43528" y="2466"/>
                      <a:pt x="43475" y="2459"/>
                      <a:pt x="43317" y="2236"/>
                    </a:cubicBezTo>
                    <a:cubicBezTo>
                      <a:pt x="43311" y="2235"/>
                      <a:pt x="43306" y="2235"/>
                      <a:pt x="43301" y="2235"/>
                    </a:cubicBezTo>
                    <a:cubicBezTo>
                      <a:pt x="43133" y="2235"/>
                      <a:pt x="43580" y="2662"/>
                      <a:pt x="43580" y="2867"/>
                    </a:cubicBezTo>
                    <a:cubicBezTo>
                      <a:pt x="43343" y="3025"/>
                      <a:pt x="42923" y="2998"/>
                      <a:pt x="43133" y="3577"/>
                    </a:cubicBezTo>
                    <a:cubicBezTo>
                      <a:pt x="42995" y="3448"/>
                      <a:pt x="42895" y="3396"/>
                      <a:pt x="42835" y="3396"/>
                    </a:cubicBezTo>
                    <a:cubicBezTo>
                      <a:pt x="42722" y="3396"/>
                      <a:pt x="42743" y="3573"/>
                      <a:pt x="42896" y="3761"/>
                    </a:cubicBezTo>
                    <a:cubicBezTo>
                      <a:pt x="42741" y="3645"/>
                      <a:pt x="42661" y="3614"/>
                      <a:pt x="42607" y="3614"/>
                    </a:cubicBezTo>
                    <a:cubicBezTo>
                      <a:pt x="42548" y="3614"/>
                      <a:pt x="42521" y="3651"/>
                      <a:pt x="42461" y="3651"/>
                    </a:cubicBezTo>
                    <a:cubicBezTo>
                      <a:pt x="42427" y="3651"/>
                      <a:pt x="42383" y="3639"/>
                      <a:pt x="42318" y="3603"/>
                    </a:cubicBezTo>
                    <a:lnTo>
                      <a:pt x="42318" y="3603"/>
                    </a:lnTo>
                    <a:cubicBezTo>
                      <a:pt x="42554" y="3814"/>
                      <a:pt x="42607" y="3761"/>
                      <a:pt x="42975" y="4077"/>
                    </a:cubicBezTo>
                    <a:cubicBezTo>
                      <a:pt x="42956" y="4108"/>
                      <a:pt x="42921" y="4122"/>
                      <a:pt x="42875" y="4122"/>
                    </a:cubicBezTo>
                    <a:cubicBezTo>
                      <a:pt x="42728" y="4122"/>
                      <a:pt x="42472" y="3986"/>
                      <a:pt x="42291" y="3866"/>
                    </a:cubicBezTo>
                    <a:lnTo>
                      <a:pt x="42291" y="3866"/>
                    </a:lnTo>
                    <a:cubicBezTo>
                      <a:pt x="42130" y="3907"/>
                      <a:pt x="42401" y="4162"/>
                      <a:pt x="42265" y="4162"/>
                    </a:cubicBezTo>
                    <a:cubicBezTo>
                      <a:pt x="42224" y="4162"/>
                      <a:pt x="42144" y="4138"/>
                      <a:pt x="42002" y="4077"/>
                    </a:cubicBezTo>
                    <a:lnTo>
                      <a:pt x="42002" y="4077"/>
                    </a:lnTo>
                    <a:cubicBezTo>
                      <a:pt x="42107" y="4208"/>
                      <a:pt x="42265" y="4287"/>
                      <a:pt x="42318" y="4445"/>
                    </a:cubicBezTo>
                    <a:cubicBezTo>
                      <a:pt x="42333" y="4340"/>
                      <a:pt x="42407" y="4295"/>
                      <a:pt x="42527" y="4295"/>
                    </a:cubicBezTo>
                    <a:cubicBezTo>
                      <a:pt x="42618" y="4295"/>
                      <a:pt x="42734" y="4321"/>
                      <a:pt x="42870" y="4366"/>
                    </a:cubicBezTo>
                    <a:cubicBezTo>
                      <a:pt x="42660" y="4524"/>
                      <a:pt x="42449" y="4682"/>
                      <a:pt x="42265" y="4839"/>
                    </a:cubicBezTo>
                    <a:cubicBezTo>
                      <a:pt x="42186" y="4787"/>
                      <a:pt x="42134" y="4708"/>
                      <a:pt x="42028" y="4655"/>
                    </a:cubicBezTo>
                    <a:cubicBezTo>
                      <a:pt x="42002" y="4471"/>
                      <a:pt x="42449" y="4603"/>
                      <a:pt x="42028" y="4182"/>
                    </a:cubicBezTo>
                    <a:cubicBezTo>
                      <a:pt x="42003" y="4174"/>
                      <a:pt x="41981" y="4170"/>
                      <a:pt x="41963" y="4170"/>
                    </a:cubicBezTo>
                    <a:cubicBezTo>
                      <a:pt x="41784" y="4170"/>
                      <a:pt x="41962" y="4534"/>
                      <a:pt x="41715" y="4534"/>
                    </a:cubicBezTo>
                    <a:cubicBezTo>
                      <a:pt x="41659" y="4534"/>
                      <a:pt x="41583" y="4516"/>
                      <a:pt x="41476" y="4471"/>
                    </a:cubicBezTo>
                    <a:lnTo>
                      <a:pt x="41476" y="4471"/>
                    </a:lnTo>
                    <a:cubicBezTo>
                      <a:pt x="41543" y="4582"/>
                      <a:pt x="41591" y="4693"/>
                      <a:pt x="41540" y="4693"/>
                    </a:cubicBezTo>
                    <a:cubicBezTo>
                      <a:pt x="41531" y="4693"/>
                      <a:pt x="41519" y="4690"/>
                      <a:pt x="41502" y="4682"/>
                    </a:cubicBezTo>
                    <a:lnTo>
                      <a:pt x="41502" y="4682"/>
                    </a:lnTo>
                    <a:cubicBezTo>
                      <a:pt x="41581" y="4839"/>
                      <a:pt x="41713" y="4945"/>
                      <a:pt x="41871" y="5024"/>
                    </a:cubicBezTo>
                    <a:cubicBezTo>
                      <a:pt x="41976" y="5339"/>
                      <a:pt x="41608" y="5208"/>
                      <a:pt x="41713" y="5497"/>
                    </a:cubicBezTo>
                    <a:cubicBezTo>
                      <a:pt x="41476" y="5444"/>
                      <a:pt x="41397" y="5260"/>
                      <a:pt x="41187" y="5181"/>
                    </a:cubicBezTo>
                    <a:lnTo>
                      <a:pt x="41187" y="5181"/>
                    </a:lnTo>
                    <a:cubicBezTo>
                      <a:pt x="41239" y="5444"/>
                      <a:pt x="41581" y="5471"/>
                      <a:pt x="41424" y="5576"/>
                    </a:cubicBezTo>
                    <a:cubicBezTo>
                      <a:pt x="41200" y="5509"/>
                      <a:pt x="41167" y="5290"/>
                      <a:pt x="41081" y="5290"/>
                    </a:cubicBezTo>
                    <a:cubicBezTo>
                      <a:pt x="41066" y="5290"/>
                      <a:pt x="41049" y="5297"/>
                      <a:pt x="41029" y="5313"/>
                    </a:cubicBezTo>
                    <a:cubicBezTo>
                      <a:pt x="41055" y="5471"/>
                      <a:pt x="41266" y="5523"/>
                      <a:pt x="41318" y="5681"/>
                    </a:cubicBezTo>
                    <a:cubicBezTo>
                      <a:pt x="41122" y="5606"/>
                      <a:pt x="40965" y="5574"/>
                      <a:pt x="40836" y="5574"/>
                    </a:cubicBezTo>
                    <a:cubicBezTo>
                      <a:pt x="40189" y="5574"/>
                      <a:pt x="40275" y="6371"/>
                      <a:pt x="39769" y="6371"/>
                    </a:cubicBezTo>
                    <a:cubicBezTo>
                      <a:pt x="39743" y="6371"/>
                      <a:pt x="39716" y="6369"/>
                      <a:pt x="39688" y="6365"/>
                    </a:cubicBezTo>
                    <a:cubicBezTo>
                      <a:pt x="39504" y="6260"/>
                      <a:pt x="39477" y="6023"/>
                      <a:pt x="39320" y="5918"/>
                    </a:cubicBezTo>
                    <a:cubicBezTo>
                      <a:pt x="39118" y="5918"/>
                      <a:pt x="39334" y="6351"/>
                      <a:pt x="39125" y="6351"/>
                    </a:cubicBezTo>
                    <a:cubicBezTo>
                      <a:pt x="39062" y="6351"/>
                      <a:pt x="38959" y="6311"/>
                      <a:pt x="38794" y="6207"/>
                    </a:cubicBezTo>
                    <a:lnTo>
                      <a:pt x="38794" y="6207"/>
                    </a:lnTo>
                    <a:cubicBezTo>
                      <a:pt x="38872" y="6365"/>
                      <a:pt x="39004" y="6470"/>
                      <a:pt x="39162" y="6549"/>
                    </a:cubicBezTo>
                    <a:cubicBezTo>
                      <a:pt x="39346" y="6838"/>
                      <a:pt x="39135" y="6707"/>
                      <a:pt x="39267" y="6943"/>
                    </a:cubicBezTo>
                    <a:cubicBezTo>
                      <a:pt x="39083" y="6891"/>
                      <a:pt x="39030" y="6733"/>
                      <a:pt x="38951" y="6602"/>
                    </a:cubicBezTo>
                    <a:cubicBezTo>
                      <a:pt x="38902" y="6577"/>
                      <a:pt x="38867" y="6567"/>
                      <a:pt x="38840" y="6567"/>
                    </a:cubicBezTo>
                    <a:cubicBezTo>
                      <a:pt x="38732" y="6567"/>
                      <a:pt x="38775" y="6735"/>
                      <a:pt x="38635" y="6735"/>
                    </a:cubicBezTo>
                    <a:cubicBezTo>
                      <a:pt x="38627" y="6735"/>
                      <a:pt x="38619" y="6734"/>
                      <a:pt x="38609" y="6733"/>
                    </a:cubicBezTo>
                    <a:lnTo>
                      <a:pt x="38609" y="6733"/>
                    </a:lnTo>
                    <a:cubicBezTo>
                      <a:pt x="38688" y="6838"/>
                      <a:pt x="38820" y="6891"/>
                      <a:pt x="38951" y="6943"/>
                    </a:cubicBezTo>
                    <a:cubicBezTo>
                      <a:pt x="39135" y="7233"/>
                      <a:pt x="38846" y="7049"/>
                      <a:pt x="38925" y="7206"/>
                    </a:cubicBezTo>
                    <a:cubicBezTo>
                      <a:pt x="38794" y="7101"/>
                      <a:pt x="38715" y="6970"/>
                      <a:pt x="38557" y="6891"/>
                    </a:cubicBezTo>
                    <a:lnTo>
                      <a:pt x="38557" y="6891"/>
                    </a:lnTo>
                    <a:lnTo>
                      <a:pt x="38715" y="7259"/>
                    </a:lnTo>
                    <a:cubicBezTo>
                      <a:pt x="38504" y="7180"/>
                      <a:pt x="38425" y="6996"/>
                      <a:pt x="38189" y="6917"/>
                    </a:cubicBezTo>
                    <a:cubicBezTo>
                      <a:pt x="38083" y="7259"/>
                      <a:pt x="37873" y="7548"/>
                      <a:pt x="37584" y="7759"/>
                    </a:cubicBezTo>
                    <a:lnTo>
                      <a:pt x="37873" y="7917"/>
                    </a:lnTo>
                    <a:cubicBezTo>
                      <a:pt x="37804" y="7963"/>
                      <a:pt x="37977" y="8251"/>
                      <a:pt x="37862" y="8251"/>
                    </a:cubicBezTo>
                    <a:cubicBezTo>
                      <a:pt x="37846" y="8251"/>
                      <a:pt x="37823" y="8245"/>
                      <a:pt x="37794" y="8232"/>
                    </a:cubicBezTo>
                    <a:cubicBezTo>
                      <a:pt x="37610" y="8180"/>
                      <a:pt x="37557" y="8022"/>
                      <a:pt x="37452" y="7864"/>
                    </a:cubicBezTo>
                    <a:cubicBezTo>
                      <a:pt x="37446" y="7863"/>
                      <a:pt x="37439" y="7863"/>
                      <a:pt x="37433" y="7863"/>
                    </a:cubicBezTo>
                    <a:cubicBezTo>
                      <a:pt x="37140" y="7863"/>
                      <a:pt x="37217" y="8446"/>
                      <a:pt x="37268" y="8627"/>
                    </a:cubicBezTo>
                    <a:cubicBezTo>
                      <a:pt x="37118" y="8514"/>
                      <a:pt x="37010" y="8455"/>
                      <a:pt x="36949" y="8455"/>
                    </a:cubicBezTo>
                    <a:cubicBezTo>
                      <a:pt x="36881" y="8455"/>
                      <a:pt x="36871" y="8527"/>
                      <a:pt x="36926" y="8679"/>
                    </a:cubicBezTo>
                    <a:cubicBezTo>
                      <a:pt x="37321" y="8811"/>
                      <a:pt x="37189" y="8942"/>
                      <a:pt x="37268" y="9126"/>
                    </a:cubicBezTo>
                    <a:cubicBezTo>
                      <a:pt x="37373" y="8784"/>
                      <a:pt x="37873" y="9074"/>
                      <a:pt x="37978" y="8679"/>
                    </a:cubicBezTo>
                    <a:cubicBezTo>
                      <a:pt x="37935" y="8614"/>
                      <a:pt x="37914" y="8598"/>
                      <a:pt x="37897" y="8598"/>
                    </a:cubicBezTo>
                    <a:cubicBezTo>
                      <a:pt x="37880" y="8598"/>
                      <a:pt x="37867" y="8614"/>
                      <a:pt x="37841" y="8614"/>
                    </a:cubicBezTo>
                    <a:cubicBezTo>
                      <a:pt x="37829" y="8614"/>
                      <a:pt x="37814" y="8610"/>
                      <a:pt x="37794" y="8600"/>
                    </a:cubicBezTo>
                    <a:cubicBezTo>
                      <a:pt x="37704" y="8473"/>
                      <a:pt x="37707" y="8443"/>
                      <a:pt x="37740" y="8443"/>
                    </a:cubicBezTo>
                    <a:cubicBezTo>
                      <a:pt x="37770" y="8443"/>
                      <a:pt x="37824" y="8468"/>
                      <a:pt x="37857" y="8468"/>
                    </a:cubicBezTo>
                    <a:cubicBezTo>
                      <a:pt x="37893" y="8468"/>
                      <a:pt x="37902" y="8438"/>
                      <a:pt x="37820" y="8311"/>
                    </a:cubicBezTo>
                    <a:lnTo>
                      <a:pt x="37820" y="8311"/>
                    </a:lnTo>
                    <a:cubicBezTo>
                      <a:pt x="38057" y="8469"/>
                      <a:pt x="38320" y="8600"/>
                      <a:pt x="38583" y="8706"/>
                    </a:cubicBezTo>
                    <a:cubicBezTo>
                      <a:pt x="38575" y="8705"/>
                      <a:pt x="38566" y="8705"/>
                      <a:pt x="38558" y="8705"/>
                    </a:cubicBezTo>
                    <a:cubicBezTo>
                      <a:pt x="38049" y="8705"/>
                      <a:pt x="38103" y="9402"/>
                      <a:pt x="37656" y="9402"/>
                    </a:cubicBezTo>
                    <a:cubicBezTo>
                      <a:pt x="37597" y="9402"/>
                      <a:pt x="37530" y="9390"/>
                      <a:pt x="37452" y="9363"/>
                    </a:cubicBezTo>
                    <a:lnTo>
                      <a:pt x="37452" y="9363"/>
                    </a:lnTo>
                    <a:cubicBezTo>
                      <a:pt x="37505" y="9442"/>
                      <a:pt x="37584" y="9495"/>
                      <a:pt x="37610" y="9573"/>
                    </a:cubicBezTo>
                    <a:cubicBezTo>
                      <a:pt x="37620" y="9619"/>
                      <a:pt x="37618" y="9637"/>
                      <a:pt x="37606" y="9637"/>
                    </a:cubicBezTo>
                    <a:cubicBezTo>
                      <a:pt x="37556" y="9637"/>
                      <a:pt x="37338" y="9310"/>
                      <a:pt x="37189" y="9310"/>
                    </a:cubicBezTo>
                    <a:cubicBezTo>
                      <a:pt x="37461" y="9781"/>
                      <a:pt x="37309" y="9840"/>
                      <a:pt x="37102" y="9840"/>
                    </a:cubicBezTo>
                    <a:cubicBezTo>
                      <a:pt x="37032" y="9840"/>
                      <a:pt x="36955" y="9834"/>
                      <a:pt x="36887" y="9834"/>
                    </a:cubicBezTo>
                    <a:cubicBezTo>
                      <a:pt x="36864" y="9834"/>
                      <a:pt x="36842" y="9834"/>
                      <a:pt x="36821" y="9836"/>
                    </a:cubicBezTo>
                    <a:cubicBezTo>
                      <a:pt x="37163" y="10257"/>
                      <a:pt x="37031" y="10310"/>
                      <a:pt x="36821" y="10336"/>
                    </a:cubicBezTo>
                    <a:cubicBezTo>
                      <a:pt x="36637" y="9994"/>
                      <a:pt x="36374" y="9705"/>
                      <a:pt x="36058" y="9468"/>
                    </a:cubicBezTo>
                    <a:cubicBezTo>
                      <a:pt x="36058" y="9337"/>
                      <a:pt x="36295" y="9310"/>
                      <a:pt x="36006" y="9021"/>
                    </a:cubicBezTo>
                    <a:cubicBezTo>
                      <a:pt x="35986" y="9069"/>
                      <a:pt x="35967" y="9093"/>
                      <a:pt x="35935" y="9093"/>
                    </a:cubicBezTo>
                    <a:cubicBezTo>
                      <a:pt x="35879" y="9093"/>
                      <a:pt x="35785" y="9023"/>
                      <a:pt x="35585" y="8890"/>
                    </a:cubicBezTo>
                    <a:lnTo>
                      <a:pt x="35585" y="8890"/>
                    </a:lnTo>
                    <a:cubicBezTo>
                      <a:pt x="35848" y="9205"/>
                      <a:pt x="35690" y="9205"/>
                      <a:pt x="35901" y="9468"/>
                    </a:cubicBezTo>
                    <a:cubicBezTo>
                      <a:pt x="35927" y="9652"/>
                      <a:pt x="35585" y="9468"/>
                      <a:pt x="35769" y="9836"/>
                    </a:cubicBezTo>
                    <a:cubicBezTo>
                      <a:pt x="35607" y="9731"/>
                      <a:pt x="35491" y="9688"/>
                      <a:pt x="35407" y="9688"/>
                    </a:cubicBezTo>
                    <a:cubicBezTo>
                      <a:pt x="35178" y="9688"/>
                      <a:pt x="35197" y="10014"/>
                      <a:pt x="35217" y="10284"/>
                    </a:cubicBezTo>
                    <a:cubicBezTo>
                      <a:pt x="35027" y="10105"/>
                      <a:pt x="34909" y="10026"/>
                      <a:pt x="34847" y="10026"/>
                    </a:cubicBezTo>
                    <a:cubicBezTo>
                      <a:pt x="34763" y="10026"/>
                      <a:pt x="34784" y="10172"/>
                      <a:pt x="34875" y="10415"/>
                    </a:cubicBezTo>
                    <a:cubicBezTo>
                      <a:pt x="34743" y="10336"/>
                      <a:pt x="34638" y="10205"/>
                      <a:pt x="34559" y="10047"/>
                    </a:cubicBezTo>
                    <a:cubicBezTo>
                      <a:pt x="34551" y="10046"/>
                      <a:pt x="34543" y="10046"/>
                      <a:pt x="34535" y="10046"/>
                    </a:cubicBezTo>
                    <a:cubicBezTo>
                      <a:pt x="34177" y="10046"/>
                      <a:pt x="34447" y="10626"/>
                      <a:pt x="34138" y="10652"/>
                    </a:cubicBezTo>
                    <a:cubicBezTo>
                      <a:pt x="34217" y="10810"/>
                      <a:pt x="34480" y="10836"/>
                      <a:pt x="34559" y="11046"/>
                    </a:cubicBezTo>
                    <a:cubicBezTo>
                      <a:pt x="34587" y="11096"/>
                      <a:pt x="34582" y="11113"/>
                      <a:pt x="34560" y="11113"/>
                    </a:cubicBezTo>
                    <a:cubicBezTo>
                      <a:pt x="34510" y="11113"/>
                      <a:pt x="34368" y="11020"/>
                      <a:pt x="34323" y="11020"/>
                    </a:cubicBezTo>
                    <a:cubicBezTo>
                      <a:pt x="34294" y="11020"/>
                      <a:pt x="34305" y="11057"/>
                      <a:pt x="34401" y="11178"/>
                    </a:cubicBezTo>
                    <a:cubicBezTo>
                      <a:pt x="34244" y="11099"/>
                      <a:pt x="34112" y="10994"/>
                      <a:pt x="34007" y="10836"/>
                    </a:cubicBezTo>
                    <a:cubicBezTo>
                      <a:pt x="33880" y="10836"/>
                      <a:pt x="34366" y="11179"/>
                      <a:pt x="34116" y="11179"/>
                    </a:cubicBezTo>
                    <a:cubicBezTo>
                      <a:pt x="34107" y="11179"/>
                      <a:pt x="34097" y="11179"/>
                      <a:pt x="34086" y="11178"/>
                    </a:cubicBezTo>
                    <a:cubicBezTo>
                      <a:pt x="33902" y="11125"/>
                      <a:pt x="33718" y="10994"/>
                      <a:pt x="33612" y="10810"/>
                    </a:cubicBezTo>
                    <a:lnTo>
                      <a:pt x="33612" y="10810"/>
                    </a:lnTo>
                    <a:cubicBezTo>
                      <a:pt x="33691" y="11125"/>
                      <a:pt x="33060" y="10994"/>
                      <a:pt x="33455" y="11441"/>
                    </a:cubicBezTo>
                    <a:cubicBezTo>
                      <a:pt x="33244" y="11388"/>
                      <a:pt x="33165" y="11178"/>
                      <a:pt x="32929" y="11151"/>
                    </a:cubicBezTo>
                    <a:lnTo>
                      <a:pt x="32929" y="11151"/>
                    </a:lnTo>
                    <a:cubicBezTo>
                      <a:pt x="33127" y="11337"/>
                      <a:pt x="33121" y="11389"/>
                      <a:pt x="33062" y="11389"/>
                    </a:cubicBezTo>
                    <a:cubicBezTo>
                      <a:pt x="32998" y="11389"/>
                      <a:pt x="32872" y="11328"/>
                      <a:pt x="32875" y="11311"/>
                    </a:cubicBezTo>
                    <a:lnTo>
                      <a:pt x="32875" y="11311"/>
                    </a:lnTo>
                    <a:cubicBezTo>
                      <a:pt x="32766" y="11513"/>
                      <a:pt x="33089" y="11959"/>
                      <a:pt x="32817" y="11959"/>
                    </a:cubicBezTo>
                    <a:cubicBezTo>
                      <a:pt x="32770" y="11959"/>
                      <a:pt x="32703" y="11946"/>
                      <a:pt x="32613" y="11914"/>
                    </a:cubicBezTo>
                    <a:lnTo>
                      <a:pt x="32613" y="11914"/>
                    </a:lnTo>
                    <a:cubicBezTo>
                      <a:pt x="32981" y="12335"/>
                      <a:pt x="32560" y="12335"/>
                      <a:pt x="32508" y="12493"/>
                    </a:cubicBezTo>
                    <a:cubicBezTo>
                      <a:pt x="32376" y="12388"/>
                      <a:pt x="32297" y="12230"/>
                      <a:pt x="32113" y="12177"/>
                    </a:cubicBezTo>
                    <a:lnTo>
                      <a:pt x="32113" y="12177"/>
                    </a:lnTo>
                    <a:cubicBezTo>
                      <a:pt x="32508" y="12703"/>
                      <a:pt x="31929" y="12388"/>
                      <a:pt x="32245" y="12940"/>
                    </a:cubicBezTo>
                    <a:cubicBezTo>
                      <a:pt x="32370" y="13102"/>
                      <a:pt x="32495" y="13164"/>
                      <a:pt x="32580" y="13164"/>
                    </a:cubicBezTo>
                    <a:cubicBezTo>
                      <a:pt x="32675" y="13164"/>
                      <a:pt x="32721" y="13089"/>
                      <a:pt x="32666" y="12992"/>
                    </a:cubicBezTo>
                    <a:lnTo>
                      <a:pt x="32666" y="12992"/>
                    </a:lnTo>
                    <a:cubicBezTo>
                      <a:pt x="32771" y="12992"/>
                      <a:pt x="32850" y="13387"/>
                      <a:pt x="32771" y="13387"/>
                    </a:cubicBezTo>
                    <a:cubicBezTo>
                      <a:pt x="32864" y="13505"/>
                      <a:pt x="32919" y="13545"/>
                      <a:pt x="32953" y="13545"/>
                    </a:cubicBezTo>
                    <a:cubicBezTo>
                      <a:pt x="33022" y="13545"/>
                      <a:pt x="33008" y="13386"/>
                      <a:pt x="33053" y="13386"/>
                    </a:cubicBezTo>
                    <a:cubicBezTo>
                      <a:pt x="33055" y="13386"/>
                      <a:pt x="33058" y="13386"/>
                      <a:pt x="33060" y="13387"/>
                    </a:cubicBezTo>
                    <a:cubicBezTo>
                      <a:pt x="33218" y="13466"/>
                      <a:pt x="33244" y="13650"/>
                      <a:pt x="33323" y="13781"/>
                    </a:cubicBezTo>
                    <a:cubicBezTo>
                      <a:pt x="33323" y="13790"/>
                      <a:pt x="33317" y="13793"/>
                      <a:pt x="33306" y="13793"/>
                    </a:cubicBezTo>
                    <a:cubicBezTo>
                      <a:pt x="33258" y="13793"/>
                      <a:pt x="33121" y="13729"/>
                      <a:pt x="33036" y="13729"/>
                    </a:cubicBezTo>
                    <a:cubicBezTo>
                      <a:pt x="32955" y="13729"/>
                      <a:pt x="32922" y="13788"/>
                      <a:pt x="33060" y="14018"/>
                    </a:cubicBezTo>
                    <a:cubicBezTo>
                      <a:pt x="32823" y="13939"/>
                      <a:pt x="32639" y="13808"/>
                      <a:pt x="32482" y="13624"/>
                    </a:cubicBezTo>
                    <a:cubicBezTo>
                      <a:pt x="32432" y="13599"/>
                      <a:pt x="32397" y="13589"/>
                      <a:pt x="32371" y="13589"/>
                    </a:cubicBezTo>
                    <a:cubicBezTo>
                      <a:pt x="32267" y="13589"/>
                      <a:pt x="32311" y="13747"/>
                      <a:pt x="32186" y="13747"/>
                    </a:cubicBezTo>
                    <a:cubicBezTo>
                      <a:pt x="32143" y="13747"/>
                      <a:pt x="32079" y="13728"/>
                      <a:pt x="31982" y="13676"/>
                    </a:cubicBezTo>
                    <a:lnTo>
                      <a:pt x="31982" y="13676"/>
                    </a:lnTo>
                    <a:cubicBezTo>
                      <a:pt x="32140" y="13860"/>
                      <a:pt x="32403" y="14071"/>
                      <a:pt x="32297" y="14150"/>
                    </a:cubicBezTo>
                    <a:cubicBezTo>
                      <a:pt x="31929" y="13729"/>
                      <a:pt x="31666" y="13203"/>
                      <a:pt x="31587" y="12651"/>
                    </a:cubicBezTo>
                    <a:cubicBezTo>
                      <a:pt x="31403" y="12651"/>
                      <a:pt x="31219" y="12624"/>
                      <a:pt x="31035" y="12598"/>
                    </a:cubicBezTo>
                    <a:lnTo>
                      <a:pt x="31035" y="12598"/>
                    </a:lnTo>
                    <a:cubicBezTo>
                      <a:pt x="31102" y="12732"/>
                      <a:pt x="31322" y="12962"/>
                      <a:pt x="31191" y="12962"/>
                    </a:cubicBezTo>
                    <a:cubicBezTo>
                      <a:pt x="31168" y="12962"/>
                      <a:pt x="31134" y="12955"/>
                      <a:pt x="31088" y="12940"/>
                    </a:cubicBezTo>
                    <a:lnTo>
                      <a:pt x="31088" y="12940"/>
                    </a:lnTo>
                    <a:cubicBezTo>
                      <a:pt x="31193" y="13071"/>
                      <a:pt x="31324" y="13150"/>
                      <a:pt x="31430" y="13282"/>
                    </a:cubicBezTo>
                    <a:cubicBezTo>
                      <a:pt x="31444" y="13361"/>
                      <a:pt x="31433" y="13391"/>
                      <a:pt x="31402" y="13391"/>
                    </a:cubicBezTo>
                    <a:cubicBezTo>
                      <a:pt x="31322" y="13391"/>
                      <a:pt x="31106" y="13181"/>
                      <a:pt x="30877" y="13124"/>
                    </a:cubicBezTo>
                    <a:lnTo>
                      <a:pt x="30877" y="13124"/>
                    </a:lnTo>
                    <a:cubicBezTo>
                      <a:pt x="31300" y="13492"/>
                      <a:pt x="31247" y="13847"/>
                      <a:pt x="30943" y="13847"/>
                    </a:cubicBezTo>
                    <a:cubicBezTo>
                      <a:pt x="30812" y="13847"/>
                      <a:pt x="30636" y="13782"/>
                      <a:pt x="30430" y="13624"/>
                    </a:cubicBezTo>
                    <a:lnTo>
                      <a:pt x="30430" y="13624"/>
                    </a:lnTo>
                    <a:cubicBezTo>
                      <a:pt x="30772" y="13939"/>
                      <a:pt x="30325" y="13703"/>
                      <a:pt x="30588" y="14097"/>
                    </a:cubicBezTo>
                    <a:cubicBezTo>
                      <a:pt x="30647" y="14124"/>
                      <a:pt x="30688" y="14135"/>
                      <a:pt x="30717" y="14135"/>
                    </a:cubicBezTo>
                    <a:cubicBezTo>
                      <a:pt x="30828" y="14135"/>
                      <a:pt x="30769" y="13980"/>
                      <a:pt x="30880" y="13980"/>
                    </a:cubicBezTo>
                    <a:cubicBezTo>
                      <a:pt x="30909" y="13980"/>
                      <a:pt x="30950" y="13991"/>
                      <a:pt x="31009" y="14018"/>
                    </a:cubicBezTo>
                    <a:cubicBezTo>
                      <a:pt x="31272" y="14255"/>
                      <a:pt x="30772" y="14229"/>
                      <a:pt x="30667" y="14281"/>
                    </a:cubicBezTo>
                    <a:cubicBezTo>
                      <a:pt x="30825" y="14413"/>
                      <a:pt x="30930" y="14597"/>
                      <a:pt x="30982" y="14781"/>
                    </a:cubicBezTo>
                    <a:cubicBezTo>
                      <a:pt x="31004" y="14819"/>
                      <a:pt x="31005" y="14834"/>
                      <a:pt x="30992" y="14834"/>
                    </a:cubicBezTo>
                    <a:cubicBezTo>
                      <a:pt x="30942" y="14834"/>
                      <a:pt x="30693" y="14601"/>
                      <a:pt x="30693" y="14518"/>
                    </a:cubicBezTo>
                    <a:cubicBezTo>
                      <a:pt x="30688" y="14517"/>
                      <a:pt x="30683" y="14517"/>
                      <a:pt x="30679" y="14517"/>
                    </a:cubicBezTo>
                    <a:cubicBezTo>
                      <a:pt x="30536" y="14517"/>
                      <a:pt x="30988" y="14940"/>
                      <a:pt x="31167" y="14991"/>
                    </a:cubicBezTo>
                    <a:cubicBezTo>
                      <a:pt x="31114" y="14833"/>
                      <a:pt x="31377" y="14965"/>
                      <a:pt x="31167" y="14623"/>
                    </a:cubicBezTo>
                    <a:lnTo>
                      <a:pt x="31167" y="14623"/>
                    </a:lnTo>
                    <a:cubicBezTo>
                      <a:pt x="31324" y="14755"/>
                      <a:pt x="31482" y="14886"/>
                      <a:pt x="31640" y="14991"/>
                    </a:cubicBezTo>
                    <a:cubicBezTo>
                      <a:pt x="31719" y="15281"/>
                      <a:pt x="31167" y="14991"/>
                      <a:pt x="31245" y="15307"/>
                    </a:cubicBezTo>
                    <a:cubicBezTo>
                      <a:pt x="30977" y="15087"/>
                      <a:pt x="30687" y="14506"/>
                      <a:pt x="30457" y="14506"/>
                    </a:cubicBezTo>
                    <a:cubicBezTo>
                      <a:pt x="30439" y="14506"/>
                      <a:pt x="30421" y="14510"/>
                      <a:pt x="30404" y="14518"/>
                    </a:cubicBezTo>
                    <a:cubicBezTo>
                      <a:pt x="30825" y="14860"/>
                      <a:pt x="30562" y="14728"/>
                      <a:pt x="30641" y="14965"/>
                    </a:cubicBezTo>
                    <a:cubicBezTo>
                      <a:pt x="30193" y="14597"/>
                      <a:pt x="30535" y="14702"/>
                      <a:pt x="30088" y="14649"/>
                    </a:cubicBezTo>
                    <a:lnTo>
                      <a:pt x="30088" y="14649"/>
                    </a:lnTo>
                    <a:cubicBezTo>
                      <a:pt x="30351" y="14912"/>
                      <a:pt x="30430" y="15018"/>
                      <a:pt x="30456" y="15228"/>
                    </a:cubicBezTo>
                    <a:cubicBezTo>
                      <a:pt x="30322" y="15124"/>
                      <a:pt x="30250" y="15087"/>
                      <a:pt x="30211" y="15087"/>
                    </a:cubicBezTo>
                    <a:cubicBezTo>
                      <a:pt x="30114" y="15087"/>
                      <a:pt x="30223" y="15317"/>
                      <a:pt x="30083" y="15317"/>
                    </a:cubicBezTo>
                    <a:cubicBezTo>
                      <a:pt x="30037" y="15317"/>
                      <a:pt x="29965" y="15292"/>
                      <a:pt x="29852" y="15228"/>
                    </a:cubicBezTo>
                    <a:cubicBezTo>
                      <a:pt x="30088" y="14886"/>
                      <a:pt x="29904" y="14255"/>
                      <a:pt x="30588" y="14255"/>
                    </a:cubicBezTo>
                    <a:cubicBezTo>
                      <a:pt x="29983" y="13913"/>
                      <a:pt x="30614" y="13834"/>
                      <a:pt x="30009" y="13361"/>
                    </a:cubicBezTo>
                    <a:cubicBezTo>
                      <a:pt x="29930" y="13321"/>
                      <a:pt x="29898" y="13321"/>
                      <a:pt x="29858" y="13321"/>
                    </a:cubicBezTo>
                    <a:cubicBezTo>
                      <a:pt x="29819" y="13321"/>
                      <a:pt x="29773" y="13321"/>
                      <a:pt x="29667" y="13282"/>
                    </a:cubicBezTo>
                    <a:lnTo>
                      <a:pt x="29667" y="13282"/>
                    </a:lnTo>
                    <a:cubicBezTo>
                      <a:pt x="29878" y="13518"/>
                      <a:pt x="29838" y="13604"/>
                      <a:pt x="29707" y="13604"/>
                    </a:cubicBezTo>
                    <a:cubicBezTo>
                      <a:pt x="29583" y="13604"/>
                      <a:pt x="29379" y="13528"/>
                      <a:pt x="29223" y="13432"/>
                    </a:cubicBezTo>
                    <a:lnTo>
                      <a:pt x="29223" y="13432"/>
                    </a:lnTo>
                    <a:cubicBezTo>
                      <a:pt x="29684" y="13734"/>
                      <a:pt x="29467" y="13867"/>
                      <a:pt x="29957" y="14176"/>
                    </a:cubicBezTo>
                    <a:cubicBezTo>
                      <a:pt x="29871" y="14197"/>
                      <a:pt x="29960" y="14394"/>
                      <a:pt x="29839" y="14394"/>
                    </a:cubicBezTo>
                    <a:cubicBezTo>
                      <a:pt x="29811" y="14394"/>
                      <a:pt x="29773" y="14384"/>
                      <a:pt x="29720" y="14360"/>
                    </a:cubicBezTo>
                    <a:cubicBezTo>
                      <a:pt x="29431" y="14202"/>
                      <a:pt x="29957" y="14176"/>
                      <a:pt x="29404" y="13992"/>
                    </a:cubicBezTo>
                    <a:cubicBezTo>
                      <a:pt x="29315" y="13885"/>
                      <a:pt x="29317" y="13859"/>
                      <a:pt x="29349" y="13859"/>
                    </a:cubicBezTo>
                    <a:cubicBezTo>
                      <a:pt x="29377" y="13859"/>
                      <a:pt x="29429" y="13879"/>
                      <a:pt x="29463" y="13879"/>
                    </a:cubicBezTo>
                    <a:cubicBezTo>
                      <a:pt x="29502" y="13879"/>
                      <a:pt x="29515" y="13851"/>
                      <a:pt x="29431" y="13729"/>
                    </a:cubicBezTo>
                    <a:cubicBezTo>
                      <a:pt x="29247" y="13650"/>
                      <a:pt x="29168" y="13518"/>
                      <a:pt x="28984" y="13466"/>
                    </a:cubicBezTo>
                    <a:lnTo>
                      <a:pt x="28984" y="13466"/>
                    </a:lnTo>
                    <a:cubicBezTo>
                      <a:pt x="29114" y="13706"/>
                      <a:pt x="29119" y="13792"/>
                      <a:pt x="29055" y="13792"/>
                    </a:cubicBezTo>
                    <a:cubicBezTo>
                      <a:pt x="28964" y="13792"/>
                      <a:pt x="28737" y="13620"/>
                      <a:pt x="28537" y="13466"/>
                    </a:cubicBezTo>
                    <a:lnTo>
                      <a:pt x="28537" y="13466"/>
                    </a:lnTo>
                    <a:cubicBezTo>
                      <a:pt x="29115" y="14018"/>
                      <a:pt x="28379" y="13966"/>
                      <a:pt x="28352" y="14229"/>
                    </a:cubicBezTo>
                    <a:cubicBezTo>
                      <a:pt x="28563" y="14544"/>
                      <a:pt x="28563" y="14413"/>
                      <a:pt x="28800" y="14492"/>
                    </a:cubicBezTo>
                    <a:cubicBezTo>
                      <a:pt x="29089" y="15096"/>
                      <a:pt x="28352" y="14939"/>
                      <a:pt x="28721" y="15438"/>
                    </a:cubicBezTo>
                    <a:cubicBezTo>
                      <a:pt x="28431" y="15386"/>
                      <a:pt x="28379" y="15123"/>
                      <a:pt x="28195" y="15018"/>
                    </a:cubicBezTo>
                    <a:cubicBezTo>
                      <a:pt x="28326" y="14860"/>
                      <a:pt x="28379" y="14649"/>
                      <a:pt x="28642" y="14623"/>
                    </a:cubicBezTo>
                    <a:cubicBezTo>
                      <a:pt x="28484" y="14413"/>
                      <a:pt x="28300" y="14229"/>
                      <a:pt x="28063" y="14097"/>
                    </a:cubicBezTo>
                    <a:lnTo>
                      <a:pt x="28063" y="14097"/>
                    </a:lnTo>
                    <a:cubicBezTo>
                      <a:pt x="28125" y="14206"/>
                      <a:pt x="28114" y="14241"/>
                      <a:pt x="28073" y="14241"/>
                    </a:cubicBezTo>
                    <a:cubicBezTo>
                      <a:pt x="28044" y="14241"/>
                      <a:pt x="28001" y="14224"/>
                      <a:pt x="27958" y="14202"/>
                    </a:cubicBezTo>
                    <a:lnTo>
                      <a:pt x="27958" y="14202"/>
                    </a:lnTo>
                    <a:cubicBezTo>
                      <a:pt x="28037" y="14307"/>
                      <a:pt x="28142" y="14386"/>
                      <a:pt x="28247" y="14465"/>
                    </a:cubicBezTo>
                    <a:cubicBezTo>
                      <a:pt x="28166" y="14428"/>
                      <a:pt x="28096" y="14411"/>
                      <a:pt x="28037" y="14411"/>
                    </a:cubicBezTo>
                    <a:cubicBezTo>
                      <a:pt x="27682" y="14411"/>
                      <a:pt x="27740" y="15028"/>
                      <a:pt x="28011" y="15412"/>
                    </a:cubicBezTo>
                    <a:cubicBezTo>
                      <a:pt x="27695" y="15071"/>
                      <a:pt x="27561" y="15027"/>
                      <a:pt x="27443" y="15027"/>
                    </a:cubicBezTo>
                    <a:cubicBezTo>
                      <a:pt x="27402" y="15027"/>
                      <a:pt x="27364" y="15032"/>
                      <a:pt x="27320" y="15032"/>
                    </a:cubicBezTo>
                    <a:cubicBezTo>
                      <a:pt x="27227" y="15032"/>
                      <a:pt x="27111" y="15009"/>
                      <a:pt x="26906" y="14860"/>
                    </a:cubicBezTo>
                    <a:lnTo>
                      <a:pt x="26906" y="14860"/>
                    </a:lnTo>
                    <a:cubicBezTo>
                      <a:pt x="26972" y="14992"/>
                      <a:pt x="26946" y="15050"/>
                      <a:pt x="26874" y="15050"/>
                    </a:cubicBezTo>
                    <a:cubicBezTo>
                      <a:pt x="26860" y="15050"/>
                      <a:pt x="26844" y="15048"/>
                      <a:pt x="26827" y="15044"/>
                    </a:cubicBezTo>
                    <a:lnTo>
                      <a:pt x="26827" y="15044"/>
                    </a:lnTo>
                    <a:cubicBezTo>
                      <a:pt x="26944" y="15179"/>
                      <a:pt x="27005" y="15218"/>
                      <a:pt x="27045" y="15218"/>
                    </a:cubicBezTo>
                    <a:cubicBezTo>
                      <a:pt x="27102" y="15218"/>
                      <a:pt x="27115" y="15138"/>
                      <a:pt x="27180" y="15138"/>
                    </a:cubicBezTo>
                    <a:cubicBezTo>
                      <a:pt x="27204" y="15138"/>
                      <a:pt x="27233" y="15148"/>
                      <a:pt x="27274" y="15175"/>
                    </a:cubicBezTo>
                    <a:cubicBezTo>
                      <a:pt x="27616" y="15412"/>
                      <a:pt x="27669" y="15728"/>
                      <a:pt x="27932" y="16227"/>
                    </a:cubicBezTo>
                    <a:cubicBezTo>
                      <a:pt x="27432" y="15991"/>
                      <a:pt x="27642" y="15754"/>
                      <a:pt x="27353" y="15491"/>
                    </a:cubicBezTo>
                    <a:cubicBezTo>
                      <a:pt x="27276" y="15467"/>
                      <a:pt x="27224" y="15456"/>
                      <a:pt x="27192" y="15456"/>
                    </a:cubicBezTo>
                    <a:cubicBezTo>
                      <a:pt x="27047" y="15456"/>
                      <a:pt x="27279" y="15671"/>
                      <a:pt x="27300" y="15885"/>
                    </a:cubicBezTo>
                    <a:cubicBezTo>
                      <a:pt x="27485" y="16017"/>
                      <a:pt x="27669" y="16175"/>
                      <a:pt x="27826" y="16333"/>
                    </a:cubicBezTo>
                    <a:cubicBezTo>
                      <a:pt x="27841" y="16377"/>
                      <a:pt x="27823" y="16388"/>
                      <a:pt x="27793" y="16388"/>
                    </a:cubicBezTo>
                    <a:cubicBezTo>
                      <a:pt x="27764" y="16388"/>
                      <a:pt x="27724" y="16377"/>
                      <a:pt x="27694" y="16377"/>
                    </a:cubicBezTo>
                    <a:cubicBezTo>
                      <a:pt x="27648" y="16377"/>
                      <a:pt x="27629" y="16404"/>
                      <a:pt x="27721" y="16543"/>
                    </a:cubicBezTo>
                    <a:cubicBezTo>
                      <a:pt x="27771" y="16566"/>
                      <a:pt x="27808" y="16576"/>
                      <a:pt x="27834" y="16576"/>
                    </a:cubicBezTo>
                    <a:cubicBezTo>
                      <a:pt x="27967" y="16576"/>
                      <a:pt x="27842" y="16324"/>
                      <a:pt x="27992" y="16324"/>
                    </a:cubicBezTo>
                    <a:cubicBezTo>
                      <a:pt x="28045" y="16324"/>
                      <a:pt x="28131" y="16355"/>
                      <a:pt x="28274" y="16438"/>
                    </a:cubicBezTo>
                    <a:cubicBezTo>
                      <a:pt x="28116" y="16070"/>
                      <a:pt x="28011" y="15701"/>
                      <a:pt x="28195" y="15649"/>
                    </a:cubicBezTo>
                    <a:lnTo>
                      <a:pt x="28195" y="15649"/>
                    </a:lnTo>
                    <a:cubicBezTo>
                      <a:pt x="28405" y="15754"/>
                      <a:pt x="28195" y="15859"/>
                      <a:pt x="28168" y="15912"/>
                    </a:cubicBezTo>
                    <a:cubicBezTo>
                      <a:pt x="28240" y="16019"/>
                      <a:pt x="28311" y="16061"/>
                      <a:pt x="28355" y="16061"/>
                    </a:cubicBezTo>
                    <a:cubicBezTo>
                      <a:pt x="28410" y="16061"/>
                      <a:pt x="28425" y="15998"/>
                      <a:pt x="28352" y="15912"/>
                    </a:cubicBezTo>
                    <a:lnTo>
                      <a:pt x="28352" y="15912"/>
                    </a:lnTo>
                    <a:cubicBezTo>
                      <a:pt x="29615" y="17043"/>
                      <a:pt x="27748" y="16727"/>
                      <a:pt x="27800" y="17516"/>
                    </a:cubicBezTo>
                    <a:cubicBezTo>
                      <a:pt x="27905" y="17542"/>
                      <a:pt x="28037" y="17621"/>
                      <a:pt x="28116" y="17726"/>
                    </a:cubicBezTo>
                    <a:cubicBezTo>
                      <a:pt x="28151" y="17744"/>
                      <a:pt x="28175" y="17751"/>
                      <a:pt x="28191" y="17751"/>
                    </a:cubicBezTo>
                    <a:cubicBezTo>
                      <a:pt x="28276" y="17751"/>
                      <a:pt x="28164" y="17564"/>
                      <a:pt x="28247" y="17564"/>
                    </a:cubicBezTo>
                    <a:cubicBezTo>
                      <a:pt x="28271" y="17564"/>
                      <a:pt x="28312" y="17580"/>
                      <a:pt x="28379" y="17621"/>
                    </a:cubicBezTo>
                    <a:cubicBezTo>
                      <a:pt x="28545" y="17767"/>
                      <a:pt x="28613" y="18060"/>
                      <a:pt x="28439" y="18060"/>
                    </a:cubicBezTo>
                    <a:cubicBezTo>
                      <a:pt x="28393" y="18060"/>
                      <a:pt x="28330" y="18039"/>
                      <a:pt x="28247" y="17989"/>
                    </a:cubicBezTo>
                    <a:lnTo>
                      <a:pt x="28247" y="17989"/>
                    </a:lnTo>
                    <a:cubicBezTo>
                      <a:pt x="28579" y="18211"/>
                      <a:pt x="28781" y="18674"/>
                      <a:pt x="28570" y="18674"/>
                    </a:cubicBezTo>
                    <a:cubicBezTo>
                      <a:pt x="28530" y="18674"/>
                      <a:pt x="28476" y="18658"/>
                      <a:pt x="28405" y="18621"/>
                    </a:cubicBezTo>
                    <a:cubicBezTo>
                      <a:pt x="28310" y="18573"/>
                      <a:pt x="28258" y="18268"/>
                      <a:pt x="28423" y="18268"/>
                    </a:cubicBezTo>
                    <a:cubicBezTo>
                      <a:pt x="28441" y="18268"/>
                      <a:pt x="28461" y="18271"/>
                      <a:pt x="28484" y="18279"/>
                    </a:cubicBezTo>
                    <a:cubicBezTo>
                      <a:pt x="28011" y="17937"/>
                      <a:pt x="28116" y="17858"/>
                      <a:pt x="27774" y="17490"/>
                    </a:cubicBezTo>
                    <a:cubicBezTo>
                      <a:pt x="27511" y="17437"/>
                      <a:pt x="27458" y="17332"/>
                      <a:pt x="27143" y="17279"/>
                    </a:cubicBezTo>
                    <a:cubicBezTo>
                      <a:pt x="27169" y="16964"/>
                      <a:pt x="27563" y="17148"/>
                      <a:pt x="27248" y="16438"/>
                    </a:cubicBezTo>
                    <a:cubicBezTo>
                      <a:pt x="26801" y="16227"/>
                      <a:pt x="26932" y="16096"/>
                      <a:pt x="26538" y="16043"/>
                    </a:cubicBezTo>
                    <a:lnTo>
                      <a:pt x="26538" y="16043"/>
                    </a:lnTo>
                    <a:cubicBezTo>
                      <a:pt x="26774" y="16254"/>
                      <a:pt x="27116" y="16385"/>
                      <a:pt x="27195" y="16753"/>
                    </a:cubicBezTo>
                    <a:cubicBezTo>
                      <a:pt x="27011" y="16911"/>
                      <a:pt x="26696" y="16937"/>
                      <a:pt x="26643" y="17227"/>
                    </a:cubicBezTo>
                    <a:cubicBezTo>
                      <a:pt x="26853" y="17279"/>
                      <a:pt x="27011" y="17385"/>
                      <a:pt x="27116" y="17569"/>
                    </a:cubicBezTo>
                    <a:cubicBezTo>
                      <a:pt x="27248" y="17569"/>
                      <a:pt x="27379" y="17516"/>
                      <a:pt x="27458" y="17411"/>
                    </a:cubicBezTo>
                    <a:cubicBezTo>
                      <a:pt x="27590" y="17569"/>
                      <a:pt x="27695" y="17753"/>
                      <a:pt x="27721" y="17937"/>
                    </a:cubicBezTo>
                    <a:cubicBezTo>
                      <a:pt x="27590" y="17911"/>
                      <a:pt x="27485" y="17805"/>
                      <a:pt x="27432" y="17674"/>
                    </a:cubicBezTo>
                    <a:cubicBezTo>
                      <a:pt x="27423" y="17673"/>
                      <a:pt x="27415" y="17673"/>
                      <a:pt x="27407" y="17673"/>
                    </a:cubicBezTo>
                    <a:cubicBezTo>
                      <a:pt x="27155" y="17673"/>
                      <a:pt x="27792" y="18095"/>
                      <a:pt x="27511" y="18121"/>
                    </a:cubicBezTo>
                    <a:cubicBezTo>
                      <a:pt x="27274" y="17937"/>
                      <a:pt x="27143" y="17700"/>
                      <a:pt x="26906" y="17516"/>
                    </a:cubicBezTo>
                    <a:lnTo>
                      <a:pt x="26906" y="17516"/>
                    </a:lnTo>
                    <a:cubicBezTo>
                      <a:pt x="27248" y="18174"/>
                      <a:pt x="26354" y="18016"/>
                      <a:pt x="26696" y="18700"/>
                    </a:cubicBezTo>
                    <a:cubicBezTo>
                      <a:pt x="26485" y="18568"/>
                      <a:pt x="26406" y="18358"/>
                      <a:pt x="26117" y="18305"/>
                    </a:cubicBezTo>
                    <a:lnTo>
                      <a:pt x="26117" y="18305"/>
                    </a:lnTo>
                    <a:cubicBezTo>
                      <a:pt x="26196" y="18542"/>
                      <a:pt x="25907" y="18463"/>
                      <a:pt x="26196" y="18884"/>
                    </a:cubicBezTo>
                    <a:cubicBezTo>
                      <a:pt x="26380" y="18963"/>
                      <a:pt x="26564" y="19068"/>
                      <a:pt x="26722" y="19199"/>
                    </a:cubicBezTo>
                    <a:cubicBezTo>
                      <a:pt x="26748" y="19462"/>
                      <a:pt x="26511" y="19436"/>
                      <a:pt x="26617" y="19778"/>
                    </a:cubicBezTo>
                    <a:cubicBezTo>
                      <a:pt x="26329" y="19601"/>
                      <a:pt x="26005" y="19145"/>
                      <a:pt x="26221" y="19145"/>
                    </a:cubicBezTo>
                    <a:cubicBezTo>
                      <a:pt x="26262" y="19145"/>
                      <a:pt x="26322" y="19162"/>
                      <a:pt x="26406" y="19199"/>
                    </a:cubicBezTo>
                    <a:cubicBezTo>
                      <a:pt x="26143" y="19068"/>
                      <a:pt x="26038" y="18778"/>
                      <a:pt x="25749" y="18647"/>
                    </a:cubicBezTo>
                    <a:lnTo>
                      <a:pt x="25749" y="18647"/>
                    </a:lnTo>
                    <a:cubicBezTo>
                      <a:pt x="26143" y="19199"/>
                      <a:pt x="25828" y="19120"/>
                      <a:pt x="25933" y="19620"/>
                    </a:cubicBezTo>
                    <a:cubicBezTo>
                      <a:pt x="26005" y="19661"/>
                      <a:pt x="26049" y="19677"/>
                      <a:pt x="26075" y="19677"/>
                    </a:cubicBezTo>
                    <a:cubicBezTo>
                      <a:pt x="26163" y="19677"/>
                      <a:pt x="26041" y="19490"/>
                      <a:pt x="26121" y="19490"/>
                    </a:cubicBezTo>
                    <a:cubicBezTo>
                      <a:pt x="26137" y="19490"/>
                      <a:pt x="26161" y="19497"/>
                      <a:pt x="26196" y="19515"/>
                    </a:cubicBezTo>
                    <a:cubicBezTo>
                      <a:pt x="26511" y="19857"/>
                      <a:pt x="26091" y="19725"/>
                      <a:pt x="26301" y="20067"/>
                    </a:cubicBezTo>
                    <a:cubicBezTo>
                      <a:pt x="26143" y="19988"/>
                      <a:pt x="26038" y="19857"/>
                      <a:pt x="25880" y="19804"/>
                    </a:cubicBezTo>
                    <a:lnTo>
                      <a:pt x="25880" y="19804"/>
                    </a:lnTo>
                    <a:cubicBezTo>
                      <a:pt x="26590" y="20567"/>
                      <a:pt x="25538" y="20067"/>
                      <a:pt x="25775" y="20514"/>
                    </a:cubicBezTo>
                    <a:cubicBezTo>
                      <a:pt x="25170" y="20120"/>
                      <a:pt x="25591" y="19988"/>
                      <a:pt x="25275" y="19699"/>
                    </a:cubicBezTo>
                    <a:cubicBezTo>
                      <a:pt x="25258" y="19690"/>
                      <a:pt x="25246" y="19687"/>
                      <a:pt x="25238" y="19687"/>
                    </a:cubicBezTo>
                    <a:cubicBezTo>
                      <a:pt x="25194" y="19687"/>
                      <a:pt x="25253" y="19786"/>
                      <a:pt x="25275" y="19830"/>
                    </a:cubicBezTo>
                    <a:cubicBezTo>
                      <a:pt x="25012" y="19804"/>
                      <a:pt x="25065" y="19489"/>
                      <a:pt x="24776" y="19489"/>
                    </a:cubicBezTo>
                    <a:cubicBezTo>
                      <a:pt x="24907" y="19778"/>
                      <a:pt x="24539" y="19699"/>
                      <a:pt x="24960" y="19988"/>
                    </a:cubicBezTo>
                    <a:cubicBezTo>
                      <a:pt x="25045" y="20137"/>
                      <a:pt x="25005" y="20170"/>
                      <a:pt x="24933" y="20170"/>
                    </a:cubicBezTo>
                    <a:cubicBezTo>
                      <a:pt x="24876" y="20170"/>
                      <a:pt x="24800" y="20150"/>
                      <a:pt x="24748" y="20150"/>
                    </a:cubicBezTo>
                    <a:cubicBezTo>
                      <a:pt x="24702" y="20150"/>
                      <a:pt x="24675" y="20166"/>
                      <a:pt x="24697" y="20225"/>
                    </a:cubicBezTo>
                    <a:cubicBezTo>
                      <a:pt x="24511" y="20085"/>
                      <a:pt x="24304" y="19843"/>
                      <a:pt x="24440" y="19843"/>
                    </a:cubicBezTo>
                    <a:cubicBezTo>
                      <a:pt x="24458" y="19843"/>
                      <a:pt x="24482" y="19848"/>
                      <a:pt x="24513" y="19857"/>
                    </a:cubicBezTo>
                    <a:cubicBezTo>
                      <a:pt x="24423" y="19785"/>
                      <a:pt x="24365" y="19757"/>
                      <a:pt x="24328" y="19757"/>
                    </a:cubicBezTo>
                    <a:cubicBezTo>
                      <a:pt x="24195" y="19757"/>
                      <a:pt x="24319" y="20111"/>
                      <a:pt x="24163" y="20111"/>
                    </a:cubicBezTo>
                    <a:cubicBezTo>
                      <a:pt x="24106" y="20111"/>
                      <a:pt x="24012" y="20064"/>
                      <a:pt x="23855" y="19936"/>
                    </a:cubicBezTo>
                    <a:lnTo>
                      <a:pt x="23855" y="19936"/>
                    </a:lnTo>
                    <a:lnTo>
                      <a:pt x="24118" y="20462"/>
                    </a:lnTo>
                    <a:cubicBezTo>
                      <a:pt x="24276" y="20541"/>
                      <a:pt x="24434" y="20619"/>
                      <a:pt x="24565" y="20725"/>
                    </a:cubicBezTo>
                    <a:cubicBezTo>
                      <a:pt x="24590" y="20797"/>
                      <a:pt x="24579" y="20825"/>
                      <a:pt x="24546" y="20825"/>
                    </a:cubicBezTo>
                    <a:cubicBezTo>
                      <a:pt x="24471" y="20825"/>
                      <a:pt x="24282" y="20684"/>
                      <a:pt x="24118" y="20593"/>
                    </a:cubicBezTo>
                    <a:lnTo>
                      <a:pt x="24118" y="20593"/>
                    </a:lnTo>
                    <a:cubicBezTo>
                      <a:pt x="24324" y="20936"/>
                      <a:pt x="24236" y="21014"/>
                      <a:pt x="24030" y="21014"/>
                    </a:cubicBezTo>
                    <a:cubicBezTo>
                      <a:pt x="23858" y="21014"/>
                      <a:pt x="23604" y="20960"/>
                      <a:pt x="23370" y="20960"/>
                    </a:cubicBezTo>
                    <a:cubicBezTo>
                      <a:pt x="23347" y="20960"/>
                      <a:pt x="23325" y="20960"/>
                      <a:pt x="23303" y="20961"/>
                    </a:cubicBezTo>
                    <a:cubicBezTo>
                      <a:pt x="23540" y="21461"/>
                      <a:pt x="22619" y="21251"/>
                      <a:pt x="22698" y="21750"/>
                    </a:cubicBezTo>
                    <a:cubicBezTo>
                      <a:pt x="22800" y="21853"/>
                      <a:pt x="22855" y="21886"/>
                      <a:pt x="22891" y="21886"/>
                    </a:cubicBezTo>
                    <a:cubicBezTo>
                      <a:pt x="22956" y="21886"/>
                      <a:pt x="22952" y="21771"/>
                      <a:pt x="23051" y="21771"/>
                    </a:cubicBezTo>
                    <a:cubicBezTo>
                      <a:pt x="23063" y="21771"/>
                      <a:pt x="23077" y="21773"/>
                      <a:pt x="23092" y="21777"/>
                    </a:cubicBezTo>
                    <a:cubicBezTo>
                      <a:pt x="23434" y="22145"/>
                      <a:pt x="23092" y="22329"/>
                      <a:pt x="22961" y="22434"/>
                    </a:cubicBezTo>
                    <a:cubicBezTo>
                      <a:pt x="22540" y="22145"/>
                      <a:pt x="23119" y="22276"/>
                      <a:pt x="22724" y="21987"/>
                    </a:cubicBezTo>
                    <a:cubicBezTo>
                      <a:pt x="22514" y="21934"/>
                      <a:pt x="22303" y="21856"/>
                      <a:pt x="22146" y="21750"/>
                    </a:cubicBezTo>
                    <a:lnTo>
                      <a:pt x="22146" y="21750"/>
                    </a:lnTo>
                    <a:cubicBezTo>
                      <a:pt x="22225" y="21934"/>
                      <a:pt x="22540" y="22434"/>
                      <a:pt x="22724" y="22750"/>
                    </a:cubicBezTo>
                    <a:cubicBezTo>
                      <a:pt x="22724" y="22789"/>
                      <a:pt x="22708" y="22806"/>
                      <a:pt x="22681" y="22806"/>
                    </a:cubicBezTo>
                    <a:cubicBezTo>
                      <a:pt x="22563" y="22806"/>
                      <a:pt x="22233" y="22503"/>
                      <a:pt x="22040" y="22460"/>
                    </a:cubicBezTo>
                    <a:lnTo>
                      <a:pt x="22040" y="22460"/>
                    </a:lnTo>
                    <a:cubicBezTo>
                      <a:pt x="21963" y="22460"/>
                      <a:pt x="22070" y="22772"/>
                      <a:pt x="21956" y="22772"/>
                    </a:cubicBezTo>
                    <a:cubicBezTo>
                      <a:pt x="21915" y="22772"/>
                      <a:pt x="21844" y="22730"/>
                      <a:pt x="21725" y="22618"/>
                    </a:cubicBezTo>
                    <a:lnTo>
                      <a:pt x="21725" y="22618"/>
                    </a:lnTo>
                    <a:cubicBezTo>
                      <a:pt x="21935" y="23144"/>
                      <a:pt x="21620" y="23249"/>
                      <a:pt x="21330" y="23355"/>
                    </a:cubicBezTo>
                    <a:cubicBezTo>
                      <a:pt x="21015" y="23276"/>
                      <a:pt x="21015" y="22881"/>
                      <a:pt x="20673" y="22802"/>
                    </a:cubicBezTo>
                    <a:lnTo>
                      <a:pt x="20673" y="22802"/>
                    </a:lnTo>
                    <a:cubicBezTo>
                      <a:pt x="20725" y="23144"/>
                      <a:pt x="21146" y="23144"/>
                      <a:pt x="21225" y="23460"/>
                    </a:cubicBezTo>
                    <a:cubicBezTo>
                      <a:pt x="21250" y="23541"/>
                      <a:pt x="21235" y="23573"/>
                      <a:pt x="21193" y="23573"/>
                    </a:cubicBezTo>
                    <a:cubicBezTo>
                      <a:pt x="21060" y="23573"/>
                      <a:pt x="20656" y="23244"/>
                      <a:pt x="20436" y="23144"/>
                    </a:cubicBezTo>
                    <a:lnTo>
                      <a:pt x="20436" y="23144"/>
                    </a:lnTo>
                    <a:cubicBezTo>
                      <a:pt x="20515" y="23328"/>
                      <a:pt x="20252" y="23223"/>
                      <a:pt x="20226" y="23328"/>
                    </a:cubicBezTo>
                    <a:cubicBezTo>
                      <a:pt x="20042" y="23144"/>
                      <a:pt x="19805" y="22986"/>
                      <a:pt x="19542" y="22934"/>
                    </a:cubicBezTo>
                    <a:lnTo>
                      <a:pt x="19542" y="22934"/>
                    </a:lnTo>
                    <a:cubicBezTo>
                      <a:pt x="19641" y="23008"/>
                      <a:pt x="19810" y="23199"/>
                      <a:pt x="19698" y="23199"/>
                    </a:cubicBezTo>
                    <a:cubicBezTo>
                      <a:pt x="19691" y="23199"/>
                      <a:pt x="19683" y="23198"/>
                      <a:pt x="19673" y="23197"/>
                    </a:cubicBezTo>
                    <a:lnTo>
                      <a:pt x="19673" y="23197"/>
                    </a:lnTo>
                    <a:cubicBezTo>
                      <a:pt x="19726" y="23267"/>
                      <a:pt x="19755" y="23284"/>
                      <a:pt x="19782" y="23284"/>
                    </a:cubicBezTo>
                    <a:cubicBezTo>
                      <a:pt x="19808" y="23284"/>
                      <a:pt x="19831" y="23267"/>
                      <a:pt x="19872" y="23267"/>
                    </a:cubicBezTo>
                    <a:cubicBezTo>
                      <a:pt x="19913" y="23267"/>
                      <a:pt x="19971" y="23284"/>
                      <a:pt x="20068" y="23355"/>
                    </a:cubicBezTo>
                    <a:cubicBezTo>
                      <a:pt x="20180" y="23508"/>
                      <a:pt x="20143" y="23536"/>
                      <a:pt x="20069" y="23536"/>
                    </a:cubicBezTo>
                    <a:cubicBezTo>
                      <a:pt x="20027" y="23536"/>
                      <a:pt x="19972" y="23527"/>
                      <a:pt x="19926" y="23527"/>
                    </a:cubicBezTo>
                    <a:cubicBezTo>
                      <a:pt x="19899" y="23527"/>
                      <a:pt x="19875" y="23530"/>
                      <a:pt x="19858" y="23539"/>
                    </a:cubicBezTo>
                    <a:cubicBezTo>
                      <a:pt x="19920" y="23639"/>
                      <a:pt x="20007" y="23674"/>
                      <a:pt x="20081" y="23674"/>
                    </a:cubicBezTo>
                    <a:cubicBezTo>
                      <a:pt x="20161" y="23674"/>
                      <a:pt x="20226" y="23633"/>
                      <a:pt x="20226" y="23591"/>
                    </a:cubicBezTo>
                    <a:cubicBezTo>
                      <a:pt x="20410" y="23723"/>
                      <a:pt x="20568" y="23881"/>
                      <a:pt x="20752" y="24038"/>
                    </a:cubicBezTo>
                    <a:cubicBezTo>
                      <a:pt x="20736" y="24054"/>
                      <a:pt x="20713" y="24058"/>
                      <a:pt x="20688" y="24058"/>
                    </a:cubicBezTo>
                    <a:cubicBezTo>
                      <a:pt x="20655" y="24058"/>
                      <a:pt x="20620" y="24051"/>
                      <a:pt x="20596" y="24051"/>
                    </a:cubicBezTo>
                    <a:cubicBezTo>
                      <a:pt x="20546" y="24051"/>
                      <a:pt x="20550" y="24085"/>
                      <a:pt x="20752" y="24301"/>
                    </a:cubicBezTo>
                    <a:cubicBezTo>
                      <a:pt x="20305" y="24117"/>
                      <a:pt x="20515" y="24038"/>
                      <a:pt x="20252" y="23828"/>
                    </a:cubicBezTo>
                    <a:cubicBezTo>
                      <a:pt x="20221" y="23820"/>
                      <a:pt x="20198" y="23816"/>
                      <a:pt x="20181" y="23816"/>
                    </a:cubicBezTo>
                    <a:cubicBezTo>
                      <a:pt x="20039" y="23816"/>
                      <a:pt x="20348" y="24087"/>
                      <a:pt x="20489" y="24275"/>
                    </a:cubicBezTo>
                    <a:cubicBezTo>
                      <a:pt x="20489" y="24486"/>
                      <a:pt x="20173" y="24433"/>
                      <a:pt x="20121" y="24591"/>
                    </a:cubicBezTo>
                    <a:cubicBezTo>
                      <a:pt x="19884" y="24407"/>
                      <a:pt x="19752" y="24144"/>
                      <a:pt x="19542" y="23933"/>
                    </a:cubicBezTo>
                    <a:cubicBezTo>
                      <a:pt x="19395" y="23933"/>
                      <a:pt x="19018" y="23741"/>
                      <a:pt x="18839" y="23741"/>
                    </a:cubicBezTo>
                    <a:cubicBezTo>
                      <a:pt x="18761" y="23741"/>
                      <a:pt x="18721" y="23777"/>
                      <a:pt x="18753" y="23881"/>
                    </a:cubicBezTo>
                    <a:cubicBezTo>
                      <a:pt x="18342" y="23685"/>
                      <a:pt x="18091" y="23533"/>
                      <a:pt x="17871" y="23533"/>
                    </a:cubicBezTo>
                    <a:cubicBezTo>
                      <a:pt x="17795" y="23533"/>
                      <a:pt x="17722" y="23551"/>
                      <a:pt x="17648" y="23591"/>
                    </a:cubicBezTo>
                    <a:cubicBezTo>
                      <a:pt x="17859" y="23670"/>
                      <a:pt x="17964" y="23591"/>
                      <a:pt x="18227" y="23828"/>
                    </a:cubicBezTo>
                    <a:cubicBezTo>
                      <a:pt x="18358" y="24091"/>
                      <a:pt x="18174" y="24065"/>
                      <a:pt x="18069" y="24117"/>
                    </a:cubicBezTo>
                    <a:cubicBezTo>
                      <a:pt x="18148" y="24275"/>
                      <a:pt x="18411" y="24328"/>
                      <a:pt x="18437" y="24538"/>
                    </a:cubicBezTo>
                    <a:cubicBezTo>
                      <a:pt x="18516" y="24407"/>
                      <a:pt x="19095" y="24591"/>
                      <a:pt x="18779" y="24249"/>
                    </a:cubicBezTo>
                    <a:lnTo>
                      <a:pt x="18779" y="24249"/>
                    </a:lnTo>
                    <a:cubicBezTo>
                      <a:pt x="18990" y="24354"/>
                      <a:pt x="19147" y="24512"/>
                      <a:pt x="19253" y="24722"/>
                    </a:cubicBezTo>
                    <a:cubicBezTo>
                      <a:pt x="19246" y="24736"/>
                      <a:pt x="19233" y="24741"/>
                      <a:pt x="19217" y="24741"/>
                    </a:cubicBezTo>
                    <a:cubicBezTo>
                      <a:pt x="19158" y="24741"/>
                      <a:pt x="19052" y="24673"/>
                      <a:pt x="19013" y="24673"/>
                    </a:cubicBezTo>
                    <a:cubicBezTo>
                      <a:pt x="18978" y="24673"/>
                      <a:pt x="18996" y="24727"/>
                      <a:pt x="19147" y="24933"/>
                    </a:cubicBezTo>
                    <a:cubicBezTo>
                      <a:pt x="18884" y="24933"/>
                      <a:pt x="18937" y="24643"/>
                      <a:pt x="18648" y="24617"/>
                    </a:cubicBezTo>
                    <a:lnTo>
                      <a:pt x="18648" y="24617"/>
                    </a:lnTo>
                    <a:cubicBezTo>
                      <a:pt x="19024" y="24910"/>
                      <a:pt x="19002" y="25036"/>
                      <a:pt x="18818" y="25036"/>
                    </a:cubicBezTo>
                    <a:cubicBezTo>
                      <a:pt x="18771" y="25036"/>
                      <a:pt x="18712" y="25028"/>
                      <a:pt x="18648" y="25012"/>
                    </a:cubicBezTo>
                    <a:lnTo>
                      <a:pt x="18648" y="25012"/>
                    </a:lnTo>
                    <a:cubicBezTo>
                      <a:pt x="18767" y="25190"/>
                      <a:pt x="18869" y="25251"/>
                      <a:pt x="18940" y="25251"/>
                    </a:cubicBezTo>
                    <a:cubicBezTo>
                      <a:pt x="18995" y="25251"/>
                      <a:pt x="19031" y="25215"/>
                      <a:pt x="19042" y="25169"/>
                    </a:cubicBezTo>
                    <a:lnTo>
                      <a:pt x="19042" y="25169"/>
                    </a:lnTo>
                    <a:cubicBezTo>
                      <a:pt x="19121" y="25327"/>
                      <a:pt x="19016" y="25301"/>
                      <a:pt x="19121" y="25511"/>
                    </a:cubicBezTo>
                    <a:cubicBezTo>
                      <a:pt x="18937" y="25380"/>
                      <a:pt x="18595" y="25380"/>
                      <a:pt x="18464" y="25169"/>
                    </a:cubicBezTo>
                    <a:lnTo>
                      <a:pt x="18464" y="25169"/>
                    </a:lnTo>
                    <a:cubicBezTo>
                      <a:pt x="18408" y="25169"/>
                      <a:pt x="18524" y="25461"/>
                      <a:pt x="18446" y="25461"/>
                    </a:cubicBezTo>
                    <a:cubicBezTo>
                      <a:pt x="18414" y="25461"/>
                      <a:pt x="18349" y="25412"/>
                      <a:pt x="18227" y="25275"/>
                    </a:cubicBezTo>
                    <a:cubicBezTo>
                      <a:pt x="18223" y="25274"/>
                      <a:pt x="18219" y="25274"/>
                      <a:pt x="18215" y="25274"/>
                    </a:cubicBezTo>
                    <a:cubicBezTo>
                      <a:pt x="18024" y="25274"/>
                      <a:pt x="18670" y="25908"/>
                      <a:pt x="18417" y="25908"/>
                    </a:cubicBezTo>
                    <a:cubicBezTo>
                      <a:pt x="18408" y="25908"/>
                      <a:pt x="18397" y="25908"/>
                      <a:pt x="18385" y="25906"/>
                    </a:cubicBezTo>
                    <a:cubicBezTo>
                      <a:pt x="18227" y="25827"/>
                      <a:pt x="18201" y="25669"/>
                      <a:pt x="18095" y="25511"/>
                    </a:cubicBezTo>
                    <a:cubicBezTo>
                      <a:pt x="17938" y="25590"/>
                      <a:pt x="17280" y="25485"/>
                      <a:pt x="17675" y="25906"/>
                    </a:cubicBezTo>
                    <a:cubicBezTo>
                      <a:pt x="17686" y="25951"/>
                      <a:pt x="17633" y="25987"/>
                      <a:pt x="17561" y="25987"/>
                    </a:cubicBezTo>
                    <a:cubicBezTo>
                      <a:pt x="17466" y="25987"/>
                      <a:pt x="17340" y="25926"/>
                      <a:pt x="17280" y="25748"/>
                    </a:cubicBezTo>
                    <a:lnTo>
                      <a:pt x="17280" y="25748"/>
                    </a:lnTo>
                    <a:cubicBezTo>
                      <a:pt x="17122" y="26037"/>
                      <a:pt x="17280" y="26695"/>
                      <a:pt x="18069" y="27510"/>
                    </a:cubicBezTo>
                    <a:cubicBezTo>
                      <a:pt x="18043" y="27589"/>
                      <a:pt x="17911" y="27563"/>
                      <a:pt x="17964" y="27747"/>
                    </a:cubicBezTo>
                    <a:cubicBezTo>
                      <a:pt x="17622" y="27642"/>
                      <a:pt x="17569" y="27247"/>
                      <a:pt x="17175" y="27168"/>
                    </a:cubicBezTo>
                    <a:cubicBezTo>
                      <a:pt x="17096" y="26984"/>
                      <a:pt x="17103" y="26938"/>
                      <a:pt x="17152" y="26938"/>
                    </a:cubicBezTo>
                    <a:cubicBezTo>
                      <a:pt x="17201" y="26938"/>
                      <a:pt x="17293" y="26984"/>
                      <a:pt x="17385" y="26984"/>
                    </a:cubicBezTo>
                    <a:cubicBezTo>
                      <a:pt x="17280" y="26668"/>
                      <a:pt x="17017" y="26405"/>
                      <a:pt x="16728" y="26327"/>
                    </a:cubicBezTo>
                    <a:lnTo>
                      <a:pt x="16728" y="26327"/>
                    </a:lnTo>
                    <a:cubicBezTo>
                      <a:pt x="16754" y="26405"/>
                      <a:pt x="16886" y="26432"/>
                      <a:pt x="16965" y="26484"/>
                    </a:cubicBezTo>
                    <a:cubicBezTo>
                      <a:pt x="17006" y="26628"/>
                      <a:pt x="17079" y="26788"/>
                      <a:pt x="16958" y="26788"/>
                    </a:cubicBezTo>
                    <a:cubicBezTo>
                      <a:pt x="16924" y="26788"/>
                      <a:pt x="16875" y="26776"/>
                      <a:pt x="16807" y="26747"/>
                    </a:cubicBezTo>
                    <a:cubicBezTo>
                      <a:pt x="16491" y="26616"/>
                      <a:pt x="16859" y="26668"/>
                      <a:pt x="16596" y="26432"/>
                    </a:cubicBezTo>
                    <a:cubicBezTo>
                      <a:pt x="16530" y="26394"/>
                      <a:pt x="16490" y="26379"/>
                      <a:pt x="16467" y="26379"/>
                    </a:cubicBezTo>
                    <a:cubicBezTo>
                      <a:pt x="16385" y="26379"/>
                      <a:pt x="16511" y="26563"/>
                      <a:pt x="16408" y="26563"/>
                    </a:cubicBezTo>
                    <a:cubicBezTo>
                      <a:pt x="16378" y="26563"/>
                      <a:pt x="16331" y="26549"/>
                      <a:pt x="16254" y="26511"/>
                    </a:cubicBezTo>
                    <a:lnTo>
                      <a:pt x="16254" y="26511"/>
                    </a:lnTo>
                    <a:cubicBezTo>
                      <a:pt x="16631" y="26887"/>
                      <a:pt x="16533" y="26996"/>
                      <a:pt x="16282" y="26996"/>
                    </a:cubicBezTo>
                    <a:cubicBezTo>
                      <a:pt x="16095" y="26996"/>
                      <a:pt x="15822" y="26935"/>
                      <a:pt x="15597" y="26879"/>
                    </a:cubicBezTo>
                    <a:lnTo>
                      <a:pt x="15597" y="26879"/>
                    </a:lnTo>
                    <a:cubicBezTo>
                      <a:pt x="15760" y="27136"/>
                      <a:pt x="16110" y="27558"/>
                      <a:pt x="16352" y="27558"/>
                    </a:cubicBezTo>
                    <a:cubicBezTo>
                      <a:pt x="16383" y="27558"/>
                      <a:pt x="16412" y="27551"/>
                      <a:pt x="16439" y="27536"/>
                    </a:cubicBezTo>
                    <a:cubicBezTo>
                      <a:pt x="16018" y="27247"/>
                      <a:pt x="16254" y="27247"/>
                      <a:pt x="16439" y="27247"/>
                    </a:cubicBezTo>
                    <a:cubicBezTo>
                      <a:pt x="16552" y="27315"/>
                      <a:pt x="16528" y="27384"/>
                      <a:pt x="16468" y="27384"/>
                    </a:cubicBezTo>
                    <a:cubicBezTo>
                      <a:pt x="16459" y="27384"/>
                      <a:pt x="16449" y="27382"/>
                      <a:pt x="16439" y="27379"/>
                    </a:cubicBezTo>
                    <a:lnTo>
                      <a:pt x="16439" y="27379"/>
                    </a:lnTo>
                    <a:cubicBezTo>
                      <a:pt x="16516" y="27428"/>
                      <a:pt x="16578" y="27448"/>
                      <a:pt x="16630" y="27448"/>
                    </a:cubicBezTo>
                    <a:cubicBezTo>
                      <a:pt x="16828" y="27448"/>
                      <a:pt x="16888" y="27168"/>
                      <a:pt x="17096" y="27168"/>
                    </a:cubicBezTo>
                    <a:cubicBezTo>
                      <a:pt x="17175" y="27983"/>
                      <a:pt x="16149" y="28273"/>
                      <a:pt x="15965" y="29009"/>
                    </a:cubicBezTo>
                    <a:cubicBezTo>
                      <a:pt x="15834" y="28930"/>
                      <a:pt x="15781" y="28825"/>
                      <a:pt x="15728" y="28694"/>
                    </a:cubicBezTo>
                    <a:cubicBezTo>
                      <a:pt x="15544" y="28694"/>
                      <a:pt x="15413" y="28694"/>
                      <a:pt x="15650" y="29035"/>
                    </a:cubicBezTo>
                    <a:cubicBezTo>
                      <a:pt x="15491" y="28919"/>
                      <a:pt x="15417" y="28881"/>
                      <a:pt x="15379" y="28881"/>
                    </a:cubicBezTo>
                    <a:cubicBezTo>
                      <a:pt x="15312" y="28881"/>
                      <a:pt x="15359" y="29000"/>
                      <a:pt x="15244" y="29000"/>
                    </a:cubicBezTo>
                    <a:cubicBezTo>
                      <a:pt x="15221" y="29000"/>
                      <a:pt x="15190" y="28995"/>
                      <a:pt x="15150" y="28983"/>
                    </a:cubicBezTo>
                    <a:cubicBezTo>
                      <a:pt x="14913" y="28904"/>
                      <a:pt x="14992" y="28536"/>
                      <a:pt x="14676" y="28536"/>
                    </a:cubicBezTo>
                    <a:cubicBezTo>
                      <a:pt x="15045" y="29009"/>
                      <a:pt x="14729" y="28825"/>
                      <a:pt x="14413" y="28904"/>
                    </a:cubicBezTo>
                    <a:cubicBezTo>
                      <a:pt x="14625" y="29193"/>
                      <a:pt x="14753" y="29426"/>
                      <a:pt x="14567" y="29426"/>
                    </a:cubicBezTo>
                    <a:cubicBezTo>
                      <a:pt x="14500" y="29426"/>
                      <a:pt x="14391" y="29395"/>
                      <a:pt x="14229" y="29325"/>
                    </a:cubicBezTo>
                    <a:lnTo>
                      <a:pt x="14229" y="29325"/>
                    </a:lnTo>
                    <a:cubicBezTo>
                      <a:pt x="14492" y="29693"/>
                      <a:pt x="14150" y="29561"/>
                      <a:pt x="14413" y="29930"/>
                    </a:cubicBezTo>
                    <a:cubicBezTo>
                      <a:pt x="14142" y="29810"/>
                      <a:pt x="13942" y="29762"/>
                      <a:pt x="13786" y="29762"/>
                    </a:cubicBezTo>
                    <a:cubicBezTo>
                      <a:pt x="13565" y="29762"/>
                      <a:pt x="13432" y="29859"/>
                      <a:pt x="13309" y="29982"/>
                    </a:cubicBezTo>
                    <a:cubicBezTo>
                      <a:pt x="13072" y="30193"/>
                      <a:pt x="12914" y="30482"/>
                      <a:pt x="12441" y="30508"/>
                    </a:cubicBezTo>
                    <a:cubicBezTo>
                      <a:pt x="12666" y="30696"/>
                      <a:pt x="12825" y="30924"/>
                      <a:pt x="12715" y="30924"/>
                    </a:cubicBezTo>
                    <a:cubicBezTo>
                      <a:pt x="12671" y="30924"/>
                      <a:pt x="12584" y="30888"/>
                      <a:pt x="12441" y="30798"/>
                    </a:cubicBezTo>
                    <a:lnTo>
                      <a:pt x="12441" y="30798"/>
                    </a:lnTo>
                    <a:cubicBezTo>
                      <a:pt x="12494" y="31034"/>
                      <a:pt x="12704" y="31166"/>
                      <a:pt x="12888" y="31297"/>
                    </a:cubicBezTo>
                    <a:cubicBezTo>
                      <a:pt x="12888" y="31343"/>
                      <a:pt x="12888" y="31408"/>
                      <a:pt x="12820" y="31408"/>
                    </a:cubicBezTo>
                    <a:cubicBezTo>
                      <a:pt x="12810" y="31408"/>
                      <a:pt x="12797" y="31406"/>
                      <a:pt x="12783" y="31402"/>
                    </a:cubicBezTo>
                    <a:cubicBezTo>
                      <a:pt x="12546" y="31218"/>
                      <a:pt x="12336" y="31008"/>
                      <a:pt x="12178" y="30771"/>
                    </a:cubicBezTo>
                    <a:cubicBezTo>
                      <a:pt x="12146" y="30763"/>
                      <a:pt x="12123" y="30760"/>
                      <a:pt x="12106" y="30760"/>
                    </a:cubicBezTo>
                    <a:cubicBezTo>
                      <a:pt x="11929" y="30760"/>
                      <a:pt x="12488" y="31155"/>
                      <a:pt x="12303" y="31155"/>
                    </a:cubicBezTo>
                    <a:cubicBezTo>
                      <a:pt x="12270" y="31155"/>
                      <a:pt x="12213" y="31142"/>
                      <a:pt x="12125" y="31113"/>
                    </a:cubicBezTo>
                    <a:lnTo>
                      <a:pt x="12125" y="31113"/>
                    </a:lnTo>
                    <a:cubicBezTo>
                      <a:pt x="12625" y="31587"/>
                      <a:pt x="12388" y="31455"/>
                      <a:pt x="12257" y="31639"/>
                    </a:cubicBezTo>
                    <a:cubicBezTo>
                      <a:pt x="12073" y="31534"/>
                      <a:pt x="11915" y="31350"/>
                      <a:pt x="11836" y="31139"/>
                    </a:cubicBezTo>
                    <a:lnTo>
                      <a:pt x="11836" y="31139"/>
                    </a:lnTo>
                    <a:cubicBezTo>
                      <a:pt x="11994" y="31692"/>
                      <a:pt x="11257" y="31797"/>
                      <a:pt x="11994" y="32691"/>
                    </a:cubicBezTo>
                    <a:cubicBezTo>
                      <a:pt x="12015" y="32795"/>
                      <a:pt x="11986" y="32825"/>
                      <a:pt x="11936" y="32825"/>
                    </a:cubicBezTo>
                    <a:cubicBezTo>
                      <a:pt x="11867" y="32825"/>
                      <a:pt x="11757" y="32768"/>
                      <a:pt x="11677" y="32768"/>
                    </a:cubicBezTo>
                    <a:cubicBezTo>
                      <a:pt x="11668" y="32768"/>
                      <a:pt x="11660" y="32768"/>
                      <a:pt x="11652" y="32770"/>
                    </a:cubicBezTo>
                    <a:cubicBezTo>
                      <a:pt x="11336" y="32665"/>
                      <a:pt x="11257" y="32349"/>
                      <a:pt x="10942" y="32270"/>
                    </a:cubicBezTo>
                    <a:lnTo>
                      <a:pt x="10942" y="32270"/>
                    </a:lnTo>
                    <a:cubicBezTo>
                      <a:pt x="11073" y="32481"/>
                      <a:pt x="11257" y="32665"/>
                      <a:pt x="11494" y="32796"/>
                    </a:cubicBezTo>
                    <a:cubicBezTo>
                      <a:pt x="11284" y="32849"/>
                      <a:pt x="11547" y="33007"/>
                      <a:pt x="11573" y="33243"/>
                    </a:cubicBezTo>
                    <a:cubicBezTo>
                      <a:pt x="11100" y="32980"/>
                      <a:pt x="10758" y="32428"/>
                      <a:pt x="10889" y="32297"/>
                    </a:cubicBezTo>
                    <a:cubicBezTo>
                      <a:pt x="10749" y="32273"/>
                      <a:pt x="10671" y="32187"/>
                      <a:pt x="10730" y="32187"/>
                    </a:cubicBezTo>
                    <a:cubicBezTo>
                      <a:pt x="10737" y="32187"/>
                      <a:pt x="10746" y="32189"/>
                      <a:pt x="10758" y="32191"/>
                    </a:cubicBezTo>
                    <a:cubicBezTo>
                      <a:pt x="10528" y="32121"/>
                      <a:pt x="10283" y="32059"/>
                      <a:pt x="10096" y="32059"/>
                    </a:cubicBezTo>
                    <a:cubicBezTo>
                      <a:pt x="9792" y="32059"/>
                      <a:pt x="9642" y="32225"/>
                      <a:pt x="9969" y="32796"/>
                    </a:cubicBezTo>
                    <a:cubicBezTo>
                      <a:pt x="9679" y="32744"/>
                      <a:pt x="9706" y="32376"/>
                      <a:pt x="9390" y="32323"/>
                    </a:cubicBezTo>
                    <a:lnTo>
                      <a:pt x="9390" y="32323"/>
                    </a:lnTo>
                    <a:cubicBezTo>
                      <a:pt x="9706" y="32744"/>
                      <a:pt x="8969" y="32612"/>
                      <a:pt x="8864" y="32823"/>
                    </a:cubicBezTo>
                    <a:cubicBezTo>
                      <a:pt x="8943" y="32980"/>
                      <a:pt x="9101" y="33059"/>
                      <a:pt x="9153" y="33217"/>
                    </a:cubicBezTo>
                    <a:cubicBezTo>
                      <a:pt x="9022" y="33112"/>
                      <a:pt x="8943" y="32980"/>
                      <a:pt x="8759" y="32928"/>
                    </a:cubicBezTo>
                    <a:lnTo>
                      <a:pt x="8759" y="32928"/>
                    </a:lnTo>
                    <a:cubicBezTo>
                      <a:pt x="8680" y="33033"/>
                      <a:pt x="8838" y="33033"/>
                      <a:pt x="8969" y="33270"/>
                    </a:cubicBezTo>
                    <a:cubicBezTo>
                      <a:pt x="8838" y="33217"/>
                      <a:pt x="8785" y="33086"/>
                      <a:pt x="8654" y="33033"/>
                    </a:cubicBezTo>
                    <a:cubicBezTo>
                      <a:pt x="8586" y="33012"/>
                      <a:pt x="8533" y="33002"/>
                      <a:pt x="8493" y="33002"/>
                    </a:cubicBezTo>
                    <a:cubicBezTo>
                      <a:pt x="8289" y="33002"/>
                      <a:pt x="8450" y="33260"/>
                      <a:pt x="8759" y="33480"/>
                    </a:cubicBezTo>
                    <a:cubicBezTo>
                      <a:pt x="8693" y="33454"/>
                      <a:pt x="8647" y="33441"/>
                      <a:pt x="8621" y="33441"/>
                    </a:cubicBezTo>
                    <a:cubicBezTo>
                      <a:pt x="8595" y="33441"/>
                      <a:pt x="8588" y="33454"/>
                      <a:pt x="8601" y="33480"/>
                    </a:cubicBezTo>
                    <a:cubicBezTo>
                      <a:pt x="8470" y="33428"/>
                      <a:pt x="8417" y="33296"/>
                      <a:pt x="8364" y="33191"/>
                    </a:cubicBezTo>
                    <a:cubicBezTo>
                      <a:pt x="8101" y="33428"/>
                      <a:pt x="7181" y="33349"/>
                      <a:pt x="7575" y="33954"/>
                    </a:cubicBezTo>
                    <a:cubicBezTo>
                      <a:pt x="7511" y="33946"/>
                      <a:pt x="7459" y="33942"/>
                      <a:pt x="7417" y="33942"/>
                    </a:cubicBezTo>
                    <a:cubicBezTo>
                      <a:pt x="7086" y="33942"/>
                      <a:pt x="7391" y="34157"/>
                      <a:pt x="7242" y="34157"/>
                    </a:cubicBezTo>
                    <a:cubicBezTo>
                      <a:pt x="7218" y="34157"/>
                      <a:pt x="7182" y="34151"/>
                      <a:pt x="7128" y="34138"/>
                    </a:cubicBezTo>
                    <a:lnTo>
                      <a:pt x="7128" y="34138"/>
                    </a:lnTo>
                    <a:cubicBezTo>
                      <a:pt x="7575" y="34743"/>
                      <a:pt x="7391" y="34743"/>
                      <a:pt x="7575" y="35190"/>
                    </a:cubicBezTo>
                    <a:cubicBezTo>
                      <a:pt x="7365" y="35321"/>
                      <a:pt x="6918" y="35242"/>
                      <a:pt x="6707" y="35374"/>
                    </a:cubicBezTo>
                    <a:cubicBezTo>
                      <a:pt x="6576" y="35321"/>
                      <a:pt x="6523" y="35190"/>
                      <a:pt x="6444" y="35084"/>
                    </a:cubicBezTo>
                    <a:cubicBezTo>
                      <a:pt x="6339" y="35137"/>
                      <a:pt x="6155" y="35137"/>
                      <a:pt x="6313" y="35374"/>
                    </a:cubicBezTo>
                    <a:cubicBezTo>
                      <a:pt x="7049" y="36110"/>
                      <a:pt x="5392" y="35742"/>
                      <a:pt x="5708" y="36399"/>
                    </a:cubicBezTo>
                    <a:lnTo>
                      <a:pt x="5708" y="36399"/>
                    </a:lnTo>
                    <a:cubicBezTo>
                      <a:pt x="6103" y="36163"/>
                      <a:pt x="6523" y="35979"/>
                      <a:pt x="6970" y="35795"/>
                    </a:cubicBezTo>
                    <a:lnTo>
                      <a:pt x="6970" y="35795"/>
                    </a:lnTo>
                    <a:cubicBezTo>
                      <a:pt x="7049" y="36058"/>
                      <a:pt x="6786" y="36031"/>
                      <a:pt x="6655" y="36110"/>
                    </a:cubicBezTo>
                    <a:cubicBezTo>
                      <a:pt x="6760" y="36216"/>
                      <a:pt x="6821" y="36251"/>
                      <a:pt x="6859" y="36251"/>
                    </a:cubicBezTo>
                    <a:cubicBezTo>
                      <a:pt x="6938" y="36251"/>
                      <a:pt x="6926" y="36105"/>
                      <a:pt x="7018" y="36105"/>
                    </a:cubicBezTo>
                    <a:cubicBezTo>
                      <a:pt x="7027" y="36105"/>
                      <a:pt x="7038" y="36107"/>
                      <a:pt x="7049" y="36110"/>
                    </a:cubicBezTo>
                    <a:lnTo>
                      <a:pt x="7365" y="36636"/>
                    </a:lnTo>
                    <a:cubicBezTo>
                      <a:pt x="7181" y="36584"/>
                      <a:pt x="7076" y="36452"/>
                      <a:pt x="6918" y="36399"/>
                    </a:cubicBezTo>
                    <a:lnTo>
                      <a:pt x="6918" y="36399"/>
                    </a:lnTo>
                    <a:cubicBezTo>
                      <a:pt x="6918" y="36768"/>
                      <a:pt x="7602" y="37320"/>
                      <a:pt x="7049" y="37346"/>
                    </a:cubicBezTo>
                    <a:cubicBezTo>
                      <a:pt x="6760" y="37162"/>
                      <a:pt x="6892" y="36925"/>
                      <a:pt x="6760" y="36689"/>
                    </a:cubicBezTo>
                    <a:cubicBezTo>
                      <a:pt x="6576" y="36557"/>
                      <a:pt x="6339" y="36478"/>
                      <a:pt x="6208" y="36294"/>
                    </a:cubicBezTo>
                    <a:lnTo>
                      <a:pt x="6208" y="36294"/>
                    </a:lnTo>
                    <a:cubicBezTo>
                      <a:pt x="6259" y="36422"/>
                      <a:pt x="7027" y="37217"/>
                      <a:pt x="6546" y="37217"/>
                    </a:cubicBezTo>
                    <a:cubicBezTo>
                      <a:pt x="6531" y="37217"/>
                      <a:pt x="6515" y="37216"/>
                      <a:pt x="6497" y="37215"/>
                    </a:cubicBezTo>
                    <a:cubicBezTo>
                      <a:pt x="6313" y="37136"/>
                      <a:pt x="6181" y="36978"/>
                      <a:pt x="6103" y="36794"/>
                    </a:cubicBezTo>
                    <a:cubicBezTo>
                      <a:pt x="6086" y="36790"/>
                      <a:pt x="6071" y="36789"/>
                      <a:pt x="6059" y="36789"/>
                    </a:cubicBezTo>
                    <a:cubicBezTo>
                      <a:pt x="5807" y="36789"/>
                      <a:pt x="6534" y="37530"/>
                      <a:pt x="6208" y="37530"/>
                    </a:cubicBezTo>
                    <a:cubicBezTo>
                      <a:pt x="5892" y="37478"/>
                      <a:pt x="5866" y="37136"/>
                      <a:pt x="5550" y="37110"/>
                    </a:cubicBezTo>
                    <a:lnTo>
                      <a:pt x="5550" y="37110"/>
                    </a:lnTo>
                    <a:cubicBezTo>
                      <a:pt x="5577" y="37162"/>
                      <a:pt x="5629" y="37215"/>
                      <a:pt x="5708" y="37215"/>
                    </a:cubicBezTo>
                    <a:cubicBezTo>
                      <a:pt x="5918" y="37373"/>
                      <a:pt x="5603" y="37373"/>
                      <a:pt x="6050" y="37688"/>
                    </a:cubicBezTo>
                    <a:cubicBezTo>
                      <a:pt x="5945" y="37688"/>
                      <a:pt x="5682" y="37767"/>
                      <a:pt x="6103" y="38030"/>
                    </a:cubicBezTo>
                    <a:cubicBezTo>
                      <a:pt x="5995" y="38030"/>
                      <a:pt x="6063" y="38188"/>
                      <a:pt x="5948" y="38188"/>
                    </a:cubicBezTo>
                    <a:cubicBezTo>
                      <a:pt x="5922" y="38188"/>
                      <a:pt x="5887" y="38181"/>
                      <a:pt x="5840" y="38162"/>
                    </a:cubicBezTo>
                    <a:cubicBezTo>
                      <a:pt x="5577" y="37951"/>
                      <a:pt x="5471" y="37557"/>
                      <a:pt x="5129" y="37373"/>
                    </a:cubicBezTo>
                    <a:lnTo>
                      <a:pt x="5129" y="37373"/>
                    </a:lnTo>
                    <a:cubicBezTo>
                      <a:pt x="5182" y="37557"/>
                      <a:pt x="5235" y="37741"/>
                      <a:pt x="5287" y="37899"/>
                    </a:cubicBezTo>
                    <a:cubicBezTo>
                      <a:pt x="5077" y="37846"/>
                      <a:pt x="4972" y="37688"/>
                      <a:pt x="4735" y="37662"/>
                    </a:cubicBezTo>
                    <a:cubicBezTo>
                      <a:pt x="4682" y="37899"/>
                      <a:pt x="4419" y="37951"/>
                      <a:pt x="4288" y="38109"/>
                    </a:cubicBezTo>
                    <a:cubicBezTo>
                      <a:pt x="4051" y="38030"/>
                      <a:pt x="4288" y="37951"/>
                      <a:pt x="4025" y="37688"/>
                    </a:cubicBezTo>
                    <a:lnTo>
                      <a:pt x="4025" y="37688"/>
                    </a:lnTo>
                    <a:cubicBezTo>
                      <a:pt x="3656" y="37711"/>
                      <a:pt x="4379" y="38361"/>
                      <a:pt x="4048" y="38361"/>
                    </a:cubicBezTo>
                    <a:cubicBezTo>
                      <a:pt x="4002" y="38361"/>
                      <a:pt x="3935" y="38348"/>
                      <a:pt x="3841" y="38319"/>
                    </a:cubicBezTo>
                    <a:lnTo>
                      <a:pt x="3841" y="38319"/>
                    </a:lnTo>
                    <a:cubicBezTo>
                      <a:pt x="3841" y="38414"/>
                      <a:pt x="4142" y="38725"/>
                      <a:pt x="4024" y="38725"/>
                    </a:cubicBezTo>
                    <a:cubicBezTo>
                      <a:pt x="4012" y="38725"/>
                      <a:pt x="3995" y="38721"/>
                      <a:pt x="3972" y="38714"/>
                    </a:cubicBezTo>
                    <a:lnTo>
                      <a:pt x="3972" y="38714"/>
                    </a:lnTo>
                    <a:cubicBezTo>
                      <a:pt x="4020" y="38777"/>
                      <a:pt x="4048" y="38795"/>
                      <a:pt x="4073" y="38795"/>
                    </a:cubicBezTo>
                    <a:cubicBezTo>
                      <a:pt x="4107" y="38795"/>
                      <a:pt x="4134" y="38764"/>
                      <a:pt x="4192" y="38764"/>
                    </a:cubicBezTo>
                    <a:cubicBezTo>
                      <a:pt x="4236" y="38764"/>
                      <a:pt x="4298" y="38782"/>
                      <a:pt x="4393" y="38845"/>
                    </a:cubicBezTo>
                    <a:lnTo>
                      <a:pt x="4551" y="39082"/>
                    </a:lnTo>
                    <a:cubicBezTo>
                      <a:pt x="4523" y="39079"/>
                      <a:pt x="4497" y="39077"/>
                      <a:pt x="4473" y="39077"/>
                    </a:cubicBezTo>
                    <a:cubicBezTo>
                      <a:pt x="4166" y="39077"/>
                      <a:pt x="4211" y="39337"/>
                      <a:pt x="3932" y="39337"/>
                    </a:cubicBezTo>
                    <a:cubicBezTo>
                      <a:pt x="3892" y="39337"/>
                      <a:pt x="3844" y="39331"/>
                      <a:pt x="3788" y="39319"/>
                    </a:cubicBezTo>
                    <a:cubicBezTo>
                      <a:pt x="3493" y="39102"/>
                      <a:pt x="3507" y="38901"/>
                      <a:pt x="3709" y="38901"/>
                    </a:cubicBezTo>
                    <a:cubicBezTo>
                      <a:pt x="3777" y="38901"/>
                      <a:pt x="3866" y="38924"/>
                      <a:pt x="3972" y="38977"/>
                    </a:cubicBezTo>
                    <a:cubicBezTo>
                      <a:pt x="3878" y="38788"/>
                      <a:pt x="3805" y="38642"/>
                      <a:pt x="3866" y="38576"/>
                    </a:cubicBezTo>
                    <a:lnTo>
                      <a:pt x="3866" y="38576"/>
                    </a:lnTo>
                    <a:cubicBezTo>
                      <a:pt x="3834" y="38587"/>
                      <a:pt x="3780" y="38588"/>
                      <a:pt x="3718" y="38588"/>
                    </a:cubicBezTo>
                    <a:cubicBezTo>
                      <a:pt x="3703" y="38588"/>
                      <a:pt x="3688" y="38588"/>
                      <a:pt x="3673" y="38588"/>
                    </a:cubicBezTo>
                    <a:cubicBezTo>
                      <a:pt x="3461" y="38588"/>
                      <a:pt x="3210" y="38600"/>
                      <a:pt x="3473" y="38951"/>
                    </a:cubicBezTo>
                    <a:cubicBezTo>
                      <a:pt x="3157" y="38898"/>
                      <a:pt x="3052" y="38582"/>
                      <a:pt x="2710" y="38503"/>
                    </a:cubicBezTo>
                    <a:lnTo>
                      <a:pt x="2710" y="38503"/>
                    </a:lnTo>
                    <a:cubicBezTo>
                      <a:pt x="3157" y="39029"/>
                      <a:pt x="2815" y="39292"/>
                      <a:pt x="2631" y="39555"/>
                    </a:cubicBezTo>
                    <a:cubicBezTo>
                      <a:pt x="2289" y="39424"/>
                      <a:pt x="2631" y="39424"/>
                      <a:pt x="2421" y="39240"/>
                    </a:cubicBezTo>
                    <a:lnTo>
                      <a:pt x="2421" y="39240"/>
                    </a:lnTo>
                    <a:cubicBezTo>
                      <a:pt x="2402" y="39259"/>
                      <a:pt x="2379" y="39266"/>
                      <a:pt x="2352" y="39266"/>
                    </a:cubicBezTo>
                    <a:cubicBezTo>
                      <a:pt x="2230" y="39266"/>
                      <a:pt x="2032" y="39099"/>
                      <a:pt x="1816" y="39056"/>
                    </a:cubicBezTo>
                    <a:lnTo>
                      <a:pt x="1816" y="39056"/>
                    </a:lnTo>
                    <a:cubicBezTo>
                      <a:pt x="1895" y="39345"/>
                      <a:pt x="1553" y="39345"/>
                      <a:pt x="1710" y="39713"/>
                    </a:cubicBezTo>
                    <a:cubicBezTo>
                      <a:pt x="1609" y="39685"/>
                      <a:pt x="1538" y="39672"/>
                      <a:pt x="1489" y="39672"/>
                    </a:cubicBezTo>
                    <a:cubicBezTo>
                      <a:pt x="1223" y="39672"/>
                      <a:pt x="1668" y="40077"/>
                      <a:pt x="1868" y="40634"/>
                    </a:cubicBezTo>
                    <a:cubicBezTo>
                      <a:pt x="1921" y="40502"/>
                      <a:pt x="1868" y="40239"/>
                      <a:pt x="2105" y="40239"/>
                    </a:cubicBezTo>
                    <a:cubicBezTo>
                      <a:pt x="2052" y="40108"/>
                      <a:pt x="1947" y="40029"/>
                      <a:pt x="1816" y="40003"/>
                    </a:cubicBezTo>
                    <a:cubicBezTo>
                      <a:pt x="1763" y="39845"/>
                      <a:pt x="1842" y="39792"/>
                      <a:pt x="2000" y="39792"/>
                    </a:cubicBezTo>
                    <a:cubicBezTo>
                      <a:pt x="2184" y="39818"/>
                      <a:pt x="2131" y="40029"/>
                      <a:pt x="2052" y="40029"/>
                    </a:cubicBezTo>
                    <a:cubicBezTo>
                      <a:pt x="2219" y="40104"/>
                      <a:pt x="2602" y="40232"/>
                      <a:pt x="2828" y="40232"/>
                    </a:cubicBezTo>
                    <a:cubicBezTo>
                      <a:pt x="2996" y="40232"/>
                      <a:pt x="3077" y="40162"/>
                      <a:pt x="2920" y="39950"/>
                    </a:cubicBezTo>
                    <a:lnTo>
                      <a:pt x="2920" y="39950"/>
                    </a:lnTo>
                    <a:cubicBezTo>
                      <a:pt x="3065" y="40019"/>
                      <a:pt x="3188" y="40048"/>
                      <a:pt x="3290" y="40048"/>
                    </a:cubicBezTo>
                    <a:cubicBezTo>
                      <a:pt x="3578" y="40048"/>
                      <a:pt x="3702" y="39815"/>
                      <a:pt x="3683" y="39582"/>
                    </a:cubicBezTo>
                    <a:lnTo>
                      <a:pt x="3683" y="39582"/>
                    </a:lnTo>
                    <a:cubicBezTo>
                      <a:pt x="3847" y="39641"/>
                      <a:pt x="3969" y="39726"/>
                      <a:pt x="4000" y="39726"/>
                    </a:cubicBezTo>
                    <a:cubicBezTo>
                      <a:pt x="4024" y="39726"/>
                      <a:pt x="3996" y="39677"/>
                      <a:pt x="3893" y="39529"/>
                    </a:cubicBezTo>
                    <a:lnTo>
                      <a:pt x="3893" y="39529"/>
                    </a:lnTo>
                    <a:cubicBezTo>
                      <a:pt x="4033" y="39548"/>
                      <a:pt x="4160" y="39558"/>
                      <a:pt x="4273" y="39558"/>
                    </a:cubicBezTo>
                    <a:cubicBezTo>
                      <a:pt x="4780" y="39558"/>
                      <a:pt x="5029" y="39368"/>
                      <a:pt x="5051" y="39003"/>
                    </a:cubicBezTo>
                    <a:cubicBezTo>
                      <a:pt x="5202" y="39117"/>
                      <a:pt x="5299" y="39150"/>
                      <a:pt x="5370" y="39150"/>
                    </a:cubicBezTo>
                    <a:cubicBezTo>
                      <a:pt x="5469" y="39150"/>
                      <a:pt x="5518" y="39086"/>
                      <a:pt x="5595" y="39086"/>
                    </a:cubicBezTo>
                    <a:cubicBezTo>
                      <a:pt x="5656" y="39086"/>
                      <a:pt x="5734" y="39126"/>
                      <a:pt x="5866" y="39266"/>
                    </a:cubicBezTo>
                    <a:cubicBezTo>
                      <a:pt x="5734" y="39108"/>
                      <a:pt x="5866" y="39029"/>
                      <a:pt x="5866" y="38872"/>
                    </a:cubicBezTo>
                    <a:cubicBezTo>
                      <a:pt x="5800" y="38847"/>
                      <a:pt x="5760" y="38840"/>
                      <a:pt x="5730" y="38840"/>
                    </a:cubicBezTo>
                    <a:cubicBezTo>
                      <a:pt x="5693" y="38840"/>
                      <a:pt x="5670" y="38850"/>
                      <a:pt x="5634" y="38850"/>
                    </a:cubicBezTo>
                    <a:cubicBezTo>
                      <a:pt x="5603" y="38850"/>
                      <a:pt x="5563" y="38844"/>
                      <a:pt x="5498" y="38819"/>
                    </a:cubicBezTo>
                    <a:cubicBezTo>
                      <a:pt x="5471" y="38714"/>
                      <a:pt x="5524" y="38661"/>
                      <a:pt x="5498" y="38556"/>
                    </a:cubicBezTo>
                    <a:lnTo>
                      <a:pt x="5498" y="38556"/>
                    </a:lnTo>
                    <a:cubicBezTo>
                      <a:pt x="5655" y="38609"/>
                      <a:pt x="5761" y="38740"/>
                      <a:pt x="5866" y="38872"/>
                    </a:cubicBezTo>
                    <a:cubicBezTo>
                      <a:pt x="5940" y="38905"/>
                      <a:pt x="5988" y="38916"/>
                      <a:pt x="6024" y="38916"/>
                    </a:cubicBezTo>
                    <a:cubicBezTo>
                      <a:pt x="6099" y="38916"/>
                      <a:pt x="6121" y="38867"/>
                      <a:pt x="6212" y="38867"/>
                    </a:cubicBezTo>
                    <a:cubicBezTo>
                      <a:pt x="6249" y="38867"/>
                      <a:pt x="6298" y="38875"/>
                      <a:pt x="6366" y="38898"/>
                    </a:cubicBezTo>
                    <a:cubicBezTo>
                      <a:pt x="6313" y="38766"/>
                      <a:pt x="6181" y="38714"/>
                      <a:pt x="6103" y="38609"/>
                    </a:cubicBezTo>
                    <a:lnTo>
                      <a:pt x="6103" y="38609"/>
                    </a:lnTo>
                    <a:cubicBezTo>
                      <a:pt x="6247" y="38661"/>
                      <a:pt x="6379" y="38714"/>
                      <a:pt x="6441" y="38714"/>
                    </a:cubicBezTo>
                    <a:cubicBezTo>
                      <a:pt x="6504" y="38714"/>
                      <a:pt x="6497" y="38661"/>
                      <a:pt x="6366" y="38503"/>
                    </a:cubicBezTo>
                    <a:lnTo>
                      <a:pt x="6366" y="38503"/>
                    </a:lnTo>
                    <a:cubicBezTo>
                      <a:pt x="6480" y="38522"/>
                      <a:pt x="6635" y="38596"/>
                      <a:pt x="6692" y="38596"/>
                    </a:cubicBezTo>
                    <a:cubicBezTo>
                      <a:pt x="6714" y="38596"/>
                      <a:pt x="6722" y="38585"/>
                      <a:pt x="6707" y="38556"/>
                    </a:cubicBezTo>
                    <a:lnTo>
                      <a:pt x="6707" y="38556"/>
                    </a:lnTo>
                    <a:cubicBezTo>
                      <a:pt x="6935" y="38581"/>
                      <a:pt x="6895" y="38899"/>
                      <a:pt x="7127" y="38899"/>
                    </a:cubicBezTo>
                    <a:cubicBezTo>
                      <a:pt x="7136" y="38899"/>
                      <a:pt x="7145" y="38899"/>
                      <a:pt x="7155" y="38898"/>
                    </a:cubicBezTo>
                    <a:cubicBezTo>
                      <a:pt x="6797" y="38480"/>
                      <a:pt x="7100" y="38243"/>
                      <a:pt x="7485" y="38243"/>
                    </a:cubicBezTo>
                    <a:cubicBezTo>
                      <a:pt x="7610" y="38243"/>
                      <a:pt x="7743" y="38268"/>
                      <a:pt x="7865" y="38319"/>
                    </a:cubicBezTo>
                    <a:cubicBezTo>
                      <a:pt x="7888" y="38324"/>
                      <a:pt x="7906" y="38326"/>
                      <a:pt x="7918" y="38326"/>
                    </a:cubicBezTo>
                    <a:cubicBezTo>
                      <a:pt x="8047" y="38326"/>
                      <a:pt x="7654" y="38097"/>
                      <a:pt x="7654" y="37977"/>
                    </a:cubicBezTo>
                    <a:cubicBezTo>
                      <a:pt x="7654" y="37925"/>
                      <a:pt x="7707" y="37951"/>
                      <a:pt x="7654" y="37846"/>
                    </a:cubicBezTo>
                    <a:lnTo>
                      <a:pt x="7654" y="37846"/>
                    </a:lnTo>
                    <a:cubicBezTo>
                      <a:pt x="7944" y="37899"/>
                      <a:pt x="8049" y="38109"/>
                      <a:pt x="8312" y="38135"/>
                    </a:cubicBezTo>
                    <a:cubicBezTo>
                      <a:pt x="7996" y="37583"/>
                      <a:pt x="8733" y="37583"/>
                      <a:pt x="9127" y="37451"/>
                    </a:cubicBezTo>
                    <a:cubicBezTo>
                      <a:pt x="8890" y="37162"/>
                      <a:pt x="9048" y="37188"/>
                      <a:pt x="8917" y="36978"/>
                    </a:cubicBezTo>
                    <a:cubicBezTo>
                      <a:pt x="8862" y="36962"/>
                      <a:pt x="8823" y="36955"/>
                      <a:pt x="8797" y="36955"/>
                    </a:cubicBezTo>
                    <a:cubicBezTo>
                      <a:pt x="8622" y="36955"/>
                      <a:pt x="9010" y="37271"/>
                      <a:pt x="8828" y="37271"/>
                    </a:cubicBezTo>
                    <a:cubicBezTo>
                      <a:pt x="8816" y="37271"/>
                      <a:pt x="8802" y="37270"/>
                      <a:pt x="8785" y="37267"/>
                    </a:cubicBezTo>
                    <a:cubicBezTo>
                      <a:pt x="8601" y="37031"/>
                      <a:pt x="8654" y="37083"/>
                      <a:pt x="8233" y="36873"/>
                    </a:cubicBezTo>
                    <a:cubicBezTo>
                      <a:pt x="8044" y="36568"/>
                      <a:pt x="8080" y="36456"/>
                      <a:pt x="8225" y="36456"/>
                    </a:cubicBezTo>
                    <a:cubicBezTo>
                      <a:pt x="8342" y="36456"/>
                      <a:pt x="8532" y="36530"/>
                      <a:pt x="8733" y="36636"/>
                    </a:cubicBezTo>
                    <a:cubicBezTo>
                      <a:pt x="8794" y="36721"/>
                      <a:pt x="8777" y="36745"/>
                      <a:pt x="8729" y="36745"/>
                    </a:cubicBezTo>
                    <a:cubicBezTo>
                      <a:pt x="8667" y="36745"/>
                      <a:pt x="8553" y="36704"/>
                      <a:pt x="8492" y="36704"/>
                    </a:cubicBezTo>
                    <a:cubicBezTo>
                      <a:pt x="8440" y="36704"/>
                      <a:pt x="8427" y="36734"/>
                      <a:pt x="8522" y="36847"/>
                    </a:cubicBezTo>
                    <a:cubicBezTo>
                      <a:pt x="8541" y="36831"/>
                      <a:pt x="8567" y="36824"/>
                      <a:pt x="8599" y="36824"/>
                    </a:cubicBezTo>
                    <a:cubicBezTo>
                      <a:pt x="8784" y="36824"/>
                      <a:pt x="9150" y="37069"/>
                      <a:pt x="9285" y="37294"/>
                    </a:cubicBezTo>
                    <a:cubicBezTo>
                      <a:pt x="9443" y="37136"/>
                      <a:pt x="9811" y="37162"/>
                      <a:pt x="9969" y="37004"/>
                    </a:cubicBezTo>
                    <a:cubicBezTo>
                      <a:pt x="10195" y="37230"/>
                      <a:pt x="10232" y="37258"/>
                      <a:pt x="10301" y="37258"/>
                    </a:cubicBezTo>
                    <a:cubicBezTo>
                      <a:pt x="10323" y="37258"/>
                      <a:pt x="10349" y="37255"/>
                      <a:pt x="10386" y="37255"/>
                    </a:cubicBezTo>
                    <a:cubicBezTo>
                      <a:pt x="10420" y="37255"/>
                      <a:pt x="10463" y="37258"/>
                      <a:pt x="10521" y="37267"/>
                    </a:cubicBezTo>
                    <a:cubicBezTo>
                      <a:pt x="10521" y="37346"/>
                      <a:pt x="10475" y="37386"/>
                      <a:pt x="10383" y="37386"/>
                    </a:cubicBezTo>
                    <a:cubicBezTo>
                      <a:pt x="10291" y="37386"/>
                      <a:pt x="10153" y="37346"/>
                      <a:pt x="9969" y="37267"/>
                    </a:cubicBezTo>
                    <a:lnTo>
                      <a:pt x="9969" y="37267"/>
                    </a:lnTo>
                    <a:cubicBezTo>
                      <a:pt x="10074" y="37425"/>
                      <a:pt x="10337" y="37451"/>
                      <a:pt x="10416" y="37636"/>
                    </a:cubicBezTo>
                    <a:cubicBezTo>
                      <a:pt x="10416" y="37451"/>
                      <a:pt x="10731" y="37530"/>
                      <a:pt x="10784" y="37399"/>
                    </a:cubicBezTo>
                    <a:cubicBezTo>
                      <a:pt x="10626" y="37188"/>
                      <a:pt x="10337" y="37136"/>
                      <a:pt x="10074" y="37031"/>
                    </a:cubicBezTo>
                    <a:cubicBezTo>
                      <a:pt x="10100" y="36794"/>
                      <a:pt x="10495" y="36847"/>
                      <a:pt x="10284" y="36426"/>
                    </a:cubicBezTo>
                    <a:cubicBezTo>
                      <a:pt x="10100" y="36242"/>
                      <a:pt x="9837" y="36136"/>
                      <a:pt x="9679" y="35952"/>
                    </a:cubicBezTo>
                    <a:cubicBezTo>
                      <a:pt x="9689" y="35910"/>
                      <a:pt x="9707" y="35893"/>
                      <a:pt x="9733" y="35893"/>
                    </a:cubicBezTo>
                    <a:cubicBezTo>
                      <a:pt x="9847" y="35893"/>
                      <a:pt x="10105" y="36243"/>
                      <a:pt x="10318" y="36243"/>
                    </a:cubicBezTo>
                    <a:cubicBezTo>
                      <a:pt x="10325" y="36243"/>
                      <a:pt x="10331" y="36242"/>
                      <a:pt x="10337" y="36242"/>
                    </a:cubicBezTo>
                    <a:cubicBezTo>
                      <a:pt x="10521" y="36321"/>
                      <a:pt x="10363" y="36347"/>
                      <a:pt x="10495" y="36505"/>
                    </a:cubicBezTo>
                    <a:cubicBezTo>
                      <a:pt x="10618" y="36554"/>
                      <a:pt x="10718" y="36573"/>
                      <a:pt x="10804" y="36573"/>
                    </a:cubicBezTo>
                    <a:cubicBezTo>
                      <a:pt x="11085" y="36573"/>
                      <a:pt x="11218" y="36372"/>
                      <a:pt x="11521" y="36372"/>
                    </a:cubicBezTo>
                    <a:cubicBezTo>
                      <a:pt x="11621" y="36372"/>
                      <a:pt x="11740" y="36394"/>
                      <a:pt x="11889" y="36452"/>
                    </a:cubicBezTo>
                    <a:cubicBezTo>
                      <a:pt x="11626" y="35873"/>
                      <a:pt x="12152" y="35926"/>
                      <a:pt x="12362" y="35716"/>
                    </a:cubicBezTo>
                    <a:cubicBezTo>
                      <a:pt x="12809" y="35979"/>
                      <a:pt x="12546" y="36136"/>
                      <a:pt x="12967" y="36478"/>
                    </a:cubicBezTo>
                    <a:cubicBezTo>
                      <a:pt x="12993" y="36483"/>
                      <a:pt x="13015" y="36485"/>
                      <a:pt x="13033" y="36485"/>
                    </a:cubicBezTo>
                    <a:cubicBezTo>
                      <a:pt x="13237" y="36485"/>
                      <a:pt x="12986" y="36220"/>
                      <a:pt x="13057" y="36220"/>
                    </a:cubicBezTo>
                    <a:cubicBezTo>
                      <a:pt x="13089" y="36220"/>
                      <a:pt x="13185" y="36273"/>
                      <a:pt x="13414" y="36426"/>
                    </a:cubicBezTo>
                    <a:cubicBezTo>
                      <a:pt x="13204" y="36189"/>
                      <a:pt x="12941" y="35979"/>
                      <a:pt x="12651" y="35821"/>
                    </a:cubicBezTo>
                    <a:cubicBezTo>
                      <a:pt x="12651" y="35505"/>
                      <a:pt x="12914" y="35400"/>
                      <a:pt x="13283" y="35374"/>
                    </a:cubicBezTo>
                    <a:cubicBezTo>
                      <a:pt x="12757" y="34848"/>
                      <a:pt x="13151" y="34848"/>
                      <a:pt x="13335" y="34769"/>
                    </a:cubicBezTo>
                    <a:cubicBezTo>
                      <a:pt x="13467" y="34848"/>
                      <a:pt x="13493" y="34979"/>
                      <a:pt x="13572" y="35084"/>
                    </a:cubicBezTo>
                    <a:cubicBezTo>
                      <a:pt x="13593" y="35113"/>
                      <a:pt x="13588" y="35124"/>
                      <a:pt x="13565" y="35124"/>
                    </a:cubicBezTo>
                    <a:cubicBezTo>
                      <a:pt x="13505" y="35124"/>
                      <a:pt x="13326" y="35044"/>
                      <a:pt x="13230" y="35006"/>
                    </a:cubicBezTo>
                    <a:lnTo>
                      <a:pt x="13230" y="35006"/>
                    </a:lnTo>
                    <a:cubicBezTo>
                      <a:pt x="13256" y="35111"/>
                      <a:pt x="13335" y="35163"/>
                      <a:pt x="13414" y="35216"/>
                    </a:cubicBezTo>
                    <a:lnTo>
                      <a:pt x="13519" y="35400"/>
                    </a:lnTo>
                    <a:cubicBezTo>
                      <a:pt x="13536" y="35403"/>
                      <a:pt x="13550" y="35404"/>
                      <a:pt x="13563" y="35404"/>
                    </a:cubicBezTo>
                    <a:cubicBezTo>
                      <a:pt x="13717" y="35404"/>
                      <a:pt x="13609" y="35197"/>
                      <a:pt x="13750" y="35197"/>
                    </a:cubicBezTo>
                    <a:cubicBezTo>
                      <a:pt x="13800" y="35197"/>
                      <a:pt x="13882" y="35223"/>
                      <a:pt x="14019" y="35295"/>
                    </a:cubicBezTo>
                    <a:cubicBezTo>
                      <a:pt x="14177" y="35532"/>
                      <a:pt x="13914" y="35426"/>
                      <a:pt x="13914" y="35532"/>
                    </a:cubicBezTo>
                    <a:cubicBezTo>
                      <a:pt x="14040" y="35657"/>
                      <a:pt x="14119" y="35697"/>
                      <a:pt x="14176" y="35697"/>
                    </a:cubicBezTo>
                    <a:cubicBezTo>
                      <a:pt x="14274" y="35697"/>
                      <a:pt x="14304" y="35579"/>
                      <a:pt x="14383" y="35579"/>
                    </a:cubicBezTo>
                    <a:cubicBezTo>
                      <a:pt x="14392" y="35579"/>
                      <a:pt x="14403" y="35580"/>
                      <a:pt x="14413" y="35584"/>
                    </a:cubicBezTo>
                    <a:cubicBezTo>
                      <a:pt x="14558" y="35785"/>
                      <a:pt x="14644" y="35854"/>
                      <a:pt x="14705" y="35854"/>
                    </a:cubicBezTo>
                    <a:cubicBezTo>
                      <a:pt x="14832" y="35854"/>
                      <a:pt x="14848" y="35552"/>
                      <a:pt x="15068" y="35552"/>
                    </a:cubicBezTo>
                    <a:cubicBezTo>
                      <a:pt x="15085" y="35552"/>
                      <a:pt x="15104" y="35554"/>
                      <a:pt x="15124" y="35558"/>
                    </a:cubicBezTo>
                    <a:cubicBezTo>
                      <a:pt x="14887" y="35374"/>
                      <a:pt x="14492" y="35006"/>
                      <a:pt x="14571" y="34900"/>
                    </a:cubicBezTo>
                    <a:lnTo>
                      <a:pt x="14571" y="34900"/>
                    </a:lnTo>
                    <a:cubicBezTo>
                      <a:pt x="14887" y="35269"/>
                      <a:pt x="15018" y="35137"/>
                      <a:pt x="15465" y="35505"/>
                    </a:cubicBezTo>
                    <a:cubicBezTo>
                      <a:pt x="15422" y="35418"/>
                      <a:pt x="15414" y="35367"/>
                      <a:pt x="15443" y="35367"/>
                    </a:cubicBezTo>
                    <a:cubicBezTo>
                      <a:pt x="15449" y="35367"/>
                      <a:pt x="15456" y="35369"/>
                      <a:pt x="15465" y="35374"/>
                    </a:cubicBezTo>
                    <a:cubicBezTo>
                      <a:pt x="15018" y="35084"/>
                      <a:pt x="15229" y="34953"/>
                      <a:pt x="14887" y="34611"/>
                    </a:cubicBezTo>
                    <a:cubicBezTo>
                      <a:pt x="14902" y="34608"/>
                      <a:pt x="14924" y="34607"/>
                      <a:pt x="14950" y="34607"/>
                    </a:cubicBezTo>
                    <a:cubicBezTo>
                      <a:pt x="14992" y="34607"/>
                      <a:pt x="15045" y="34609"/>
                      <a:pt x="15101" y="34609"/>
                    </a:cubicBezTo>
                    <a:cubicBezTo>
                      <a:pt x="15315" y="34609"/>
                      <a:pt x="15571" y="34575"/>
                      <a:pt x="15387" y="34243"/>
                    </a:cubicBezTo>
                    <a:lnTo>
                      <a:pt x="15387" y="34243"/>
                    </a:lnTo>
                    <a:cubicBezTo>
                      <a:pt x="15676" y="34322"/>
                      <a:pt x="15781" y="34585"/>
                      <a:pt x="15991" y="34743"/>
                    </a:cubicBezTo>
                    <a:cubicBezTo>
                      <a:pt x="16202" y="34743"/>
                      <a:pt x="16342" y="34696"/>
                      <a:pt x="16506" y="34696"/>
                    </a:cubicBezTo>
                    <a:cubicBezTo>
                      <a:pt x="16588" y="34696"/>
                      <a:pt x="16675" y="34707"/>
                      <a:pt x="16780" y="34743"/>
                    </a:cubicBezTo>
                    <a:lnTo>
                      <a:pt x="16596" y="34427"/>
                    </a:lnTo>
                    <a:lnTo>
                      <a:pt x="16202" y="34269"/>
                    </a:lnTo>
                    <a:lnTo>
                      <a:pt x="16202" y="34269"/>
                    </a:lnTo>
                    <a:cubicBezTo>
                      <a:pt x="16341" y="34466"/>
                      <a:pt x="16306" y="34515"/>
                      <a:pt x="16216" y="34515"/>
                    </a:cubicBezTo>
                    <a:cubicBezTo>
                      <a:pt x="16125" y="34515"/>
                      <a:pt x="15978" y="34466"/>
                      <a:pt x="15891" y="34466"/>
                    </a:cubicBezTo>
                    <a:cubicBezTo>
                      <a:pt x="15866" y="34466"/>
                      <a:pt x="15846" y="34470"/>
                      <a:pt x="15834" y="34480"/>
                    </a:cubicBezTo>
                    <a:cubicBezTo>
                      <a:pt x="15623" y="34111"/>
                      <a:pt x="16228" y="34374"/>
                      <a:pt x="16044" y="34032"/>
                    </a:cubicBezTo>
                    <a:lnTo>
                      <a:pt x="16044" y="34032"/>
                    </a:lnTo>
                    <a:cubicBezTo>
                      <a:pt x="16362" y="34294"/>
                      <a:pt x="16537" y="34373"/>
                      <a:pt x="16659" y="34373"/>
                    </a:cubicBezTo>
                    <a:cubicBezTo>
                      <a:pt x="16843" y="34373"/>
                      <a:pt x="16906" y="34193"/>
                      <a:pt x="17159" y="34193"/>
                    </a:cubicBezTo>
                    <a:cubicBezTo>
                      <a:pt x="17209" y="34193"/>
                      <a:pt x="17266" y="34200"/>
                      <a:pt x="17333" y="34217"/>
                    </a:cubicBezTo>
                    <a:cubicBezTo>
                      <a:pt x="17197" y="34217"/>
                      <a:pt x="17275" y="34390"/>
                      <a:pt x="17134" y="34390"/>
                    </a:cubicBezTo>
                    <a:cubicBezTo>
                      <a:pt x="17111" y="34390"/>
                      <a:pt x="17081" y="34386"/>
                      <a:pt x="17043" y="34374"/>
                    </a:cubicBezTo>
                    <a:lnTo>
                      <a:pt x="17043" y="34374"/>
                    </a:lnTo>
                    <a:cubicBezTo>
                      <a:pt x="17161" y="34476"/>
                      <a:pt x="17247" y="34512"/>
                      <a:pt x="17312" y="34512"/>
                    </a:cubicBezTo>
                    <a:cubicBezTo>
                      <a:pt x="17448" y="34512"/>
                      <a:pt x="17490" y="34349"/>
                      <a:pt x="17543" y="34295"/>
                    </a:cubicBezTo>
                    <a:cubicBezTo>
                      <a:pt x="17359" y="34111"/>
                      <a:pt x="17149" y="33980"/>
                      <a:pt x="16991" y="33743"/>
                    </a:cubicBezTo>
                    <a:cubicBezTo>
                      <a:pt x="16996" y="33705"/>
                      <a:pt x="17014" y="33690"/>
                      <a:pt x="17042" y="33690"/>
                    </a:cubicBezTo>
                    <a:cubicBezTo>
                      <a:pt x="17170" y="33690"/>
                      <a:pt x="17497" y="34016"/>
                      <a:pt x="17648" y="34059"/>
                    </a:cubicBezTo>
                    <a:cubicBezTo>
                      <a:pt x="17583" y="33961"/>
                      <a:pt x="17599" y="33934"/>
                      <a:pt x="17646" y="33934"/>
                    </a:cubicBezTo>
                    <a:cubicBezTo>
                      <a:pt x="17674" y="33934"/>
                      <a:pt x="17714" y="33944"/>
                      <a:pt x="17754" y="33954"/>
                    </a:cubicBezTo>
                    <a:cubicBezTo>
                      <a:pt x="17467" y="33718"/>
                      <a:pt x="17407" y="33579"/>
                      <a:pt x="17561" y="33579"/>
                    </a:cubicBezTo>
                    <a:cubicBezTo>
                      <a:pt x="17646" y="33579"/>
                      <a:pt x="17799" y="33622"/>
                      <a:pt x="18017" y="33717"/>
                    </a:cubicBezTo>
                    <a:cubicBezTo>
                      <a:pt x="17438" y="33401"/>
                      <a:pt x="17885" y="33559"/>
                      <a:pt x="17569" y="33086"/>
                    </a:cubicBezTo>
                    <a:lnTo>
                      <a:pt x="17569" y="33086"/>
                    </a:lnTo>
                    <a:cubicBezTo>
                      <a:pt x="18122" y="33270"/>
                      <a:pt x="17754" y="33559"/>
                      <a:pt x="18306" y="33691"/>
                    </a:cubicBezTo>
                    <a:cubicBezTo>
                      <a:pt x="17806" y="33191"/>
                      <a:pt x="18043" y="33243"/>
                      <a:pt x="17780" y="32875"/>
                    </a:cubicBezTo>
                    <a:lnTo>
                      <a:pt x="17780" y="32875"/>
                    </a:lnTo>
                    <a:cubicBezTo>
                      <a:pt x="18253" y="33059"/>
                      <a:pt x="17990" y="33322"/>
                      <a:pt x="18253" y="33480"/>
                    </a:cubicBezTo>
                    <a:cubicBezTo>
                      <a:pt x="18385" y="33349"/>
                      <a:pt x="18411" y="33322"/>
                      <a:pt x="18122" y="32954"/>
                    </a:cubicBezTo>
                    <a:lnTo>
                      <a:pt x="18122" y="32954"/>
                    </a:lnTo>
                    <a:cubicBezTo>
                      <a:pt x="18569" y="33112"/>
                      <a:pt x="18227" y="33165"/>
                      <a:pt x="18516" y="33375"/>
                    </a:cubicBezTo>
                    <a:cubicBezTo>
                      <a:pt x="18628" y="33406"/>
                      <a:pt x="18712" y="33420"/>
                      <a:pt x="18773" y="33420"/>
                    </a:cubicBezTo>
                    <a:cubicBezTo>
                      <a:pt x="19129" y="33420"/>
                      <a:pt x="18730" y="32953"/>
                      <a:pt x="18753" y="32639"/>
                    </a:cubicBezTo>
                    <a:lnTo>
                      <a:pt x="18753" y="32639"/>
                    </a:lnTo>
                    <a:cubicBezTo>
                      <a:pt x="18963" y="32717"/>
                      <a:pt x="19121" y="32902"/>
                      <a:pt x="19410" y="32954"/>
                    </a:cubicBezTo>
                    <a:cubicBezTo>
                      <a:pt x="19174" y="32560"/>
                      <a:pt x="19595" y="32717"/>
                      <a:pt x="19516" y="32454"/>
                    </a:cubicBezTo>
                    <a:lnTo>
                      <a:pt x="19516" y="32454"/>
                    </a:lnTo>
                    <a:cubicBezTo>
                      <a:pt x="19752" y="32586"/>
                      <a:pt x="19884" y="32796"/>
                      <a:pt x="20094" y="32954"/>
                    </a:cubicBezTo>
                    <a:cubicBezTo>
                      <a:pt x="20199" y="33086"/>
                      <a:pt x="20094" y="33059"/>
                      <a:pt x="20147" y="33165"/>
                    </a:cubicBezTo>
                    <a:cubicBezTo>
                      <a:pt x="19910" y="33112"/>
                      <a:pt x="19858" y="32902"/>
                      <a:pt x="19700" y="32796"/>
                    </a:cubicBezTo>
                    <a:lnTo>
                      <a:pt x="19700" y="32796"/>
                    </a:lnTo>
                    <a:cubicBezTo>
                      <a:pt x="19621" y="33007"/>
                      <a:pt x="19831" y="33270"/>
                      <a:pt x="19542" y="33349"/>
                    </a:cubicBezTo>
                    <a:cubicBezTo>
                      <a:pt x="19653" y="33349"/>
                      <a:pt x="19794" y="33372"/>
                      <a:pt x="19906" y="33372"/>
                    </a:cubicBezTo>
                    <a:cubicBezTo>
                      <a:pt x="20032" y="33372"/>
                      <a:pt x="20122" y="33342"/>
                      <a:pt x="20094" y="33217"/>
                    </a:cubicBezTo>
                    <a:lnTo>
                      <a:pt x="20094" y="33217"/>
                    </a:lnTo>
                    <a:cubicBezTo>
                      <a:pt x="20384" y="33296"/>
                      <a:pt x="19989" y="33375"/>
                      <a:pt x="20331" y="33506"/>
                    </a:cubicBezTo>
                    <a:cubicBezTo>
                      <a:pt x="20068" y="33506"/>
                      <a:pt x="20015" y="33664"/>
                      <a:pt x="19831" y="33717"/>
                    </a:cubicBezTo>
                    <a:cubicBezTo>
                      <a:pt x="19910" y="33822"/>
                      <a:pt x="20068" y="33848"/>
                      <a:pt x="20121" y="33954"/>
                    </a:cubicBezTo>
                    <a:cubicBezTo>
                      <a:pt x="20132" y="34005"/>
                      <a:pt x="20123" y="34026"/>
                      <a:pt x="20101" y="34026"/>
                    </a:cubicBezTo>
                    <a:cubicBezTo>
                      <a:pt x="20020" y="34026"/>
                      <a:pt x="19765" y="33769"/>
                      <a:pt x="19621" y="33769"/>
                    </a:cubicBezTo>
                    <a:cubicBezTo>
                      <a:pt x="19709" y="33902"/>
                      <a:pt x="19686" y="33960"/>
                      <a:pt x="19615" y="33960"/>
                    </a:cubicBezTo>
                    <a:cubicBezTo>
                      <a:pt x="19601" y="33960"/>
                      <a:pt x="19585" y="33958"/>
                      <a:pt x="19568" y="33954"/>
                    </a:cubicBezTo>
                    <a:lnTo>
                      <a:pt x="19568" y="33954"/>
                    </a:lnTo>
                    <a:cubicBezTo>
                      <a:pt x="19991" y="34316"/>
                      <a:pt x="19931" y="34362"/>
                      <a:pt x="19786" y="34362"/>
                    </a:cubicBezTo>
                    <a:cubicBezTo>
                      <a:pt x="19736" y="34362"/>
                      <a:pt x="19677" y="34357"/>
                      <a:pt x="19624" y="34357"/>
                    </a:cubicBezTo>
                    <a:cubicBezTo>
                      <a:pt x="19492" y="34357"/>
                      <a:pt x="19397" y="34389"/>
                      <a:pt x="19568" y="34611"/>
                    </a:cubicBezTo>
                    <a:cubicBezTo>
                      <a:pt x="19328" y="34545"/>
                      <a:pt x="19196" y="34316"/>
                      <a:pt x="19083" y="34316"/>
                    </a:cubicBezTo>
                    <a:cubicBezTo>
                      <a:pt x="19060" y="34316"/>
                      <a:pt x="19038" y="34326"/>
                      <a:pt x="19016" y="34348"/>
                    </a:cubicBezTo>
                    <a:cubicBezTo>
                      <a:pt x="19253" y="34690"/>
                      <a:pt x="19647" y="34821"/>
                      <a:pt x="19858" y="35137"/>
                    </a:cubicBezTo>
                    <a:cubicBezTo>
                      <a:pt x="19903" y="35154"/>
                      <a:pt x="19937" y="35160"/>
                      <a:pt x="19961" y="35160"/>
                    </a:cubicBezTo>
                    <a:cubicBezTo>
                      <a:pt x="20067" y="35160"/>
                      <a:pt x="20012" y="35035"/>
                      <a:pt x="20106" y="35035"/>
                    </a:cubicBezTo>
                    <a:cubicBezTo>
                      <a:pt x="20128" y="35035"/>
                      <a:pt x="20158" y="35041"/>
                      <a:pt x="20199" y="35058"/>
                    </a:cubicBezTo>
                    <a:cubicBezTo>
                      <a:pt x="20147" y="34953"/>
                      <a:pt x="19989" y="34927"/>
                      <a:pt x="19858" y="34874"/>
                    </a:cubicBezTo>
                    <a:cubicBezTo>
                      <a:pt x="19700" y="34585"/>
                      <a:pt x="19989" y="34664"/>
                      <a:pt x="20121" y="34637"/>
                    </a:cubicBezTo>
                    <a:cubicBezTo>
                      <a:pt x="20410" y="34821"/>
                      <a:pt x="20173" y="34795"/>
                      <a:pt x="20462" y="35084"/>
                    </a:cubicBezTo>
                    <a:cubicBezTo>
                      <a:pt x="20410" y="35242"/>
                      <a:pt x="20173" y="35216"/>
                      <a:pt x="20278" y="35505"/>
                    </a:cubicBezTo>
                    <a:cubicBezTo>
                      <a:pt x="20052" y="35437"/>
                      <a:pt x="19904" y="35195"/>
                      <a:pt x="19800" y="35195"/>
                    </a:cubicBezTo>
                    <a:cubicBezTo>
                      <a:pt x="19783" y="35195"/>
                      <a:pt x="19767" y="35201"/>
                      <a:pt x="19752" y="35216"/>
                    </a:cubicBezTo>
                    <a:cubicBezTo>
                      <a:pt x="20673" y="36294"/>
                      <a:pt x="19358" y="36163"/>
                      <a:pt x="19095" y="36531"/>
                    </a:cubicBezTo>
                    <a:cubicBezTo>
                      <a:pt x="18884" y="36399"/>
                      <a:pt x="18779" y="36110"/>
                      <a:pt x="18543" y="36005"/>
                    </a:cubicBezTo>
                    <a:cubicBezTo>
                      <a:pt x="18963" y="35795"/>
                      <a:pt x="19516" y="35716"/>
                      <a:pt x="19752" y="35374"/>
                    </a:cubicBezTo>
                    <a:cubicBezTo>
                      <a:pt x="19665" y="35277"/>
                      <a:pt x="19589" y="35237"/>
                      <a:pt x="19539" y="35237"/>
                    </a:cubicBezTo>
                    <a:cubicBezTo>
                      <a:pt x="19453" y="35237"/>
                      <a:pt x="19445" y="35355"/>
                      <a:pt x="19595" y="35505"/>
                    </a:cubicBezTo>
                    <a:cubicBezTo>
                      <a:pt x="19253" y="35374"/>
                      <a:pt x="19226" y="35532"/>
                      <a:pt x="18990" y="35163"/>
                    </a:cubicBezTo>
                    <a:cubicBezTo>
                      <a:pt x="18990" y="35295"/>
                      <a:pt x="18963" y="35400"/>
                      <a:pt x="18884" y="35532"/>
                    </a:cubicBezTo>
                    <a:cubicBezTo>
                      <a:pt x="18674" y="35374"/>
                      <a:pt x="18569" y="35137"/>
                      <a:pt x="18227" y="35084"/>
                    </a:cubicBezTo>
                    <a:lnTo>
                      <a:pt x="18227" y="35084"/>
                    </a:lnTo>
                    <a:cubicBezTo>
                      <a:pt x="18595" y="35505"/>
                      <a:pt x="18411" y="35426"/>
                      <a:pt x="18227" y="35479"/>
                    </a:cubicBezTo>
                    <a:cubicBezTo>
                      <a:pt x="17964" y="35453"/>
                      <a:pt x="17911" y="35190"/>
                      <a:pt x="17648" y="35137"/>
                    </a:cubicBezTo>
                    <a:cubicBezTo>
                      <a:pt x="17333" y="35216"/>
                      <a:pt x="17412" y="35663"/>
                      <a:pt x="17596" y="36005"/>
                    </a:cubicBezTo>
                    <a:cubicBezTo>
                      <a:pt x="17464" y="35900"/>
                      <a:pt x="17280" y="35847"/>
                      <a:pt x="17201" y="35716"/>
                    </a:cubicBezTo>
                    <a:cubicBezTo>
                      <a:pt x="17170" y="35669"/>
                      <a:pt x="17165" y="35652"/>
                      <a:pt x="17176" y="35652"/>
                    </a:cubicBezTo>
                    <a:cubicBezTo>
                      <a:pt x="17204" y="35652"/>
                      <a:pt x="17332" y="35762"/>
                      <a:pt x="17362" y="35762"/>
                    </a:cubicBezTo>
                    <a:cubicBezTo>
                      <a:pt x="17380" y="35762"/>
                      <a:pt x="17365" y="35726"/>
                      <a:pt x="17280" y="35610"/>
                    </a:cubicBezTo>
                    <a:cubicBezTo>
                      <a:pt x="17236" y="35602"/>
                      <a:pt x="17198" y="35599"/>
                      <a:pt x="17164" y="35599"/>
                    </a:cubicBezTo>
                    <a:cubicBezTo>
                      <a:pt x="16899" y="35599"/>
                      <a:pt x="16916" y="35826"/>
                      <a:pt x="16627" y="35826"/>
                    </a:cubicBezTo>
                    <a:cubicBezTo>
                      <a:pt x="16602" y="35826"/>
                      <a:pt x="16574" y="35825"/>
                      <a:pt x="16544" y="35821"/>
                    </a:cubicBezTo>
                    <a:lnTo>
                      <a:pt x="16544" y="35821"/>
                    </a:lnTo>
                    <a:lnTo>
                      <a:pt x="16859" y="36426"/>
                    </a:lnTo>
                    <a:cubicBezTo>
                      <a:pt x="16623" y="36268"/>
                      <a:pt x="16386" y="36163"/>
                      <a:pt x="16123" y="36084"/>
                    </a:cubicBezTo>
                    <a:lnTo>
                      <a:pt x="16123" y="36084"/>
                    </a:lnTo>
                    <a:cubicBezTo>
                      <a:pt x="16517" y="36610"/>
                      <a:pt x="16675" y="36426"/>
                      <a:pt x="16965" y="36584"/>
                    </a:cubicBezTo>
                    <a:cubicBezTo>
                      <a:pt x="17010" y="36662"/>
                      <a:pt x="16991" y="36687"/>
                      <a:pt x="16942" y="36687"/>
                    </a:cubicBezTo>
                    <a:cubicBezTo>
                      <a:pt x="16856" y="36687"/>
                      <a:pt x="16677" y="36611"/>
                      <a:pt x="16591" y="36611"/>
                    </a:cubicBezTo>
                    <a:cubicBezTo>
                      <a:pt x="16528" y="36611"/>
                      <a:pt x="16514" y="36652"/>
                      <a:pt x="16623" y="36794"/>
                    </a:cubicBezTo>
                    <a:cubicBezTo>
                      <a:pt x="16202" y="36689"/>
                      <a:pt x="16123" y="36215"/>
                      <a:pt x="15676" y="36136"/>
                    </a:cubicBezTo>
                    <a:lnTo>
                      <a:pt x="15676" y="36136"/>
                    </a:lnTo>
                    <a:cubicBezTo>
                      <a:pt x="15728" y="36215"/>
                      <a:pt x="15834" y="36242"/>
                      <a:pt x="15913" y="36294"/>
                    </a:cubicBezTo>
                    <a:cubicBezTo>
                      <a:pt x="15991" y="36689"/>
                      <a:pt x="15544" y="36689"/>
                      <a:pt x="15255" y="36794"/>
                    </a:cubicBezTo>
                    <a:cubicBezTo>
                      <a:pt x="15421" y="37052"/>
                      <a:pt x="15702" y="37181"/>
                      <a:pt x="15875" y="37181"/>
                    </a:cubicBezTo>
                    <a:cubicBezTo>
                      <a:pt x="15948" y="37181"/>
                      <a:pt x="16002" y="37157"/>
                      <a:pt x="16018" y="37110"/>
                    </a:cubicBezTo>
                    <a:cubicBezTo>
                      <a:pt x="16041" y="37298"/>
                      <a:pt x="16549" y="37844"/>
                      <a:pt x="16354" y="37844"/>
                    </a:cubicBezTo>
                    <a:cubicBezTo>
                      <a:pt x="16331" y="37844"/>
                      <a:pt x="16299" y="37836"/>
                      <a:pt x="16254" y="37820"/>
                    </a:cubicBezTo>
                    <a:cubicBezTo>
                      <a:pt x="15913" y="37636"/>
                      <a:pt x="16281" y="37636"/>
                      <a:pt x="15965" y="37425"/>
                    </a:cubicBezTo>
                    <a:cubicBezTo>
                      <a:pt x="15890" y="37385"/>
                      <a:pt x="15846" y="37370"/>
                      <a:pt x="15822" y="37370"/>
                    </a:cubicBezTo>
                    <a:cubicBezTo>
                      <a:pt x="15746" y="37370"/>
                      <a:pt x="15863" y="37519"/>
                      <a:pt x="15799" y="37519"/>
                    </a:cubicBezTo>
                    <a:cubicBezTo>
                      <a:pt x="15777" y="37519"/>
                      <a:pt x="15732" y="37501"/>
                      <a:pt x="15650" y="37451"/>
                    </a:cubicBezTo>
                    <a:lnTo>
                      <a:pt x="15650" y="37451"/>
                    </a:lnTo>
                    <a:cubicBezTo>
                      <a:pt x="15886" y="37741"/>
                      <a:pt x="16044" y="37767"/>
                      <a:pt x="16044" y="38004"/>
                    </a:cubicBezTo>
                    <a:cubicBezTo>
                      <a:pt x="15860" y="37951"/>
                      <a:pt x="15702" y="37820"/>
                      <a:pt x="15597" y="37636"/>
                    </a:cubicBezTo>
                    <a:cubicBezTo>
                      <a:pt x="15566" y="37628"/>
                      <a:pt x="15541" y="37625"/>
                      <a:pt x="15523" y="37625"/>
                    </a:cubicBezTo>
                    <a:cubicBezTo>
                      <a:pt x="15290" y="37625"/>
                      <a:pt x="15932" y="38146"/>
                      <a:pt x="15719" y="38146"/>
                    </a:cubicBezTo>
                    <a:cubicBezTo>
                      <a:pt x="15701" y="38146"/>
                      <a:pt x="15679" y="38142"/>
                      <a:pt x="15650" y="38135"/>
                    </a:cubicBezTo>
                    <a:cubicBezTo>
                      <a:pt x="15387" y="38004"/>
                      <a:pt x="15334" y="37636"/>
                      <a:pt x="14992" y="37557"/>
                    </a:cubicBezTo>
                    <a:lnTo>
                      <a:pt x="14992" y="37557"/>
                    </a:lnTo>
                    <a:cubicBezTo>
                      <a:pt x="15071" y="37793"/>
                      <a:pt x="15281" y="37925"/>
                      <a:pt x="15387" y="38109"/>
                    </a:cubicBezTo>
                    <a:cubicBezTo>
                      <a:pt x="15387" y="38154"/>
                      <a:pt x="15387" y="38219"/>
                      <a:pt x="15319" y="38219"/>
                    </a:cubicBezTo>
                    <a:cubicBezTo>
                      <a:pt x="15308" y="38219"/>
                      <a:pt x="15296" y="38218"/>
                      <a:pt x="15281" y="38214"/>
                    </a:cubicBezTo>
                    <a:cubicBezTo>
                      <a:pt x="15045" y="38030"/>
                      <a:pt x="15176" y="37872"/>
                      <a:pt x="14782" y="37636"/>
                    </a:cubicBezTo>
                    <a:cubicBezTo>
                      <a:pt x="14763" y="37673"/>
                      <a:pt x="14737" y="37688"/>
                      <a:pt x="14703" y="37688"/>
                    </a:cubicBezTo>
                    <a:cubicBezTo>
                      <a:pt x="14591" y="37688"/>
                      <a:pt x="14387" y="37526"/>
                      <a:pt x="14045" y="37425"/>
                    </a:cubicBezTo>
                    <a:cubicBezTo>
                      <a:pt x="13546" y="37425"/>
                      <a:pt x="13677" y="38004"/>
                      <a:pt x="13546" y="38188"/>
                    </a:cubicBezTo>
                    <a:cubicBezTo>
                      <a:pt x="13427" y="38025"/>
                      <a:pt x="13317" y="37966"/>
                      <a:pt x="13210" y="37966"/>
                    </a:cubicBezTo>
                    <a:cubicBezTo>
                      <a:pt x="12940" y="37966"/>
                      <a:pt x="12698" y="38346"/>
                      <a:pt x="12415" y="38346"/>
                    </a:cubicBezTo>
                    <a:cubicBezTo>
                      <a:pt x="12046" y="38004"/>
                      <a:pt x="12730" y="38162"/>
                      <a:pt x="12388" y="37714"/>
                    </a:cubicBezTo>
                    <a:cubicBezTo>
                      <a:pt x="12361" y="37711"/>
                      <a:pt x="12336" y="37709"/>
                      <a:pt x="12313" y="37709"/>
                    </a:cubicBezTo>
                    <a:cubicBezTo>
                      <a:pt x="11927" y="37709"/>
                      <a:pt x="12259" y="38232"/>
                      <a:pt x="11974" y="38232"/>
                    </a:cubicBezTo>
                    <a:cubicBezTo>
                      <a:pt x="11928" y="38232"/>
                      <a:pt x="11866" y="38219"/>
                      <a:pt x="11783" y="38188"/>
                    </a:cubicBezTo>
                    <a:lnTo>
                      <a:pt x="11783" y="38188"/>
                    </a:lnTo>
                    <a:cubicBezTo>
                      <a:pt x="11836" y="38293"/>
                      <a:pt x="11994" y="38319"/>
                      <a:pt x="12125" y="38372"/>
                    </a:cubicBezTo>
                    <a:cubicBezTo>
                      <a:pt x="12415" y="38714"/>
                      <a:pt x="12020" y="38530"/>
                      <a:pt x="12231" y="38819"/>
                    </a:cubicBezTo>
                    <a:cubicBezTo>
                      <a:pt x="12033" y="38737"/>
                      <a:pt x="11897" y="38706"/>
                      <a:pt x="11800" y="38706"/>
                    </a:cubicBezTo>
                    <a:cubicBezTo>
                      <a:pt x="11512" y="38706"/>
                      <a:pt x="11560" y="38974"/>
                      <a:pt x="11339" y="38974"/>
                    </a:cubicBezTo>
                    <a:cubicBezTo>
                      <a:pt x="11277" y="38974"/>
                      <a:pt x="11193" y="38953"/>
                      <a:pt x="11073" y="38898"/>
                    </a:cubicBezTo>
                    <a:lnTo>
                      <a:pt x="11073" y="38898"/>
                    </a:lnTo>
                    <a:cubicBezTo>
                      <a:pt x="11205" y="39398"/>
                      <a:pt x="10653" y="39214"/>
                      <a:pt x="10968" y="39818"/>
                    </a:cubicBezTo>
                    <a:cubicBezTo>
                      <a:pt x="10997" y="39801"/>
                      <a:pt x="11019" y="39794"/>
                      <a:pt x="11039" y="39794"/>
                    </a:cubicBezTo>
                    <a:cubicBezTo>
                      <a:pt x="11113" y="39794"/>
                      <a:pt x="11162" y="39888"/>
                      <a:pt x="11389" y="39950"/>
                    </a:cubicBezTo>
                    <a:cubicBezTo>
                      <a:pt x="11439" y="40107"/>
                      <a:pt x="11425" y="40193"/>
                      <a:pt x="11365" y="40228"/>
                    </a:cubicBezTo>
                    <a:lnTo>
                      <a:pt x="11365" y="40228"/>
                    </a:lnTo>
                    <a:cubicBezTo>
                      <a:pt x="11348" y="40224"/>
                      <a:pt x="11330" y="40219"/>
                      <a:pt x="11310" y="40213"/>
                    </a:cubicBezTo>
                    <a:lnTo>
                      <a:pt x="11310" y="40213"/>
                    </a:lnTo>
                    <a:cubicBezTo>
                      <a:pt x="11318" y="40222"/>
                      <a:pt x="11327" y="40231"/>
                      <a:pt x="11335" y="40240"/>
                    </a:cubicBezTo>
                    <a:lnTo>
                      <a:pt x="11335" y="40240"/>
                    </a:lnTo>
                    <a:cubicBezTo>
                      <a:pt x="11346" y="40237"/>
                      <a:pt x="11356" y="40233"/>
                      <a:pt x="11365" y="40228"/>
                    </a:cubicBezTo>
                    <a:lnTo>
                      <a:pt x="11365" y="40228"/>
                    </a:lnTo>
                    <a:cubicBezTo>
                      <a:pt x="11404" y="40237"/>
                      <a:pt x="11436" y="40240"/>
                      <a:pt x="11463" y="40240"/>
                    </a:cubicBezTo>
                    <a:cubicBezTo>
                      <a:pt x="11697" y="40240"/>
                      <a:pt x="11531" y="39940"/>
                      <a:pt x="11746" y="39940"/>
                    </a:cubicBezTo>
                    <a:cubicBezTo>
                      <a:pt x="11787" y="39940"/>
                      <a:pt x="11841" y="39950"/>
                      <a:pt x="11915" y="39976"/>
                    </a:cubicBezTo>
                    <a:lnTo>
                      <a:pt x="11915" y="40003"/>
                    </a:lnTo>
                    <a:cubicBezTo>
                      <a:pt x="12127" y="40179"/>
                      <a:pt x="11959" y="40416"/>
                      <a:pt x="11706" y="40416"/>
                    </a:cubicBezTo>
                    <a:cubicBezTo>
                      <a:pt x="11591" y="40416"/>
                      <a:pt x="11457" y="40366"/>
                      <a:pt x="11335" y="40240"/>
                    </a:cubicBezTo>
                    <a:lnTo>
                      <a:pt x="11335" y="40240"/>
                    </a:lnTo>
                    <a:cubicBezTo>
                      <a:pt x="11320" y="40244"/>
                      <a:pt x="11304" y="40245"/>
                      <a:pt x="11287" y="40245"/>
                    </a:cubicBezTo>
                    <a:cubicBezTo>
                      <a:pt x="11033" y="40245"/>
                      <a:pt x="10467" y="39876"/>
                      <a:pt x="10021" y="39555"/>
                    </a:cubicBezTo>
                    <a:lnTo>
                      <a:pt x="10021" y="39555"/>
                    </a:lnTo>
                    <a:cubicBezTo>
                      <a:pt x="10258" y="39845"/>
                      <a:pt x="10626" y="40029"/>
                      <a:pt x="10889" y="40318"/>
                    </a:cubicBezTo>
                    <a:cubicBezTo>
                      <a:pt x="10695" y="40342"/>
                      <a:pt x="10635" y="40479"/>
                      <a:pt x="10399" y="40479"/>
                    </a:cubicBezTo>
                    <a:cubicBezTo>
                      <a:pt x="10380" y="40479"/>
                      <a:pt x="10359" y="40478"/>
                      <a:pt x="10337" y="40476"/>
                    </a:cubicBezTo>
                    <a:cubicBezTo>
                      <a:pt x="10100" y="40344"/>
                      <a:pt x="10258" y="40213"/>
                      <a:pt x="10153" y="40029"/>
                    </a:cubicBezTo>
                    <a:lnTo>
                      <a:pt x="10153" y="40029"/>
                    </a:lnTo>
                    <a:cubicBezTo>
                      <a:pt x="10100" y="40134"/>
                      <a:pt x="9495" y="40187"/>
                      <a:pt x="9522" y="40318"/>
                    </a:cubicBezTo>
                    <a:cubicBezTo>
                      <a:pt x="9405" y="40318"/>
                      <a:pt x="9080" y="40069"/>
                      <a:pt x="9176" y="40069"/>
                    </a:cubicBezTo>
                    <a:cubicBezTo>
                      <a:pt x="9187" y="40069"/>
                      <a:pt x="9206" y="40073"/>
                      <a:pt x="9232" y="40081"/>
                    </a:cubicBezTo>
                    <a:cubicBezTo>
                      <a:pt x="9137" y="40013"/>
                      <a:pt x="9084" y="39988"/>
                      <a:pt x="9057" y="39988"/>
                    </a:cubicBezTo>
                    <a:cubicBezTo>
                      <a:pt x="8979" y="39988"/>
                      <a:pt x="9114" y="40200"/>
                      <a:pt x="9074" y="40239"/>
                    </a:cubicBezTo>
                    <a:cubicBezTo>
                      <a:pt x="9153" y="40344"/>
                      <a:pt x="9311" y="40371"/>
                      <a:pt x="9443" y="40423"/>
                    </a:cubicBezTo>
                    <a:cubicBezTo>
                      <a:pt x="9381" y="40502"/>
                      <a:pt x="9203" y="40511"/>
                      <a:pt x="8999" y="40511"/>
                    </a:cubicBezTo>
                    <a:cubicBezTo>
                      <a:pt x="8940" y="40511"/>
                      <a:pt x="8879" y="40510"/>
                      <a:pt x="8819" y="40510"/>
                    </a:cubicBezTo>
                    <a:cubicBezTo>
                      <a:pt x="8455" y="40510"/>
                      <a:pt x="8090" y="40536"/>
                      <a:pt x="8180" y="40897"/>
                    </a:cubicBezTo>
                    <a:lnTo>
                      <a:pt x="7681" y="40713"/>
                    </a:lnTo>
                    <a:lnTo>
                      <a:pt x="7681" y="40713"/>
                    </a:lnTo>
                    <a:cubicBezTo>
                      <a:pt x="7786" y="40897"/>
                      <a:pt x="7470" y="40713"/>
                      <a:pt x="7681" y="41002"/>
                    </a:cubicBezTo>
                    <a:cubicBezTo>
                      <a:pt x="7471" y="40916"/>
                      <a:pt x="7329" y="40884"/>
                      <a:pt x="7226" y="40884"/>
                    </a:cubicBezTo>
                    <a:cubicBezTo>
                      <a:pt x="6918" y="40884"/>
                      <a:pt x="6971" y="41174"/>
                      <a:pt x="6658" y="41174"/>
                    </a:cubicBezTo>
                    <a:cubicBezTo>
                      <a:pt x="6565" y="41174"/>
                      <a:pt x="6439" y="41148"/>
                      <a:pt x="6260" y="41081"/>
                    </a:cubicBezTo>
                    <a:lnTo>
                      <a:pt x="6260" y="41081"/>
                    </a:lnTo>
                    <a:cubicBezTo>
                      <a:pt x="6383" y="41431"/>
                      <a:pt x="6190" y="41548"/>
                      <a:pt x="5838" y="41548"/>
                    </a:cubicBezTo>
                    <a:cubicBezTo>
                      <a:pt x="5661" y="41548"/>
                      <a:pt x="5445" y="41519"/>
                      <a:pt x="5208" y="41475"/>
                    </a:cubicBezTo>
                    <a:cubicBezTo>
                      <a:pt x="5103" y="41133"/>
                      <a:pt x="4945" y="41002"/>
                      <a:pt x="4840" y="40739"/>
                    </a:cubicBezTo>
                    <a:cubicBezTo>
                      <a:pt x="4661" y="40985"/>
                      <a:pt x="4825" y="41499"/>
                      <a:pt x="4504" y="41499"/>
                    </a:cubicBezTo>
                    <a:cubicBezTo>
                      <a:pt x="4448" y="41499"/>
                      <a:pt x="4377" y="41484"/>
                      <a:pt x="4288" y="41449"/>
                    </a:cubicBezTo>
                    <a:lnTo>
                      <a:pt x="4288" y="41449"/>
                    </a:lnTo>
                    <a:cubicBezTo>
                      <a:pt x="4945" y="41949"/>
                      <a:pt x="5077" y="42343"/>
                      <a:pt x="5866" y="42843"/>
                    </a:cubicBezTo>
                    <a:cubicBezTo>
                      <a:pt x="5655" y="42896"/>
                      <a:pt x="5340" y="42869"/>
                      <a:pt x="5129" y="42922"/>
                    </a:cubicBezTo>
                    <a:cubicBezTo>
                      <a:pt x="5318" y="43067"/>
                      <a:pt x="5455" y="43110"/>
                      <a:pt x="5571" y="43110"/>
                    </a:cubicBezTo>
                    <a:cubicBezTo>
                      <a:pt x="5740" y="43110"/>
                      <a:pt x="5865" y="43019"/>
                      <a:pt x="6044" y="43019"/>
                    </a:cubicBezTo>
                    <a:cubicBezTo>
                      <a:pt x="6187" y="43019"/>
                      <a:pt x="6365" y="43078"/>
                      <a:pt x="6629" y="43290"/>
                    </a:cubicBezTo>
                    <a:cubicBezTo>
                      <a:pt x="6663" y="43338"/>
                      <a:pt x="6658" y="43355"/>
                      <a:pt x="6630" y="43355"/>
                    </a:cubicBezTo>
                    <a:cubicBezTo>
                      <a:pt x="6549" y="43355"/>
                      <a:pt x="6279" y="43211"/>
                      <a:pt x="6181" y="43211"/>
                    </a:cubicBezTo>
                    <a:cubicBezTo>
                      <a:pt x="6629" y="43579"/>
                      <a:pt x="6024" y="43448"/>
                      <a:pt x="6339" y="43869"/>
                    </a:cubicBezTo>
                    <a:cubicBezTo>
                      <a:pt x="6103" y="43606"/>
                      <a:pt x="5813" y="43448"/>
                      <a:pt x="5471" y="43369"/>
                    </a:cubicBezTo>
                    <a:lnTo>
                      <a:pt x="5471" y="43369"/>
                    </a:lnTo>
                    <a:cubicBezTo>
                      <a:pt x="5734" y="43553"/>
                      <a:pt x="5918" y="43790"/>
                      <a:pt x="5997" y="44079"/>
                    </a:cubicBezTo>
                    <a:cubicBezTo>
                      <a:pt x="5803" y="44010"/>
                      <a:pt x="5565" y="43940"/>
                      <a:pt x="5449" y="43940"/>
                    </a:cubicBezTo>
                    <a:cubicBezTo>
                      <a:pt x="5345" y="43940"/>
                      <a:pt x="5339" y="43996"/>
                      <a:pt x="5550" y="44158"/>
                    </a:cubicBezTo>
                    <a:cubicBezTo>
                      <a:pt x="5312" y="44093"/>
                      <a:pt x="5127" y="43921"/>
                      <a:pt x="5011" y="43921"/>
                    </a:cubicBezTo>
                    <a:cubicBezTo>
                      <a:pt x="4986" y="43921"/>
                      <a:pt x="4964" y="43929"/>
                      <a:pt x="4945" y="43948"/>
                    </a:cubicBezTo>
                    <a:cubicBezTo>
                      <a:pt x="4603" y="43790"/>
                      <a:pt x="4761" y="43790"/>
                      <a:pt x="4630" y="43579"/>
                    </a:cubicBezTo>
                    <a:lnTo>
                      <a:pt x="4630" y="43579"/>
                    </a:lnTo>
                    <a:cubicBezTo>
                      <a:pt x="4472" y="43658"/>
                      <a:pt x="4288" y="43711"/>
                      <a:pt x="4393" y="43974"/>
                    </a:cubicBezTo>
                    <a:cubicBezTo>
                      <a:pt x="4051" y="43869"/>
                      <a:pt x="3972" y="43500"/>
                      <a:pt x="3630" y="43395"/>
                    </a:cubicBezTo>
                    <a:lnTo>
                      <a:pt x="3630" y="43395"/>
                    </a:lnTo>
                    <a:cubicBezTo>
                      <a:pt x="3698" y="43507"/>
                      <a:pt x="4129" y="43907"/>
                      <a:pt x="3976" y="43907"/>
                    </a:cubicBezTo>
                    <a:cubicBezTo>
                      <a:pt x="3950" y="43907"/>
                      <a:pt x="3906" y="43896"/>
                      <a:pt x="3841" y="43869"/>
                    </a:cubicBezTo>
                    <a:lnTo>
                      <a:pt x="3841" y="43869"/>
                    </a:lnTo>
                    <a:cubicBezTo>
                      <a:pt x="3999" y="44026"/>
                      <a:pt x="4130" y="44237"/>
                      <a:pt x="4393" y="44263"/>
                    </a:cubicBezTo>
                    <a:cubicBezTo>
                      <a:pt x="4446" y="44526"/>
                      <a:pt x="4393" y="44447"/>
                      <a:pt x="4761" y="44842"/>
                    </a:cubicBezTo>
                    <a:cubicBezTo>
                      <a:pt x="4810" y="44903"/>
                      <a:pt x="4809" y="44924"/>
                      <a:pt x="4782" y="44924"/>
                    </a:cubicBezTo>
                    <a:cubicBezTo>
                      <a:pt x="4719" y="44924"/>
                      <a:pt x="4515" y="44812"/>
                      <a:pt x="4451" y="44812"/>
                    </a:cubicBezTo>
                    <a:cubicBezTo>
                      <a:pt x="4424" y="44812"/>
                      <a:pt x="4423" y="44833"/>
                      <a:pt x="4472" y="44894"/>
                    </a:cubicBezTo>
                    <a:cubicBezTo>
                      <a:pt x="4656" y="45210"/>
                      <a:pt x="4840" y="45052"/>
                      <a:pt x="5024" y="45131"/>
                    </a:cubicBezTo>
                    <a:cubicBezTo>
                      <a:pt x="5024" y="45236"/>
                      <a:pt x="4735" y="45157"/>
                      <a:pt x="4814" y="45341"/>
                    </a:cubicBezTo>
                    <a:cubicBezTo>
                      <a:pt x="4577" y="45236"/>
                      <a:pt x="4525" y="44921"/>
                      <a:pt x="4209" y="44868"/>
                    </a:cubicBezTo>
                    <a:lnTo>
                      <a:pt x="4209" y="44868"/>
                    </a:lnTo>
                    <a:cubicBezTo>
                      <a:pt x="4379" y="45024"/>
                      <a:pt x="4358" y="45096"/>
                      <a:pt x="4278" y="45096"/>
                    </a:cubicBezTo>
                    <a:cubicBezTo>
                      <a:pt x="4209" y="45096"/>
                      <a:pt x="4098" y="45044"/>
                      <a:pt x="4025" y="44947"/>
                    </a:cubicBezTo>
                    <a:lnTo>
                      <a:pt x="4025" y="44947"/>
                    </a:lnTo>
                    <a:cubicBezTo>
                      <a:pt x="4329" y="45358"/>
                      <a:pt x="4183" y="45514"/>
                      <a:pt x="3819" y="45514"/>
                    </a:cubicBezTo>
                    <a:cubicBezTo>
                      <a:pt x="3648" y="45514"/>
                      <a:pt x="3428" y="45479"/>
                      <a:pt x="3183" y="45420"/>
                    </a:cubicBezTo>
                    <a:lnTo>
                      <a:pt x="3183" y="45420"/>
                    </a:lnTo>
                    <a:cubicBezTo>
                      <a:pt x="3341" y="45552"/>
                      <a:pt x="3473" y="45762"/>
                      <a:pt x="3630" y="45894"/>
                    </a:cubicBezTo>
                    <a:cubicBezTo>
                      <a:pt x="3893" y="45894"/>
                      <a:pt x="3867" y="45973"/>
                      <a:pt x="4235" y="46104"/>
                    </a:cubicBezTo>
                    <a:cubicBezTo>
                      <a:pt x="4183" y="45920"/>
                      <a:pt x="3999" y="45894"/>
                      <a:pt x="3841" y="45841"/>
                    </a:cubicBezTo>
                    <a:cubicBezTo>
                      <a:pt x="3920" y="45526"/>
                      <a:pt x="4577" y="45657"/>
                      <a:pt x="4972" y="45578"/>
                    </a:cubicBezTo>
                    <a:lnTo>
                      <a:pt x="4972" y="45578"/>
                    </a:lnTo>
                    <a:cubicBezTo>
                      <a:pt x="5077" y="45973"/>
                      <a:pt x="4288" y="45683"/>
                      <a:pt x="4393" y="46078"/>
                    </a:cubicBezTo>
                    <a:cubicBezTo>
                      <a:pt x="4498" y="46052"/>
                      <a:pt x="4610" y="46038"/>
                      <a:pt x="4722" y="46038"/>
                    </a:cubicBezTo>
                    <a:cubicBezTo>
                      <a:pt x="4834" y="46038"/>
                      <a:pt x="4945" y="46052"/>
                      <a:pt x="5051" y="46078"/>
                    </a:cubicBezTo>
                    <a:cubicBezTo>
                      <a:pt x="5129" y="46315"/>
                      <a:pt x="4630" y="46104"/>
                      <a:pt x="5051" y="46604"/>
                    </a:cubicBezTo>
                    <a:cubicBezTo>
                      <a:pt x="4788" y="46525"/>
                      <a:pt x="4682" y="46262"/>
                      <a:pt x="4393" y="46209"/>
                    </a:cubicBezTo>
                    <a:lnTo>
                      <a:pt x="4393" y="46209"/>
                    </a:lnTo>
                    <a:cubicBezTo>
                      <a:pt x="4498" y="46367"/>
                      <a:pt x="4393" y="46341"/>
                      <a:pt x="4498" y="46499"/>
                    </a:cubicBezTo>
                    <a:cubicBezTo>
                      <a:pt x="4314" y="46472"/>
                      <a:pt x="4235" y="46341"/>
                      <a:pt x="4130" y="46209"/>
                    </a:cubicBezTo>
                    <a:cubicBezTo>
                      <a:pt x="4105" y="46199"/>
                      <a:pt x="4087" y="46194"/>
                      <a:pt x="4073" y="46194"/>
                    </a:cubicBezTo>
                    <a:cubicBezTo>
                      <a:pt x="4011" y="46194"/>
                      <a:pt x="4048" y="46287"/>
                      <a:pt x="3979" y="46287"/>
                    </a:cubicBezTo>
                    <a:cubicBezTo>
                      <a:pt x="3952" y="46287"/>
                      <a:pt x="3910" y="46273"/>
                      <a:pt x="3841" y="46236"/>
                    </a:cubicBezTo>
                    <a:lnTo>
                      <a:pt x="3841" y="46236"/>
                    </a:lnTo>
                    <a:cubicBezTo>
                      <a:pt x="4262" y="46604"/>
                      <a:pt x="3841" y="46578"/>
                      <a:pt x="4262" y="46893"/>
                    </a:cubicBezTo>
                    <a:cubicBezTo>
                      <a:pt x="3867" y="46841"/>
                      <a:pt x="3762" y="46499"/>
                      <a:pt x="3394" y="46420"/>
                    </a:cubicBezTo>
                    <a:lnTo>
                      <a:pt x="3394" y="46420"/>
                    </a:lnTo>
                    <a:cubicBezTo>
                      <a:pt x="3471" y="46589"/>
                      <a:pt x="3332" y="46668"/>
                      <a:pt x="3146" y="46668"/>
                    </a:cubicBezTo>
                    <a:cubicBezTo>
                      <a:pt x="3013" y="46668"/>
                      <a:pt x="2857" y="46628"/>
                      <a:pt x="2736" y="46551"/>
                    </a:cubicBezTo>
                    <a:lnTo>
                      <a:pt x="2736" y="46551"/>
                    </a:lnTo>
                    <a:cubicBezTo>
                      <a:pt x="2794" y="46714"/>
                      <a:pt x="2735" y="46733"/>
                      <a:pt x="2654" y="46733"/>
                    </a:cubicBezTo>
                    <a:cubicBezTo>
                      <a:pt x="2629" y="46733"/>
                      <a:pt x="2603" y="46731"/>
                      <a:pt x="2577" y="46731"/>
                    </a:cubicBezTo>
                    <a:cubicBezTo>
                      <a:pt x="2496" y="46731"/>
                      <a:pt x="2425" y="46749"/>
                      <a:pt x="2447" y="46893"/>
                    </a:cubicBezTo>
                    <a:cubicBezTo>
                      <a:pt x="2105" y="46735"/>
                      <a:pt x="2447" y="46735"/>
                      <a:pt x="2236" y="46551"/>
                    </a:cubicBezTo>
                    <a:cubicBezTo>
                      <a:pt x="2193" y="46544"/>
                      <a:pt x="2156" y="46541"/>
                      <a:pt x="2123" y="46541"/>
                    </a:cubicBezTo>
                    <a:cubicBezTo>
                      <a:pt x="1808" y="46541"/>
                      <a:pt x="1928" y="46842"/>
                      <a:pt x="1615" y="46842"/>
                    </a:cubicBezTo>
                    <a:cubicBezTo>
                      <a:pt x="1604" y="46842"/>
                      <a:pt x="1592" y="46841"/>
                      <a:pt x="1579" y="46841"/>
                    </a:cubicBezTo>
                    <a:lnTo>
                      <a:pt x="1579" y="46841"/>
                    </a:lnTo>
                    <a:cubicBezTo>
                      <a:pt x="1737" y="47051"/>
                      <a:pt x="1947" y="47261"/>
                      <a:pt x="2184" y="47419"/>
                    </a:cubicBezTo>
                    <a:cubicBezTo>
                      <a:pt x="2026" y="47445"/>
                      <a:pt x="2026" y="47735"/>
                      <a:pt x="2421" y="48024"/>
                    </a:cubicBezTo>
                    <a:cubicBezTo>
                      <a:pt x="2364" y="48024"/>
                      <a:pt x="2320" y="48011"/>
                      <a:pt x="2283" y="47990"/>
                    </a:cubicBezTo>
                    <a:lnTo>
                      <a:pt x="2283" y="47990"/>
                    </a:lnTo>
                    <a:cubicBezTo>
                      <a:pt x="2385" y="48136"/>
                      <a:pt x="2443" y="48259"/>
                      <a:pt x="2348" y="48259"/>
                    </a:cubicBezTo>
                    <a:cubicBezTo>
                      <a:pt x="2314" y="48259"/>
                      <a:pt x="2261" y="48244"/>
                      <a:pt x="2184" y="48208"/>
                    </a:cubicBezTo>
                    <a:cubicBezTo>
                      <a:pt x="2079" y="48103"/>
                      <a:pt x="1947" y="48024"/>
                      <a:pt x="1842" y="47840"/>
                    </a:cubicBezTo>
                    <a:lnTo>
                      <a:pt x="1842" y="47840"/>
                    </a:lnTo>
                    <a:cubicBezTo>
                      <a:pt x="1920" y="47879"/>
                      <a:pt x="1965" y="47889"/>
                      <a:pt x="2001" y="47889"/>
                    </a:cubicBezTo>
                    <a:cubicBezTo>
                      <a:pt x="2040" y="47889"/>
                      <a:pt x="2067" y="47877"/>
                      <a:pt x="2112" y="47877"/>
                    </a:cubicBezTo>
                    <a:cubicBezTo>
                      <a:pt x="2126" y="47877"/>
                      <a:pt x="2141" y="47878"/>
                      <a:pt x="2159" y="47881"/>
                    </a:cubicBezTo>
                    <a:lnTo>
                      <a:pt x="2159" y="47881"/>
                    </a:lnTo>
                    <a:cubicBezTo>
                      <a:pt x="2093" y="47808"/>
                      <a:pt x="2027" y="47735"/>
                      <a:pt x="1895" y="47735"/>
                    </a:cubicBezTo>
                    <a:cubicBezTo>
                      <a:pt x="1764" y="47735"/>
                      <a:pt x="1886" y="47951"/>
                      <a:pt x="1738" y="47951"/>
                    </a:cubicBezTo>
                    <a:cubicBezTo>
                      <a:pt x="1707" y="47951"/>
                      <a:pt x="1664" y="47941"/>
                      <a:pt x="1605" y="47919"/>
                    </a:cubicBezTo>
                    <a:lnTo>
                      <a:pt x="1605" y="47919"/>
                    </a:lnTo>
                    <a:cubicBezTo>
                      <a:pt x="1710" y="48156"/>
                      <a:pt x="1947" y="48234"/>
                      <a:pt x="1868" y="48340"/>
                    </a:cubicBezTo>
                    <a:cubicBezTo>
                      <a:pt x="1526" y="48234"/>
                      <a:pt x="1474" y="47840"/>
                      <a:pt x="1211" y="47682"/>
                    </a:cubicBezTo>
                    <a:cubicBezTo>
                      <a:pt x="1170" y="47630"/>
                      <a:pt x="1178" y="47612"/>
                      <a:pt x="1210" y="47612"/>
                    </a:cubicBezTo>
                    <a:cubicBezTo>
                      <a:pt x="1281" y="47612"/>
                      <a:pt x="1469" y="47697"/>
                      <a:pt x="1534" y="47697"/>
                    </a:cubicBezTo>
                    <a:cubicBezTo>
                      <a:pt x="1576" y="47697"/>
                      <a:pt x="1567" y="47662"/>
                      <a:pt x="1447" y="47551"/>
                    </a:cubicBezTo>
                    <a:cubicBezTo>
                      <a:pt x="1342" y="47483"/>
                      <a:pt x="1254" y="47454"/>
                      <a:pt x="1185" y="47454"/>
                    </a:cubicBezTo>
                    <a:cubicBezTo>
                      <a:pt x="1013" y="47454"/>
                      <a:pt x="959" y="47633"/>
                      <a:pt x="1053" y="47840"/>
                    </a:cubicBezTo>
                    <a:cubicBezTo>
                      <a:pt x="816" y="47814"/>
                      <a:pt x="737" y="47630"/>
                      <a:pt x="501" y="47603"/>
                    </a:cubicBezTo>
                    <a:lnTo>
                      <a:pt x="501" y="47603"/>
                    </a:lnTo>
                    <a:cubicBezTo>
                      <a:pt x="632" y="47867"/>
                      <a:pt x="691" y="48258"/>
                      <a:pt x="477" y="48258"/>
                    </a:cubicBezTo>
                    <a:cubicBezTo>
                      <a:pt x="435" y="48258"/>
                      <a:pt x="382" y="48243"/>
                      <a:pt x="317" y="48208"/>
                    </a:cubicBezTo>
                    <a:cubicBezTo>
                      <a:pt x="185" y="48208"/>
                      <a:pt x="395" y="48366"/>
                      <a:pt x="527" y="48419"/>
                    </a:cubicBezTo>
                    <a:cubicBezTo>
                      <a:pt x="509" y="48507"/>
                      <a:pt x="503" y="48608"/>
                      <a:pt x="357" y="48608"/>
                    </a:cubicBezTo>
                    <a:cubicBezTo>
                      <a:pt x="286" y="48608"/>
                      <a:pt x="182" y="48584"/>
                      <a:pt x="27" y="48524"/>
                    </a:cubicBezTo>
                    <a:lnTo>
                      <a:pt x="27" y="48524"/>
                    </a:lnTo>
                    <a:cubicBezTo>
                      <a:pt x="264" y="48813"/>
                      <a:pt x="1" y="48734"/>
                      <a:pt x="238" y="48997"/>
                    </a:cubicBezTo>
                    <a:cubicBezTo>
                      <a:pt x="192" y="48914"/>
                      <a:pt x="236" y="48891"/>
                      <a:pt x="314" y="48891"/>
                    </a:cubicBezTo>
                    <a:cubicBezTo>
                      <a:pt x="401" y="48891"/>
                      <a:pt x="530" y="48920"/>
                      <a:pt x="619" y="48920"/>
                    </a:cubicBezTo>
                    <a:cubicBezTo>
                      <a:pt x="725" y="48920"/>
                      <a:pt x="774" y="48880"/>
                      <a:pt x="632" y="48708"/>
                    </a:cubicBezTo>
                    <a:lnTo>
                      <a:pt x="632" y="48708"/>
                    </a:lnTo>
                    <a:cubicBezTo>
                      <a:pt x="1106" y="48918"/>
                      <a:pt x="1158" y="49129"/>
                      <a:pt x="1553" y="49129"/>
                    </a:cubicBezTo>
                    <a:cubicBezTo>
                      <a:pt x="1720" y="49351"/>
                      <a:pt x="1708" y="49414"/>
                      <a:pt x="1632" y="49414"/>
                    </a:cubicBezTo>
                    <a:cubicBezTo>
                      <a:pt x="1536" y="49414"/>
                      <a:pt x="1336" y="49311"/>
                      <a:pt x="1274" y="49311"/>
                    </a:cubicBezTo>
                    <a:cubicBezTo>
                      <a:pt x="1270" y="49311"/>
                      <a:pt x="1266" y="49312"/>
                      <a:pt x="1263" y="49313"/>
                    </a:cubicBezTo>
                    <a:cubicBezTo>
                      <a:pt x="1553" y="49681"/>
                      <a:pt x="1632" y="49392"/>
                      <a:pt x="1973" y="49655"/>
                    </a:cubicBezTo>
                    <a:cubicBezTo>
                      <a:pt x="1855" y="49502"/>
                      <a:pt x="1824" y="49426"/>
                      <a:pt x="1900" y="49426"/>
                    </a:cubicBezTo>
                    <a:cubicBezTo>
                      <a:pt x="1943" y="49426"/>
                      <a:pt x="2019" y="49450"/>
                      <a:pt x="2131" y="49497"/>
                    </a:cubicBezTo>
                    <a:cubicBezTo>
                      <a:pt x="1895" y="49208"/>
                      <a:pt x="2158" y="49286"/>
                      <a:pt x="1868" y="49076"/>
                    </a:cubicBezTo>
                    <a:cubicBezTo>
                      <a:pt x="1840" y="49070"/>
                      <a:pt x="1816" y="49068"/>
                      <a:pt x="1795" y="49068"/>
                    </a:cubicBezTo>
                    <a:cubicBezTo>
                      <a:pt x="1711" y="49068"/>
                      <a:pt x="1686" y="49107"/>
                      <a:pt x="1637" y="49107"/>
                    </a:cubicBezTo>
                    <a:cubicBezTo>
                      <a:pt x="1588" y="49107"/>
                      <a:pt x="1517" y="49069"/>
                      <a:pt x="1342" y="48918"/>
                    </a:cubicBezTo>
                    <a:cubicBezTo>
                      <a:pt x="1323" y="48880"/>
                      <a:pt x="1340" y="48868"/>
                      <a:pt x="1373" y="48868"/>
                    </a:cubicBezTo>
                    <a:cubicBezTo>
                      <a:pt x="1429" y="48868"/>
                      <a:pt x="1533" y="48903"/>
                      <a:pt x="1595" y="48903"/>
                    </a:cubicBezTo>
                    <a:cubicBezTo>
                      <a:pt x="1648" y="48903"/>
                      <a:pt x="1669" y="48878"/>
                      <a:pt x="1605" y="48787"/>
                    </a:cubicBezTo>
                    <a:lnTo>
                      <a:pt x="1605" y="48787"/>
                    </a:lnTo>
                    <a:cubicBezTo>
                      <a:pt x="1901" y="48959"/>
                      <a:pt x="1920" y="49131"/>
                      <a:pt x="2158" y="49131"/>
                    </a:cubicBezTo>
                    <a:cubicBezTo>
                      <a:pt x="2174" y="49131"/>
                      <a:pt x="2192" y="49130"/>
                      <a:pt x="2210" y="49129"/>
                    </a:cubicBezTo>
                    <a:cubicBezTo>
                      <a:pt x="1936" y="48966"/>
                      <a:pt x="1951" y="48934"/>
                      <a:pt x="2049" y="48934"/>
                    </a:cubicBezTo>
                    <a:cubicBezTo>
                      <a:pt x="2113" y="48934"/>
                      <a:pt x="2211" y="48948"/>
                      <a:pt x="2287" y="48948"/>
                    </a:cubicBezTo>
                    <a:cubicBezTo>
                      <a:pt x="2340" y="48948"/>
                      <a:pt x="2383" y="48941"/>
                      <a:pt x="2394" y="48918"/>
                    </a:cubicBezTo>
                    <a:cubicBezTo>
                      <a:pt x="2499" y="48945"/>
                      <a:pt x="2762" y="49181"/>
                      <a:pt x="2789" y="49234"/>
                    </a:cubicBezTo>
                    <a:cubicBezTo>
                      <a:pt x="2872" y="49234"/>
                      <a:pt x="3050" y="49270"/>
                      <a:pt x="3188" y="49270"/>
                    </a:cubicBezTo>
                    <a:cubicBezTo>
                      <a:pt x="3312" y="49270"/>
                      <a:pt x="3405" y="49241"/>
                      <a:pt x="3367" y="49129"/>
                    </a:cubicBezTo>
                    <a:lnTo>
                      <a:pt x="3367" y="49129"/>
                    </a:lnTo>
                    <a:cubicBezTo>
                      <a:pt x="3629" y="49264"/>
                      <a:pt x="3767" y="49297"/>
                      <a:pt x="3864" y="49297"/>
                    </a:cubicBezTo>
                    <a:cubicBezTo>
                      <a:pt x="3957" y="49297"/>
                      <a:pt x="4012" y="49267"/>
                      <a:pt x="4102" y="49267"/>
                    </a:cubicBezTo>
                    <a:cubicBezTo>
                      <a:pt x="4193" y="49267"/>
                      <a:pt x="4318" y="49297"/>
                      <a:pt x="4551" y="49418"/>
                    </a:cubicBezTo>
                    <a:cubicBezTo>
                      <a:pt x="4525" y="49181"/>
                      <a:pt x="4183" y="48945"/>
                      <a:pt x="4314" y="48813"/>
                    </a:cubicBezTo>
                    <a:lnTo>
                      <a:pt x="4314" y="48813"/>
                    </a:lnTo>
                    <a:cubicBezTo>
                      <a:pt x="4472" y="48892"/>
                      <a:pt x="4525" y="49050"/>
                      <a:pt x="4656" y="49181"/>
                    </a:cubicBezTo>
                    <a:cubicBezTo>
                      <a:pt x="4816" y="49247"/>
                      <a:pt x="4917" y="49270"/>
                      <a:pt x="4987" y="49270"/>
                    </a:cubicBezTo>
                    <a:cubicBezTo>
                      <a:pt x="5159" y="49270"/>
                      <a:pt x="5134" y="49127"/>
                      <a:pt x="5307" y="49127"/>
                    </a:cubicBezTo>
                    <a:cubicBezTo>
                      <a:pt x="5317" y="49127"/>
                      <a:pt x="5328" y="49128"/>
                      <a:pt x="5340" y="49129"/>
                    </a:cubicBezTo>
                    <a:cubicBezTo>
                      <a:pt x="5215" y="48983"/>
                      <a:pt x="5123" y="48936"/>
                      <a:pt x="5051" y="48936"/>
                    </a:cubicBezTo>
                    <a:cubicBezTo>
                      <a:pt x="5032" y="48936"/>
                      <a:pt x="5014" y="48939"/>
                      <a:pt x="4998" y="48945"/>
                    </a:cubicBezTo>
                    <a:cubicBezTo>
                      <a:pt x="4656" y="48603"/>
                      <a:pt x="5156" y="48760"/>
                      <a:pt x="4788" y="48497"/>
                    </a:cubicBezTo>
                    <a:lnTo>
                      <a:pt x="4788" y="48497"/>
                    </a:lnTo>
                    <a:cubicBezTo>
                      <a:pt x="4846" y="48517"/>
                      <a:pt x="5089" y="48679"/>
                      <a:pt x="5172" y="48679"/>
                    </a:cubicBezTo>
                    <a:cubicBezTo>
                      <a:pt x="5201" y="48679"/>
                      <a:pt x="5210" y="48658"/>
                      <a:pt x="5182" y="48603"/>
                    </a:cubicBezTo>
                    <a:lnTo>
                      <a:pt x="5182" y="48603"/>
                    </a:lnTo>
                    <a:cubicBezTo>
                      <a:pt x="5524" y="48787"/>
                      <a:pt x="5366" y="48760"/>
                      <a:pt x="5498" y="48971"/>
                    </a:cubicBezTo>
                    <a:cubicBezTo>
                      <a:pt x="5533" y="48978"/>
                      <a:pt x="5563" y="48981"/>
                      <a:pt x="5589" y="48981"/>
                    </a:cubicBezTo>
                    <a:cubicBezTo>
                      <a:pt x="5780" y="48981"/>
                      <a:pt x="5763" y="48815"/>
                      <a:pt x="5963" y="48815"/>
                    </a:cubicBezTo>
                    <a:cubicBezTo>
                      <a:pt x="6044" y="48815"/>
                      <a:pt x="6160" y="48842"/>
                      <a:pt x="6339" y="48918"/>
                    </a:cubicBezTo>
                    <a:cubicBezTo>
                      <a:pt x="6053" y="48671"/>
                      <a:pt x="6059" y="48621"/>
                      <a:pt x="6150" y="48621"/>
                    </a:cubicBezTo>
                    <a:cubicBezTo>
                      <a:pt x="6213" y="48621"/>
                      <a:pt x="6315" y="48645"/>
                      <a:pt x="6389" y="48645"/>
                    </a:cubicBezTo>
                    <a:cubicBezTo>
                      <a:pt x="6493" y="48645"/>
                      <a:pt x="6541" y="48597"/>
                      <a:pt x="6339" y="48366"/>
                    </a:cubicBezTo>
                    <a:lnTo>
                      <a:pt x="6339" y="48366"/>
                    </a:lnTo>
                    <a:cubicBezTo>
                      <a:pt x="6532" y="48527"/>
                      <a:pt x="6616" y="48561"/>
                      <a:pt x="6672" y="48561"/>
                    </a:cubicBezTo>
                    <a:cubicBezTo>
                      <a:pt x="6714" y="48561"/>
                      <a:pt x="6741" y="48542"/>
                      <a:pt x="6785" y="48542"/>
                    </a:cubicBezTo>
                    <a:cubicBezTo>
                      <a:pt x="6829" y="48542"/>
                      <a:pt x="6889" y="48560"/>
                      <a:pt x="6997" y="48629"/>
                    </a:cubicBezTo>
                    <a:cubicBezTo>
                      <a:pt x="6979" y="48736"/>
                      <a:pt x="6985" y="48843"/>
                      <a:pt x="6835" y="48843"/>
                    </a:cubicBezTo>
                    <a:cubicBezTo>
                      <a:pt x="6763" y="48843"/>
                      <a:pt x="6657" y="48819"/>
                      <a:pt x="6497" y="48760"/>
                    </a:cubicBezTo>
                    <a:lnTo>
                      <a:pt x="6497" y="48760"/>
                    </a:lnTo>
                    <a:cubicBezTo>
                      <a:pt x="6831" y="49079"/>
                      <a:pt x="6719" y="49170"/>
                      <a:pt x="6468" y="49170"/>
                    </a:cubicBezTo>
                    <a:cubicBezTo>
                      <a:pt x="6284" y="49170"/>
                      <a:pt x="6025" y="49121"/>
                      <a:pt x="5813" y="49076"/>
                    </a:cubicBezTo>
                    <a:lnTo>
                      <a:pt x="5813" y="49076"/>
                    </a:lnTo>
                    <a:cubicBezTo>
                      <a:pt x="6024" y="49240"/>
                      <a:pt x="6214" y="49425"/>
                      <a:pt x="6346" y="49649"/>
                    </a:cubicBezTo>
                    <a:lnTo>
                      <a:pt x="6346" y="49649"/>
                    </a:lnTo>
                    <a:cubicBezTo>
                      <a:pt x="6064" y="49008"/>
                      <a:pt x="8135" y="49763"/>
                      <a:pt x="6997" y="48524"/>
                    </a:cubicBezTo>
                    <a:cubicBezTo>
                      <a:pt x="7221" y="48424"/>
                      <a:pt x="7256" y="48206"/>
                      <a:pt x="7618" y="48206"/>
                    </a:cubicBezTo>
                    <a:cubicBezTo>
                      <a:pt x="7638" y="48206"/>
                      <a:pt x="7659" y="48207"/>
                      <a:pt x="7681" y="48208"/>
                    </a:cubicBezTo>
                    <a:cubicBezTo>
                      <a:pt x="7561" y="48069"/>
                      <a:pt x="7472" y="48005"/>
                      <a:pt x="7401" y="48005"/>
                    </a:cubicBezTo>
                    <a:cubicBezTo>
                      <a:pt x="7379" y="48005"/>
                      <a:pt x="7358" y="48011"/>
                      <a:pt x="7339" y="48024"/>
                    </a:cubicBezTo>
                    <a:lnTo>
                      <a:pt x="6997" y="47524"/>
                    </a:lnTo>
                    <a:cubicBezTo>
                      <a:pt x="6997" y="47481"/>
                      <a:pt x="7037" y="47461"/>
                      <a:pt x="7103" y="47461"/>
                    </a:cubicBezTo>
                    <a:cubicBezTo>
                      <a:pt x="7158" y="47461"/>
                      <a:pt x="7230" y="47474"/>
                      <a:pt x="7312" y="47498"/>
                    </a:cubicBezTo>
                    <a:cubicBezTo>
                      <a:pt x="7470" y="47761"/>
                      <a:pt x="7128" y="47630"/>
                      <a:pt x="7470" y="47998"/>
                    </a:cubicBezTo>
                    <a:cubicBezTo>
                      <a:pt x="7582" y="48028"/>
                      <a:pt x="7659" y="48035"/>
                      <a:pt x="7726" y="48035"/>
                    </a:cubicBezTo>
                    <a:cubicBezTo>
                      <a:pt x="7781" y="48035"/>
                      <a:pt x="7829" y="48031"/>
                      <a:pt x="7885" y="48031"/>
                    </a:cubicBezTo>
                    <a:cubicBezTo>
                      <a:pt x="7937" y="48031"/>
                      <a:pt x="7997" y="48035"/>
                      <a:pt x="8075" y="48050"/>
                    </a:cubicBezTo>
                    <a:lnTo>
                      <a:pt x="7865" y="47735"/>
                    </a:lnTo>
                    <a:cubicBezTo>
                      <a:pt x="7891" y="47682"/>
                      <a:pt x="7970" y="47656"/>
                      <a:pt x="8075" y="47656"/>
                    </a:cubicBezTo>
                    <a:cubicBezTo>
                      <a:pt x="8259" y="47761"/>
                      <a:pt x="8443" y="47919"/>
                      <a:pt x="8522" y="48156"/>
                    </a:cubicBezTo>
                    <a:cubicBezTo>
                      <a:pt x="8864" y="48050"/>
                      <a:pt x="7865" y="47498"/>
                      <a:pt x="8364" y="47498"/>
                    </a:cubicBezTo>
                    <a:cubicBezTo>
                      <a:pt x="8259" y="47367"/>
                      <a:pt x="8101" y="47261"/>
                      <a:pt x="7944" y="47235"/>
                    </a:cubicBezTo>
                    <a:cubicBezTo>
                      <a:pt x="7865" y="47077"/>
                      <a:pt x="7838" y="46972"/>
                      <a:pt x="7944" y="46946"/>
                    </a:cubicBezTo>
                    <a:cubicBezTo>
                      <a:pt x="8315" y="47334"/>
                      <a:pt x="8676" y="47365"/>
                      <a:pt x="9005" y="47365"/>
                    </a:cubicBezTo>
                    <a:cubicBezTo>
                      <a:pt x="9066" y="47365"/>
                      <a:pt x="9127" y="47364"/>
                      <a:pt x="9186" y="47364"/>
                    </a:cubicBezTo>
                    <a:cubicBezTo>
                      <a:pt x="9303" y="47364"/>
                      <a:pt x="9415" y="47368"/>
                      <a:pt x="9522" y="47393"/>
                    </a:cubicBezTo>
                    <a:cubicBezTo>
                      <a:pt x="9548" y="47682"/>
                      <a:pt x="8733" y="47708"/>
                      <a:pt x="9337" y="48129"/>
                    </a:cubicBezTo>
                    <a:cubicBezTo>
                      <a:pt x="9206" y="48287"/>
                      <a:pt x="8785" y="48234"/>
                      <a:pt x="8759" y="48471"/>
                    </a:cubicBezTo>
                    <a:cubicBezTo>
                      <a:pt x="8883" y="48572"/>
                      <a:pt x="8959" y="48606"/>
                      <a:pt x="9011" y="48606"/>
                    </a:cubicBezTo>
                    <a:cubicBezTo>
                      <a:pt x="9126" y="48606"/>
                      <a:pt x="9126" y="48440"/>
                      <a:pt x="9268" y="48440"/>
                    </a:cubicBezTo>
                    <a:cubicBezTo>
                      <a:pt x="9281" y="48440"/>
                      <a:pt x="9295" y="48442"/>
                      <a:pt x="9311" y="48445"/>
                    </a:cubicBezTo>
                    <a:cubicBezTo>
                      <a:pt x="9390" y="48734"/>
                      <a:pt x="9232" y="48603"/>
                      <a:pt x="9574" y="48997"/>
                    </a:cubicBezTo>
                    <a:cubicBezTo>
                      <a:pt x="9322" y="48844"/>
                      <a:pt x="9215" y="48808"/>
                      <a:pt x="9153" y="48808"/>
                    </a:cubicBezTo>
                    <a:cubicBezTo>
                      <a:pt x="9099" y="48808"/>
                      <a:pt x="9080" y="48836"/>
                      <a:pt x="9029" y="48836"/>
                    </a:cubicBezTo>
                    <a:cubicBezTo>
                      <a:pt x="8969" y="48836"/>
                      <a:pt x="8863" y="48797"/>
                      <a:pt x="8601" y="48629"/>
                    </a:cubicBezTo>
                    <a:lnTo>
                      <a:pt x="8601" y="48629"/>
                    </a:lnTo>
                    <a:cubicBezTo>
                      <a:pt x="8785" y="48918"/>
                      <a:pt x="9074" y="49155"/>
                      <a:pt x="9416" y="49286"/>
                    </a:cubicBezTo>
                    <a:cubicBezTo>
                      <a:pt x="9428" y="49333"/>
                      <a:pt x="9414" y="49351"/>
                      <a:pt x="9383" y="49351"/>
                    </a:cubicBezTo>
                    <a:cubicBezTo>
                      <a:pt x="9274" y="49351"/>
                      <a:pt x="8955" y="49123"/>
                      <a:pt x="8811" y="49102"/>
                    </a:cubicBezTo>
                    <a:lnTo>
                      <a:pt x="8811" y="49102"/>
                    </a:lnTo>
                    <a:cubicBezTo>
                      <a:pt x="8943" y="49286"/>
                      <a:pt x="8811" y="49286"/>
                      <a:pt x="9048" y="49549"/>
                    </a:cubicBezTo>
                    <a:cubicBezTo>
                      <a:pt x="8785" y="49549"/>
                      <a:pt x="8706" y="49365"/>
                      <a:pt x="8470" y="49313"/>
                    </a:cubicBezTo>
                    <a:lnTo>
                      <a:pt x="8470" y="49313"/>
                    </a:lnTo>
                    <a:cubicBezTo>
                      <a:pt x="8585" y="49470"/>
                      <a:pt x="8604" y="49514"/>
                      <a:pt x="8572" y="49514"/>
                    </a:cubicBezTo>
                    <a:cubicBezTo>
                      <a:pt x="8531" y="49514"/>
                      <a:pt x="8402" y="49438"/>
                      <a:pt x="8286" y="49438"/>
                    </a:cubicBezTo>
                    <a:cubicBezTo>
                      <a:pt x="8268" y="49438"/>
                      <a:pt x="8250" y="49440"/>
                      <a:pt x="8233" y="49444"/>
                    </a:cubicBezTo>
                    <a:cubicBezTo>
                      <a:pt x="8364" y="49734"/>
                      <a:pt x="8049" y="49707"/>
                      <a:pt x="8207" y="50023"/>
                    </a:cubicBezTo>
                    <a:cubicBezTo>
                      <a:pt x="7917" y="49997"/>
                      <a:pt x="7865" y="49734"/>
                      <a:pt x="7628" y="49655"/>
                    </a:cubicBezTo>
                    <a:cubicBezTo>
                      <a:pt x="7628" y="49418"/>
                      <a:pt x="8207" y="49471"/>
                      <a:pt x="7575" y="49023"/>
                    </a:cubicBezTo>
                    <a:lnTo>
                      <a:pt x="7575" y="49023"/>
                    </a:lnTo>
                    <a:cubicBezTo>
                      <a:pt x="7444" y="49050"/>
                      <a:pt x="7681" y="49365"/>
                      <a:pt x="7681" y="49471"/>
                    </a:cubicBezTo>
                    <a:cubicBezTo>
                      <a:pt x="7575" y="49392"/>
                      <a:pt x="7444" y="49339"/>
                      <a:pt x="7312" y="49286"/>
                    </a:cubicBezTo>
                    <a:lnTo>
                      <a:pt x="7312" y="49286"/>
                    </a:lnTo>
                    <a:cubicBezTo>
                      <a:pt x="7474" y="49537"/>
                      <a:pt x="7537" y="49629"/>
                      <a:pt x="7437" y="49629"/>
                    </a:cubicBezTo>
                    <a:cubicBezTo>
                      <a:pt x="7390" y="49629"/>
                      <a:pt x="7307" y="49609"/>
                      <a:pt x="7181" y="49576"/>
                    </a:cubicBezTo>
                    <a:lnTo>
                      <a:pt x="7181" y="49576"/>
                    </a:lnTo>
                    <a:cubicBezTo>
                      <a:pt x="7339" y="49944"/>
                      <a:pt x="7759" y="49970"/>
                      <a:pt x="7917" y="50338"/>
                    </a:cubicBezTo>
                    <a:cubicBezTo>
                      <a:pt x="7944" y="50391"/>
                      <a:pt x="7865" y="50391"/>
                      <a:pt x="7917" y="50470"/>
                    </a:cubicBezTo>
                    <a:cubicBezTo>
                      <a:pt x="7628" y="50417"/>
                      <a:pt x="7496" y="50181"/>
                      <a:pt x="7286" y="49997"/>
                    </a:cubicBezTo>
                    <a:cubicBezTo>
                      <a:pt x="7186" y="49953"/>
                      <a:pt x="7125" y="49937"/>
                      <a:pt x="7085" y="49937"/>
                    </a:cubicBezTo>
                    <a:cubicBezTo>
                      <a:pt x="6987" y="49937"/>
                      <a:pt x="7016" y="50030"/>
                      <a:pt x="6921" y="50030"/>
                    </a:cubicBezTo>
                    <a:cubicBezTo>
                      <a:pt x="6891" y="50030"/>
                      <a:pt x="6849" y="50020"/>
                      <a:pt x="6786" y="49997"/>
                    </a:cubicBezTo>
                    <a:lnTo>
                      <a:pt x="6786" y="49997"/>
                    </a:lnTo>
                    <a:cubicBezTo>
                      <a:pt x="6865" y="50102"/>
                      <a:pt x="6970" y="50181"/>
                      <a:pt x="7102" y="50207"/>
                    </a:cubicBezTo>
                    <a:cubicBezTo>
                      <a:pt x="7155" y="50496"/>
                      <a:pt x="6260" y="50128"/>
                      <a:pt x="6813" y="50786"/>
                    </a:cubicBezTo>
                    <a:cubicBezTo>
                      <a:pt x="6371" y="50852"/>
                      <a:pt x="6411" y="51196"/>
                      <a:pt x="5985" y="51196"/>
                    </a:cubicBezTo>
                    <a:cubicBezTo>
                      <a:pt x="5903" y="51196"/>
                      <a:pt x="5804" y="51183"/>
                      <a:pt x="5682" y="51154"/>
                    </a:cubicBezTo>
                    <a:lnTo>
                      <a:pt x="5682" y="51154"/>
                    </a:lnTo>
                    <a:cubicBezTo>
                      <a:pt x="5997" y="51548"/>
                      <a:pt x="5603" y="51417"/>
                      <a:pt x="5603" y="51548"/>
                    </a:cubicBezTo>
                    <a:cubicBezTo>
                      <a:pt x="5945" y="51838"/>
                      <a:pt x="6050" y="51864"/>
                      <a:pt x="6208" y="52127"/>
                    </a:cubicBezTo>
                    <a:cubicBezTo>
                      <a:pt x="6497" y="52179"/>
                      <a:pt x="6760" y="52258"/>
                      <a:pt x="7023" y="52364"/>
                    </a:cubicBezTo>
                    <a:cubicBezTo>
                      <a:pt x="6839" y="52206"/>
                      <a:pt x="6655" y="52022"/>
                      <a:pt x="6497" y="51811"/>
                    </a:cubicBezTo>
                    <a:cubicBezTo>
                      <a:pt x="6497" y="51627"/>
                      <a:pt x="6892" y="51732"/>
                      <a:pt x="6576" y="51312"/>
                    </a:cubicBezTo>
                    <a:lnTo>
                      <a:pt x="6576" y="51312"/>
                    </a:lnTo>
                    <a:cubicBezTo>
                      <a:pt x="6918" y="51469"/>
                      <a:pt x="7049" y="51838"/>
                      <a:pt x="7312" y="52074"/>
                    </a:cubicBezTo>
                    <a:cubicBezTo>
                      <a:pt x="7337" y="52082"/>
                      <a:pt x="7359" y="52085"/>
                      <a:pt x="7379" y="52085"/>
                    </a:cubicBezTo>
                    <a:cubicBezTo>
                      <a:pt x="7497" y="52085"/>
                      <a:pt x="7529" y="51967"/>
                      <a:pt x="7634" y="51967"/>
                    </a:cubicBezTo>
                    <a:cubicBezTo>
                      <a:pt x="7694" y="51967"/>
                      <a:pt x="7779" y="52006"/>
                      <a:pt x="7917" y="52127"/>
                    </a:cubicBezTo>
                    <a:cubicBezTo>
                      <a:pt x="8154" y="52062"/>
                      <a:pt x="7934" y="51664"/>
                      <a:pt x="8247" y="51664"/>
                    </a:cubicBezTo>
                    <a:cubicBezTo>
                      <a:pt x="8317" y="51664"/>
                      <a:pt x="8414" y="51684"/>
                      <a:pt x="8548" y="51732"/>
                    </a:cubicBezTo>
                    <a:cubicBezTo>
                      <a:pt x="8706" y="51995"/>
                      <a:pt x="8470" y="51995"/>
                      <a:pt x="8575" y="52258"/>
                    </a:cubicBezTo>
                    <a:cubicBezTo>
                      <a:pt x="8654" y="52242"/>
                      <a:pt x="8676" y="52188"/>
                      <a:pt x="8768" y="52188"/>
                    </a:cubicBezTo>
                    <a:cubicBezTo>
                      <a:pt x="8828" y="52188"/>
                      <a:pt x="8918" y="52212"/>
                      <a:pt x="9074" y="52285"/>
                    </a:cubicBezTo>
                    <a:cubicBezTo>
                      <a:pt x="8908" y="52134"/>
                      <a:pt x="8846" y="52061"/>
                      <a:pt x="8893" y="52061"/>
                    </a:cubicBezTo>
                    <a:cubicBezTo>
                      <a:pt x="8928" y="52061"/>
                      <a:pt x="9023" y="52101"/>
                      <a:pt x="9180" y="52179"/>
                    </a:cubicBezTo>
                    <a:cubicBezTo>
                      <a:pt x="8811" y="51575"/>
                      <a:pt x="9837" y="51995"/>
                      <a:pt x="9811" y="51653"/>
                    </a:cubicBezTo>
                    <a:cubicBezTo>
                      <a:pt x="10048" y="51653"/>
                      <a:pt x="10100" y="51890"/>
                      <a:pt x="10232" y="52048"/>
                    </a:cubicBezTo>
                    <a:cubicBezTo>
                      <a:pt x="10296" y="52075"/>
                      <a:pt x="10339" y="52085"/>
                      <a:pt x="10368" y="52085"/>
                    </a:cubicBezTo>
                    <a:cubicBezTo>
                      <a:pt x="10467" y="52085"/>
                      <a:pt x="10405" y="51962"/>
                      <a:pt x="10518" y="51962"/>
                    </a:cubicBezTo>
                    <a:cubicBezTo>
                      <a:pt x="10533" y="51962"/>
                      <a:pt x="10552" y="51964"/>
                      <a:pt x="10574" y="51969"/>
                    </a:cubicBezTo>
                    <a:cubicBezTo>
                      <a:pt x="10258" y="51759"/>
                      <a:pt x="9916" y="51601"/>
                      <a:pt x="9548" y="51496"/>
                    </a:cubicBezTo>
                    <a:cubicBezTo>
                      <a:pt x="9416" y="51417"/>
                      <a:pt x="9285" y="51312"/>
                      <a:pt x="9180" y="51206"/>
                    </a:cubicBezTo>
                    <a:cubicBezTo>
                      <a:pt x="9206" y="51127"/>
                      <a:pt x="9364" y="51127"/>
                      <a:pt x="9443" y="51075"/>
                    </a:cubicBezTo>
                    <a:cubicBezTo>
                      <a:pt x="9627" y="51154"/>
                      <a:pt x="9679" y="51364"/>
                      <a:pt x="9942" y="51364"/>
                    </a:cubicBezTo>
                    <a:cubicBezTo>
                      <a:pt x="9890" y="51206"/>
                      <a:pt x="9732" y="51127"/>
                      <a:pt x="9627" y="50996"/>
                    </a:cubicBezTo>
                    <a:cubicBezTo>
                      <a:pt x="9600" y="50956"/>
                      <a:pt x="9640" y="50956"/>
                      <a:pt x="9676" y="50956"/>
                    </a:cubicBezTo>
                    <a:cubicBezTo>
                      <a:pt x="9712" y="50956"/>
                      <a:pt x="9745" y="50956"/>
                      <a:pt x="9706" y="50917"/>
                    </a:cubicBezTo>
                    <a:lnTo>
                      <a:pt x="9706" y="50917"/>
                    </a:lnTo>
                    <a:cubicBezTo>
                      <a:pt x="10100" y="51075"/>
                      <a:pt x="9837" y="51101"/>
                      <a:pt x="10127" y="51312"/>
                    </a:cubicBezTo>
                    <a:cubicBezTo>
                      <a:pt x="10179" y="51396"/>
                      <a:pt x="10122" y="51404"/>
                      <a:pt x="10054" y="51404"/>
                    </a:cubicBezTo>
                    <a:cubicBezTo>
                      <a:pt x="10037" y="51404"/>
                      <a:pt x="10019" y="51404"/>
                      <a:pt x="10002" y="51404"/>
                    </a:cubicBezTo>
                    <a:cubicBezTo>
                      <a:pt x="9916" y="51404"/>
                      <a:pt x="9850" y="51417"/>
                      <a:pt x="9995" y="51575"/>
                    </a:cubicBezTo>
                    <a:cubicBezTo>
                      <a:pt x="11073" y="51049"/>
                      <a:pt x="11783" y="50233"/>
                      <a:pt x="13046" y="49865"/>
                    </a:cubicBezTo>
                    <a:cubicBezTo>
                      <a:pt x="12714" y="49563"/>
                      <a:pt x="12763" y="49434"/>
                      <a:pt x="12960" y="49434"/>
                    </a:cubicBezTo>
                    <a:cubicBezTo>
                      <a:pt x="13106" y="49434"/>
                      <a:pt x="13333" y="49505"/>
                      <a:pt x="13546" y="49628"/>
                    </a:cubicBezTo>
                    <a:cubicBezTo>
                      <a:pt x="13256" y="49339"/>
                      <a:pt x="12862" y="49155"/>
                      <a:pt x="12572" y="48839"/>
                    </a:cubicBezTo>
                    <a:cubicBezTo>
                      <a:pt x="12566" y="48780"/>
                      <a:pt x="12593" y="48759"/>
                      <a:pt x="12636" y="48759"/>
                    </a:cubicBezTo>
                    <a:cubicBezTo>
                      <a:pt x="12731" y="48759"/>
                      <a:pt x="12907" y="48859"/>
                      <a:pt x="12999" y="48859"/>
                    </a:cubicBezTo>
                    <a:cubicBezTo>
                      <a:pt x="13050" y="48859"/>
                      <a:pt x="13075" y="48828"/>
                      <a:pt x="13046" y="48734"/>
                    </a:cubicBezTo>
                    <a:lnTo>
                      <a:pt x="13046" y="48734"/>
                    </a:lnTo>
                    <a:cubicBezTo>
                      <a:pt x="13177" y="48787"/>
                      <a:pt x="13230" y="48918"/>
                      <a:pt x="13309" y="49023"/>
                    </a:cubicBezTo>
                    <a:cubicBezTo>
                      <a:pt x="13512" y="48972"/>
                      <a:pt x="13297" y="48601"/>
                      <a:pt x="13569" y="48601"/>
                    </a:cubicBezTo>
                    <a:cubicBezTo>
                      <a:pt x="13578" y="48601"/>
                      <a:pt x="13588" y="48602"/>
                      <a:pt x="13598" y="48603"/>
                    </a:cubicBezTo>
                    <a:cubicBezTo>
                      <a:pt x="13856" y="48890"/>
                      <a:pt x="14024" y="48968"/>
                      <a:pt x="14177" y="48968"/>
                    </a:cubicBezTo>
                    <a:cubicBezTo>
                      <a:pt x="14360" y="48968"/>
                      <a:pt x="14521" y="48856"/>
                      <a:pt x="14789" y="48856"/>
                    </a:cubicBezTo>
                    <a:cubicBezTo>
                      <a:pt x="14891" y="48856"/>
                      <a:pt x="15009" y="48873"/>
                      <a:pt x="15150" y="48918"/>
                    </a:cubicBezTo>
                    <a:cubicBezTo>
                      <a:pt x="15097" y="48708"/>
                      <a:pt x="14808" y="48708"/>
                      <a:pt x="14650" y="48629"/>
                    </a:cubicBezTo>
                    <a:cubicBezTo>
                      <a:pt x="14733" y="48556"/>
                      <a:pt x="14784" y="48537"/>
                      <a:pt x="14837" y="48537"/>
                    </a:cubicBezTo>
                    <a:cubicBezTo>
                      <a:pt x="14897" y="48537"/>
                      <a:pt x="14961" y="48561"/>
                      <a:pt x="15080" y="48561"/>
                    </a:cubicBezTo>
                    <a:cubicBezTo>
                      <a:pt x="15122" y="48561"/>
                      <a:pt x="15171" y="48558"/>
                      <a:pt x="15229" y="48550"/>
                    </a:cubicBezTo>
                    <a:cubicBezTo>
                      <a:pt x="15150" y="48445"/>
                      <a:pt x="14913" y="48419"/>
                      <a:pt x="14834" y="48287"/>
                    </a:cubicBezTo>
                    <a:cubicBezTo>
                      <a:pt x="14834" y="48244"/>
                      <a:pt x="14874" y="48224"/>
                      <a:pt x="14936" y="48224"/>
                    </a:cubicBezTo>
                    <a:cubicBezTo>
                      <a:pt x="14987" y="48224"/>
                      <a:pt x="15053" y="48237"/>
                      <a:pt x="15124" y="48261"/>
                    </a:cubicBezTo>
                    <a:cubicBezTo>
                      <a:pt x="14992" y="48129"/>
                      <a:pt x="14861" y="47971"/>
                      <a:pt x="14782" y="47814"/>
                    </a:cubicBezTo>
                    <a:cubicBezTo>
                      <a:pt x="14750" y="47744"/>
                      <a:pt x="14761" y="47721"/>
                      <a:pt x="14792" y="47721"/>
                    </a:cubicBezTo>
                    <a:cubicBezTo>
                      <a:pt x="14847" y="47721"/>
                      <a:pt x="14966" y="47792"/>
                      <a:pt x="15019" y="47792"/>
                    </a:cubicBezTo>
                    <a:cubicBezTo>
                      <a:pt x="15059" y="47792"/>
                      <a:pt x="15061" y="47751"/>
                      <a:pt x="14966" y="47603"/>
                    </a:cubicBezTo>
                    <a:lnTo>
                      <a:pt x="14966" y="47603"/>
                    </a:lnTo>
                    <a:cubicBezTo>
                      <a:pt x="15150" y="47682"/>
                      <a:pt x="15308" y="47840"/>
                      <a:pt x="15387" y="48024"/>
                    </a:cubicBezTo>
                    <a:cubicBezTo>
                      <a:pt x="15886" y="47893"/>
                      <a:pt x="16070" y="48103"/>
                      <a:pt x="16228" y="47577"/>
                    </a:cubicBezTo>
                    <a:cubicBezTo>
                      <a:pt x="16360" y="47656"/>
                      <a:pt x="16491" y="47761"/>
                      <a:pt x="16570" y="47893"/>
                    </a:cubicBezTo>
                    <a:cubicBezTo>
                      <a:pt x="16360" y="47314"/>
                      <a:pt x="17017" y="47419"/>
                      <a:pt x="16938" y="46972"/>
                    </a:cubicBezTo>
                    <a:lnTo>
                      <a:pt x="16938" y="46972"/>
                    </a:lnTo>
                    <a:cubicBezTo>
                      <a:pt x="17070" y="47025"/>
                      <a:pt x="17175" y="47104"/>
                      <a:pt x="17254" y="47209"/>
                    </a:cubicBezTo>
                    <a:cubicBezTo>
                      <a:pt x="17359" y="47130"/>
                      <a:pt x="17201" y="46841"/>
                      <a:pt x="16991" y="46525"/>
                    </a:cubicBezTo>
                    <a:lnTo>
                      <a:pt x="16991" y="46525"/>
                    </a:lnTo>
                    <a:cubicBezTo>
                      <a:pt x="17201" y="46551"/>
                      <a:pt x="17359" y="46683"/>
                      <a:pt x="17438" y="46893"/>
                    </a:cubicBezTo>
                    <a:cubicBezTo>
                      <a:pt x="17543" y="46446"/>
                      <a:pt x="18700" y="46814"/>
                      <a:pt x="18174" y="45894"/>
                    </a:cubicBezTo>
                    <a:lnTo>
                      <a:pt x="18174" y="45894"/>
                    </a:lnTo>
                    <a:cubicBezTo>
                      <a:pt x="18437" y="45946"/>
                      <a:pt x="18490" y="46183"/>
                      <a:pt x="18779" y="46236"/>
                    </a:cubicBezTo>
                    <a:cubicBezTo>
                      <a:pt x="18858" y="46393"/>
                      <a:pt x="18569" y="46236"/>
                      <a:pt x="18779" y="46499"/>
                    </a:cubicBezTo>
                    <a:cubicBezTo>
                      <a:pt x="18858" y="46157"/>
                      <a:pt x="18700" y="45499"/>
                      <a:pt x="19332" y="45499"/>
                    </a:cubicBezTo>
                    <a:cubicBezTo>
                      <a:pt x="19042" y="45210"/>
                      <a:pt x="18911" y="45499"/>
                      <a:pt x="18674" y="45078"/>
                    </a:cubicBezTo>
                    <a:lnTo>
                      <a:pt x="18674" y="45078"/>
                    </a:lnTo>
                    <a:cubicBezTo>
                      <a:pt x="18932" y="45139"/>
                      <a:pt x="19164" y="45200"/>
                      <a:pt x="19309" y="45200"/>
                    </a:cubicBezTo>
                    <a:cubicBezTo>
                      <a:pt x="19415" y="45200"/>
                      <a:pt x="19474" y="45167"/>
                      <a:pt x="19463" y="45078"/>
                    </a:cubicBezTo>
                    <a:cubicBezTo>
                      <a:pt x="19343" y="44942"/>
                      <a:pt x="19283" y="44896"/>
                      <a:pt x="19252" y="44896"/>
                    </a:cubicBezTo>
                    <a:cubicBezTo>
                      <a:pt x="19188" y="44896"/>
                      <a:pt x="19238" y="45087"/>
                      <a:pt x="19118" y="45087"/>
                    </a:cubicBezTo>
                    <a:cubicBezTo>
                      <a:pt x="19104" y="45087"/>
                      <a:pt x="19087" y="45084"/>
                      <a:pt x="19069" y="45078"/>
                    </a:cubicBezTo>
                    <a:cubicBezTo>
                      <a:pt x="18832" y="44710"/>
                      <a:pt x="19121" y="44789"/>
                      <a:pt x="19121" y="44631"/>
                    </a:cubicBezTo>
                    <a:cubicBezTo>
                      <a:pt x="19358" y="44815"/>
                      <a:pt x="19595" y="45052"/>
                      <a:pt x="19831" y="45289"/>
                    </a:cubicBezTo>
                    <a:cubicBezTo>
                      <a:pt x="19963" y="44947"/>
                      <a:pt x="19568" y="44316"/>
                      <a:pt x="20147" y="44289"/>
                    </a:cubicBezTo>
                    <a:cubicBezTo>
                      <a:pt x="20278" y="44342"/>
                      <a:pt x="20331" y="44474"/>
                      <a:pt x="20462" y="44526"/>
                    </a:cubicBezTo>
                    <a:cubicBezTo>
                      <a:pt x="20520" y="44551"/>
                      <a:pt x="20554" y="44557"/>
                      <a:pt x="20581" y="44557"/>
                    </a:cubicBezTo>
                    <a:cubicBezTo>
                      <a:pt x="20613" y="44557"/>
                      <a:pt x="20633" y="44547"/>
                      <a:pt x="20669" y="44547"/>
                    </a:cubicBezTo>
                    <a:cubicBezTo>
                      <a:pt x="20699" y="44547"/>
                      <a:pt x="20739" y="44554"/>
                      <a:pt x="20804" y="44579"/>
                    </a:cubicBezTo>
                    <a:cubicBezTo>
                      <a:pt x="20594" y="44263"/>
                      <a:pt x="20541" y="44289"/>
                      <a:pt x="20515" y="44079"/>
                    </a:cubicBezTo>
                    <a:lnTo>
                      <a:pt x="20515" y="44079"/>
                    </a:lnTo>
                    <a:cubicBezTo>
                      <a:pt x="20673" y="44184"/>
                      <a:pt x="20857" y="44289"/>
                      <a:pt x="21041" y="44342"/>
                    </a:cubicBezTo>
                    <a:cubicBezTo>
                      <a:pt x="21015" y="44079"/>
                      <a:pt x="21225" y="44053"/>
                      <a:pt x="21357" y="43921"/>
                    </a:cubicBezTo>
                    <a:cubicBezTo>
                      <a:pt x="21553" y="44009"/>
                      <a:pt x="21550" y="44151"/>
                      <a:pt x="21468" y="44151"/>
                    </a:cubicBezTo>
                    <a:cubicBezTo>
                      <a:pt x="21457" y="44151"/>
                      <a:pt x="21444" y="44148"/>
                      <a:pt x="21430" y="44142"/>
                    </a:cubicBezTo>
                    <a:lnTo>
                      <a:pt x="21430" y="44142"/>
                    </a:lnTo>
                    <a:cubicBezTo>
                      <a:pt x="21514" y="44184"/>
                      <a:pt x="21575" y="44203"/>
                      <a:pt x="21619" y="44203"/>
                    </a:cubicBezTo>
                    <a:cubicBezTo>
                      <a:pt x="21844" y="44203"/>
                      <a:pt x="21557" y="43691"/>
                      <a:pt x="21251" y="43343"/>
                    </a:cubicBezTo>
                    <a:lnTo>
                      <a:pt x="21251" y="43343"/>
                    </a:lnTo>
                    <a:cubicBezTo>
                      <a:pt x="21567" y="43395"/>
                      <a:pt x="21672" y="43658"/>
                      <a:pt x="21804" y="43895"/>
                    </a:cubicBezTo>
                    <a:cubicBezTo>
                      <a:pt x="21958" y="43714"/>
                      <a:pt x="21532" y="43079"/>
                      <a:pt x="21912" y="43079"/>
                    </a:cubicBezTo>
                    <a:cubicBezTo>
                      <a:pt x="21919" y="43079"/>
                      <a:pt x="21927" y="43079"/>
                      <a:pt x="21935" y="43080"/>
                    </a:cubicBezTo>
                    <a:cubicBezTo>
                      <a:pt x="22079" y="43100"/>
                      <a:pt x="22223" y="43362"/>
                      <a:pt x="22128" y="43362"/>
                    </a:cubicBezTo>
                    <a:cubicBezTo>
                      <a:pt x="22119" y="43362"/>
                      <a:pt x="22108" y="43360"/>
                      <a:pt x="22094" y="43354"/>
                    </a:cubicBezTo>
                    <a:lnTo>
                      <a:pt x="22094" y="43354"/>
                    </a:lnTo>
                    <a:cubicBezTo>
                      <a:pt x="22263" y="43449"/>
                      <a:pt x="22394" y="43489"/>
                      <a:pt x="22497" y="43489"/>
                    </a:cubicBezTo>
                    <a:cubicBezTo>
                      <a:pt x="22580" y="43489"/>
                      <a:pt x="22645" y="43464"/>
                      <a:pt x="22698" y="43422"/>
                    </a:cubicBezTo>
                    <a:lnTo>
                      <a:pt x="22698" y="43422"/>
                    </a:lnTo>
                    <a:cubicBezTo>
                      <a:pt x="22698" y="43474"/>
                      <a:pt x="22645" y="43632"/>
                      <a:pt x="22935" y="43711"/>
                    </a:cubicBezTo>
                    <a:cubicBezTo>
                      <a:pt x="22961" y="43816"/>
                      <a:pt x="22672" y="43658"/>
                      <a:pt x="22935" y="43974"/>
                    </a:cubicBezTo>
                    <a:cubicBezTo>
                      <a:pt x="23003" y="43998"/>
                      <a:pt x="23052" y="44008"/>
                      <a:pt x="23087" y="44008"/>
                    </a:cubicBezTo>
                    <a:cubicBezTo>
                      <a:pt x="23232" y="44008"/>
                      <a:pt x="23147" y="43841"/>
                      <a:pt x="23300" y="43841"/>
                    </a:cubicBezTo>
                    <a:cubicBezTo>
                      <a:pt x="23309" y="43841"/>
                      <a:pt x="23319" y="43841"/>
                      <a:pt x="23329" y="43842"/>
                    </a:cubicBezTo>
                    <a:cubicBezTo>
                      <a:pt x="23115" y="43723"/>
                      <a:pt x="22836" y="43411"/>
                      <a:pt x="23019" y="43411"/>
                    </a:cubicBezTo>
                    <a:cubicBezTo>
                      <a:pt x="23038" y="43411"/>
                      <a:pt x="23062" y="43414"/>
                      <a:pt x="23092" y="43422"/>
                    </a:cubicBezTo>
                    <a:cubicBezTo>
                      <a:pt x="23039" y="43368"/>
                      <a:pt x="23007" y="43358"/>
                      <a:pt x="22976" y="43358"/>
                    </a:cubicBezTo>
                    <a:cubicBezTo>
                      <a:pt x="22957" y="43358"/>
                      <a:pt x="22940" y="43361"/>
                      <a:pt x="22918" y="43361"/>
                    </a:cubicBezTo>
                    <a:cubicBezTo>
                      <a:pt x="22885" y="43361"/>
                      <a:pt x="22842" y="43354"/>
                      <a:pt x="22777" y="43316"/>
                    </a:cubicBezTo>
                    <a:cubicBezTo>
                      <a:pt x="22777" y="43027"/>
                      <a:pt x="22672" y="42764"/>
                      <a:pt x="22488" y="42554"/>
                    </a:cubicBezTo>
                    <a:lnTo>
                      <a:pt x="22488" y="42554"/>
                    </a:lnTo>
                    <a:cubicBezTo>
                      <a:pt x="22803" y="42606"/>
                      <a:pt x="22803" y="42922"/>
                      <a:pt x="23145" y="42974"/>
                    </a:cubicBezTo>
                    <a:cubicBezTo>
                      <a:pt x="22961" y="42711"/>
                      <a:pt x="23092" y="42606"/>
                      <a:pt x="22751" y="42317"/>
                    </a:cubicBezTo>
                    <a:cubicBezTo>
                      <a:pt x="23040" y="42185"/>
                      <a:pt x="23487" y="42107"/>
                      <a:pt x="23487" y="41844"/>
                    </a:cubicBezTo>
                    <a:cubicBezTo>
                      <a:pt x="23340" y="41739"/>
                      <a:pt x="23194" y="41651"/>
                      <a:pt x="23100" y="41500"/>
                    </a:cubicBezTo>
                    <a:lnTo>
                      <a:pt x="23100" y="41500"/>
                    </a:lnTo>
                    <a:cubicBezTo>
                      <a:pt x="23177" y="41762"/>
                      <a:pt x="23043" y="41829"/>
                      <a:pt x="22908" y="41896"/>
                    </a:cubicBezTo>
                    <a:cubicBezTo>
                      <a:pt x="22698" y="41502"/>
                      <a:pt x="22882" y="41449"/>
                      <a:pt x="23040" y="41344"/>
                    </a:cubicBezTo>
                    <a:lnTo>
                      <a:pt x="23040" y="41344"/>
                    </a:lnTo>
                    <a:cubicBezTo>
                      <a:pt x="23045" y="41356"/>
                      <a:pt x="23051" y="41367"/>
                      <a:pt x="23055" y="41378"/>
                    </a:cubicBezTo>
                    <a:lnTo>
                      <a:pt x="23055" y="41378"/>
                    </a:lnTo>
                    <a:cubicBezTo>
                      <a:pt x="23462" y="41597"/>
                      <a:pt x="23585" y="41848"/>
                      <a:pt x="23797" y="41848"/>
                    </a:cubicBezTo>
                    <a:cubicBezTo>
                      <a:pt x="23838" y="41848"/>
                      <a:pt x="23883" y="41838"/>
                      <a:pt x="23934" y="41817"/>
                    </a:cubicBezTo>
                    <a:lnTo>
                      <a:pt x="23934" y="41817"/>
                    </a:lnTo>
                    <a:cubicBezTo>
                      <a:pt x="24171" y="42133"/>
                      <a:pt x="23881" y="42028"/>
                      <a:pt x="23881" y="42159"/>
                    </a:cubicBezTo>
                    <a:cubicBezTo>
                      <a:pt x="23961" y="42217"/>
                      <a:pt x="24014" y="42240"/>
                      <a:pt x="24052" y="42240"/>
                    </a:cubicBezTo>
                    <a:cubicBezTo>
                      <a:pt x="24196" y="42240"/>
                      <a:pt x="24093" y="41895"/>
                      <a:pt x="24261" y="41895"/>
                    </a:cubicBezTo>
                    <a:cubicBezTo>
                      <a:pt x="24266" y="41895"/>
                      <a:pt x="24271" y="41896"/>
                      <a:pt x="24276" y="41896"/>
                    </a:cubicBezTo>
                    <a:cubicBezTo>
                      <a:pt x="24144" y="41791"/>
                      <a:pt x="23987" y="41738"/>
                      <a:pt x="23934" y="41581"/>
                    </a:cubicBezTo>
                    <a:lnTo>
                      <a:pt x="23934" y="41581"/>
                    </a:lnTo>
                    <a:cubicBezTo>
                      <a:pt x="23973" y="41589"/>
                      <a:pt x="24004" y="41592"/>
                      <a:pt x="24030" y="41592"/>
                    </a:cubicBezTo>
                    <a:cubicBezTo>
                      <a:pt x="24082" y="41592"/>
                      <a:pt x="24116" y="41581"/>
                      <a:pt x="24164" y="41581"/>
                    </a:cubicBezTo>
                    <a:cubicBezTo>
                      <a:pt x="24236" y="41581"/>
                      <a:pt x="24342" y="41607"/>
                      <a:pt x="24592" y="41738"/>
                    </a:cubicBezTo>
                    <a:cubicBezTo>
                      <a:pt x="24513" y="41502"/>
                      <a:pt x="24250" y="41423"/>
                      <a:pt x="24197" y="41186"/>
                    </a:cubicBezTo>
                    <a:cubicBezTo>
                      <a:pt x="24197" y="41176"/>
                      <a:pt x="24204" y="41172"/>
                      <a:pt x="24217" y="41172"/>
                    </a:cubicBezTo>
                    <a:cubicBezTo>
                      <a:pt x="24287" y="41172"/>
                      <a:pt x="24519" y="41298"/>
                      <a:pt x="24618" y="41298"/>
                    </a:cubicBezTo>
                    <a:cubicBezTo>
                      <a:pt x="24690" y="41298"/>
                      <a:pt x="24692" y="41232"/>
                      <a:pt x="24513" y="41002"/>
                    </a:cubicBezTo>
                    <a:lnTo>
                      <a:pt x="24513" y="41002"/>
                    </a:lnTo>
                    <a:cubicBezTo>
                      <a:pt x="24723" y="41055"/>
                      <a:pt x="24828" y="41239"/>
                      <a:pt x="25065" y="41265"/>
                    </a:cubicBezTo>
                    <a:cubicBezTo>
                      <a:pt x="25196" y="41475"/>
                      <a:pt x="25065" y="41475"/>
                      <a:pt x="24960" y="41502"/>
                    </a:cubicBezTo>
                    <a:cubicBezTo>
                      <a:pt x="25061" y="41523"/>
                      <a:pt x="25152" y="41533"/>
                      <a:pt x="25234" y="41533"/>
                    </a:cubicBezTo>
                    <a:cubicBezTo>
                      <a:pt x="26047" y="41533"/>
                      <a:pt x="25996" y="40557"/>
                      <a:pt x="26617" y="40318"/>
                    </a:cubicBezTo>
                    <a:cubicBezTo>
                      <a:pt x="26801" y="40476"/>
                      <a:pt x="26959" y="40686"/>
                      <a:pt x="27090" y="40923"/>
                    </a:cubicBezTo>
                    <a:cubicBezTo>
                      <a:pt x="27248" y="40923"/>
                      <a:pt x="27174" y="40691"/>
                      <a:pt x="27348" y="40691"/>
                    </a:cubicBezTo>
                    <a:cubicBezTo>
                      <a:pt x="27377" y="40691"/>
                      <a:pt x="27413" y="40698"/>
                      <a:pt x="27458" y="40713"/>
                    </a:cubicBezTo>
                    <a:cubicBezTo>
                      <a:pt x="27327" y="40529"/>
                      <a:pt x="27143" y="40371"/>
                      <a:pt x="26959" y="40266"/>
                    </a:cubicBezTo>
                    <a:cubicBezTo>
                      <a:pt x="27169" y="40055"/>
                      <a:pt x="28274" y="40266"/>
                      <a:pt x="27511" y="39214"/>
                    </a:cubicBezTo>
                    <a:lnTo>
                      <a:pt x="27511" y="39214"/>
                    </a:lnTo>
                    <a:cubicBezTo>
                      <a:pt x="27932" y="39424"/>
                      <a:pt x="27695" y="39529"/>
                      <a:pt x="27958" y="39713"/>
                    </a:cubicBezTo>
                    <a:cubicBezTo>
                      <a:pt x="28142" y="39582"/>
                      <a:pt x="28142" y="39529"/>
                      <a:pt x="28352" y="39477"/>
                    </a:cubicBezTo>
                    <a:cubicBezTo>
                      <a:pt x="28247" y="39371"/>
                      <a:pt x="28116" y="39292"/>
                      <a:pt x="28037" y="39161"/>
                    </a:cubicBezTo>
                    <a:cubicBezTo>
                      <a:pt x="28037" y="39067"/>
                      <a:pt x="28155" y="39051"/>
                      <a:pt x="28297" y="39051"/>
                    </a:cubicBezTo>
                    <a:cubicBezTo>
                      <a:pt x="28374" y="39051"/>
                      <a:pt x="28458" y="39056"/>
                      <a:pt x="28533" y="39056"/>
                    </a:cubicBezTo>
                    <a:cubicBezTo>
                      <a:pt x="28747" y="39056"/>
                      <a:pt x="28892" y="39016"/>
                      <a:pt x="28615" y="38714"/>
                    </a:cubicBezTo>
                    <a:lnTo>
                      <a:pt x="28615" y="38714"/>
                    </a:lnTo>
                    <a:cubicBezTo>
                      <a:pt x="28852" y="38819"/>
                      <a:pt x="29010" y="38977"/>
                      <a:pt x="29273" y="39056"/>
                    </a:cubicBezTo>
                    <a:lnTo>
                      <a:pt x="29273" y="39056"/>
                    </a:lnTo>
                    <a:cubicBezTo>
                      <a:pt x="29273" y="38936"/>
                      <a:pt x="29107" y="38712"/>
                      <a:pt x="29209" y="38712"/>
                    </a:cubicBezTo>
                    <a:cubicBezTo>
                      <a:pt x="29242" y="38712"/>
                      <a:pt x="29302" y="38735"/>
                      <a:pt x="29404" y="38793"/>
                    </a:cubicBezTo>
                    <a:cubicBezTo>
                      <a:pt x="28747" y="38030"/>
                      <a:pt x="30009" y="38530"/>
                      <a:pt x="29667" y="37899"/>
                    </a:cubicBezTo>
                    <a:lnTo>
                      <a:pt x="29667" y="37899"/>
                    </a:lnTo>
                    <a:cubicBezTo>
                      <a:pt x="29799" y="38030"/>
                      <a:pt x="30062" y="38056"/>
                      <a:pt x="30167" y="38214"/>
                    </a:cubicBezTo>
                    <a:cubicBezTo>
                      <a:pt x="30148" y="38043"/>
                      <a:pt x="30060" y="37803"/>
                      <a:pt x="30252" y="37803"/>
                    </a:cubicBezTo>
                    <a:cubicBezTo>
                      <a:pt x="30326" y="37803"/>
                      <a:pt x="30440" y="37838"/>
                      <a:pt x="30614" y="37925"/>
                    </a:cubicBezTo>
                    <a:cubicBezTo>
                      <a:pt x="30483" y="37714"/>
                      <a:pt x="30456" y="37609"/>
                      <a:pt x="30483" y="37557"/>
                    </a:cubicBezTo>
                    <a:lnTo>
                      <a:pt x="30483" y="37557"/>
                    </a:lnTo>
                    <a:cubicBezTo>
                      <a:pt x="30562" y="37636"/>
                      <a:pt x="30693" y="37688"/>
                      <a:pt x="30798" y="37741"/>
                    </a:cubicBezTo>
                    <a:cubicBezTo>
                      <a:pt x="30673" y="37615"/>
                      <a:pt x="30669" y="37527"/>
                      <a:pt x="30726" y="37527"/>
                    </a:cubicBezTo>
                    <a:cubicBezTo>
                      <a:pt x="30764" y="37527"/>
                      <a:pt x="30830" y="37567"/>
                      <a:pt x="30904" y="37662"/>
                    </a:cubicBezTo>
                    <a:cubicBezTo>
                      <a:pt x="30772" y="37399"/>
                      <a:pt x="30956" y="37320"/>
                      <a:pt x="31245" y="37320"/>
                    </a:cubicBezTo>
                    <a:cubicBezTo>
                      <a:pt x="30904" y="37083"/>
                      <a:pt x="30956" y="37004"/>
                      <a:pt x="31009" y="36899"/>
                    </a:cubicBezTo>
                    <a:lnTo>
                      <a:pt x="31009" y="36899"/>
                    </a:lnTo>
                    <a:cubicBezTo>
                      <a:pt x="31140" y="36952"/>
                      <a:pt x="31193" y="37083"/>
                      <a:pt x="31245" y="37188"/>
                    </a:cubicBezTo>
                    <a:cubicBezTo>
                      <a:pt x="31482" y="37162"/>
                      <a:pt x="31456" y="36925"/>
                      <a:pt x="31693" y="36899"/>
                    </a:cubicBezTo>
                    <a:lnTo>
                      <a:pt x="31693" y="36899"/>
                    </a:lnTo>
                    <a:cubicBezTo>
                      <a:pt x="31956" y="37294"/>
                      <a:pt x="31508" y="36978"/>
                      <a:pt x="31877" y="37373"/>
                    </a:cubicBezTo>
                    <a:cubicBezTo>
                      <a:pt x="31916" y="37373"/>
                      <a:pt x="31957" y="37374"/>
                      <a:pt x="31996" y="37374"/>
                    </a:cubicBezTo>
                    <a:cubicBezTo>
                      <a:pt x="32113" y="37374"/>
                      <a:pt x="32212" y="37359"/>
                      <a:pt x="32192" y="37241"/>
                    </a:cubicBezTo>
                    <a:lnTo>
                      <a:pt x="32192" y="37241"/>
                    </a:lnTo>
                    <a:cubicBezTo>
                      <a:pt x="32324" y="37320"/>
                      <a:pt x="32376" y="37478"/>
                      <a:pt x="32482" y="37609"/>
                    </a:cubicBezTo>
                    <a:cubicBezTo>
                      <a:pt x="32466" y="37625"/>
                      <a:pt x="32441" y="37631"/>
                      <a:pt x="32410" y="37631"/>
                    </a:cubicBezTo>
                    <a:cubicBezTo>
                      <a:pt x="32321" y="37631"/>
                      <a:pt x="32185" y="37582"/>
                      <a:pt x="32106" y="37582"/>
                    </a:cubicBezTo>
                    <a:cubicBezTo>
                      <a:pt x="32028" y="37582"/>
                      <a:pt x="32006" y="37630"/>
                      <a:pt x="32140" y="37820"/>
                    </a:cubicBezTo>
                    <a:cubicBezTo>
                      <a:pt x="32140" y="37792"/>
                      <a:pt x="32152" y="37781"/>
                      <a:pt x="32172" y="37781"/>
                    </a:cubicBezTo>
                    <a:cubicBezTo>
                      <a:pt x="32265" y="37781"/>
                      <a:pt x="32531" y="38011"/>
                      <a:pt x="32629" y="38011"/>
                    </a:cubicBezTo>
                    <a:cubicBezTo>
                      <a:pt x="32656" y="38011"/>
                      <a:pt x="32670" y="37994"/>
                      <a:pt x="32666" y="37951"/>
                    </a:cubicBezTo>
                    <a:lnTo>
                      <a:pt x="32666" y="37951"/>
                    </a:lnTo>
                    <a:cubicBezTo>
                      <a:pt x="33034" y="38214"/>
                      <a:pt x="32955" y="38346"/>
                      <a:pt x="32955" y="38477"/>
                    </a:cubicBezTo>
                    <a:cubicBezTo>
                      <a:pt x="32745" y="38372"/>
                      <a:pt x="32639" y="38162"/>
                      <a:pt x="32482" y="38004"/>
                    </a:cubicBezTo>
                    <a:cubicBezTo>
                      <a:pt x="32452" y="37996"/>
                      <a:pt x="32428" y="37993"/>
                      <a:pt x="32409" y="37993"/>
                    </a:cubicBezTo>
                    <a:cubicBezTo>
                      <a:pt x="32229" y="37993"/>
                      <a:pt x="32523" y="38313"/>
                      <a:pt x="32666" y="38503"/>
                    </a:cubicBezTo>
                    <a:cubicBezTo>
                      <a:pt x="32587" y="38543"/>
                      <a:pt x="32596" y="38655"/>
                      <a:pt x="32464" y="38655"/>
                    </a:cubicBezTo>
                    <a:cubicBezTo>
                      <a:pt x="32419" y="38655"/>
                      <a:pt x="32358" y="38642"/>
                      <a:pt x="32271" y="38609"/>
                    </a:cubicBezTo>
                    <a:cubicBezTo>
                      <a:pt x="32508" y="38477"/>
                      <a:pt x="31929" y="38083"/>
                      <a:pt x="32166" y="38030"/>
                    </a:cubicBezTo>
                    <a:cubicBezTo>
                      <a:pt x="32086" y="37930"/>
                      <a:pt x="32029" y="37914"/>
                      <a:pt x="31980" y="37909"/>
                    </a:cubicBezTo>
                    <a:lnTo>
                      <a:pt x="31980" y="37909"/>
                    </a:lnTo>
                    <a:cubicBezTo>
                      <a:pt x="32057" y="38020"/>
                      <a:pt x="32077" y="38123"/>
                      <a:pt x="31994" y="38123"/>
                    </a:cubicBezTo>
                    <a:cubicBezTo>
                      <a:pt x="31977" y="38123"/>
                      <a:pt x="31955" y="38118"/>
                      <a:pt x="31929" y="38109"/>
                    </a:cubicBezTo>
                    <a:cubicBezTo>
                      <a:pt x="31850" y="37899"/>
                      <a:pt x="31640" y="37846"/>
                      <a:pt x="31587" y="37636"/>
                    </a:cubicBezTo>
                    <a:lnTo>
                      <a:pt x="31587" y="37636"/>
                    </a:lnTo>
                    <a:cubicBezTo>
                      <a:pt x="31648" y="37645"/>
                      <a:pt x="31706" y="37669"/>
                      <a:pt x="31761" y="37702"/>
                    </a:cubicBezTo>
                    <a:lnTo>
                      <a:pt x="31761" y="37702"/>
                    </a:lnTo>
                    <a:cubicBezTo>
                      <a:pt x="31756" y="37689"/>
                      <a:pt x="31750" y="37676"/>
                      <a:pt x="31745" y="37662"/>
                    </a:cubicBezTo>
                    <a:cubicBezTo>
                      <a:pt x="31716" y="37609"/>
                      <a:pt x="31712" y="37589"/>
                      <a:pt x="31723" y="37589"/>
                    </a:cubicBezTo>
                    <a:cubicBezTo>
                      <a:pt x="31763" y="37589"/>
                      <a:pt x="31994" y="37840"/>
                      <a:pt x="32044" y="37840"/>
                    </a:cubicBezTo>
                    <a:cubicBezTo>
                      <a:pt x="32059" y="37840"/>
                      <a:pt x="32058" y="37820"/>
                      <a:pt x="32034" y="37767"/>
                    </a:cubicBezTo>
                    <a:cubicBezTo>
                      <a:pt x="31850" y="37399"/>
                      <a:pt x="31877" y="37609"/>
                      <a:pt x="31535" y="37451"/>
                    </a:cubicBezTo>
                    <a:cubicBezTo>
                      <a:pt x="31535" y="37406"/>
                      <a:pt x="31535" y="37341"/>
                      <a:pt x="31602" y="37341"/>
                    </a:cubicBezTo>
                    <a:cubicBezTo>
                      <a:pt x="31613" y="37341"/>
                      <a:pt x="31626" y="37343"/>
                      <a:pt x="31640" y="37346"/>
                    </a:cubicBezTo>
                    <a:cubicBezTo>
                      <a:pt x="31608" y="37335"/>
                      <a:pt x="31579" y="37329"/>
                      <a:pt x="31553" y="37329"/>
                    </a:cubicBezTo>
                    <a:cubicBezTo>
                      <a:pt x="31292" y="37329"/>
                      <a:pt x="31338" y="37873"/>
                      <a:pt x="30979" y="37873"/>
                    </a:cubicBezTo>
                    <a:cubicBezTo>
                      <a:pt x="30972" y="37873"/>
                      <a:pt x="30964" y="37873"/>
                      <a:pt x="30956" y="37872"/>
                    </a:cubicBezTo>
                    <a:lnTo>
                      <a:pt x="30956" y="37872"/>
                    </a:lnTo>
                    <a:cubicBezTo>
                      <a:pt x="31430" y="38188"/>
                      <a:pt x="30956" y="38030"/>
                      <a:pt x="31272" y="38346"/>
                    </a:cubicBezTo>
                    <a:cubicBezTo>
                      <a:pt x="31403" y="38188"/>
                      <a:pt x="31430" y="37951"/>
                      <a:pt x="31324" y="37767"/>
                    </a:cubicBezTo>
                    <a:lnTo>
                      <a:pt x="31324" y="37767"/>
                    </a:lnTo>
                    <a:cubicBezTo>
                      <a:pt x="32376" y="38530"/>
                      <a:pt x="31666" y="38661"/>
                      <a:pt x="31798" y="39003"/>
                    </a:cubicBezTo>
                    <a:cubicBezTo>
                      <a:pt x="31245" y="38872"/>
                      <a:pt x="31061" y="38398"/>
                      <a:pt x="30588" y="38188"/>
                    </a:cubicBezTo>
                    <a:lnTo>
                      <a:pt x="30588" y="38188"/>
                    </a:lnTo>
                    <a:cubicBezTo>
                      <a:pt x="31061" y="38609"/>
                      <a:pt x="30299" y="38240"/>
                      <a:pt x="30641" y="38688"/>
                    </a:cubicBezTo>
                    <a:cubicBezTo>
                      <a:pt x="30641" y="38620"/>
                      <a:pt x="30708" y="38572"/>
                      <a:pt x="30814" y="38572"/>
                    </a:cubicBezTo>
                    <a:cubicBezTo>
                      <a:pt x="30956" y="38572"/>
                      <a:pt x="31167" y="38657"/>
                      <a:pt x="31377" y="38898"/>
                    </a:cubicBezTo>
                    <a:cubicBezTo>
                      <a:pt x="31262" y="38850"/>
                      <a:pt x="31193" y="38831"/>
                      <a:pt x="31153" y="38831"/>
                    </a:cubicBezTo>
                    <a:cubicBezTo>
                      <a:pt x="30989" y="38831"/>
                      <a:pt x="31310" y="39147"/>
                      <a:pt x="31061" y="39147"/>
                    </a:cubicBezTo>
                    <a:cubicBezTo>
                      <a:pt x="31033" y="39147"/>
                      <a:pt x="30999" y="39143"/>
                      <a:pt x="30956" y="39135"/>
                    </a:cubicBezTo>
                    <a:cubicBezTo>
                      <a:pt x="30641" y="39056"/>
                      <a:pt x="30562" y="38740"/>
                      <a:pt x="30246" y="38661"/>
                    </a:cubicBezTo>
                    <a:lnTo>
                      <a:pt x="30246" y="38661"/>
                    </a:lnTo>
                    <a:lnTo>
                      <a:pt x="30483" y="39082"/>
                    </a:lnTo>
                    <a:cubicBezTo>
                      <a:pt x="30614" y="39108"/>
                      <a:pt x="30719" y="39187"/>
                      <a:pt x="30825" y="39292"/>
                    </a:cubicBezTo>
                    <a:cubicBezTo>
                      <a:pt x="30956" y="39818"/>
                      <a:pt x="30588" y="39897"/>
                      <a:pt x="30562" y="40292"/>
                    </a:cubicBezTo>
                    <a:cubicBezTo>
                      <a:pt x="30687" y="40362"/>
                      <a:pt x="30759" y="40386"/>
                      <a:pt x="30803" y="40386"/>
                    </a:cubicBezTo>
                    <a:cubicBezTo>
                      <a:pt x="30895" y="40386"/>
                      <a:pt x="30870" y="40285"/>
                      <a:pt x="30962" y="40285"/>
                    </a:cubicBezTo>
                    <a:cubicBezTo>
                      <a:pt x="30975" y="40285"/>
                      <a:pt x="30991" y="40287"/>
                      <a:pt x="31009" y="40292"/>
                    </a:cubicBezTo>
                    <a:cubicBezTo>
                      <a:pt x="31081" y="40509"/>
                      <a:pt x="31079" y="40776"/>
                      <a:pt x="30856" y="40776"/>
                    </a:cubicBezTo>
                    <a:cubicBezTo>
                      <a:pt x="30755" y="40776"/>
                      <a:pt x="30609" y="40721"/>
                      <a:pt x="30404" y="40581"/>
                    </a:cubicBezTo>
                    <a:cubicBezTo>
                      <a:pt x="30535" y="40581"/>
                      <a:pt x="30535" y="40423"/>
                      <a:pt x="30325" y="40134"/>
                    </a:cubicBezTo>
                    <a:cubicBezTo>
                      <a:pt x="30250" y="40031"/>
                      <a:pt x="30202" y="40008"/>
                      <a:pt x="30160" y="40008"/>
                    </a:cubicBezTo>
                    <a:cubicBezTo>
                      <a:pt x="30126" y="40008"/>
                      <a:pt x="30097" y="40023"/>
                      <a:pt x="30061" y="40023"/>
                    </a:cubicBezTo>
                    <a:cubicBezTo>
                      <a:pt x="30016" y="40023"/>
                      <a:pt x="29962" y="40000"/>
                      <a:pt x="29878" y="39897"/>
                    </a:cubicBezTo>
                    <a:lnTo>
                      <a:pt x="29878" y="39897"/>
                    </a:lnTo>
                    <a:cubicBezTo>
                      <a:pt x="29820" y="40053"/>
                      <a:pt x="30048" y="40438"/>
                      <a:pt x="29865" y="40438"/>
                    </a:cubicBezTo>
                    <a:cubicBezTo>
                      <a:pt x="29800" y="40438"/>
                      <a:pt x="29683" y="40389"/>
                      <a:pt x="29483" y="40266"/>
                    </a:cubicBezTo>
                    <a:lnTo>
                      <a:pt x="29483" y="40266"/>
                    </a:lnTo>
                    <a:cubicBezTo>
                      <a:pt x="29641" y="40476"/>
                      <a:pt x="29589" y="40499"/>
                      <a:pt x="29505" y="40499"/>
                    </a:cubicBezTo>
                    <a:cubicBezTo>
                      <a:pt x="29481" y="40499"/>
                      <a:pt x="29454" y="40497"/>
                      <a:pt x="29430" y="40497"/>
                    </a:cubicBezTo>
                    <a:cubicBezTo>
                      <a:pt x="29411" y="40497"/>
                      <a:pt x="29393" y="40498"/>
                      <a:pt x="29378" y="40502"/>
                    </a:cubicBezTo>
                    <a:cubicBezTo>
                      <a:pt x="29510" y="40581"/>
                      <a:pt x="29562" y="40739"/>
                      <a:pt x="29694" y="40818"/>
                    </a:cubicBezTo>
                    <a:cubicBezTo>
                      <a:pt x="29686" y="40817"/>
                      <a:pt x="29679" y="40817"/>
                      <a:pt x="29672" y="40817"/>
                    </a:cubicBezTo>
                    <a:cubicBezTo>
                      <a:pt x="29365" y="40817"/>
                      <a:pt x="29416" y="41250"/>
                      <a:pt x="29128" y="41250"/>
                    </a:cubicBezTo>
                    <a:cubicBezTo>
                      <a:pt x="29049" y="41250"/>
                      <a:pt x="28945" y="41217"/>
                      <a:pt x="28800" y="41133"/>
                    </a:cubicBezTo>
                    <a:cubicBezTo>
                      <a:pt x="28747" y="41265"/>
                      <a:pt x="28747" y="41449"/>
                      <a:pt x="28694" y="41607"/>
                    </a:cubicBezTo>
                    <a:cubicBezTo>
                      <a:pt x="28589" y="41502"/>
                      <a:pt x="28484" y="41396"/>
                      <a:pt x="28379" y="41291"/>
                    </a:cubicBezTo>
                    <a:cubicBezTo>
                      <a:pt x="28362" y="41287"/>
                      <a:pt x="28349" y="41286"/>
                      <a:pt x="28338" y="41286"/>
                    </a:cubicBezTo>
                    <a:cubicBezTo>
                      <a:pt x="28203" y="41286"/>
                      <a:pt x="28591" y="41590"/>
                      <a:pt x="28615" y="41712"/>
                    </a:cubicBezTo>
                    <a:cubicBezTo>
                      <a:pt x="28326" y="41581"/>
                      <a:pt x="28063" y="41370"/>
                      <a:pt x="27879" y="41107"/>
                    </a:cubicBezTo>
                    <a:cubicBezTo>
                      <a:pt x="27740" y="41107"/>
                      <a:pt x="27692" y="41198"/>
                      <a:pt x="27568" y="41198"/>
                    </a:cubicBezTo>
                    <a:cubicBezTo>
                      <a:pt x="27482" y="41198"/>
                      <a:pt x="27359" y="41154"/>
                      <a:pt x="27143" y="41002"/>
                    </a:cubicBezTo>
                    <a:lnTo>
                      <a:pt x="27143" y="41002"/>
                    </a:lnTo>
                    <a:cubicBezTo>
                      <a:pt x="27406" y="41291"/>
                      <a:pt x="27800" y="41449"/>
                      <a:pt x="27984" y="41791"/>
                    </a:cubicBezTo>
                    <a:cubicBezTo>
                      <a:pt x="27992" y="41791"/>
                      <a:pt x="27999" y="41792"/>
                      <a:pt x="28005" y="41792"/>
                    </a:cubicBezTo>
                    <a:cubicBezTo>
                      <a:pt x="28284" y="41792"/>
                      <a:pt x="27557" y="41299"/>
                      <a:pt x="27813" y="41299"/>
                    </a:cubicBezTo>
                    <a:cubicBezTo>
                      <a:pt x="27841" y="41299"/>
                      <a:pt x="27879" y="41305"/>
                      <a:pt x="27932" y="41318"/>
                    </a:cubicBezTo>
                    <a:cubicBezTo>
                      <a:pt x="28247" y="41528"/>
                      <a:pt x="28405" y="41712"/>
                      <a:pt x="28431" y="41896"/>
                    </a:cubicBezTo>
                    <a:cubicBezTo>
                      <a:pt x="28416" y="41982"/>
                      <a:pt x="28324" y="42005"/>
                      <a:pt x="28203" y="42005"/>
                    </a:cubicBezTo>
                    <a:cubicBezTo>
                      <a:pt x="28058" y="42005"/>
                      <a:pt x="27873" y="41972"/>
                      <a:pt x="27726" y="41972"/>
                    </a:cubicBezTo>
                    <a:cubicBezTo>
                      <a:pt x="27582" y="41972"/>
                      <a:pt x="27475" y="42004"/>
                      <a:pt x="27485" y="42133"/>
                    </a:cubicBezTo>
                    <a:cubicBezTo>
                      <a:pt x="27011" y="41870"/>
                      <a:pt x="27327" y="41844"/>
                      <a:pt x="27195" y="41607"/>
                    </a:cubicBezTo>
                    <a:cubicBezTo>
                      <a:pt x="27159" y="41597"/>
                      <a:pt x="27130" y="41592"/>
                      <a:pt x="27107" y="41592"/>
                    </a:cubicBezTo>
                    <a:cubicBezTo>
                      <a:pt x="26943" y="41592"/>
                      <a:pt x="27067" y="41814"/>
                      <a:pt x="27090" y="41975"/>
                    </a:cubicBezTo>
                    <a:cubicBezTo>
                      <a:pt x="27195" y="42054"/>
                      <a:pt x="27300" y="42133"/>
                      <a:pt x="27432" y="42185"/>
                    </a:cubicBezTo>
                    <a:cubicBezTo>
                      <a:pt x="27432" y="42317"/>
                      <a:pt x="27169" y="42133"/>
                      <a:pt x="27458" y="42396"/>
                    </a:cubicBezTo>
                    <a:cubicBezTo>
                      <a:pt x="27425" y="42385"/>
                      <a:pt x="27399" y="42381"/>
                      <a:pt x="27377" y="42381"/>
                    </a:cubicBezTo>
                    <a:cubicBezTo>
                      <a:pt x="27189" y="42381"/>
                      <a:pt x="27414" y="42745"/>
                      <a:pt x="27200" y="42745"/>
                    </a:cubicBezTo>
                    <a:cubicBezTo>
                      <a:pt x="27131" y="42745"/>
                      <a:pt x="27016" y="42707"/>
                      <a:pt x="26827" y="42606"/>
                    </a:cubicBezTo>
                    <a:lnTo>
                      <a:pt x="26827" y="42606"/>
                    </a:lnTo>
                    <a:cubicBezTo>
                      <a:pt x="27059" y="42802"/>
                      <a:pt x="27061" y="42975"/>
                      <a:pt x="26907" y="42975"/>
                    </a:cubicBezTo>
                    <a:cubicBezTo>
                      <a:pt x="26834" y="42975"/>
                      <a:pt x="26726" y="42936"/>
                      <a:pt x="26590" y="42843"/>
                    </a:cubicBezTo>
                    <a:lnTo>
                      <a:pt x="26590" y="42843"/>
                    </a:lnTo>
                    <a:cubicBezTo>
                      <a:pt x="27089" y="43389"/>
                      <a:pt x="26923" y="43613"/>
                      <a:pt x="26596" y="43613"/>
                    </a:cubicBezTo>
                    <a:cubicBezTo>
                      <a:pt x="26561" y="43613"/>
                      <a:pt x="26524" y="43611"/>
                      <a:pt x="26485" y="43606"/>
                    </a:cubicBezTo>
                    <a:lnTo>
                      <a:pt x="26485" y="43606"/>
                    </a:lnTo>
                    <a:cubicBezTo>
                      <a:pt x="26538" y="43737"/>
                      <a:pt x="26669" y="43790"/>
                      <a:pt x="26748" y="43895"/>
                    </a:cubicBezTo>
                    <a:cubicBezTo>
                      <a:pt x="26701" y="43885"/>
                      <a:pt x="26660" y="43882"/>
                      <a:pt x="26626" y="43882"/>
                    </a:cubicBezTo>
                    <a:cubicBezTo>
                      <a:pt x="26488" y="43882"/>
                      <a:pt x="26433" y="43940"/>
                      <a:pt x="26343" y="43940"/>
                    </a:cubicBezTo>
                    <a:cubicBezTo>
                      <a:pt x="26265" y="43940"/>
                      <a:pt x="26162" y="43897"/>
                      <a:pt x="25959" y="43737"/>
                    </a:cubicBezTo>
                    <a:lnTo>
                      <a:pt x="25959" y="43737"/>
                    </a:lnTo>
                    <a:lnTo>
                      <a:pt x="26301" y="44316"/>
                    </a:lnTo>
                    <a:cubicBezTo>
                      <a:pt x="26260" y="44313"/>
                      <a:pt x="26223" y="44307"/>
                      <a:pt x="26189" y="44297"/>
                    </a:cubicBezTo>
                    <a:lnTo>
                      <a:pt x="26189" y="44297"/>
                    </a:lnTo>
                    <a:cubicBezTo>
                      <a:pt x="26394" y="44384"/>
                      <a:pt x="26569" y="44543"/>
                      <a:pt x="26669" y="44763"/>
                    </a:cubicBezTo>
                    <a:cubicBezTo>
                      <a:pt x="26569" y="44763"/>
                      <a:pt x="26303" y="44596"/>
                      <a:pt x="26169" y="44596"/>
                    </a:cubicBezTo>
                    <a:cubicBezTo>
                      <a:pt x="26126" y="44596"/>
                      <a:pt x="26097" y="44613"/>
                      <a:pt x="26091" y="44658"/>
                    </a:cubicBezTo>
                    <a:cubicBezTo>
                      <a:pt x="25801" y="44316"/>
                      <a:pt x="26196" y="44526"/>
                      <a:pt x="25985" y="44237"/>
                    </a:cubicBezTo>
                    <a:lnTo>
                      <a:pt x="25985" y="44237"/>
                    </a:lnTo>
                    <a:cubicBezTo>
                      <a:pt x="26027" y="44244"/>
                      <a:pt x="26069" y="44255"/>
                      <a:pt x="26109" y="44268"/>
                    </a:cubicBezTo>
                    <a:lnTo>
                      <a:pt x="26109" y="44268"/>
                    </a:lnTo>
                    <a:cubicBezTo>
                      <a:pt x="25861" y="44149"/>
                      <a:pt x="25793" y="43850"/>
                      <a:pt x="25512" y="43763"/>
                    </a:cubicBezTo>
                    <a:lnTo>
                      <a:pt x="25512" y="43763"/>
                    </a:lnTo>
                    <a:cubicBezTo>
                      <a:pt x="25670" y="44057"/>
                      <a:pt x="25576" y="44137"/>
                      <a:pt x="25379" y="44137"/>
                    </a:cubicBezTo>
                    <a:cubicBezTo>
                      <a:pt x="25347" y="44137"/>
                      <a:pt x="25312" y="44135"/>
                      <a:pt x="25275" y="44132"/>
                    </a:cubicBezTo>
                    <a:lnTo>
                      <a:pt x="25275" y="44132"/>
                    </a:lnTo>
                    <a:cubicBezTo>
                      <a:pt x="25486" y="44342"/>
                      <a:pt x="25644" y="44658"/>
                      <a:pt x="25854" y="44868"/>
                    </a:cubicBezTo>
                    <a:cubicBezTo>
                      <a:pt x="25486" y="44710"/>
                      <a:pt x="25381" y="44289"/>
                      <a:pt x="24960" y="44158"/>
                    </a:cubicBezTo>
                    <a:lnTo>
                      <a:pt x="24960" y="44158"/>
                    </a:lnTo>
                    <a:cubicBezTo>
                      <a:pt x="25578" y="44644"/>
                      <a:pt x="25436" y="44926"/>
                      <a:pt x="25094" y="44926"/>
                    </a:cubicBezTo>
                    <a:cubicBezTo>
                      <a:pt x="25029" y="44926"/>
                      <a:pt x="24957" y="44915"/>
                      <a:pt x="24881" y="44894"/>
                    </a:cubicBezTo>
                    <a:lnTo>
                      <a:pt x="24881" y="44894"/>
                    </a:lnTo>
                    <a:cubicBezTo>
                      <a:pt x="24881" y="45117"/>
                      <a:pt x="25301" y="45457"/>
                      <a:pt x="25108" y="45496"/>
                    </a:cubicBezTo>
                    <a:lnTo>
                      <a:pt x="25108" y="45496"/>
                    </a:lnTo>
                    <a:cubicBezTo>
                      <a:pt x="25136" y="45496"/>
                      <a:pt x="25166" y="45497"/>
                      <a:pt x="25196" y="45499"/>
                    </a:cubicBezTo>
                    <a:lnTo>
                      <a:pt x="25196" y="45526"/>
                    </a:lnTo>
                    <a:cubicBezTo>
                      <a:pt x="25065" y="45710"/>
                      <a:pt x="24855" y="45867"/>
                      <a:pt x="24618" y="45946"/>
                    </a:cubicBezTo>
                    <a:cubicBezTo>
                      <a:pt x="24548" y="45620"/>
                      <a:pt x="24726" y="45500"/>
                      <a:pt x="25061" y="45496"/>
                    </a:cubicBezTo>
                    <a:lnTo>
                      <a:pt x="25061" y="45496"/>
                    </a:lnTo>
                    <a:cubicBezTo>
                      <a:pt x="24882" y="45336"/>
                      <a:pt x="24704" y="45103"/>
                      <a:pt x="24629" y="45103"/>
                    </a:cubicBezTo>
                    <a:cubicBezTo>
                      <a:pt x="24605" y="45103"/>
                      <a:pt x="24592" y="45127"/>
                      <a:pt x="24592" y="45184"/>
                    </a:cubicBezTo>
                    <a:cubicBezTo>
                      <a:pt x="24329" y="45000"/>
                      <a:pt x="24144" y="44763"/>
                      <a:pt x="24039" y="44526"/>
                    </a:cubicBezTo>
                    <a:cubicBezTo>
                      <a:pt x="24007" y="44510"/>
                      <a:pt x="23987" y="44504"/>
                      <a:pt x="23975" y="44504"/>
                    </a:cubicBezTo>
                    <a:cubicBezTo>
                      <a:pt x="23950" y="44504"/>
                      <a:pt x="23968" y="44534"/>
                      <a:pt x="23987" y="44552"/>
                    </a:cubicBezTo>
                    <a:lnTo>
                      <a:pt x="23776" y="44500"/>
                    </a:lnTo>
                    <a:lnTo>
                      <a:pt x="23776" y="44500"/>
                    </a:lnTo>
                    <a:cubicBezTo>
                      <a:pt x="23908" y="44737"/>
                      <a:pt x="24171" y="44815"/>
                      <a:pt x="24276" y="45078"/>
                    </a:cubicBezTo>
                    <a:cubicBezTo>
                      <a:pt x="24299" y="45143"/>
                      <a:pt x="24289" y="45168"/>
                      <a:pt x="24255" y="45168"/>
                    </a:cubicBezTo>
                    <a:cubicBezTo>
                      <a:pt x="24135" y="45168"/>
                      <a:pt x="23721" y="44856"/>
                      <a:pt x="23434" y="44815"/>
                    </a:cubicBezTo>
                    <a:lnTo>
                      <a:pt x="23434" y="44815"/>
                    </a:lnTo>
                    <a:cubicBezTo>
                      <a:pt x="23645" y="45157"/>
                      <a:pt x="23119" y="44894"/>
                      <a:pt x="23250" y="45157"/>
                    </a:cubicBezTo>
                    <a:cubicBezTo>
                      <a:pt x="23414" y="45235"/>
                      <a:pt x="23525" y="45267"/>
                      <a:pt x="23597" y="45267"/>
                    </a:cubicBezTo>
                    <a:cubicBezTo>
                      <a:pt x="23744" y="45267"/>
                      <a:pt x="23733" y="45132"/>
                      <a:pt x="23697" y="44973"/>
                    </a:cubicBezTo>
                    <a:lnTo>
                      <a:pt x="23697" y="44973"/>
                    </a:lnTo>
                    <a:cubicBezTo>
                      <a:pt x="23881" y="45131"/>
                      <a:pt x="24118" y="45236"/>
                      <a:pt x="24355" y="45289"/>
                    </a:cubicBezTo>
                    <a:cubicBezTo>
                      <a:pt x="24210" y="45330"/>
                      <a:pt x="24391" y="45486"/>
                      <a:pt x="24243" y="45486"/>
                    </a:cubicBezTo>
                    <a:cubicBezTo>
                      <a:pt x="24204" y="45486"/>
                      <a:pt x="24140" y="45475"/>
                      <a:pt x="24039" y="45447"/>
                    </a:cubicBezTo>
                    <a:lnTo>
                      <a:pt x="24039" y="45447"/>
                    </a:lnTo>
                    <a:cubicBezTo>
                      <a:pt x="24092" y="45657"/>
                      <a:pt x="24407" y="45631"/>
                      <a:pt x="24434" y="45841"/>
                    </a:cubicBezTo>
                    <a:cubicBezTo>
                      <a:pt x="24324" y="45798"/>
                      <a:pt x="24233" y="45781"/>
                      <a:pt x="24154" y="45781"/>
                    </a:cubicBezTo>
                    <a:cubicBezTo>
                      <a:pt x="23892" y="45781"/>
                      <a:pt x="23768" y="45971"/>
                      <a:pt x="23566" y="46052"/>
                    </a:cubicBezTo>
                    <a:cubicBezTo>
                      <a:pt x="23622" y="46117"/>
                      <a:pt x="23684" y="46142"/>
                      <a:pt x="23739" y="46142"/>
                    </a:cubicBezTo>
                    <a:cubicBezTo>
                      <a:pt x="23840" y="46142"/>
                      <a:pt x="23915" y="46057"/>
                      <a:pt x="23881" y="45973"/>
                    </a:cubicBezTo>
                    <a:lnTo>
                      <a:pt x="23881" y="45973"/>
                    </a:lnTo>
                    <a:cubicBezTo>
                      <a:pt x="24513" y="46420"/>
                      <a:pt x="24197" y="46578"/>
                      <a:pt x="23934" y="46578"/>
                    </a:cubicBezTo>
                    <a:cubicBezTo>
                      <a:pt x="23513" y="46367"/>
                      <a:pt x="24092" y="46393"/>
                      <a:pt x="23750" y="46262"/>
                    </a:cubicBezTo>
                    <a:cubicBezTo>
                      <a:pt x="23667" y="46233"/>
                      <a:pt x="23615" y="46221"/>
                      <a:pt x="23583" y="46221"/>
                    </a:cubicBezTo>
                    <a:cubicBezTo>
                      <a:pt x="23424" y="46221"/>
                      <a:pt x="23807" y="46529"/>
                      <a:pt x="23633" y="46529"/>
                    </a:cubicBezTo>
                    <a:cubicBezTo>
                      <a:pt x="23621" y="46529"/>
                      <a:pt x="23608" y="46528"/>
                      <a:pt x="23592" y="46525"/>
                    </a:cubicBezTo>
                    <a:cubicBezTo>
                      <a:pt x="23450" y="46351"/>
                      <a:pt x="23362" y="46289"/>
                      <a:pt x="23297" y="46289"/>
                    </a:cubicBezTo>
                    <a:cubicBezTo>
                      <a:pt x="23138" y="46289"/>
                      <a:pt x="23118" y="46662"/>
                      <a:pt x="22784" y="46662"/>
                    </a:cubicBezTo>
                    <a:cubicBezTo>
                      <a:pt x="22699" y="46662"/>
                      <a:pt x="22594" y="46638"/>
                      <a:pt x="22461" y="46578"/>
                    </a:cubicBezTo>
                    <a:lnTo>
                      <a:pt x="22461" y="46578"/>
                    </a:lnTo>
                    <a:cubicBezTo>
                      <a:pt x="22698" y="46867"/>
                      <a:pt x="22698" y="47209"/>
                      <a:pt x="22908" y="47603"/>
                    </a:cubicBezTo>
                    <a:cubicBezTo>
                      <a:pt x="22754" y="47474"/>
                      <a:pt x="22648" y="47422"/>
                      <a:pt x="22578" y="47422"/>
                    </a:cubicBezTo>
                    <a:cubicBezTo>
                      <a:pt x="22348" y="47422"/>
                      <a:pt x="22504" y="47974"/>
                      <a:pt x="22645" y="48156"/>
                    </a:cubicBezTo>
                    <a:cubicBezTo>
                      <a:pt x="22514" y="48129"/>
                      <a:pt x="22382" y="48050"/>
                      <a:pt x="22277" y="47971"/>
                    </a:cubicBezTo>
                    <a:lnTo>
                      <a:pt x="22277" y="47971"/>
                    </a:lnTo>
                    <a:cubicBezTo>
                      <a:pt x="22488" y="48182"/>
                      <a:pt x="22119" y="48077"/>
                      <a:pt x="22356" y="48445"/>
                    </a:cubicBezTo>
                    <a:cubicBezTo>
                      <a:pt x="22202" y="48355"/>
                      <a:pt x="22113" y="48319"/>
                      <a:pt x="22065" y="48319"/>
                    </a:cubicBezTo>
                    <a:cubicBezTo>
                      <a:pt x="21916" y="48319"/>
                      <a:pt x="22172" y="48673"/>
                      <a:pt x="22172" y="48892"/>
                    </a:cubicBezTo>
                    <a:cubicBezTo>
                      <a:pt x="21962" y="48787"/>
                      <a:pt x="21830" y="48603"/>
                      <a:pt x="21567" y="48576"/>
                    </a:cubicBezTo>
                    <a:lnTo>
                      <a:pt x="21567" y="48576"/>
                    </a:lnTo>
                    <a:cubicBezTo>
                      <a:pt x="21672" y="49181"/>
                      <a:pt x="21146" y="49076"/>
                      <a:pt x="21094" y="49576"/>
                    </a:cubicBezTo>
                    <a:cubicBezTo>
                      <a:pt x="20902" y="49491"/>
                      <a:pt x="20797" y="49337"/>
                      <a:pt x="20708" y="49337"/>
                    </a:cubicBezTo>
                    <a:cubicBezTo>
                      <a:pt x="20687" y="49337"/>
                      <a:pt x="20667" y="49345"/>
                      <a:pt x="20647" y="49365"/>
                    </a:cubicBezTo>
                    <a:cubicBezTo>
                      <a:pt x="20955" y="49606"/>
                      <a:pt x="20969" y="49697"/>
                      <a:pt x="20847" y="49697"/>
                    </a:cubicBezTo>
                    <a:cubicBezTo>
                      <a:pt x="20729" y="49697"/>
                      <a:pt x="20484" y="49613"/>
                      <a:pt x="20252" y="49497"/>
                    </a:cubicBezTo>
                    <a:lnTo>
                      <a:pt x="20252" y="49497"/>
                    </a:lnTo>
                    <a:cubicBezTo>
                      <a:pt x="20778" y="49786"/>
                      <a:pt x="20936" y="50207"/>
                      <a:pt x="20620" y="50207"/>
                    </a:cubicBezTo>
                    <a:cubicBezTo>
                      <a:pt x="20545" y="50226"/>
                      <a:pt x="20470" y="50378"/>
                      <a:pt x="20328" y="50378"/>
                    </a:cubicBezTo>
                    <a:cubicBezTo>
                      <a:pt x="20271" y="50378"/>
                      <a:pt x="20203" y="50354"/>
                      <a:pt x="20121" y="50286"/>
                    </a:cubicBezTo>
                    <a:cubicBezTo>
                      <a:pt x="20152" y="50239"/>
                      <a:pt x="20183" y="50107"/>
                      <a:pt x="20288" y="50076"/>
                    </a:cubicBezTo>
                    <a:lnTo>
                      <a:pt x="20288" y="50076"/>
                    </a:lnTo>
                    <a:cubicBezTo>
                      <a:pt x="20162" y="49988"/>
                      <a:pt x="20105" y="49831"/>
                      <a:pt x="19963" y="49760"/>
                    </a:cubicBezTo>
                    <a:cubicBezTo>
                      <a:pt x="19621" y="49760"/>
                      <a:pt x="19805" y="49997"/>
                      <a:pt x="20068" y="50207"/>
                    </a:cubicBezTo>
                    <a:cubicBezTo>
                      <a:pt x="20068" y="50239"/>
                      <a:pt x="20057" y="50252"/>
                      <a:pt x="20038" y="50252"/>
                    </a:cubicBezTo>
                    <a:cubicBezTo>
                      <a:pt x="19953" y="50252"/>
                      <a:pt x="19706" y="49978"/>
                      <a:pt x="19608" y="49978"/>
                    </a:cubicBezTo>
                    <a:cubicBezTo>
                      <a:pt x="19587" y="49978"/>
                      <a:pt x="19572" y="49991"/>
                      <a:pt x="19568" y="50023"/>
                    </a:cubicBezTo>
                    <a:cubicBezTo>
                      <a:pt x="19963" y="50286"/>
                      <a:pt x="19989" y="50496"/>
                      <a:pt x="19989" y="50680"/>
                    </a:cubicBezTo>
                    <a:cubicBezTo>
                      <a:pt x="19833" y="50582"/>
                      <a:pt x="19766" y="50552"/>
                      <a:pt x="19735" y="50552"/>
                    </a:cubicBezTo>
                    <a:cubicBezTo>
                      <a:pt x="19689" y="50552"/>
                      <a:pt x="19715" y="50614"/>
                      <a:pt x="19645" y="50614"/>
                    </a:cubicBezTo>
                    <a:cubicBezTo>
                      <a:pt x="19609" y="50614"/>
                      <a:pt x="19547" y="50598"/>
                      <a:pt x="19437" y="50549"/>
                    </a:cubicBezTo>
                    <a:lnTo>
                      <a:pt x="19437" y="50549"/>
                    </a:lnTo>
                    <a:cubicBezTo>
                      <a:pt x="19722" y="50768"/>
                      <a:pt x="19660" y="50878"/>
                      <a:pt x="19509" y="50878"/>
                    </a:cubicBezTo>
                    <a:cubicBezTo>
                      <a:pt x="19479" y="50878"/>
                      <a:pt x="19445" y="50873"/>
                      <a:pt x="19410" y="50864"/>
                    </a:cubicBezTo>
                    <a:cubicBezTo>
                      <a:pt x="19200" y="50733"/>
                      <a:pt x="19358" y="50759"/>
                      <a:pt x="19042" y="50549"/>
                    </a:cubicBezTo>
                    <a:lnTo>
                      <a:pt x="19042" y="50549"/>
                    </a:lnTo>
                    <a:cubicBezTo>
                      <a:pt x="19489" y="50943"/>
                      <a:pt x="18595" y="50917"/>
                      <a:pt x="19384" y="51443"/>
                    </a:cubicBezTo>
                    <a:cubicBezTo>
                      <a:pt x="19365" y="51438"/>
                      <a:pt x="19349" y="51436"/>
                      <a:pt x="19336" y="51436"/>
                    </a:cubicBezTo>
                    <a:cubicBezTo>
                      <a:pt x="19156" y="51436"/>
                      <a:pt x="19570" y="51876"/>
                      <a:pt x="19397" y="51876"/>
                    </a:cubicBezTo>
                    <a:cubicBezTo>
                      <a:pt x="19380" y="51876"/>
                      <a:pt x="19359" y="51872"/>
                      <a:pt x="19332" y="51864"/>
                    </a:cubicBezTo>
                    <a:cubicBezTo>
                      <a:pt x="18937" y="51680"/>
                      <a:pt x="19174" y="51601"/>
                      <a:pt x="18884" y="51259"/>
                    </a:cubicBezTo>
                    <a:cubicBezTo>
                      <a:pt x="18674" y="51259"/>
                      <a:pt x="18753" y="51469"/>
                      <a:pt x="18543" y="51469"/>
                    </a:cubicBezTo>
                    <a:cubicBezTo>
                      <a:pt x="19463" y="52258"/>
                      <a:pt x="18700" y="52232"/>
                      <a:pt x="18779" y="52442"/>
                    </a:cubicBezTo>
                    <a:cubicBezTo>
                      <a:pt x="18595" y="52311"/>
                      <a:pt x="18464" y="52101"/>
                      <a:pt x="18411" y="51890"/>
                    </a:cubicBezTo>
                    <a:lnTo>
                      <a:pt x="18411" y="51890"/>
                    </a:lnTo>
                    <a:cubicBezTo>
                      <a:pt x="18543" y="51916"/>
                      <a:pt x="18648" y="51995"/>
                      <a:pt x="18727" y="52101"/>
                    </a:cubicBezTo>
                    <a:cubicBezTo>
                      <a:pt x="18739" y="52102"/>
                      <a:pt x="18750" y="52102"/>
                      <a:pt x="18759" y="52102"/>
                    </a:cubicBezTo>
                    <a:cubicBezTo>
                      <a:pt x="18951" y="52102"/>
                      <a:pt x="18570" y="51855"/>
                      <a:pt x="18595" y="51680"/>
                    </a:cubicBezTo>
                    <a:lnTo>
                      <a:pt x="18595" y="51680"/>
                    </a:lnTo>
                    <a:cubicBezTo>
                      <a:pt x="18480" y="51731"/>
                      <a:pt x="18434" y="51782"/>
                      <a:pt x="18329" y="51782"/>
                    </a:cubicBezTo>
                    <a:cubicBezTo>
                      <a:pt x="18218" y="51782"/>
                      <a:pt x="18041" y="51724"/>
                      <a:pt x="17648" y="51548"/>
                    </a:cubicBezTo>
                    <a:lnTo>
                      <a:pt x="17648" y="51548"/>
                    </a:lnTo>
                    <a:cubicBezTo>
                      <a:pt x="17727" y="51785"/>
                      <a:pt x="18017" y="51811"/>
                      <a:pt x="18174" y="51995"/>
                    </a:cubicBezTo>
                    <a:cubicBezTo>
                      <a:pt x="18087" y="51960"/>
                      <a:pt x="18011" y="51944"/>
                      <a:pt x="17945" y="51944"/>
                    </a:cubicBezTo>
                    <a:cubicBezTo>
                      <a:pt x="17470" y="51944"/>
                      <a:pt x="17468" y="52741"/>
                      <a:pt x="17122" y="52811"/>
                    </a:cubicBezTo>
                    <a:cubicBezTo>
                      <a:pt x="17149" y="52890"/>
                      <a:pt x="17228" y="53258"/>
                      <a:pt x="17543" y="53337"/>
                    </a:cubicBezTo>
                    <a:cubicBezTo>
                      <a:pt x="17754" y="53731"/>
                      <a:pt x="16991" y="53337"/>
                      <a:pt x="17596" y="53810"/>
                    </a:cubicBezTo>
                    <a:cubicBezTo>
                      <a:pt x="17333" y="53731"/>
                      <a:pt x="17201" y="53494"/>
                      <a:pt x="16991" y="53363"/>
                    </a:cubicBezTo>
                    <a:cubicBezTo>
                      <a:pt x="16975" y="53330"/>
                      <a:pt x="16989" y="53318"/>
                      <a:pt x="17020" y="53318"/>
                    </a:cubicBezTo>
                    <a:cubicBezTo>
                      <a:pt x="17089" y="53318"/>
                      <a:pt x="17242" y="53379"/>
                      <a:pt x="17333" y="53416"/>
                    </a:cubicBezTo>
                    <a:cubicBezTo>
                      <a:pt x="17122" y="53100"/>
                      <a:pt x="16807" y="53100"/>
                      <a:pt x="16833" y="52837"/>
                    </a:cubicBezTo>
                    <a:lnTo>
                      <a:pt x="16833" y="52837"/>
                    </a:lnTo>
                    <a:cubicBezTo>
                      <a:pt x="16702" y="52968"/>
                      <a:pt x="16886" y="53153"/>
                      <a:pt x="16991" y="53494"/>
                    </a:cubicBezTo>
                    <a:cubicBezTo>
                      <a:pt x="16886" y="53416"/>
                      <a:pt x="16780" y="53363"/>
                      <a:pt x="16649" y="53310"/>
                    </a:cubicBezTo>
                    <a:lnTo>
                      <a:pt x="16649" y="53310"/>
                    </a:lnTo>
                    <a:cubicBezTo>
                      <a:pt x="16833" y="53600"/>
                      <a:pt x="16886" y="53416"/>
                      <a:pt x="17201" y="53705"/>
                    </a:cubicBezTo>
                    <a:cubicBezTo>
                      <a:pt x="17280" y="53889"/>
                      <a:pt x="16938" y="53757"/>
                      <a:pt x="17228" y="54099"/>
                    </a:cubicBezTo>
                    <a:cubicBezTo>
                      <a:pt x="17806" y="53994"/>
                      <a:pt x="18332" y="53731"/>
                      <a:pt x="18753" y="53310"/>
                    </a:cubicBezTo>
                    <a:cubicBezTo>
                      <a:pt x="19016" y="53310"/>
                      <a:pt x="19016" y="53600"/>
                      <a:pt x="19279" y="53600"/>
                    </a:cubicBezTo>
                    <a:cubicBezTo>
                      <a:pt x="19358" y="53521"/>
                      <a:pt x="19147" y="53416"/>
                      <a:pt x="19016" y="53205"/>
                    </a:cubicBezTo>
                    <a:lnTo>
                      <a:pt x="19016" y="53205"/>
                    </a:lnTo>
                    <a:cubicBezTo>
                      <a:pt x="19410" y="53337"/>
                      <a:pt x="19568" y="53731"/>
                      <a:pt x="19779" y="54047"/>
                    </a:cubicBezTo>
                    <a:cubicBezTo>
                      <a:pt x="19568" y="54231"/>
                      <a:pt x="18648" y="53942"/>
                      <a:pt x="18884" y="54573"/>
                    </a:cubicBezTo>
                    <a:cubicBezTo>
                      <a:pt x="18873" y="54590"/>
                      <a:pt x="18845" y="54596"/>
                      <a:pt x="18807" y="54596"/>
                    </a:cubicBezTo>
                    <a:cubicBezTo>
                      <a:pt x="18731" y="54596"/>
                      <a:pt x="18616" y="54571"/>
                      <a:pt x="18535" y="54571"/>
                    </a:cubicBezTo>
                    <a:cubicBezTo>
                      <a:pt x="18478" y="54571"/>
                      <a:pt x="18437" y="54583"/>
                      <a:pt x="18437" y="54625"/>
                    </a:cubicBezTo>
                    <a:cubicBezTo>
                      <a:pt x="18832" y="54809"/>
                      <a:pt x="18753" y="54809"/>
                      <a:pt x="18490" y="54836"/>
                    </a:cubicBezTo>
                    <a:cubicBezTo>
                      <a:pt x="18569" y="55046"/>
                      <a:pt x="18806" y="55072"/>
                      <a:pt x="18911" y="55230"/>
                    </a:cubicBezTo>
                    <a:cubicBezTo>
                      <a:pt x="18729" y="55167"/>
                      <a:pt x="18612" y="55142"/>
                      <a:pt x="18539" y="55142"/>
                    </a:cubicBezTo>
                    <a:cubicBezTo>
                      <a:pt x="18305" y="55142"/>
                      <a:pt x="18505" y="55399"/>
                      <a:pt x="18385" y="55520"/>
                    </a:cubicBezTo>
                    <a:cubicBezTo>
                      <a:pt x="18148" y="55467"/>
                      <a:pt x="18043" y="55283"/>
                      <a:pt x="17832" y="55257"/>
                    </a:cubicBezTo>
                    <a:lnTo>
                      <a:pt x="17832" y="55257"/>
                    </a:lnTo>
                    <a:cubicBezTo>
                      <a:pt x="18157" y="55506"/>
                      <a:pt x="18315" y="55732"/>
                      <a:pt x="18084" y="55732"/>
                    </a:cubicBezTo>
                    <a:cubicBezTo>
                      <a:pt x="18071" y="55732"/>
                      <a:pt x="18058" y="55731"/>
                      <a:pt x="18043" y="55730"/>
                    </a:cubicBezTo>
                    <a:cubicBezTo>
                      <a:pt x="17841" y="55679"/>
                      <a:pt x="17857" y="55386"/>
                      <a:pt x="17603" y="55386"/>
                    </a:cubicBezTo>
                    <a:cubicBezTo>
                      <a:pt x="17592" y="55386"/>
                      <a:pt x="17581" y="55387"/>
                      <a:pt x="17569" y="55388"/>
                    </a:cubicBezTo>
                    <a:cubicBezTo>
                      <a:pt x="17651" y="55486"/>
                      <a:pt x="17641" y="55513"/>
                      <a:pt x="17597" y="55513"/>
                    </a:cubicBezTo>
                    <a:cubicBezTo>
                      <a:pt x="17570" y="55513"/>
                      <a:pt x="17530" y="55503"/>
                      <a:pt x="17491" y="55493"/>
                    </a:cubicBezTo>
                    <a:lnTo>
                      <a:pt x="17491" y="55493"/>
                    </a:lnTo>
                    <a:cubicBezTo>
                      <a:pt x="17622" y="55598"/>
                      <a:pt x="17727" y="55730"/>
                      <a:pt x="17806" y="55861"/>
                    </a:cubicBezTo>
                    <a:cubicBezTo>
                      <a:pt x="17614" y="55920"/>
                      <a:pt x="17414" y="55955"/>
                      <a:pt x="17210" y="55955"/>
                    </a:cubicBezTo>
                    <a:cubicBezTo>
                      <a:pt x="17051" y="55955"/>
                      <a:pt x="16889" y="55934"/>
                      <a:pt x="16728" y="55888"/>
                    </a:cubicBezTo>
                    <a:lnTo>
                      <a:pt x="16728" y="55888"/>
                    </a:lnTo>
                    <a:cubicBezTo>
                      <a:pt x="17022" y="56133"/>
                      <a:pt x="16973" y="56161"/>
                      <a:pt x="16867" y="56161"/>
                    </a:cubicBezTo>
                    <a:cubicBezTo>
                      <a:pt x="16835" y="56161"/>
                      <a:pt x="16799" y="56158"/>
                      <a:pt x="16764" y="56158"/>
                    </a:cubicBezTo>
                    <a:cubicBezTo>
                      <a:pt x="16666" y="56158"/>
                      <a:pt x="16587" y="56179"/>
                      <a:pt x="16702" y="56335"/>
                    </a:cubicBezTo>
                    <a:cubicBezTo>
                      <a:pt x="16386" y="56177"/>
                      <a:pt x="16702" y="56177"/>
                      <a:pt x="16439" y="55914"/>
                    </a:cubicBezTo>
                    <a:lnTo>
                      <a:pt x="16439" y="55914"/>
                    </a:lnTo>
                    <a:cubicBezTo>
                      <a:pt x="16366" y="56034"/>
                      <a:pt x="16360" y="56154"/>
                      <a:pt x="16160" y="56154"/>
                    </a:cubicBezTo>
                    <a:cubicBezTo>
                      <a:pt x="16140" y="56154"/>
                      <a:pt x="16120" y="56153"/>
                      <a:pt x="16097" y="56151"/>
                    </a:cubicBezTo>
                    <a:lnTo>
                      <a:pt x="16097" y="56151"/>
                    </a:lnTo>
                    <a:cubicBezTo>
                      <a:pt x="16120" y="56222"/>
                      <a:pt x="16445" y="56530"/>
                      <a:pt x="16332" y="56530"/>
                    </a:cubicBezTo>
                    <a:cubicBezTo>
                      <a:pt x="16320" y="56530"/>
                      <a:pt x="16303" y="56526"/>
                      <a:pt x="16281" y="56519"/>
                    </a:cubicBezTo>
                    <a:lnTo>
                      <a:pt x="16281" y="56519"/>
                    </a:lnTo>
                    <a:cubicBezTo>
                      <a:pt x="16702" y="56782"/>
                      <a:pt x="16649" y="56782"/>
                      <a:pt x="16859" y="57150"/>
                    </a:cubicBezTo>
                    <a:cubicBezTo>
                      <a:pt x="16938" y="56913"/>
                      <a:pt x="17517" y="57176"/>
                      <a:pt x="17333" y="56782"/>
                    </a:cubicBezTo>
                    <a:lnTo>
                      <a:pt x="17333" y="56782"/>
                    </a:lnTo>
                    <a:cubicBezTo>
                      <a:pt x="17780" y="56966"/>
                      <a:pt x="17543" y="57045"/>
                      <a:pt x="17885" y="57176"/>
                    </a:cubicBezTo>
                    <a:cubicBezTo>
                      <a:pt x="17754" y="56913"/>
                      <a:pt x="17543" y="56703"/>
                      <a:pt x="17280" y="56572"/>
                    </a:cubicBezTo>
                    <a:cubicBezTo>
                      <a:pt x="17201" y="56440"/>
                      <a:pt x="17359" y="56440"/>
                      <a:pt x="17201" y="56256"/>
                    </a:cubicBezTo>
                    <a:lnTo>
                      <a:pt x="17201" y="56256"/>
                    </a:lnTo>
                    <a:cubicBezTo>
                      <a:pt x="17373" y="56376"/>
                      <a:pt x="17477" y="56421"/>
                      <a:pt x="17539" y="56421"/>
                    </a:cubicBezTo>
                    <a:cubicBezTo>
                      <a:pt x="17667" y="56421"/>
                      <a:pt x="17613" y="56231"/>
                      <a:pt x="17596" y="56124"/>
                    </a:cubicBezTo>
                    <a:lnTo>
                      <a:pt x="17596" y="56124"/>
                    </a:lnTo>
                    <a:cubicBezTo>
                      <a:pt x="17990" y="56309"/>
                      <a:pt x="17780" y="56440"/>
                      <a:pt x="18174" y="56756"/>
                    </a:cubicBezTo>
                    <a:cubicBezTo>
                      <a:pt x="18332" y="56703"/>
                      <a:pt x="18201" y="56598"/>
                      <a:pt x="17990" y="56387"/>
                    </a:cubicBezTo>
                    <a:lnTo>
                      <a:pt x="17990" y="56387"/>
                    </a:lnTo>
                    <a:cubicBezTo>
                      <a:pt x="18110" y="56427"/>
                      <a:pt x="18351" y="56528"/>
                      <a:pt x="18541" y="56528"/>
                    </a:cubicBezTo>
                    <a:cubicBezTo>
                      <a:pt x="18601" y="56528"/>
                      <a:pt x="18656" y="56518"/>
                      <a:pt x="18700" y="56493"/>
                    </a:cubicBezTo>
                    <a:cubicBezTo>
                      <a:pt x="18490" y="56309"/>
                      <a:pt x="18332" y="56098"/>
                      <a:pt x="18227" y="55861"/>
                    </a:cubicBezTo>
                    <a:lnTo>
                      <a:pt x="18227" y="55861"/>
                    </a:lnTo>
                    <a:cubicBezTo>
                      <a:pt x="18490" y="56072"/>
                      <a:pt x="18779" y="56230"/>
                      <a:pt x="19095" y="56361"/>
                    </a:cubicBezTo>
                    <a:cubicBezTo>
                      <a:pt x="18911" y="56124"/>
                      <a:pt x="19226" y="56230"/>
                      <a:pt x="19279" y="56151"/>
                    </a:cubicBezTo>
                    <a:cubicBezTo>
                      <a:pt x="19437" y="56309"/>
                      <a:pt x="19673" y="56387"/>
                      <a:pt x="19831" y="56545"/>
                    </a:cubicBezTo>
                    <a:cubicBezTo>
                      <a:pt x="19936" y="56151"/>
                      <a:pt x="20331" y="55993"/>
                      <a:pt x="20725" y="55888"/>
                    </a:cubicBezTo>
                    <a:cubicBezTo>
                      <a:pt x="20384" y="55362"/>
                      <a:pt x="21199" y="55730"/>
                      <a:pt x="20988" y="55309"/>
                    </a:cubicBezTo>
                    <a:lnTo>
                      <a:pt x="20988" y="55309"/>
                    </a:lnTo>
                    <a:cubicBezTo>
                      <a:pt x="21119" y="55355"/>
                      <a:pt x="21219" y="55374"/>
                      <a:pt x="21297" y="55374"/>
                    </a:cubicBezTo>
                    <a:cubicBezTo>
                      <a:pt x="21731" y="55374"/>
                      <a:pt x="21458" y="54768"/>
                      <a:pt x="21842" y="54768"/>
                    </a:cubicBezTo>
                    <a:cubicBezTo>
                      <a:pt x="21942" y="54768"/>
                      <a:pt x="22088" y="54809"/>
                      <a:pt x="22303" y="54915"/>
                    </a:cubicBezTo>
                    <a:cubicBezTo>
                      <a:pt x="22093" y="54652"/>
                      <a:pt x="22303" y="54757"/>
                      <a:pt x="22146" y="54546"/>
                    </a:cubicBezTo>
                    <a:lnTo>
                      <a:pt x="22146" y="54546"/>
                    </a:lnTo>
                    <a:cubicBezTo>
                      <a:pt x="22356" y="54625"/>
                      <a:pt x="22593" y="54678"/>
                      <a:pt x="22803" y="54704"/>
                    </a:cubicBezTo>
                    <a:cubicBezTo>
                      <a:pt x="22904" y="54932"/>
                      <a:pt x="22543" y="54795"/>
                      <a:pt x="22936" y="55158"/>
                    </a:cubicBezTo>
                    <a:lnTo>
                      <a:pt x="22936" y="55158"/>
                    </a:lnTo>
                    <a:cubicBezTo>
                      <a:pt x="22825" y="55060"/>
                      <a:pt x="22765" y="55028"/>
                      <a:pt x="22726" y="55028"/>
                    </a:cubicBezTo>
                    <a:cubicBezTo>
                      <a:pt x="22657" y="55028"/>
                      <a:pt x="22652" y="55125"/>
                      <a:pt x="22540" y="55125"/>
                    </a:cubicBezTo>
                    <a:cubicBezTo>
                      <a:pt x="22667" y="55277"/>
                      <a:pt x="22732" y="55319"/>
                      <a:pt x="22781" y="55319"/>
                    </a:cubicBezTo>
                    <a:cubicBezTo>
                      <a:pt x="22834" y="55319"/>
                      <a:pt x="22866" y="55270"/>
                      <a:pt x="22935" y="55257"/>
                    </a:cubicBezTo>
                    <a:lnTo>
                      <a:pt x="22935" y="55257"/>
                    </a:lnTo>
                    <a:cubicBezTo>
                      <a:pt x="23104" y="55511"/>
                      <a:pt x="23022" y="55580"/>
                      <a:pt x="22914" y="55624"/>
                    </a:cubicBezTo>
                    <a:lnTo>
                      <a:pt x="22914" y="55624"/>
                    </a:lnTo>
                    <a:cubicBezTo>
                      <a:pt x="22918" y="55624"/>
                      <a:pt x="22923" y="55623"/>
                      <a:pt x="22927" y="55623"/>
                    </a:cubicBezTo>
                    <a:cubicBezTo>
                      <a:pt x="22981" y="55623"/>
                      <a:pt x="23061" y="55661"/>
                      <a:pt x="23171" y="55756"/>
                    </a:cubicBezTo>
                    <a:cubicBezTo>
                      <a:pt x="23105" y="55800"/>
                      <a:pt x="23205" y="55991"/>
                      <a:pt x="23055" y="55991"/>
                    </a:cubicBezTo>
                    <a:cubicBezTo>
                      <a:pt x="23025" y="55991"/>
                      <a:pt x="22986" y="55984"/>
                      <a:pt x="22935" y="55967"/>
                    </a:cubicBezTo>
                    <a:lnTo>
                      <a:pt x="22935" y="55993"/>
                    </a:lnTo>
                    <a:cubicBezTo>
                      <a:pt x="22842" y="55854"/>
                      <a:pt x="22813" y="55687"/>
                      <a:pt x="22879" y="55638"/>
                    </a:cubicBezTo>
                    <a:lnTo>
                      <a:pt x="22879" y="55638"/>
                    </a:lnTo>
                    <a:cubicBezTo>
                      <a:pt x="22830" y="55656"/>
                      <a:pt x="22781" y="55673"/>
                      <a:pt x="22751" y="55704"/>
                    </a:cubicBezTo>
                    <a:cubicBezTo>
                      <a:pt x="22577" y="55629"/>
                      <a:pt x="22614" y="55438"/>
                      <a:pt x="22728" y="55438"/>
                    </a:cubicBezTo>
                    <a:cubicBezTo>
                      <a:pt x="22735" y="55438"/>
                      <a:pt x="22743" y="55439"/>
                      <a:pt x="22751" y="55441"/>
                    </a:cubicBezTo>
                    <a:cubicBezTo>
                      <a:pt x="22668" y="55392"/>
                      <a:pt x="22608" y="55372"/>
                      <a:pt x="22562" y="55372"/>
                    </a:cubicBezTo>
                    <a:cubicBezTo>
                      <a:pt x="22358" y="55372"/>
                      <a:pt x="22449" y="55766"/>
                      <a:pt x="22277" y="55809"/>
                    </a:cubicBezTo>
                    <a:cubicBezTo>
                      <a:pt x="22349" y="55842"/>
                      <a:pt x="22393" y="55854"/>
                      <a:pt x="22421" y="55854"/>
                    </a:cubicBezTo>
                    <a:cubicBezTo>
                      <a:pt x="22497" y="55854"/>
                      <a:pt x="22452" y="55763"/>
                      <a:pt x="22528" y="55763"/>
                    </a:cubicBezTo>
                    <a:cubicBezTo>
                      <a:pt x="22555" y="55763"/>
                      <a:pt x="22599" y="55775"/>
                      <a:pt x="22672" y="55809"/>
                    </a:cubicBezTo>
                    <a:cubicBezTo>
                      <a:pt x="22356" y="55967"/>
                      <a:pt x="22672" y="56335"/>
                      <a:pt x="22566" y="56598"/>
                    </a:cubicBezTo>
                    <a:cubicBezTo>
                      <a:pt x="22330" y="56545"/>
                      <a:pt x="22356" y="56177"/>
                      <a:pt x="22067" y="56177"/>
                    </a:cubicBezTo>
                    <a:lnTo>
                      <a:pt x="22277" y="56493"/>
                    </a:lnTo>
                    <a:cubicBezTo>
                      <a:pt x="21751" y="56493"/>
                      <a:pt x="21777" y="56940"/>
                      <a:pt x="21909" y="57282"/>
                    </a:cubicBezTo>
                    <a:cubicBezTo>
                      <a:pt x="21794" y="57094"/>
                      <a:pt x="21712" y="57034"/>
                      <a:pt x="21642" y="57034"/>
                    </a:cubicBezTo>
                    <a:cubicBezTo>
                      <a:pt x="21536" y="57034"/>
                      <a:pt x="21457" y="57171"/>
                      <a:pt x="21330" y="57203"/>
                    </a:cubicBezTo>
                    <a:cubicBezTo>
                      <a:pt x="21477" y="57350"/>
                      <a:pt x="21591" y="57496"/>
                      <a:pt x="21670" y="57496"/>
                    </a:cubicBezTo>
                    <a:cubicBezTo>
                      <a:pt x="21691" y="57496"/>
                      <a:pt x="21709" y="57487"/>
                      <a:pt x="21725" y="57466"/>
                    </a:cubicBezTo>
                    <a:cubicBezTo>
                      <a:pt x="21889" y="57702"/>
                      <a:pt x="21853" y="57750"/>
                      <a:pt x="21766" y="57750"/>
                    </a:cubicBezTo>
                    <a:cubicBezTo>
                      <a:pt x="21708" y="57750"/>
                      <a:pt x="21627" y="57729"/>
                      <a:pt x="21570" y="57729"/>
                    </a:cubicBezTo>
                    <a:cubicBezTo>
                      <a:pt x="21494" y="57729"/>
                      <a:pt x="21458" y="57766"/>
                      <a:pt x="21567" y="57939"/>
                    </a:cubicBezTo>
                    <a:cubicBezTo>
                      <a:pt x="21304" y="57808"/>
                      <a:pt x="21041" y="57650"/>
                      <a:pt x="20857" y="57439"/>
                    </a:cubicBezTo>
                    <a:cubicBezTo>
                      <a:pt x="20852" y="57439"/>
                      <a:pt x="20848" y="57438"/>
                      <a:pt x="20844" y="57438"/>
                    </a:cubicBezTo>
                    <a:cubicBezTo>
                      <a:pt x="20694" y="57438"/>
                      <a:pt x="21097" y="57915"/>
                      <a:pt x="21225" y="58018"/>
                    </a:cubicBezTo>
                    <a:cubicBezTo>
                      <a:pt x="21304" y="58255"/>
                      <a:pt x="20436" y="57939"/>
                      <a:pt x="20988" y="58386"/>
                    </a:cubicBezTo>
                    <a:cubicBezTo>
                      <a:pt x="20941" y="58400"/>
                      <a:pt x="20892" y="58406"/>
                      <a:pt x="20842" y="58406"/>
                    </a:cubicBezTo>
                    <a:cubicBezTo>
                      <a:pt x="20701" y="58406"/>
                      <a:pt x="20560" y="58352"/>
                      <a:pt x="20462" y="58255"/>
                    </a:cubicBezTo>
                    <a:lnTo>
                      <a:pt x="20462" y="58255"/>
                    </a:lnTo>
                    <a:cubicBezTo>
                      <a:pt x="20725" y="58623"/>
                      <a:pt x="20568" y="58965"/>
                      <a:pt x="20042" y="58965"/>
                    </a:cubicBezTo>
                    <a:cubicBezTo>
                      <a:pt x="19989" y="58702"/>
                      <a:pt x="20042" y="58781"/>
                      <a:pt x="19726" y="58360"/>
                    </a:cubicBezTo>
                    <a:cubicBezTo>
                      <a:pt x="19463" y="58307"/>
                      <a:pt x="19279" y="58281"/>
                      <a:pt x="19016" y="58255"/>
                    </a:cubicBezTo>
                    <a:lnTo>
                      <a:pt x="19016" y="58255"/>
                    </a:lnTo>
                    <a:cubicBezTo>
                      <a:pt x="19041" y="58378"/>
                      <a:pt x="19571" y="58547"/>
                      <a:pt x="19425" y="58547"/>
                    </a:cubicBezTo>
                    <a:cubicBezTo>
                      <a:pt x="19415" y="58547"/>
                      <a:pt x="19401" y="58546"/>
                      <a:pt x="19384" y="58544"/>
                    </a:cubicBezTo>
                    <a:lnTo>
                      <a:pt x="19384" y="58544"/>
                    </a:lnTo>
                    <a:cubicBezTo>
                      <a:pt x="19485" y="58638"/>
                      <a:pt x="19539" y="58672"/>
                      <a:pt x="19564" y="58672"/>
                    </a:cubicBezTo>
                    <a:cubicBezTo>
                      <a:pt x="19630" y="58672"/>
                      <a:pt x="19497" y="58432"/>
                      <a:pt x="19516" y="58413"/>
                    </a:cubicBezTo>
                    <a:lnTo>
                      <a:pt x="19516" y="58413"/>
                    </a:lnTo>
                    <a:cubicBezTo>
                      <a:pt x="19939" y="58687"/>
                      <a:pt x="20072" y="59098"/>
                      <a:pt x="19767" y="59098"/>
                    </a:cubicBezTo>
                    <a:cubicBezTo>
                      <a:pt x="19692" y="59098"/>
                      <a:pt x="19592" y="59074"/>
                      <a:pt x="19463" y="59017"/>
                    </a:cubicBezTo>
                    <a:lnTo>
                      <a:pt x="19463" y="59017"/>
                    </a:lnTo>
                    <a:cubicBezTo>
                      <a:pt x="19298" y="59159"/>
                      <a:pt x="19956" y="59891"/>
                      <a:pt x="19623" y="59891"/>
                    </a:cubicBezTo>
                    <a:cubicBezTo>
                      <a:pt x="19584" y="59891"/>
                      <a:pt x="19532" y="59881"/>
                      <a:pt x="19463" y="59859"/>
                    </a:cubicBezTo>
                    <a:lnTo>
                      <a:pt x="19463" y="59859"/>
                    </a:lnTo>
                    <a:lnTo>
                      <a:pt x="19673" y="60201"/>
                    </a:lnTo>
                    <a:cubicBezTo>
                      <a:pt x="19437" y="60148"/>
                      <a:pt x="19384" y="59964"/>
                      <a:pt x="19226" y="59859"/>
                    </a:cubicBezTo>
                    <a:cubicBezTo>
                      <a:pt x="19015" y="59859"/>
                      <a:pt x="19412" y="60300"/>
                      <a:pt x="19199" y="60300"/>
                    </a:cubicBezTo>
                    <a:cubicBezTo>
                      <a:pt x="19174" y="60300"/>
                      <a:pt x="19140" y="60294"/>
                      <a:pt x="19095" y="60280"/>
                    </a:cubicBezTo>
                    <a:cubicBezTo>
                      <a:pt x="18753" y="60096"/>
                      <a:pt x="18963" y="60017"/>
                      <a:pt x="18806" y="59859"/>
                    </a:cubicBezTo>
                    <a:lnTo>
                      <a:pt x="18806" y="59859"/>
                    </a:lnTo>
                    <a:cubicBezTo>
                      <a:pt x="18763" y="60199"/>
                      <a:pt x="18789" y="60590"/>
                      <a:pt x="18414" y="60590"/>
                    </a:cubicBezTo>
                    <a:cubicBezTo>
                      <a:pt x="18324" y="60590"/>
                      <a:pt x="18211" y="60567"/>
                      <a:pt x="18069" y="60517"/>
                    </a:cubicBezTo>
                    <a:lnTo>
                      <a:pt x="18069" y="60517"/>
                    </a:lnTo>
                    <a:cubicBezTo>
                      <a:pt x="18017" y="60622"/>
                      <a:pt x="17859" y="60648"/>
                      <a:pt x="18148" y="60990"/>
                    </a:cubicBezTo>
                    <a:cubicBezTo>
                      <a:pt x="18306" y="61016"/>
                      <a:pt x="18464" y="61121"/>
                      <a:pt x="18569" y="61253"/>
                    </a:cubicBezTo>
                    <a:cubicBezTo>
                      <a:pt x="18510" y="61230"/>
                      <a:pt x="18462" y="61220"/>
                      <a:pt x="18423" y="61220"/>
                    </a:cubicBezTo>
                    <a:cubicBezTo>
                      <a:pt x="18182" y="61220"/>
                      <a:pt x="18256" y="61593"/>
                      <a:pt x="17922" y="61593"/>
                    </a:cubicBezTo>
                    <a:cubicBezTo>
                      <a:pt x="17875" y="61593"/>
                      <a:pt x="17819" y="61586"/>
                      <a:pt x="17754" y="61569"/>
                    </a:cubicBezTo>
                    <a:cubicBezTo>
                      <a:pt x="17619" y="61412"/>
                      <a:pt x="17504" y="61236"/>
                      <a:pt x="17603" y="61236"/>
                    </a:cubicBezTo>
                    <a:cubicBezTo>
                      <a:pt x="17620" y="61236"/>
                      <a:pt x="17643" y="61241"/>
                      <a:pt x="17675" y="61253"/>
                    </a:cubicBezTo>
                    <a:cubicBezTo>
                      <a:pt x="17604" y="61226"/>
                      <a:pt x="17538" y="61214"/>
                      <a:pt x="17477" y="61214"/>
                    </a:cubicBezTo>
                    <a:cubicBezTo>
                      <a:pt x="17246" y="61214"/>
                      <a:pt x="17084" y="61380"/>
                      <a:pt x="16938" y="61463"/>
                    </a:cubicBezTo>
                    <a:cubicBezTo>
                      <a:pt x="17031" y="61590"/>
                      <a:pt x="17075" y="61627"/>
                      <a:pt x="17106" y="61627"/>
                    </a:cubicBezTo>
                    <a:cubicBezTo>
                      <a:pt x="17150" y="61627"/>
                      <a:pt x="17168" y="61551"/>
                      <a:pt x="17262" y="61551"/>
                    </a:cubicBezTo>
                    <a:cubicBezTo>
                      <a:pt x="17308" y="61551"/>
                      <a:pt x="17371" y="61569"/>
                      <a:pt x="17464" y="61621"/>
                    </a:cubicBezTo>
                    <a:cubicBezTo>
                      <a:pt x="17648" y="61910"/>
                      <a:pt x="17306" y="61805"/>
                      <a:pt x="17543" y="62095"/>
                    </a:cubicBezTo>
                    <a:cubicBezTo>
                      <a:pt x="17675" y="62173"/>
                      <a:pt x="17806" y="62279"/>
                      <a:pt x="17911" y="62410"/>
                    </a:cubicBezTo>
                    <a:cubicBezTo>
                      <a:pt x="17981" y="62438"/>
                      <a:pt x="18021" y="62446"/>
                      <a:pt x="18048" y="62446"/>
                    </a:cubicBezTo>
                    <a:cubicBezTo>
                      <a:pt x="18080" y="62446"/>
                      <a:pt x="18093" y="62435"/>
                      <a:pt x="18114" y="62435"/>
                    </a:cubicBezTo>
                    <a:cubicBezTo>
                      <a:pt x="18142" y="62435"/>
                      <a:pt x="18185" y="62454"/>
                      <a:pt x="18306" y="62542"/>
                    </a:cubicBezTo>
                    <a:cubicBezTo>
                      <a:pt x="18280" y="62621"/>
                      <a:pt x="18306" y="62699"/>
                      <a:pt x="18358" y="62752"/>
                    </a:cubicBezTo>
                    <a:cubicBezTo>
                      <a:pt x="18000" y="62587"/>
                      <a:pt x="17858" y="62551"/>
                      <a:pt x="17748" y="62551"/>
                    </a:cubicBezTo>
                    <a:cubicBezTo>
                      <a:pt x="17732" y="62551"/>
                      <a:pt x="17716" y="62552"/>
                      <a:pt x="17700" y="62553"/>
                    </a:cubicBezTo>
                    <a:lnTo>
                      <a:pt x="17700" y="62553"/>
                    </a:lnTo>
                    <a:cubicBezTo>
                      <a:pt x="17658" y="62539"/>
                      <a:pt x="17616" y="62532"/>
                      <a:pt x="17579" y="62532"/>
                    </a:cubicBezTo>
                    <a:cubicBezTo>
                      <a:pt x="17528" y="62532"/>
                      <a:pt x="17485" y="62545"/>
                      <a:pt x="17458" y="62571"/>
                    </a:cubicBezTo>
                    <a:lnTo>
                      <a:pt x="17458" y="62571"/>
                    </a:lnTo>
                    <a:cubicBezTo>
                      <a:pt x="17436" y="62571"/>
                      <a:pt x="17412" y="62570"/>
                      <a:pt x="17385" y="62568"/>
                    </a:cubicBezTo>
                    <a:cubicBezTo>
                      <a:pt x="17228" y="62384"/>
                      <a:pt x="17320" y="62384"/>
                      <a:pt x="17415" y="62384"/>
                    </a:cubicBezTo>
                    <a:cubicBezTo>
                      <a:pt x="17510" y="62384"/>
                      <a:pt x="17609" y="62384"/>
                      <a:pt x="17464" y="62200"/>
                    </a:cubicBezTo>
                    <a:cubicBezTo>
                      <a:pt x="17350" y="62151"/>
                      <a:pt x="17286" y="62137"/>
                      <a:pt x="17242" y="62137"/>
                    </a:cubicBezTo>
                    <a:cubicBezTo>
                      <a:pt x="17189" y="62137"/>
                      <a:pt x="17166" y="62157"/>
                      <a:pt x="17117" y="62157"/>
                    </a:cubicBezTo>
                    <a:cubicBezTo>
                      <a:pt x="17076" y="62157"/>
                      <a:pt x="17018" y="62144"/>
                      <a:pt x="16912" y="62095"/>
                    </a:cubicBezTo>
                    <a:lnTo>
                      <a:pt x="16912" y="62095"/>
                    </a:lnTo>
                    <a:cubicBezTo>
                      <a:pt x="17280" y="62279"/>
                      <a:pt x="17306" y="62673"/>
                      <a:pt x="17201" y="62752"/>
                    </a:cubicBezTo>
                    <a:cubicBezTo>
                      <a:pt x="17070" y="62699"/>
                      <a:pt x="17017" y="62568"/>
                      <a:pt x="16938" y="62489"/>
                    </a:cubicBezTo>
                    <a:cubicBezTo>
                      <a:pt x="16820" y="62433"/>
                      <a:pt x="16753" y="62414"/>
                      <a:pt x="16712" y="62414"/>
                    </a:cubicBezTo>
                    <a:cubicBezTo>
                      <a:pt x="16628" y="62414"/>
                      <a:pt x="16658" y="62496"/>
                      <a:pt x="16572" y="62496"/>
                    </a:cubicBezTo>
                    <a:cubicBezTo>
                      <a:pt x="16543" y="62496"/>
                      <a:pt x="16501" y="62487"/>
                      <a:pt x="16439" y="62463"/>
                    </a:cubicBezTo>
                    <a:lnTo>
                      <a:pt x="16439" y="62463"/>
                    </a:lnTo>
                    <a:cubicBezTo>
                      <a:pt x="16570" y="62621"/>
                      <a:pt x="16807" y="62621"/>
                      <a:pt x="16965" y="62752"/>
                    </a:cubicBezTo>
                    <a:cubicBezTo>
                      <a:pt x="17070" y="63120"/>
                      <a:pt x="16517" y="63015"/>
                      <a:pt x="16544" y="63331"/>
                    </a:cubicBezTo>
                    <a:cubicBezTo>
                      <a:pt x="16644" y="63400"/>
                      <a:pt x="16700" y="63425"/>
                      <a:pt x="16730" y="63425"/>
                    </a:cubicBezTo>
                    <a:cubicBezTo>
                      <a:pt x="16816" y="63425"/>
                      <a:pt x="16696" y="63216"/>
                      <a:pt x="16829" y="63216"/>
                    </a:cubicBezTo>
                    <a:cubicBezTo>
                      <a:pt x="16844" y="63216"/>
                      <a:pt x="16863" y="63219"/>
                      <a:pt x="16886" y="63225"/>
                    </a:cubicBezTo>
                    <a:cubicBezTo>
                      <a:pt x="16965" y="63278"/>
                      <a:pt x="17043" y="63331"/>
                      <a:pt x="17149" y="63383"/>
                    </a:cubicBezTo>
                    <a:cubicBezTo>
                      <a:pt x="16859" y="63383"/>
                      <a:pt x="17149" y="63646"/>
                      <a:pt x="17175" y="63909"/>
                    </a:cubicBezTo>
                    <a:cubicBezTo>
                      <a:pt x="17324" y="64006"/>
                      <a:pt x="17420" y="64047"/>
                      <a:pt x="17470" y="64047"/>
                    </a:cubicBezTo>
                    <a:cubicBezTo>
                      <a:pt x="17569" y="64047"/>
                      <a:pt x="17482" y="63883"/>
                      <a:pt x="17254" y="63673"/>
                    </a:cubicBezTo>
                    <a:lnTo>
                      <a:pt x="17254" y="63673"/>
                    </a:lnTo>
                    <a:cubicBezTo>
                      <a:pt x="17520" y="63695"/>
                      <a:pt x="17618" y="63997"/>
                      <a:pt x="17721" y="63997"/>
                    </a:cubicBezTo>
                    <a:cubicBezTo>
                      <a:pt x="17740" y="63997"/>
                      <a:pt x="17759" y="63987"/>
                      <a:pt x="17780" y="63962"/>
                    </a:cubicBezTo>
                    <a:cubicBezTo>
                      <a:pt x="17938" y="64199"/>
                      <a:pt x="17885" y="64435"/>
                      <a:pt x="18358" y="64567"/>
                    </a:cubicBezTo>
                    <a:cubicBezTo>
                      <a:pt x="18437" y="64514"/>
                      <a:pt x="18253" y="64356"/>
                      <a:pt x="17990" y="64277"/>
                    </a:cubicBezTo>
                    <a:cubicBezTo>
                      <a:pt x="17973" y="64251"/>
                      <a:pt x="17981" y="64242"/>
                      <a:pt x="18006" y="64242"/>
                    </a:cubicBezTo>
                    <a:cubicBezTo>
                      <a:pt x="18055" y="64242"/>
                      <a:pt x="18166" y="64277"/>
                      <a:pt x="18253" y="64277"/>
                    </a:cubicBezTo>
                    <a:cubicBezTo>
                      <a:pt x="18148" y="64041"/>
                      <a:pt x="17938" y="63936"/>
                      <a:pt x="17806" y="63751"/>
                    </a:cubicBezTo>
                    <a:cubicBezTo>
                      <a:pt x="17964" y="63620"/>
                      <a:pt x="18227" y="63567"/>
                      <a:pt x="18069" y="63199"/>
                    </a:cubicBezTo>
                    <a:lnTo>
                      <a:pt x="18069" y="63199"/>
                    </a:lnTo>
                    <a:cubicBezTo>
                      <a:pt x="18280" y="63287"/>
                      <a:pt x="18418" y="63321"/>
                      <a:pt x="18509" y="63321"/>
                    </a:cubicBezTo>
                    <a:cubicBezTo>
                      <a:pt x="18827" y="63321"/>
                      <a:pt x="18578" y="62904"/>
                      <a:pt x="18884" y="62884"/>
                    </a:cubicBezTo>
                    <a:lnTo>
                      <a:pt x="18884" y="62884"/>
                    </a:lnTo>
                    <a:cubicBezTo>
                      <a:pt x="19489" y="63331"/>
                      <a:pt x="18858" y="63304"/>
                      <a:pt x="19384" y="63725"/>
                    </a:cubicBezTo>
                    <a:cubicBezTo>
                      <a:pt x="19384" y="63278"/>
                      <a:pt x="20094" y="63515"/>
                      <a:pt x="19752" y="62778"/>
                    </a:cubicBezTo>
                    <a:lnTo>
                      <a:pt x="19752" y="62778"/>
                    </a:lnTo>
                    <a:cubicBezTo>
                      <a:pt x="19954" y="62859"/>
                      <a:pt x="20142" y="62939"/>
                      <a:pt x="20228" y="62939"/>
                    </a:cubicBezTo>
                    <a:cubicBezTo>
                      <a:pt x="20311" y="62939"/>
                      <a:pt x="20301" y="62866"/>
                      <a:pt x="20121" y="62647"/>
                    </a:cubicBezTo>
                    <a:lnTo>
                      <a:pt x="20121" y="62647"/>
                    </a:lnTo>
                    <a:cubicBezTo>
                      <a:pt x="20541" y="62805"/>
                      <a:pt x="20883" y="63120"/>
                      <a:pt x="20910" y="63331"/>
                    </a:cubicBezTo>
                    <a:cubicBezTo>
                      <a:pt x="20963" y="63352"/>
                      <a:pt x="20997" y="63360"/>
                      <a:pt x="21018" y="63360"/>
                    </a:cubicBezTo>
                    <a:cubicBezTo>
                      <a:pt x="21096" y="63360"/>
                      <a:pt x="21009" y="63249"/>
                      <a:pt x="21095" y="63249"/>
                    </a:cubicBezTo>
                    <a:cubicBezTo>
                      <a:pt x="21102" y="63249"/>
                      <a:pt x="21110" y="63250"/>
                      <a:pt x="21120" y="63252"/>
                    </a:cubicBezTo>
                    <a:cubicBezTo>
                      <a:pt x="20809" y="63122"/>
                      <a:pt x="20703" y="62789"/>
                      <a:pt x="20348" y="62703"/>
                    </a:cubicBezTo>
                    <a:lnTo>
                      <a:pt x="20348" y="62703"/>
                    </a:lnTo>
                    <a:cubicBezTo>
                      <a:pt x="20394" y="62713"/>
                      <a:pt x="20433" y="62718"/>
                      <a:pt x="20466" y="62718"/>
                    </a:cubicBezTo>
                    <a:cubicBezTo>
                      <a:pt x="20808" y="62718"/>
                      <a:pt x="20488" y="62216"/>
                      <a:pt x="20725" y="62121"/>
                    </a:cubicBezTo>
                    <a:lnTo>
                      <a:pt x="20725" y="62121"/>
                    </a:lnTo>
                    <a:cubicBezTo>
                      <a:pt x="20857" y="62594"/>
                      <a:pt x="21067" y="62989"/>
                      <a:pt x="21041" y="63041"/>
                    </a:cubicBezTo>
                    <a:cubicBezTo>
                      <a:pt x="21142" y="63096"/>
                      <a:pt x="21214" y="63120"/>
                      <a:pt x="21263" y="63120"/>
                    </a:cubicBezTo>
                    <a:cubicBezTo>
                      <a:pt x="21517" y="63120"/>
                      <a:pt x="21146" y="62473"/>
                      <a:pt x="21146" y="62252"/>
                    </a:cubicBezTo>
                    <a:lnTo>
                      <a:pt x="21146" y="62252"/>
                    </a:lnTo>
                    <a:cubicBezTo>
                      <a:pt x="21278" y="62349"/>
                      <a:pt x="21371" y="62384"/>
                      <a:pt x="21438" y="62384"/>
                    </a:cubicBezTo>
                    <a:cubicBezTo>
                      <a:pt x="21573" y="62384"/>
                      <a:pt x="21602" y="62244"/>
                      <a:pt x="21620" y="62173"/>
                    </a:cubicBezTo>
                    <a:cubicBezTo>
                      <a:pt x="21541" y="62068"/>
                      <a:pt x="21383" y="62042"/>
                      <a:pt x="21304" y="61937"/>
                    </a:cubicBezTo>
                    <a:cubicBezTo>
                      <a:pt x="21251" y="61832"/>
                      <a:pt x="21357" y="61884"/>
                      <a:pt x="21304" y="61805"/>
                    </a:cubicBezTo>
                    <a:lnTo>
                      <a:pt x="21304" y="61805"/>
                    </a:lnTo>
                    <a:cubicBezTo>
                      <a:pt x="21462" y="61884"/>
                      <a:pt x="21541" y="62016"/>
                      <a:pt x="21725" y="62068"/>
                    </a:cubicBezTo>
                    <a:cubicBezTo>
                      <a:pt x="21935" y="61884"/>
                      <a:pt x="21804" y="61437"/>
                      <a:pt x="21909" y="61174"/>
                    </a:cubicBezTo>
                    <a:lnTo>
                      <a:pt x="21909" y="61174"/>
                    </a:lnTo>
                    <a:cubicBezTo>
                      <a:pt x="21988" y="61227"/>
                      <a:pt x="22093" y="61279"/>
                      <a:pt x="22172" y="61332"/>
                    </a:cubicBezTo>
                    <a:cubicBezTo>
                      <a:pt x="22119" y="61647"/>
                      <a:pt x="22330" y="61937"/>
                      <a:pt x="22330" y="62279"/>
                    </a:cubicBezTo>
                    <a:cubicBezTo>
                      <a:pt x="22375" y="62286"/>
                      <a:pt x="22415" y="62289"/>
                      <a:pt x="22451" y="62289"/>
                    </a:cubicBezTo>
                    <a:cubicBezTo>
                      <a:pt x="22809" y="62289"/>
                      <a:pt x="22729" y="61961"/>
                      <a:pt x="23040" y="61937"/>
                    </a:cubicBezTo>
                    <a:cubicBezTo>
                      <a:pt x="22952" y="61840"/>
                      <a:pt x="22908" y="61814"/>
                      <a:pt x="22875" y="61814"/>
                    </a:cubicBezTo>
                    <a:cubicBezTo>
                      <a:pt x="22839" y="61814"/>
                      <a:pt x="22816" y="61845"/>
                      <a:pt x="22765" y="61845"/>
                    </a:cubicBezTo>
                    <a:cubicBezTo>
                      <a:pt x="22736" y="61845"/>
                      <a:pt x="22699" y="61835"/>
                      <a:pt x="22645" y="61805"/>
                    </a:cubicBezTo>
                    <a:cubicBezTo>
                      <a:pt x="22488" y="61621"/>
                      <a:pt x="22566" y="61621"/>
                      <a:pt x="22514" y="61516"/>
                    </a:cubicBezTo>
                    <a:lnTo>
                      <a:pt x="22514" y="61516"/>
                    </a:lnTo>
                    <a:cubicBezTo>
                      <a:pt x="22813" y="61562"/>
                      <a:pt x="23093" y="61850"/>
                      <a:pt x="23228" y="61850"/>
                    </a:cubicBezTo>
                    <a:cubicBezTo>
                      <a:pt x="23247" y="61850"/>
                      <a:pt x="23263" y="61845"/>
                      <a:pt x="23277" y="61832"/>
                    </a:cubicBezTo>
                    <a:cubicBezTo>
                      <a:pt x="23198" y="61674"/>
                      <a:pt x="23040" y="61621"/>
                      <a:pt x="22961" y="61463"/>
                    </a:cubicBezTo>
                    <a:cubicBezTo>
                      <a:pt x="22950" y="61460"/>
                      <a:pt x="22941" y="61459"/>
                      <a:pt x="22934" y="61459"/>
                    </a:cubicBezTo>
                    <a:cubicBezTo>
                      <a:pt x="22877" y="61459"/>
                      <a:pt x="22961" y="61548"/>
                      <a:pt x="22961" y="61595"/>
                    </a:cubicBezTo>
                    <a:cubicBezTo>
                      <a:pt x="22795" y="61539"/>
                      <a:pt x="22447" y="61303"/>
                      <a:pt x="22400" y="61303"/>
                    </a:cubicBezTo>
                    <a:cubicBezTo>
                      <a:pt x="22380" y="61303"/>
                      <a:pt x="22415" y="61346"/>
                      <a:pt x="22540" y="61463"/>
                    </a:cubicBezTo>
                    <a:cubicBezTo>
                      <a:pt x="21988" y="61306"/>
                      <a:pt x="21962" y="60990"/>
                      <a:pt x="22119" y="60937"/>
                    </a:cubicBezTo>
                    <a:lnTo>
                      <a:pt x="22119" y="60937"/>
                    </a:lnTo>
                    <a:cubicBezTo>
                      <a:pt x="22251" y="61253"/>
                      <a:pt x="22540" y="61016"/>
                      <a:pt x="22777" y="61358"/>
                    </a:cubicBezTo>
                    <a:cubicBezTo>
                      <a:pt x="22783" y="61359"/>
                      <a:pt x="22788" y="61359"/>
                      <a:pt x="22793" y="61359"/>
                    </a:cubicBezTo>
                    <a:cubicBezTo>
                      <a:pt x="22961" y="61359"/>
                      <a:pt x="22518" y="60937"/>
                      <a:pt x="22672" y="60937"/>
                    </a:cubicBezTo>
                    <a:cubicBezTo>
                      <a:pt x="22908" y="61016"/>
                      <a:pt x="23066" y="61253"/>
                      <a:pt x="23040" y="61516"/>
                    </a:cubicBezTo>
                    <a:cubicBezTo>
                      <a:pt x="23198" y="61726"/>
                      <a:pt x="23513" y="61753"/>
                      <a:pt x="23671" y="61963"/>
                    </a:cubicBezTo>
                    <a:cubicBezTo>
                      <a:pt x="23690" y="61967"/>
                      <a:pt x="23706" y="61969"/>
                      <a:pt x="23720" y="61969"/>
                    </a:cubicBezTo>
                    <a:cubicBezTo>
                      <a:pt x="23879" y="61969"/>
                      <a:pt x="23735" y="61741"/>
                      <a:pt x="23906" y="61741"/>
                    </a:cubicBezTo>
                    <a:cubicBezTo>
                      <a:pt x="23927" y="61741"/>
                      <a:pt x="23954" y="61744"/>
                      <a:pt x="23987" y="61753"/>
                    </a:cubicBezTo>
                    <a:cubicBezTo>
                      <a:pt x="24329" y="62016"/>
                      <a:pt x="24144" y="62016"/>
                      <a:pt x="24460" y="62358"/>
                    </a:cubicBezTo>
                    <a:cubicBezTo>
                      <a:pt x="24560" y="62402"/>
                      <a:pt x="24622" y="62420"/>
                      <a:pt x="24660" y="62420"/>
                    </a:cubicBezTo>
                    <a:cubicBezTo>
                      <a:pt x="24792" y="62420"/>
                      <a:pt x="24642" y="62212"/>
                      <a:pt x="24794" y="62212"/>
                    </a:cubicBezTo>
                    <a:cubicBezTo>
                      <a:pt x="24830" y="62212"/>
                      <a:pt x="24883" y="62224"/>
                      <a:pt x="24960" y="62252"/>
                    </a:cubicBezTo>
                    <a:cubicBezTo>
                      <a:pt x="24864" y="62157"/>
                      <a:pt x="24807" y="62138"/>
                      <a:pt x="24749" y="62138"/>
                    </a:cubicBezTo>
                    <a:cubicBezTo>
                      <a:pt x="24713" y="62138"/>
                      <a:pt x="24676" y="62145"/>
                      <a:pt x="24630" y="62145"/>
                    </a:cubicBezTo>
                    <a:cubicBezTo>
                      <a:pt x="24565" y="62145"/>
                      <a:pt x="24482" y="62132"/>
                      <a:pt x="24355" y="62068"/>
                    </a:cubicBezTo>
                    <a:cubicBezTo>
                      <a:pt x="24425" y="61998"/>
                      <a:pt x="24433" y="61906"/>
                      <a:pt x="24584" y="61906"/>
                    </a:cubicBezTo>
                    <a:cubicBezTo>
                      <a:pt x="24602" y="61906"/>
                      <a:pt x="24622" y="61908"/>
                      <a:pt x="24644" y="61910"/>
                    </a:cubicBezTo>
                    <a:cubicBezTo>
                      <a:pt x="24302" y="61779"/>
                      <a:pt x="23987" y="61569"/>
                      <a:pt x="23750" y="61306"/>
                    </a:cubicBezTo>
                    <a:cubicBezTo>
                      <a:pt x="23750" y="61253"/>
                      <a:pt x="23803" y="61253"/>
                      <a:pt x="23750" y="61174"/>
                    </a:cubicBezTo>
                    <a:cubicBezTo>
                      <a:pt x="24013" y="61174"/>
                      <a:pt x="24013" y="61463"/>
                      <a:pt x="24276" y="61463"/>
                    </a:cubicBezTo>
                    <a:cubicBezTo>
                      <a:pt x="24010" y="61164"/>
                      <a:pt x="24279" y="60939"/>
                      <a:pt x="24652" y="60939"/>
                    </a:cubicBezTo>
                    <a:cubicBezTo>
                      <a:pt x="24870" y="60939"/>
                      <a:pt x="25124" y="61016"/>
                      <a:pt x="25328" y="61200"/>
                    </a:cubicBezTo>
                    <a:cubicBezTo>
                      <a:pt x="25118" y="60911"/>
                      <a:pt x="25328" y="60937"/>
                      <a:pt x="25012" y="60701"/>
                    </a:cubicBezTo>
                    <a:lnTo>
                      <a:pt x="25012" y="60701"/>
                    </a:lnTo>
                    <a:cubicBezTo>
                      <a:pt x="25354" y="60753"/>
                      <a:pt x="25512" y="60990"/>
                      <a:pt x="25801" y="61095"/>
                    </a:cubicBezTo>
                    <a:cubicBezTo>
                      <a:pt x="25617" y="61148"/>
                      <a:pt x="25801" y="61516"/>
                      <a:pt x="25538" y="61516"/>
                    </a:cubicBezTo>
                    <a:cubicBezTo>
                      <a:pt x="25636" y="61559"/>
                      <a:pt x="25727" y="61577"/>
                      <a:pt x="25809" y="61577"/>
                    </a:cubicBezTo>
                    <a:cubicBezTo>
                      <a:pt x="26078" y="61577"/>
                      <a:pt x="26248" y="61376"/>
                      <a:pt x="26248" y="61174"/>
                    </a:cubicBezTo>
                    <a:cubicBezTo>
                      <a:pt x="26459" y="61253"/>
                      <a:pt x="26538" y="61437"/>
                      <a:pt x="26748" y="61490"/>
                    </a:cubicBezTo>
                    <a:cubicBezTo>
                      <a:pt x="26642" y="61257"/>
                      <a:pt x="26520" y="61024"/>
                      <a:pt x="26777" y="61024"/>
                    </a:cubicBezTo>
                    <a:cubicBezTo>
                      <a:pt x="26839" y="61024"/>
                      <a:pt x="26924" y="61038"/>
                      <a:pt x="27037" y="61069"/>
                    </a:cubicBezTo>
                    <a:cubicBezTo>
                      <a:pt x="26643" y="60753"/>
                      <a:pt x="26801" y="60701"/>
                      <a:pt x="26301" y="60438"/>
                    </a:cubicBezTo>
                    <a:lnTo>
                      <a:pt x="26301" y="60438"/>
                    </a:lnTo>
                    <a:cubicBezTo>
                      <a:pt x="26367" y="60468"/>
                      <a:pt x="26411" y="60481"/>
                      <a:pt x="26440" y="60481"/>
                    </a:cubicBezTo>
                    <a:cubicBezTo>
                      <a:pt x="26565" y="60481"/>
                      <a:pt x="26428" y="60256"/>
                      <a:pt x="26599" y="60256"/>
                    </a:cubicBezTo>
                    <a:cubicBezTo>
                      <a:pt x="26629" y="60256"/>
                      <a:pt x="26669" y="60263"/>
                      <a:pt x="26722" y="60280"/>
                    </a:cubicBezTo>
                    <a:cubicBezTo>
                      <a:pt x="26091" y="59912"/>
                      <a:pt x="26696" y="59912"/>
                      <a:pt x="26301" y="59622"/>
                    </a:cubicBezTo>
                    <a:cubicBezTo>
                      <a:pt x="26696" y="59622"/>
                      <a:pt x="26669" y="60069"/>
                      <a:pt x="27011" y="60122"/>
                    </a:cubicBezTo>
                    <a:cubicBezTo>
                      <a:pt x="26774" y="59806"/>
                      <a:pt x="26827" y="59728"/>
                      <a:pt x="26985" y="59728"/>
                    </a:cubicBezTo>
                    <a:cubicBezTo>
                      <a:pt x="27169" y="59859"/>
                      <a:pt x="27327" y="59991"/>
                      <a:pt x="27511" y="60148"/>
                    </a:cubicBezTo>
                    <a:cubicBezTo>
                      <a:pt x="27458" y="60543"/>
                      <a:pt x="26959" y="60569"/>
                      <a:pt x="27169" y="61043"/>
                    </a:cubicBezTo>
                    <a:cubicBezTo>
                      <a:pt x="27234" y="61077"/>
                      <a:pt x="27272" y="61091"/>
                      <a:pt x="27295" y="61091"/>
                    </a:cubicBezTo>
                    <a:cubicBezTo>
                      <a:pt x="27364" y="61091"/>
                      <a:pt x="27286" y="60968"/>
                      <a:pt x="27369" y="60968"/>
                    </a:cubicBezTo>
                    <a:cubicBezTo>
                      <a:pt x="27402" y="60968"/>
                      <a:pt x="27460" y="60988"/>
                      <a:pt x="27563" y="61043"/>
                    </a:cubicBezTo>
                    <a:cubicBezTo>
                      <a:pt x="26985" y="60069"/>
                      <a:pt x="28642" y="60806"/>
                      <a:pt x="28221" y="59964"/>
                    </a:cubicBezTo>
                    <a:lnTo>
                      <a:pt x="28221" y="59964"/>
                    </a:lnTo>
                    <a:cubicBezTo>
                      <a:pt x="28331" y="59992"/>
                      <a:pt x="28426" y="60004"/>
                      <a:pt x="28510" y="60004"/>
                    </a:cubicBezTo>
                    <a:cubicBezTo>
                      <a:pt x="29092" y="60004"/>
                      <a:pt x="29125" y="59428"/>
                      <a:pt x="29560" y="59428"/>
                    </a:cubicBezTo>
                    <a:cubicBezTo>
                      <a:pt x="29665" y="59428"/>
                      <a:pt x="29793" y="59461"/>
                      <a:pt x="29957" y="59543"/>
                    </a:cubicBezTo>
                    <a:cubicBezTo>
                      <a:pt x="30088" y="59491"/>
                      <a:pt x="30246" y="59438"/>
                      <a:pt x="30378" y="59386"/>
                    </a:cubicBezTo>
                    <a:cubicBezTo>
                      <a:pt x="29852" y="58886"/>
                      <a:pt x="30430" y="59070"/>
                      <a:pt x="30404" y="58833"/>
                    </a:cubicBezTo>
                    <a:lnTo>
                      <a:pt x="30404" y="58833"/>
                    </a:lnTo>
                    <a:cubicBezTo>
                      <a:pt x="30535" y="58912"/>
                      <a:pt x="30641" y="59044"/>
                      <a:pt x="30825" y="59096"/>
                    </a:cubicBezTo>
                    <a:cubicBezTo>
                      <a:pt x="30568" y="58891"/>
                      <a:pt x="30534" y="58741"/>
                      <a:pt x="30636" y="58741"/>
                    </a:cubicBezTo>
                    <a:cubicBezTo>
                      <a:pt x="30690" y="58741"/>
                      <a:pt x="30784" y="58785"/>
                      <a:pt x="30904" y="58886"/>
                    </a:cubicBezTo>
                    <a:cubicBezTo>
                      <a:pt x="30693" y="58281"/>
                      <a:pt x="31614" y="58518"/>
                      <a:pt x="31587" y="58044"/>
                    </a:cubicBezTo>
                    <a:cubicBezTo>
                      <a:pt x="31298" y="57965"/>
                      <a:pt x="31298" y="57729"/>
                      <a:pt x="31219" y="57597"/>
                    </a:cubicBezTo>
                    <a:lnTo>
                      <a:pt x="31219" y="57597"/>
                    </a:lnTo>
                    <a:cubicBezTo>
                      <a:pt x="31456" y="57702"/>
                      <a:pt x="31482" y="57992"/>
                      <a:pt x="31693" y="58097"/>
                    </a:cubicBezTo>
                    <a:cubicBezTo>
                      <a:pt x="31728" y="58102"/>
                      <a:pt x="31759" y="58104"/>
                      <a:pt x="31789" y="58104"/>
                    </a:cubicBezTo>
                    <a:cubicBezTo>
                      <a:pt x="32241" y="58104"/>
                      <a:pt x="32019" y="57557"/>
                      <a:pt x="32192" y="57334"/>
                    </a:cubicBezTo>
                    <a:lnTo>
                      <a:pt x="32192" y="57334"/>
                    </a:lnTo>
                    <a:cubicBezTo>
                      <a:pt x="32409" y="57509"/>
                      <a:pt x="32585" y="57580"/>
                      <a:pt x="32700" y="57580"/>
                    </a:cubicBezTo>
                    <a:cubicBezTo>
                      <a:pt x="32878" y="57580"/>
                      <a:pt x="32910" y="57411"/>
                      <a:pt x="32718" y="57203"/>
                    </a:cubicBezTo>
                    <a:lnTo>
                      <a:pt x="32718" y="57203"/>
                    </a:lnTo>
                    <a:cubicBezTo>
                      <a:pt x="32827" y="57257"/>
                      <a:pt x="32883" y="57271"/>
                      <a:pt x="32920" y="57271"/>
                    </a:cubicBezTo>
                    <a:cubicBezTo>
                      <a:pt x="32957" y="57271"/>
                      <a:pt x="32976" y="57257"/>
                      <a:pt x="33011" y="57257"/>
                    </a:cubicBezTo>
                    <a:cubicBezTo>
                      <a:pt x="33041" y="57257"/>
                      <a:pt x="33085" y="57268"/>
                      <a:pt x="33165" y="57308"/>
                    </a:cubicBezTo>
                    <a:cubicBezTo>
                      <a:pt x="32429" y="56519"/>
                      <a:pt x="34086" y="56966"/>
                      <a:pt x="33639" y="56151"/>
                    </a:cubicBezTo>
                    <a:lnTo>
                      <a:pt x="33639" y="56151"/>
                    </a:lnTo>
                    <a:cubicBezTo>
                      <a:pt x="33783" y="56212"/>
                      <a:pt x="33888" y="56238"/>
                      <a:pt x="33965" y="56238"/>
                    </a:cubicBezTo>
                    <a:cubicBezTo>
                      <a:pt x="34364" y="56238"/>
                      <a:pt x="33996" y="55545"/>
                      <a:pt x="34352" y="55545"/>
                    </a:cubicBezTo>
                    <a:cubicBezTo>
                      <a:pt x="34428" y="55545"/>
                      <a:pt x="34536" y="55576"/>
                      <a:pt x="34691" y="55651"/>
                    </a:cubicBezTo>
                    <a:cubicBezTo>
                      <a:pt x="34533" y="55651"/>
                      <a:pt x="34586" y="55809"/>
                      <a:pt x="34559" y="55914"/>
                    </a:cubicBezTo>
                    <a:cubicBezTo>
                      <a:pt x="34635" y="55963"/>
                      <a:pt x="34688" y="55983"/>
                      <a:pt x="34725" y="55983"/>
                    </a:cubicBezTo>
                    <a:cubicBezTo>
                      <a:pt x="34911" y="55983"/>
                      <a:pt x="34727" y="55489"/>
                      <a:pt x="35033" y="55467"/>
                    </a:cubicBezTo>
                    <a:cubicBezTo>
                      <a:pt x="35072" y="55467"/>
                      <a:pt x="35166" y="55474"/>
                      <a:pt x="35266" y="55474"/>
                    </a:cubicBezTo>
                    <a:cubicBezTo>
                      <a:pt x="35499" y="55474"/>
                      <a:pt x="35766" y="55435"/>
                      <a:pt x="35453" y="55178"/>
                    </a:cubicBezTo>
                    <a:cubicBezTo>
                      <a:pt x="35422" y="55133"/>
                      <a:pt x="35424" y="55116"/>
                      <a:pt x="35447" y="55116"/>
                    </a:cubicBezTo>
                    <a:cubicBezTo>
                      <a:pt x="35519" y="55116"/>
                      <a:pt x="35801" y="55283"/>
                      <a:pt x="35901" y="55283"/>
                    </a:cubicBezTo>
                    <a:cubicBezTo>
                      <a:pt x="35769" y="54888"/>
                      <a:pt x="36190" y="54967"/>
                      <a:pt x="36006" y="54520"/>
                    </a:cubicBezTo>
                    <a:lnTo>
                      <a:pt x="36006" y="54520"/>
                    </a:lnTo>
                    <a:cubicBezTo>
                      <a:pt x="36019" y="54521"/>
                      <a:pt x="36032" y="54521"/>
                      <a:pt x="36046" y="54521"/>
                    </a:cubicBezTo>
                    <a:cubicBezTo>
                      <a:pt x="36522" y="54521"/>
                      <a:pt x="36830" y="54066"/>
                      <a:pt x="37163" y="53810"/>
                    </a:cubicBezTo>
                    <a:cubicBezTo>
                      <a:pt x="37768" y="53416"/>
                      <a:pt x="38346" y="53021"/>
                      <a:pt x="38925" y="52627"/>
                    </a:cubicBezTo>
                    <a:cubicBezTo>
                      <a:pt x="39504" y="52206"/>
                      <a:pt x="40056" y="51785"/>
                      <a:pt x="40635" y="51364"/>
                    </a:cubicBezTo>
                    <a:cubicBezTo>
                      <a:pt x="41739" y="50523"/>
                      <a:pt x="42817" y="49655"/>
                      <a:pt x="43869" y="48760"/>
                    </a:cubicBezTo>
                    <a:cubicBezTo>
                      <a:pt x="44369" y="48313"/>
                      <a:pt x="44895" y="47866"/>
                      <a:pt x="45395" y="47393"/>
                    </a:cubicBezTo>
                    <a:cubicBezTo>
                      <a:pt x="45895" y="46919"/>
                      <a:pt x="46394" y="46472"/>
                      <a:pt x="46894" y="45999"/>
                    </a:cubicBezTo>
                    <a:cubicBezTo>
                      <a:pt x="47867" y="45078"/>
                      <a:pt x="48814" y="44105"/>
                      <a:pt x="49761" y="43106"/>
                    </a:cubicBezTo>
                    <a:cubicBezTo>
                      <a:pt x="50208" y="42633"/>
                      <a:pt x="50681" y="42133"/>
                      <a:pt x="51155" y="41633"/>
                    </a:cubicBezTo>
                    <a:cubicBezTo>
                      <a:pt x="51602" y="41160"/>
                      <a:pt x="52075" y="40660"/>
                      <a:pt x="52522" y="40134"/>
                    </a:cubicBezTo>
                    <a:cubicBezTo>
                      <a:pt x="52969" y="39634"/>
                      <a:pt x="53416" y="39135"/>
                      <a:pt x="53863" y="38609"/>
                    </a:cubicBezTo>
                    <a:lnTo>
                      <a:pt x="54521" y="37846"/>
                    </a:lnTo>
                    <a:lnTo>
                      <a:pt x="55178" y="37083"/>
                    </a:lnTo>
                    <a:cubicBezTo>
                      <a:pt x="56073" y="36058"/>
                      <a:pt x="56941" y="35032"/>
                      <a:pt x="57808" y="34006"/>
                    </a:cubicBezTo>
                    <a:cubicBezTo>
                      <a:pt x="58256" y="33480"/>
                      <a:pt x="58676" y="32954"/>
                      <a:pt x="59123" y="32428"/>
                    </a:cubicBezTo>
                    <a:lnTo>
                      <a:pt x="60465" y="30903"/>
                    </a:lnTo>
                    <a:cubicBezTo>
                      <a:pt x="60675" y="31008"/>
                      <a:pt x="60833" y="31192"/>
                      <a:pt x="60912" y="31402"/>
                    </a:cubicBezTo>
                    <a:cubicBezTo>
                      <a:pt x="59860" y="31481"/>
                      <a:pt x="60097" y="32875"/>
                      <a:pt x="59123" y="33033"/>
                    </a:cubicBezTo>
                    <a:cubicBezTo>
                      <a:pt x="59360" y="33375"/>
                      <a:pt x="59281" y="33349"/>
                      <a:pt x="59281" y="33506"/>
                    </a:cubicBezTo>
                    <a:cubicBezTo>
                      <a:pt x="59123" y="33401"/>
                      <a:pt x="59255" y="33428"/>
                      <a:pt x="59150" y="33243"/>
                    </a:cubicBezTo>
                    <a:cubicBezTo>
                      <a:pt x="59138" y="33241"/>
                      <a:pt x="59128" y="33240"/>
                      <a:pt x="59119" y="33240"/>
                    </a:cubicBezTo>
                    <a:cubicBezTo>
                      <a:pt x="58961" y="33240"/>
                      <a:pt x="59166" y="33575"/>
                      <a:pt x="59016" y="33575"/>
                    </a:cubicBezTo>
                    <a:cubicBezTo>
                      <a:pt x="58980" y="33575"/>
                      <a:pt x="58923" y="33556"/>
                      <a:pt x="58834" y="33506"/>
                    </a:cubicBezTo>
                    <a:lnTo>
                      <a:pt x="58834" y="33506"/>
                    </a:lnTo>
                    <a:cubicBezTo>
                      <a:pt x="58966" y="33743"/>
                      <a:pt x="59229" y="33848"/>
                      <a:pt x="59360" y="34085"/>
                    </a:cubicBezTo>
                    <a:cubicBezTo>
                      <a:pt x="59332" y="34073"/>
                      <a:pt x="59305" y="34061"/>
                      <a:pt x="59278" y="34050"/>
                    </a:cubicBezTo>
                    <a:lnTo>
                      <a:pt x="59278" y="34050"/>
                    </a:lnTo>
                    <a:cubicBezTo>
                      <a:pt x="59317" y="34076"/>
                      <a:pt x="59362" y="34113"/>
                      <a:pt x="59413" y="34164"/>
                    </a:cubicBezTo>
                    <a:cubicBezTo>
                      <a:pt x="59382" y="34150"/>
                      <a:pt x="59359" y="34144"/>
                      <a:pt x="59341" y="34144"/>
                    </a:cubicBezTo>
                    <a:cubicBezTo>
                      <a:pt x="59224" y="34144"/>
                      <a:pt x="59384" y="34421"/>
                      <a:pt x="59544" y="34558"/>
                    </a:cubicBezTo>
                    <a:cubicBezTo>
                      <a:pt x="59386" y="34506"/>
                      <a:pt x="59229" y="34401"/>
                      <a:pt x="59123" y="34295"/>
                    </a:cubicBezTo>
                    <a:cubicBezTo>
                      <a:pt x="59055" y="34176"/>
                      <a:pt x="59053" y="34012"/>
                      <a:pt x="59154" y="34005"/>
                    </a:cubicBezTo>
                    <a:lnTo>
                      <a:pt x="59154" y="34005"/>
                    </a:lnTo>
                    <a:cubicBezTo>
                      <a:pt x="59028" y="33964"/>
                      <a:pt x="58918" y="33946"/>
                      <a:pt x="58824" y="33946"/>
                    </a:cubicBezTo>
                    <a:cubicBezTo>
                      <a:pt x="58350" y="33946"/>
                      <a:pt x="58262" y="34421"/>
                      <a:pt x="58282" y="34927"/>
                    </a:cubicBezTo>
                    <a:cubicBezTo>
                      <a:pt x="57914" y="35084"/>
                      <a:pt x="57440" y="35111"/>
                      <a:pt x="57572" y="35742"/>
                    </a:cubicBezTo>
                    <a:cubicBezTo>
                      <a:pt x="57493" y="35716"/>
                      <a:pt x="57414" y="35637"/>
                      <a:pt x="57335" y="35558"/>
                    </a:cubicBezTo>
                    <a:cubicBezTo>
                      <a:pt x="57335" y="36347"/>
                      <a:pt x="56257" y="36426"/>
                      <a:pt x="56546" y="37215"/>
                    </a:cubicBezTo>
                    <a:cubicBezTo>
                      <a:pt x="56330" y="37107"/>
                      <a:pt x="56292" y="37017"/>
                      <a:pt x="56227" y="37017"/>
                    </a:cubicBezTo>
                    <a:cubicBezTo>
                      <a:pt x="56212" y="37017"/>
                      <a:pt x="56197" y="37021"/>
                      <a:pt x="56178" y="37031"/>
                    </a:cubicBezTo>
                    <a:cubicBezTo>
                      <a:pt x="56257" y="37136"/>
                      <a:pt x="56362" y="37188"/>
                      <a:pt x="56493" y="37241"/>
                    </a:cubicBezTo>
                    <a:cubicBezTo>
                      <a:pt x="55520" y="37320"/>
                      <a:pt x="55994" y="38556"/>
                      <a:pt x="54889" y="38556"/>
                    </a:cubicBezTo>
                    <a:cubicBezTo>
                      <a:pt x="55310" y="39029"/>
                      <a:pt x="54626" y="38898"/>
                      <a:pt x="54495" y="39029"/>
                    </a:cubicBezTo>
                    <a:cubicBezTo>
                      <a:pt x="54322" y="39202"/>
                      <a:pt x="54521" y="39623"/>
                      <a:pt x="54337" y="39623"/>
                    </a:cubicBezTo>
                    <a:cubicBezTo>
                      <a:pt x="54296" y="39623"/>
                      <a:pt x="54238" y="39603"/>
                      <a:pt x="54153" y="39555"/>
                    </a:cubicBezTo>
                    <a:lnTo>
                      <a:pt x="54153" y="39555"/>
                    </a:lnTo>
                    <a:cubicBezTo>
                      <a:pt x="54233" y="39918"/>
                      <a:pt x="54160" y="40110"/>
                      <a:pt x="53874" y="40110"/>
                    </a:cubicBezTo>
                    <a:cubicBezTo>
                      <a:pt x="53786" y="40110"/>
                      <a:pt x="53678" y="40092"/>
                      <a:pt x="53548" y="40055"/>
                    </a:cubicBezTo>
                    <a:lnTo>
                      <a:pt x="53548" y="40055"/>
                    </a:lnTo>
                    <a:cubicBezTo>
                      <a:pt x="53574" y="40292"/>
                      <a:pt x="53890" y="40266"/>
                      <a:pt x="53916" y="40502"/>
                    </a:cubicBezTo>
                    <a:cubicBezTo>
                      <a:pt x="53954" y="40540"/>
                      <a:pt x="53952" y="40555"/>
                      <a:pt x="53929" y="40555"/>
                    </a:cubicBezTo>
                    <a:cubicBezTo>
                      <a:pt x="53865" y="40555"/>
                      <a:pt x="53637" y="40443"/>
                      <a:pt x="53568" y="40360"/>
                    </a:cubicBezTo>
                    <a:lnTo>
                      <a:pt x="53568" y="40360"/>
                    </a:lnTo>
                    <a:cubicBezTo>
                      <a:pt x="53758" y="40779"/>
                      <a:pt x="53340" y="40592"/>
                      <a:pt x="53416" y="40923"/>
                    </a:cubicBezTo>
                    <a:cubicBezTo>
                      <a:pt x="53311" y="40870"/>
                      <a:pt x="53206" y="40765"/>
                      <a:pt x="53153" y="40660"/>
                    </a:cubicBezTo>
                    <a:lnTo>
                      <a:pt x="53153" y="40660"/>
                    </a:lnTo>
                    <a:cubicBezTo>
                      <a:pt x="53364" y="41160"/>
                      <a:pt x="52943" y="41081"/>
                      <a:pt x="52969" y="41423"/>
                    </a:cubicBezTo>
                    <a:cubicBezTo>
                      <a:pt x="52763" y="41246"/>
                      <a:pt x="52704" y="41194"/>
                      <a:pt x="52691" y="41194"/>
                    </a:cubicBezTo>
                    <a:lnTo>
                      <a:pt x="52691" y="41194"/>
                    </a:lnTo>
                    <a:cubicBezTo>
                      <a:pt x="52672" y="41194"/>
                      <a:pt x="52750" y="41301"/>
                      <a:pt x="52628" y="41301"/>
                    </a:cubicBezTo>
                    <a:cubicBezTo>
                      <a:pt x="52608" y="41301"/>
                      <a:pt x="52582" y="41298"/>
                      <a:pt x="52548" y="41291"/>
                    </a:cubicBezTo>
                    <a:lnTo>
                      <a:pt x="52548" y="41291"/>
                    </a:lnTo>
                    <a:cubicBezTo>
                      <a:pt x="52733" y="41449"/>
                      <a:pt x="52838" y="41659"/>
                      <a:pt x="52785" y="41712"/>
                    </a:cubicBezTo>
                    <a:cubicBezTo>
                      <a:pt x="52654" y="41607"/>
                      <a:pt x="52522" y="41502"/>
                      <a:pt x="52364" y="41449"/>
                    </a:cubicBezTo>
                    <a:lnTo>
                      <a:pt x="52364" y="41449"/>
                    </a:lnTo>
                    <a:cubicBezTo>
                      <a:pt x="52785" y="42028"/>
                      <a:pt x="51812" y="41607"/>
                      <a:pt x="52180" y="42343"/>
                    </a:cubicBezTo>
                    <a:cubicBezTo>
                      <a:pt x="52049" y="42264"/>
                      <a:pt x="51917" y="42159"/>
                      <a:pt x="51812" y="42028"/>
                    </a:cubicBezTo>
                    <a:cubicBezTo>
                      <a:pt x="51707" y="42448"/>
                      <a:pt x="50918" y="42922"/>
                      <a:pt x="51207" y="43290"/>
                    </a:cubicBezTo>
                    <a:cubicBezTo>
                      <a:pt x="51128" y="43500"/>
                      <a:pt x="50550" y="43211"/>
                      <a:pt x="50892" y="43790"/>
                    </a:cubicBezTo>
                    <a:cubicBezTo>
                      <a:pt x="50729" y="43732"/>
                      <a:pt x="50567" y="43699"/>
                      <a:pt x="50441" y="43699"/>
                    </a:cubicBezTo>
                    <a:cubicBezTo>
                      <a:pt x="50220" y="43699"/>
                      <a:pt x="50112" y="43801"/>
                      <a:pt x="50313" y="44053"/>
                    </a:cubicBezTo>
                    <a:cubicBezTo>
                      <a:pt x="49208" y="44684"/>
                      <a:pt x="48840" y="45815"/>
                      <a:pt x="47683" y="46472"/>
                    </a:cubicBezTo>
                    <a:cubicBezTo>
                      <a:pt x="47736" y="46604"/>
                      <a:pt x="47867" y="46656"/>
                      <a:pt x="47920" y="46762"/>
                    </a:cubicBezTo>
                    <a:cubicBezTo>
                      <a:pt x="47657" y="46656"/>
                      <a:pt x="47709" y="46735"/>
                      <a:pt x="47341" y="46656"/>
                    </a:cubicBezTo>
                    <a:cubicBezTo>
                      <a:pt x="47341" y="47077"/>
                      <a:pt x="46973" y="47288"/>
                      <a:pt x="46605" y="47524"/>
                    </a:cubicBezTo>
                    <a:cubicBezTo>
                      <a:pt x="46421" y="47630"/>
                      <a:pt x="46263" y="47761"/>
                      <a:pt x="46131" y="47919"/>
                    </a:cubicBezTo>
                    <a:cubicBezTo>
                      <a:pt x="46000" y="48129"/>
                      <a:pt x="45947" y="48366"/>
                      <a:pt x="46000" y="48603"/>
                    </a:cubicBezTo>
                    <a:cubicBezTo>
                      <a:pt x="45816" y="48550"/>
                      <a:pt x="45737" y="48419"/>
                      <a:pt x="45553" y="48366"/>
                    </a:cubicBezTo>
                    <a:cubicBezTo>
                      <a:pt x="45421" y="48629"/>
                      <a:pt x="45421" y="49023"/>
                      <a:pt x="45027" y="49102"/>
                    </a:cubicBezTo>
                    <a:cubicBezTo>
                      <a:pt x="45263" y="49260"/>
                      <a:pt x="45947" y="49760"/>
                      <a:pt x="45921" y="50102"/>
                    </a:cubicBezTo>
                    <a:cubicBezTo>
                      <a:pt x="45574" y="49928"/>
                      <a:pt x="45460" y="49731"/>
                      <a:pt x="45228" y="49731"/>
                    </a:cubicBezTo>
                    <a:cubicBezTo>
                      <a:pt x="45214" y="49731"/>
                      <a:pt x="45200" y="49732"/>
                      <a:pt x="45184" y="49734"/>
                    </a:cubicBezTo>
                    <a:cubicBezTo>
                      <a:pt x="44975" y="49608"/>
                      <a:pt x="44849" y="49331"/>
                      <a:pt x="44980" y="49331"/>
                    </a:cubicBezTo>
                    <a:cubicBezTo>
                      <a:pt x="45013" y="49331"/>
                      <a:pt x="45063" y="49349"/>
                      <a:pt x="45132" y="49392"/>
                    </a:cubicBezTo>
                    <a:cubicBezTo>
                      <a:pt x="45011" y="49223"/>
                      <a:pt x="44863" y="49153"/>
                      <a:pt x="44773" y="49153"/>
                    </a:cubicBezTo>
                    <a:cubicBezTo>
                      <a:pt x="44667" y="49153"/>
                      <a:pt x="44643" y="49249"/>
                      <a:pt x="44843" y="49392"/>
                    </a:cubicBezTo>
                    <a:cubicBezTo>
                      <a:pt x="44769" y="49376"/>
                      <a:pt x="44706" y="49368"/>
                      <a:pt x="44652" y="49368"/>
                    </a:cubicBezTo>
                    <a:cubicBezTo>
                      <a:pt x="44144" y="49368"/>
                      <a:pt x="44383" y="50000"/>
                      <a:pt x="43878" y="50000"/>
                    </a:cubicBezTo>
                    <a:cubicBezTo>
                      <a:pt x="43816" y="50000"/>
                      <a:pt x="43745" y="49991"/>
                      <a:pt x="43659" y="49970"/>
                    </a:cubicBezTo>
                    <a:lnTo>
                      <a:pt x="43659" y="49970"/>
                    </a:lnTo>
                    <a:cubicBezTo>
                      <a:pt x="43924" y="50284"/>
                      <a:pt x="43887" y="50422"/>
                      <a:pt x="43679" y="50422"/>
                    </a:cubicBezTo>
                    <a:cubicBezTo>
                      <a:pt x="43557" y="50422"/>
                      <a:pt x="43374" y="50374"/>
                      <a:pt x="43159" y="50286"/>
                    </a:cubicBezTo>
                    <a:lnTo>
                      <a:pt x="43159" y="50286"/>
                    </a:lnTo>
                    <a:cubicBezTo>
                      <a:pt x="43238" y="50417"/>
                      <a:pt x="43343" y="50496"/>
                      <a:pt x="43449" y="50549"/>
                    </a:cubicBezTo>
                    <a:cubicBezTo>
                      <a:pt x="42949" y="50575"/>
                      <a:pt x="42870" y="50996"/>
                      <a:pt x="42344" y="51049"/>
                    </a:cubicBezTo>
                    <a:cubicBezTo>
                      <a:pt x="42449" y="51154"/>
                      <a:pt x="42607" y="51233"/>
                      <a:pt x="42686" y="51364"/>
                    </a:cubicBezTo>
                    <a:cubicBezTo>
                      <a:pt x="42138" y="51501"/>
                      <a:pt x="42085" y="52234"/>
                      <a:pt x="41443" y="52234"/>
                    </a:cubicBezTo>
                    <a:cubicBezTo>
                      <a:pt x="41346" y="52234"/>
                      <a:pt x="41236" y="52217"/>
                      <a:pt x="41108" y="52179"/>
                    </a:cubicBezTo>
                    <a:lnTo>
                      <a:pt x="41108" y="52179"/>
                    </a:lnTo>
                    <a:cubicBezTo>
                      <a:pt x="41134" y="52258"/>
                      <a:pt x="41266" y="52285"/>
                      <a:pt x="41345" y="52337"/>
                    </a:cubicBezTo>
                    <a:cubicBezTo>
                      <a:pt x="40963" y="52537"/>
                      <a:pt x="40770" y="52900"/>
                      <a:pt x="40400" y="53114"/>
                    </a:cubicBezTo>
                    <a:lnTo>
                      <a:pt x="40400" y="53114"/>
                    </a:lnTo>
                    <a:cubicBezTo>
                      <a:pt x="40455" y="53120"/>
                      <a:pt x="40544" y="53153"/>
                      <a:pt x="40687" y="53231"/>
                    </a:cubicBezTo>
                    <a:cubicBezTo>
                      <a:pt x="40950" y="53573"/>
                      <a:pt x="40503" y="53521"/>
                      <a:pt x="41082" y="53784"/>
                    </a:cubicBezTo>
                    <a:cubicBezTo>
                      <a:pt x="41161" y="54073"/>
                      <a:pt x="40924" y="54099"/>
                      <a:pt x="40635" y="54099"/>
                    </a:cubicBezTo>
                    <a:cubicBezTo>
                      <a:pt x="40372" y="53757"/>
                      <a:pt x="40608" y="53942"/>
                      <a:pt x="40161" y="53468"/>
                    </a:cubicBezTo>
                    <a:lnTo>
                      <a:pt x="40161" y="53468"/>
                    </a:lnTo>
                    <a:cubicBezTo>
                      <a:pt x="40276" y="53506"/>
                      <a:pt x="40433" y="53587"/>
                      <a:pt x="40489" y="53587"/>
                    </a:cubicBezTo>
                    <a:cubicBezTo>
                      <a:pt x="40510" y="53587"/>
                      <a:pt x="40517" y="53576"/>
                      <a:pt x="40503" y="53547"/>
                    </a:cubicBezTo>
                    <a:cubicBezTo>
                      <a:pt x="40450" y="53442"/>
                      <a:pt x="40293" y="53416"/>
                      <a:pt x="40214" y="53310"/>
                    </a:cubicBezTo>
                    <a:lnTo>
                      <a:pt x="40214" y="53310"/>
                    </a:lnTo>
                    <a:cubicBezTo>
                      <a:pt x="40220" y="53311"/>
                      <a:pt x="40226" y="53311"/>
                      <a:pt x="40232" y="53311"/>
                    </a:cubicBezTo>
                    <a:cubicBezTo>
                      <a:pt x="40317" y="53311"/>
                      <a:pt x="40293" y="53219"/>
                      <a:pt x="40313" y="53160"/>
                    </a:cubicBezTo>
                    <a:lnTo>
                      <a:pt x="40313" y="53160"/>
                    </a:lnTo>
                    <a:cubicBezTo>
                      <a:pt x="40165" y="53231"/>
                      <a:pt x="39989" y="53277"/>
                      <a:pt x="39767" y="53284"/>
                    </a:cubicBezTo>
                    <a:cubicBezTo>
                      <a:pt x="39819" y="53863"/>
                      <a:pt x="39030" y="54099"/>
                      <a:pt x="38609" y="54415"/>
                    </a:cubicBezTo>
                    <a:cubicBezTo>
                      <a:pt x="38688" y="54652"/>
                      <a:pt x="38978" y="54678"/>
                      <a:pt x="39057" y="54915"/>
                    </a:cubicBezTo>
                    <a:cubicBezTo>
                      <a:pt x="39057" y="54958"/>
                      <a:pt x="39057" y="55000"/>
                      <a:pt x="38999" y="55000"/>
                    </a:cubicBezTo>
                    <a:cubicBezTo>
                      <a:pt x="38986" y="55000"/>
                      <a:pt x="38971" y="54998"/>
                      <a:pt x="38951" y="54994"/>
                    </a:cubicBezTo>
                    <a:cubicBezTo>
                      <a:pt x="38697" y="54730"/>
                      <a:pt x="38540" y="54645"/>
                      <a:pt x="38428" y="54645"/>
                    </a:cubicBezTo>
                    <a:cubicBezTo>
                      <a:pt x="38227" y="54645"/>
                      <a:pt x="38172" y="54917"/>
                      <a:pt x="37963" y="54917"/>
                    </a:cubicBezTo>
                    <a:cubicBezTo>
                      <a:pt x="37951" y="54917"/>
                      <a:pt x="37939" y="54916"/>
                      <a:pt x="37926" y="54915"/>
                    </a:cubicBezTo>
                    <a:lnTo>
                      <a:pt x="37926" y="54915"/>
                    </a:lnTo>
                    <a:cubicBezTo>
                      <a:pt x="38045" y="55034"/>
                      <a:pt x="38107" y="55071"/>
                      <a:pt x="38144" y="55071"/>
                    </a:cubicBezTo>
                    <a:cubicBezTo>
                      <a:pt x="38202" y="55071"/>
                      <a:pt x="38202" y="54983"/>
                      <a:pt x="38272" y="54983"/>
                    </a:cubicBezTo>
                    <a:cubicBezTo>
                      <a:pt x="38296" y="54983"/>
                      <a:pt x="38328" y="54993"/>
                      <a:pt x="38373" y="55020"/>
                    </a:cubicBezTo>
                    <a:cubicBezTo>
                      <a:pt x="38741" y="55230"/>
                      <a:pt x="38504" y="55309"/>
                      <a:pt x="38531" y="55388"/>
                    </a:cubicBezTo>
                    <a:cubicBezTo>
                      <a:pt x="38211" y="55217"/>
                      <a:pt x="38007" y="55157"/>
                      <a:pt x="37865" y="55157"/>
                    </a:cubicBezTo>
                    <a:cubicBezTo>
                      <a:pt x="37535" y="55157"/>
                      <a:pt x="37534" y="55477"/>
                      <a:pt x="37194" y="55477"/>
                    </a:cubicBezTo>
                    <a:cubicBezTo>
                      <a:pt x="37161" y="55477"/>
                      <a:pt x="37124" y="55474"/>
                      <a:pt x="37084" y="55467"/>
                    </a:cubicBezTo>
                    <a:lnTo>
                      <a:pt x="37084" y="55467"/>
                    </a:lnTo>
                    <a:cubicBezTo>
                      <a:pt x="37163" y="55704"/>
                      <a:pt x="37452" y="55730"/>
                      <a:pt x="37531" y="55967"/>
                    </a:cubicBezTo>
                    <a:cubicBezTo>
                      <a:pt x="37540" y="55993"/>
                      <a:pt x="37525" y="55999"/>
                      <a:pt x="37505" y="55999"/>
                    </a:cubicBezTo>
                    <a:cubicBezTo>
                      <a:pt x="37488" y="55999"/>
                      <a:pt x="37468" y="55995"/>
                      <a:pt x="37454" y="55995"/>
                    </a:cubicBezTo>
                    <a:cubicBezTo>
                      <a:pt x="37431" y="55995"/>
                      <a:pt x="37421" y="56003"/>
                      <a:pt x="37452" y="56046"/>
                    </a:cubicBezTo>
                    <a:cubicBezTo>
                      <a:pt x="37294" y="55967"/>
                      <a:pt x="37242" y="55809"/>
                      <a:pt x="37137" y="55677"/>
                    </a:cubicBezTo>
                    <a:cubicBezTo>
                      <a:pt x="37072" y="55658"/>
                      <a:pt x="37020" y="55648"/>
                      <a:pt x="36982" y="55648"/>
                    </a:cubicBezTo>
                    <a:cubicBezTo>
                      <a:pt x="36862" y="55648"/>
                      <a:pt x="36866" y="55742"/>
                      <a:pt x="37005" y="55940"/>
                    </a:cubicBezTo>
                    <a:cubicBezTo>
                      <a:pt x="37137" y="56072"/>
                      <a:pt x="37373" y="56098"/>
                      <a:pt x="37452" y="56309"/>
                    </a:cubicBezTo>
                    <a:cubicBezTo>
                      <a:pt x="37477" y="56319"/>
                      <a:pt x="37496" y="56324"/>
                      <a:pt x="37509" y="56324"/>
                    </a:cubicBezTo>
                    <a:cubicBezTo>
                      <a:pt x="37568" y="56324"/>
                      <a:pt x="37538" y="56242"/>
                      <a:pt x="37594" y="56242"/>
                    </a:cubicBezTo>
                    <a:cubicBezTo>
                      <a:pt x="37620" y="56242"/>
                      <a:pt x="37663" y="56259"/>
                      <a:pt x="37742" y="56309"/>
                    </a:cubicBezTo>
                    <a:cubicBezTo>
                      <a:pt x="37978" y="56624"/>
                      <a:pt x="37479" y="56361"/>
                      <a:pt x="37794" y="56756"/>
                    </a:cubicBezTo>
                    <a:cubicBezTo>
                      <a:pt x="37619" y="56663"/>
                      <a:pt x="37521" y="56633"/>
                      <a:pt x="37462" y="56633"/>
                    </a:cubicBezTo>
                    <a:cubicBezTo>
                      <a:pt x="37351" y="56633"/>
                      <a:pt x="37371" y="56739"/>
                      <a:pt x="37268" y="56756"/>
                    </a:cubicBezTo>
                    <a:cubicBezTo>
                      <a:pt x="36874" y="56493"/>
                      <a:pt x="37505" y="56677"/>
                      <a:pt x="37268" y="56387"/>
                    </a:cubicBezTo>
                    <a:cubicBezTo>
                      <a:pt x="36611" y="56124"/>
                      <a:pt x="37137" y="56177"/>
                      <a:pt x="37005" y="55967"/>
                    </a:cubicBezTo>
                    <a:cubicBezTo>
                      <a:pt x="36864" y="55928"/>
                      <a:pt x="36772" y="55912"/>
                      <a:pt x="36711" y="55912"/>
                    </a:cubicBezTo>
                    <a:cubicBezTo>
                      <a:pt x="36468" y="55912"/>
                      <a:pt x="36727" y="56160"/>
                      <a:pt x="36415" y="56160"/>
                    </a:cubicBezTo>
                    <a:cubicBezTo>
                      <a:pt x="36382" y="56160"/>
                      <a:pt x="36342" y="56157"/>
                      <a:pt x="36295" y="56151"/>
                    </a:cubicBezTo>
                    <a:lnTo>
                      <a:pt x="36295" y="56151"/>
                    </a:lnTo>
                    <a:cubicBezTo>
                      <a:pt x="36400" y="56309"/>
                      <a:pt x="36663" y="56309"/>
                      <a:pt x="36795" y="56466"/>
                    </a:cubicBezTo>
                    <a:cubicBezTo>
                      <a:pt x="36805" y="56497"/>
                      <a:pt x="36795" y="56508"/>
                      <a:pt x="36775" y="56508"/>
                    </a:cubicBezTo>
                    <a:cubicBezTo>
                      <a:pt x="36743" y="56508"/>
                      <a:pt x="36685" y="56482"/>
                      <a:pt x="36637" y="56466"/>
                    </a:cubicBezTo>
                    <a:lnTo>
                      <a:pt x="36637" y="56466"/>
                    </a:lnTo>
                    <a:cubicBezTo>
                      <a:pt x="36756" y="56606"/>
                      <a:pt x="36846" y="56670"/>
                      <a:pt x="36916" y="56670"/>
                    </a:cubicBezTo>
                    <a:cubicBezTo>
                      <a:pt x="36939" y="56670"/>
                      <a:pt x="36960" y="56663"/>
                      <a:pt x="36979" y="56650"/>
                    </a:cubicBezTo>
                    <a:cubicBezTo>
                      <a:pt x="37268" y="57124"/>
                      <a:pt x="37005" y="57098"/>
                      <a:pt x="37294" y="57545"/>
                    </a:cubicBezTo>
                    <a:cubicBezTo>
                      <a:pt x="37084" y="57518"/>
                      <a:pt x="36900" y="57413"/>
                      <a:pt x="36742" y="57255"/>
                    </a:cubicBezTo>
                    <a:lnTo>
                      <a:pt x="36742" y="57255"/>
                    </a:lnTo>
                    <a:cubicBezTo>
                      <a:pt x="36670" y="57352"/>
                      <a:pt x="37109" y="57872"/>
                      <a:pt x="36893" y="57872"/>
                    </a:cubicBezTo>
                    <a:cubicBezTo>
                      <a:pt x="36874" y="57872"/>
                      <a:pt x="36850" y="57869"/>
                      <a:pt x="36821" y="57860"/>
                    </a:cubicBezTo>
                    <a:cubicBezTo>
                      <a:pt x="36611" y="57781"/>
                      <a:pt x="36584" y="57545"/>
                      <a:pt x="36479" y="57413"/>
                    </a:cubicBezTo>
                    <a:cubicBezTo>
                      <a:pt x="36450" y="57405"/>
                      <a:pt x="36427" y="57401"/>
                      <a:pt x="36409" y="57401"/>
                    </a:cubicBezTo>
                    <a:cubicBezTo>
                      <a:pt x="36253" y="57401"/>
                      <a:pt x="36527" y="57692"/>
                      <a:pt x="36716" y="57834"/>
                    </a:cubicBezTo>
                    <a:cubicBezTo>
                      <a:pt x="36769" y="57902"/>
                      <a:pt x="36757" y="57922"/>
                      <a:pt x="36716" y="57922"/>
                    </a:cubicBezTo>
                    <a:cubicBezTo>
                      <a:pt x="36656" y="57922"/>
                      <a:pt x="36534" y="57877"/>
                      <a:pt x="36469" y="57877"/>
                    </a:cubicBezTo>
                    <a:cubicBezTo>
                      <a:pt x="36425" y="57877"/>
                      <a:pt x="36408" y="57898"/>
                      <a:pt x="36453" y="57965"/>
                    </a:cubicBezTo>
                    <a:cubicBezTo>
                      <a:pt x="36269" y="57887"/>
                      <a:pt x="36190" y="57676"/>
                      <a:pt x="35953" y="57650"/>
                    </a:cubicBezTo>
                    <a:lnTo>
                      <a:pt x="35953" y="57650"/>
                    </a:lnTo>
                    <a:cubicBezTo>
                      <a:pt x="36292" y="58064"/>
                      <a:pt x="36281" y="58410"/>
                      <a:pt x="36035" y="58410"/>
                    </a:cubicBezTo>
                    <a:cubicBezTo>
                      <a:pt x="35937" y="58410"/>
                      <a:pt x="35802" y="58356"/>
                      <a:pt x="35638" y="58228"/>
                    </a:cubicBezTo>
                    <a:cubicBezTo>
                      <a:pt x="35585" y="58360"/>
                      <a:pt x="35217" y="58255"/>
                      <a:pt x="35559" y="58702"/>
                    </a:cubicBezTo>
                    <a:cubicBezTo>
                      <a:pt x="35412" y="58634"/>
                      <a:pt x="35316" y="58608"/>
                      <a:pt x="35252" y="58608"/>
                    </a:cubicBezTo>
                    <a:cubicBezTo>
                      <a:pt x="35067" y="58608"/>
                      <a:pt x="35147" y="58822"/>
                      <a:pt x="35016" y="58822"/>
                    </a:cubicBezTo>
                    <a:cubicBezTo>
                      <a:pt x="34966" y="58822"/>
                      <a:pt x="34884" y="58790"/>
                      <a:pt x="34743" y="58702"/>
                    </a:cubicBezTo>
                    <a:lnTo>
                      <a:pt x="34743" y="58702"/>
                    </a:lnTo>
                    <a:cubicBezTo>
                      <a:pt x="35532" y="59543"/>
                      <a:pt x="33849" y="58754"/>
                      <a:pt x="34349" y="59517"/>
                    </a:cubicBezTo>
                    <a:cubicBezTo>
                      <a:pt x="33954" y="59543"/>
                      <a:pt x="34033" y="59912"/>
                      <a:pt x="33534" y="59912"/>
                    </a:cubicBezTo>
                    <a:cubicBezTo>
                      <a:pt x="33271" y="59806"/>
                      <a:pt x="33639" y="59754"/>
                      <a:pt x="33244" y="59675"/>
                    </a:cubicBezTo>
                    <a:lnTo>
                      <a:pt x="33244" y="59675"/>
                    </a:lnTo>
                    <a:cubicBezTo>
                      <a:pt x="33639" y="60517"/>
                      <a:pt x="32350" y="60069"/>
                      <a:pt x="32455" y="60701"/>
                    </a:cubicBezTo>
                    <a:cubicBezTo>
                      <a:pt x="32512" y="60725"/>
                      <a:pt x="32549" y="60732"/>
                      <a:pt x="32579" y="60732"/>
                    </a:cubicBezTo>
                    <a:cubicBezTo>
                      <a:pt x="32616" y="60732"/>
                      <a:pt x="32642" y="60722"/>
                      <a:pt x="32682" y="60722"/>
                    </a:cubicBezTo>
                    <a:cubicBezTo>
                      <a:pt x="32715" y="60722"/>
                      <a:pt x="32758" y="60729"/>
                      <a:pt x="32823" y="60753"/>
                    </a:cubicBezTo>
                    <a:cubicBezTo>
                      <a:pt x="32929" y="60832"/>
                      <a:pt x="32981" y="60964"/>
                      <a:pt x="33113" y="60990"/>
                    </a:cubicBezTo>
                    <a:cubicBezTo>
                      <a:pt x="33053" y="61020"/>
                      <a:pt x="32969" y="61029"/>
                      <a:pt x="32876" y="61029"/>
                    </a:cubicBezTo>
                    <a:cubicBezTo>
                      <a:pt x="32753" y="61029"/>
                      <a:pt x="32613" y="61013"/>
                      <a:pt x="32493" y="61013"/>
                    </a:cubicBezTo>
                    <a:cubicBezTo>
                      <a:pt x="32388" y="61013"/>
                      <a:pt x="32297" y="61025"/>
                      <a:pt x="32245" y="61069"/>
                    </a:cubicBezTo>
                    <a:cubicBezTo>
                      <a:pt x="32333" y="61157"/>
                      <a:pt x="32380" y="61171"/>
                      <a:pt x="32423" y="61171"/>
                    </a:cubicBezTo>
                    <a:cubicBezTo>
                      <a:pt x="32443" y="61171"/>
                      <a:pt x="32463" y="61168"/>
                      <a:pt x="32485" y="61168"/>
                    </a:cubicBezTo>
                    <a:cubicBezTo>
                      <a:pt x="32500" y="61168"/>
                      <a:pt x="32516" y="61169"/>
                      <a:pt x="32534" y="61174"/>
                    </a:cubicBezTo>
                    <a:cubicBezTo>
                      <a:pt x="32876" y="61332"/>
                      <a:pt x="32376" y="61227"/>
                      <a:pt x="32718" y="61542"/>
                    </a:cubicBezTo>
                    <a:cubicBezTo>
                      <a:pt x="32572" y="61432"/>
                      <a:pt x="32476" y="61386"/>
                      <a:pt x="32405" y="61386"/>
                    </a:cubicBezTo>
                    <a:cubicBezTo>
                      <a:pt x="32374" y="61386"/>
                      <a:pt x="32348" y="61395"/>
                      <a:pt x="32324" y="61411"/>
                    </a:cubicBezTo>
                    <a:cubicBezTo>
                      <a:pt x="33060" y="62173"/>
                      <a:pt x="31666" y="61542"/>
                      <a:pt x="32061" y="62173"/>
                    </a:cubicBezTo>
                    <a:cubicBezTo>
                      <a:pt x="31798" y="62121"/>
                      <a:pt x="31587" y="61963"/>
                      <a:pt x="31456" y="61726"/>
                    </a:cubicBezTo>
                    <a:cubicBezTo>
                      <a:pt x="31375" y="61689"/>
                      <a:pt x="31325" y="61675"/>
                      <a:pt x="31293" y="61675"/>
                    </a:cubicBezTo>
                    <a:cubicBezTo>
                      <a:pt x="31203" y="61675"/>
                      <a:pt x="31257" y="61786"/>
                      <a:pt x="31163" y="61786"/>
                    </a:cubicBezTo>
                    <a:cubicBezTo>
                      <a:pt x="31150" y="61786"/>
                      <a:pt x="31134" y="61784"/>
                      <a:pt x="31114" y="61779"/>
                    </a:cubicBezTo>
                    <a:lnTo>
                      <a:pt x="31114" y="61779"/>
                    </a:lnTo>
                    <a:cubicBezTo>
                      <a:pt x="31245" y="61884"/>
                      <a:pt x="31403" y="61963"/>
                      <a:pt x="31561" y="62016"/>
                    </a:cubicBezTo>
                    <a:cubicBezTo>
                      <a:pt x="31824" y="62305"/>
                      <a:pt x="31693" y="62305"/>
                      <a:pt x="31693" y="62436"/>
                    </a:cubicBezTo>
                    <a:cubicBezTo>
                      <a:pt x="31508" y="62331"/>
                      <a:pt x="31377" y="62200"/>
                      <a:pt x="31272" y="62042"/>
                    </a:cubicBezTo>
                    <a:lnTo>
                      <a:pt x="31272" y="62042"/>
                    </a:lnTo>
                    <a:cubicBezTo>
                      <a:pt x="31430" y="62410"/>
                      <a:pt x="31009" y="62384"/>
                      <a:pt x="30877" y="62568"/>
                    </a:cubicBezTo>
                    <a:cubicBezTo>
                      <a:pt x="30693" y="62489"/>
                      <a:pt x="30641" y="62305"/>
                      <a:pt x="30378" y="62279"/>
                    </a:cubicBezTo>
                    <a:lnTo>
                      <a:pt x="30378" y="62279"/>
                    </a:lnTo>
                    <a:cubicBezTo>
                      <a:pt x="31088" y="62962"/>
                      <a:pt x="30062" y="63068"/>
                      <a:pt x="30272" y="63488"/>
                    </a:cubicBezTo>
                    <a:cubicBezTo>
                      <a:pt x="29852" y="63252"/>
                      <a:pt x="29773" y="63541"/>
                      <a:pt x="29562" y="63120"/>
                    </a:cubicBezTo>
                    <a:lnTo>
                      <a:pt x="29562" y="63120"/>
                    </a:lnTo>
                    <a:cubicBezTo>
                      <a:pt x="29378" y="63173"/>
                      <a:pt x="29589" y="63331"/>
                      <a:pt x="29825" y="63541"/>
                    </a:cubicBezTo>
                    <a:cubicBezTo>
                      <a:pt x="29822" y="63556"/>
                      <a:pt x="29810" y="63562"/>
                      <a:pt x="29790" y="63562"/>
                    </a:cubicBezTo>
                    <a:cubicBezTo>
                      <a:pt x="29680" y="63562"/>
                      <a:pt x="29345" y="63370"/>
                      <a:pt x="29214" y="63370"/>
                    </a:cubicBezTo>
                    <a:cubicBezTo>
                      <a:pt x="29155" y="63370"/>
                      <a:pt x="29137" y="63407"/>
                      <a:pt x="29194" y="63515"/>
                    </a:cubicBezTo>
                    <a:cubicBezTo>
                      <a:pt x="29265" y="63544"/>
                      <a:pt x="29310" y="63555"/>
                      <a:pt x="29338" y="63555"/>
                    </a:cubicBezTo>
                    <a:cubicBezTo>
                      <a:pt x="29416" y="63555"/>
                      <a:pt x="29370" y="63472"/>
                      <a:pt x="29424" y="63472"/>
                    </a:cubicBezTo>
                    <a:cubicBezTo>
                      <a:pt x="29437" y="63472"/>
                      <a:pt x="29456" y="63477"/>
                      <a:pt x="29483" y="63488"/>
                    </a:cubicBezTo>
                    <a:cubicBezTo>
                      <a:pt x="29536" y="63567"/>
                      <a:pt x="29615" y="63620"/>
                      <a:pt x="29694" y="63673"/>
                    </a:cubicBezTo>
                    <a:cubicBezTo>
                      <a:pt x="29457" y="63883"/>
                      <a:pt x="28773" y="63804"/>
                      <a:pt x="29168" y="64488"/>
                    </a:cubicBezTo>
                    <a:cubicBezTo>
                      <a:pt x="28931" y="64277"/>
                      <a:pt x="28615" y="64120"/>
                      <a:pt x="28300" y="64014"/>
                    </a:cubicBezTo>
                    <a:lnTo>
                      <a:pt x="28300" y="64014"/>
                    </a:lnTo>
                    <a:cubicBezTo>
                      <a:pt x="28484" y="64251"/>
                      <a:pt x="28800" y="64330"/>
                      <a:pt x="29063" y="64462"/>
                    </a:cubicBezTo>
                    <a:cubicBezTo>
                      <a:pt x="29275" y="64695"/>
                      <a:pt x="29217" y="64736"/>
                      <a:pt x="29100" y="64736"/>
                    </a:cubicBezTo>
                    <a:cubicBezTo>
                      <a:pt x="29038" y="64736"/>
                      <a:pt x="28960" y="64724"/>
                      <a:pt x="28896" y="64724"/>
                    </a:cubicBezTo>
                    <a:cubicBezTo>
                      <a:pt x="28783" y="64724"/>
                      <a:pt x="28718" y="64761"/>
                      <a:pt x="28878" y="64961"/>
                    </a:cubicBezTo>
                    <a:cubicBezTo>
                      <a:pt x="28431" y="64882"/>
                      <a:pt x="28352" y="64462"/>
                      <a:pt x="27984" y="64356"/>
                    </a:cubicBezTo>
                    <a:lnTo>
                      <a:pt x="27984" y="64356"/>
                    </a:lnTo>
                    <a:cubicBezTo>
                      <a:pt x="28221" y="64593"/>
                      <a:pt x="28484" y="64830"/>
                      <a:pt x="28773" y="65040"/>
                    </a:cubicBezTo>
                    <a:cubicBezTo>
                      <a:pt x="28823" y="65118"/>
                      <a:pt x="28817" y="65145"/>
                      <a:pt x="28784" y="65145"/>
                    </a:cubicBezTo>
                    <a:cubicBezTo>
                      <a:pt x="28715" y="65145"/>
                      <a:pt x="28529" y="65030"/>
                      <a:pt x="28482" y="65030"/>
                    </a:cubicBezTo>
                    <a:cubicBezTo>
                      <a:pt x="28468" y="65030"/>
                      <a:pt x="28466" y="65040"/>
                      <a:pt x="28484" y="65066"/>
                    </a:cubicBezTo>
                    <a:cubicBezTo>
                      <a:pt x="28326" y="64988"/>
                      <a:pt x="28274" y="64830"/>
                      <a:pt x="28142" y="64725"/>
                    </a:cubicBezTo>
                    <a:cubicBezTo>
                      <a:pt x="27958" y="64725"/>
                      <a:pt x="28063" y="65014"/>
                      <a:pt x="28379" y="65172"/>
                    </a:cubicBezTo>
                    <a:cubicBezTo>
                      <a:pt x="28189" y="65106"/>
                      <a:pt x="28088" y="65087"/>
                      <a:pt x="28027" y="65087"/>
                    </a:cubicBezTo>
                    <a:cubicBezTo>
                      <a:pt x="27943" y="65087"/>
                      <a:pt x="27934" y="65123"/>
                      <a:pt x="27871" y="65123"/>
                    </a:cubicBezTo>
                    <a:cubicBezTo>
                      <a:pt x="27815" y="65123"/>
                      <a:pt x="27716" y="65095"/>
                      <a:pt x="27485" y="64988"/>
                    </a:cubicBezTo>
                    <a:lnTo>
                      <a:pt x="27485" y="64988"/>
                    </a:lnTo>
                    <a:cubicBezTo>
                      <a:pt x="27642" y="65382"/>
                      <a:pt x="27511" y="65303"/>
                      <a:pt x="27169" y="65329"/>
                    </a:cubicBezTo>
                    <a:cubicBezTo>
                      <a:pt x="27353" y="65487"/>
                      <a:pt x="27642" y="65566"/>
                      <a:pt x="27748" y="65829"/>
                    </a:cubicBezTo>
                    <a:lnTo>
                      <a:pt x="28247" y="65987"/>
                    </a:lnTo>
                    <a:cubicBezTo>
                      <a:pt x="28305" y="65929"/>
                      <a:pt x="28081" y="65787"/>
                      <a:pt x="28153" y="65787"/>
                    </a:cubicBezTo>
                    <a:cubicBezTo>
                      <a:pt x="28179" y="65787"/>
                      <a:pt x="28245" y="65806"/>
                      <a:pt x="28379" y="65855"/>
                    </a:cubicBezTo>
                    <a:cubicBezTo>
                      <a:pt x="28300" y="65724"/>
                      <a:pt x="28195" y="65645"/>
                      <a:pt x="28063" y="65619"/>
                    </a:cubicBezTo>
                    <a:cubicBezTo>
                      <a:pt x="28166" y="65533"/>
                      <a:pt x="28313" y="65258"/>
                      <a:pt x="28592" y="65258"/>
                    </a:cubicBezTo>
                    <a:cubicBezTo>
                      <a:pt x="28742" y="65258"/>
                      <a:pt x="28929" y="65337"/>
                      <a:pt x="29168" y="65566"/>
                    </a:cubicBezTo>
                    <a:cubicBezTo>
                      <a:pt x="29190" y="65574"/>
                      <a:pt x="29208" y="65577"/>
                      <a:pt x="29220" y="65577"/>
                    </a:cubicBezTo>
                    <a:cubicBezTo>
                      <a:pt x="29337" y="65577"/>
                      <a:pt x="29034" y="65269"/>
                      <a:pt x="29010" y="65198"/>
                    </a:cubicBezTo>
                    <a:lnTo>
                      <a:pt x="29010" y="65198"/>
                    </a:lnTo>
                    <a:cubicBezTo>
                      <a:pt x="29299" y="65277"/>
                      <a:pt x="29536" y="65487"/>
                      <a:pt x="29641" y="65777"/>
                    </a:cubicBezTo>
                    <a:cubicBezTo>
                      <a:pt x="29647" y="65778"/>
                      <a:pt x="29653" y="65778"/>
                      <a:pt x="29658" y="65778"/>
                    </a:cubicBezTo>
                    <a:cubicBezTo>
                      <a:pt x="29787" y="65778"/>
                      <a:pt x="29938" y="65507"/>
                      <a:pt x="29510" y="65356"/>
                    </a:cubicBezTo>
                    <a:cubicBezTo>
                      <a:pt x="29483" y="65172"/>
                      <a:pt x="29930" y="65329"/>
                      <a:pt x="29562" y="64882"/>
                    </a:cubicBezTo>
                    <a:lnTo>
                      <a:pt x="29562" y="64882"/>
                    </a:lnTo>
                    <a:cubicBezTo>
                      <a:pt x="29799" y="64961"/>
                      <a:pt x="29825" y="65251"/>
                      <a:pt x="30036" y="65356"/>
                    </a:cubicBezTo>
                    <a:cubicBezTo>
                      <a:pt x="30078" y="65373"/>
                      <a:pt x="30112" y="65380"/>
                      <a:pt x="30138" y="65380"/>
                    </a:cubicBezTo>
                    <a:cubicBezTo>
                      <a:pt x="30284" y="65380"/>
                      <a:pt x="30220" y="65163"/>
                      <a:pt x="30328" y="65163"/>
                    </a:cubicBezTo>
                    <a:cubicBezTo>
                      <a:pt x="30382" y="65163"/>
                      <a:pt x="30479" y="65217"/>
                      <a:pt x="30667" y="65382"/>
                    </a:cubicBezTo>
                    <a:cubicBezTo>
                      <a:pt x="30691" y="65390"/>
                      <a:pt x="30709" y="65394"/>
                      <a:pt x="30721" y="65394"/>
                    </a:cubicBezTo>
                    <a:cubicBezTo>
                      <a:pt x="30825" y="65394"/>
                      <a:pt x="30498" y="65116"/>
                      <a:pt x="30404" y="65093"/>
                    </a:cubicBezTo>
                    <a:cubicBezTo>
                      <a:pt x="30460" y="65037"/>
                      <a:pt x="30529" y="64981"/>
                      <a:pt x="30666" y="64981"/>
                    </a:cubicBezTo>
                    <a:cubicBezTo>
                      <a:pt x="30724" y="64981"/>
                      <a:pt x="30793" y="64991"/>
                      <a:pt x="30877" y="65014"/>
                    </a:cubicBezTo>
                    <a:cubicBezTo>
                      <a:pt x="30772" y="64909"/>
                      <a:pt x="30614" y="64830"/>
                      <a:pt x="30535" y="64698"/>
                    </a:cubicBezTo>
                    <a:cubicBezTo>
                      <a:pt x="30430" y="64593"/>
                      <a:pt x="30693" y="64646"/>
                      <a:pt x="30614" y="64488"/>
                    </a:cubicBezTo>
                    <a:lnTo>
                      <a:pt x="30614" y="64488"/>
                    </a:lnTo>
                    <a:cubicBezTo>
                      <a:pt x="30746" y="64593"/>
                      <a:pt x="30851" y="64698"/>
                      <a:pt x="30982" y="64803"/>
                    </a:cubicBezTo>
                    <a:cubicBezTo>
                      <a:pt x="30851" y="64356"/>
                      <a:pt x="31088" y="64172"/>
                      <a:pt x="31403" y="64067"/>
                    </a:cubicBezTo>
                    <a:lnTo>
                      <a:pt x="31403" y="64067"/>
                    </a:lnTo>
                    <a:cubicBezTo>
                      <a:pt x="31666" y="64199"/>
                      <a:pt x="31351" y="64172"/>
                      <a:pt x="31614" y="64409"/>
                    </a:cubicBezTo>
                    <a:cubicBezTo>
                      <a:pt x="31654" y="64424"/>
                      <a:pt x="31683" y="64430"/>
                      <a:pt x="31704" y="64430"/>
                    </a:cubicBezTo>
                    <a:cubicBezTo>
                      <a:pt x="31799" y="64430"/>
                      <a:pt x="31744" y="64313"/>
                      <a:pt x="31846" y="64313"/>
                    </a:cubicBezTo>
                    <a:cubicBezTo>
                      <a:pt x="31886" y="64313"/>
                      <a:pt x="31951" y="64331"/>
                      <a:pt x="32061" y="64383"/>
                    </a:cubicBezTo>
                    <a:cubicBezTo>
                      <a:pt x="31991" y="64268"/>
                      <a:pt x="32001" y="64229"/>
                      <a:pt x="32053" y="64229"/>
                    </a:cubicBezTo>
                    <a:cubicBezTo>
                      <a:pt x="32163" y="64229"/>
                      <a:pt x="32463" y="64405"/>
                      <a:pt x="32580" y="64405"/>
                    </a:cubicBezTo>
                    <a:cubicBezTo>
                      <a:pt x="32635" y="64405"/>
                      <a:pt x="32651" y="64366"/>
                      <a:pt x="32587" y="64251"/>
                    </a:cubicBezTo>
                    <a:cubicBezTo>
                      <a:pt x="32455" y="64251"/>
                      <a:pt x="32403" y="64277"/>
                      <a:pt x="32297" y="64277"/>
                    </a:cubicBezTo>
                    <a:cubicBezTo>
                      <a:pt x="31956" y="63909"/>
                      <a:pt x="32508" y="64225"/>
                      <a:pt x="32166" y="63857"/>
                    </a:cubicBezTo>
                    <a:lnTo>
                      <a:pt x="32166" y="63857"/>
                    </a:lnTo>
                    <a:cubicBezTo>
                      <a:pt x="32350" y="63883"/>
                      <a:pt x="32429" y="64041"/>
                      <a:pt x="32508" y="64172"/>
                    </a:cubicBezTo>
                    <a:cubicBezTo>
                      <a:pt x="32571" y="64172"/>
                      <a:pt x="32533" y="64071"/>
                      <a:pt x="32623" y="64071"/>
                    </a:cubicBezTo>
                    <a:cubicBezTo>
                      <a:pt x="32646" y="64071"/>
                      <a:pt x="32676" y="64078"/>
                      <a:pt x="32718" y="64093"/>
                    </a:cubicBezTo>
                    <a:cubicBezTo>
                      <a:pt x="32219" y="63673"/>
                      <a:pt x="32902" y="63488"/>
                      <a:pt x="33244" y="63410"/>
                    </a:cubicBezTo>
                    <a:cubicBezTo>
                      <a:pt x="33297" y="63462"/>
                      <a:pt x="33323" y="63462"/>
                      <a:pt x="33349" y="63488"/>
                    </a:cubicBezTo>
                    <a:cubicBezTo>
                      <a:pt x="33534" y="63120"/>
                      <a:pt x="33875" y="62884"/>
                      <a:pt x="34270" y="62805"/>
                    </a:cubicBezTo>
                    <a:cubicBezTo>
                      <a:pt x="34428" y="62857"/>
                      <a:pt x="34480" y="63015"/>
                      <a:pt x="34586" y="63147"/>
                    </a:cubicBezTo>
                    <a:cubicBezTo>
                      <a:pt x="34666" y="63182"/>
                      <a:pt x="34720" y="63197"/>
                      <a:pt x="34752" y="63197"/>
                    </a:cubicBezTo>
                    <a:cubicBezTo>
                      <a:pt x="34913" y="63197"/>
                      <a:pt x="34572" y="62830"/>
                      <a:pt x="34375" y="62699"/>
                    </a:cubicBezTo>
                    <a:cubicBezTo>
                      <a:pt x="34379" y="62666"/>
                      <a:pt x="34394" y="62652"/>
                      <a:pt x="34416" y="62652"/>
                    </a:cubicBezTo>
                    <a:cubicBezTo>
                      <a:pt x="34533" y="62652"/>
                      <a:pt x="34869" y="63041"/>
                      <a:pt x="35112" y="63041"/>
                    </a:cubicBezTo>
                    <a:cubicBezTo>
                      <a:pt x="35059" y="62778"/>
                      <a:pt x="34664" y="62857"/>
                      <a:pt x="34559" y="62647"/>
                    </a:cubicBezTo>
                    <a:cubicBezTo>
                      <a:pt x="34736" y="62493"/>
                      <a:pt x="34561" y="62098"/>
                      <a:pt x="34933" y="62098"/>
                    </a:cubicBezTo>
                    <a:cubicBezTo>
                      <a:pt x="35005" y="62098"/>
                      <a:pt x="35097" y="62113"/>
                      <a:pt x="35217" y="62147"/>
                    </a:cubicBezTo>
                    <a:cubicBezTo>
                      <a:pt x="34743" y="61647"/>
                      <a:pt x="35085" y="61753"/>
                      <a:pt x="35033" y="61516"/>
                    </a:cubicBezTo>
                    <a:lnTo>
                      <a:pt x="35033" y="61516"/>
                    </a:lnTo>
                    <a:cubicBezTo>
                      <a:pt x="35269" y="61542"/>
                      <a:pt x="35348" y="61726"/>
                      <a:pt x="35585" y="61779"/>
                    </a:cubicBezTo>
                    <a:cubicBezTo>
                      <a:pt x="35401" y="61384"/>
                      <a:pt x="35611" y="61306"/>
                      <a:pt x="35795" y="61174"/>
                    </a:cubicBezTo>
                    <a:cubicBezTo>
                      <a:pt x="36111" y="61358"/>
                      <a:pt x="35848" y="61437"/>
                      <a:pt x="35848" y="61490"/>
                    </a:cubicBezTo>
                    <a:cubicBezTo>
                      <a:pt x="35920" y="61517"/>
                      <a:pt x="35979" y="61529"/>
                      <a:pt x="36025" y="61529"/>
                    </a:cubicBezTo>
                    <a:cubicBezTo>
                      <a:pt x="36246" y="61529"/>
                      <a:pt x="36180" y="61242"/>
                      <a:pt x="36006" y="60937"/>
                    </a:cubicBezTo>
                    <a:lnTo>
                      <a:pt x="36006" y="60937"/>
                    </a:lnTo>
                    <a:cubicBezTo>
                      <a:pt x="36269" y="60990"/>
                      <a:pt x="36348" y="61227"/>
                      <a:pt x="36611" y="61253"/>
                    </a:cubicBezTo>
                    <a:cubicBezTo>
                      <a:pt x="36795" y="61516"/>
                      <a:pt x="36505" y="61463"/>
                      <a:pt x="36821" y="61700"/>
                    </a:cubicBezTo>
                    <a:cubicBezTo>
                      <a:pt x="37163" y="61437"/>
                      <a:pt x="37137" y="61095"/>
                      <a:pt x="36953" y="60517"/>
                    </a:cubicBezTo>
                    <a:lnTo>
                      <a:pt x="36953" y="60517"/>
                    </a:lnTo>
                    <a:cubicBezTo>
                      <a:pt x="37321" y="60569"/>
                      <a:pt x="37321" y="60937"/>
                      <a:pt x="37663" y="61016"/>
                    </a:cubicBezTo>
                    <a:cubicBezTo>
                      <a:pt x="37845" y="60789"/>
                      <a:pt x="37968" y="60522"/>
                      <a:pt x="38440" y="60522"/>
                    </a:cubicBezTo>
                    <a:cubicBezTo>
                      <a:pt x="38513" y="60522"/>
                      <a:pt x="38596" y="60529"/>
                      <a:pt x="38688" y="60543"/>
                    </a:cubicBezTo>
                    <a:cubicBezTo>
                      <a:pt x="38495" y="60266"/>
                      <a:pt x="38541" y="60200"/>
                      <a:pt x="38652" y="60200"/>
                    </a:cubicBezTo>
                    <a:cubicBezTo>
                      <a:pt x="38751" y="60200"/>
                      <a:pt x="38903" y="60254"/>
                      <a:pt x="38978" y="60254"/>
                    </a:cubicBezTo>
                    <a:cubicBezTo>
                      <a:pt x="38872" y="60096"/>
                      <a:pt x="38636" y="60069"/>
                      <a:pt x="38557" y="59859"/>
                    </a:cubicBezTo>
                    <a:lnTo>
                      <a:pt x="38557" y="59859"/>
                    </a:lnTo>
                    <a:cubicBezTo>
                      <a:pt x="38618" y="59879"/>
                      <a:pt x="38670" y="59887"/>
                      <a:pt x="38715" y="59887"/>
                    </a:cubicBezTo>
                    <a:cubicBezTo>
                      <a:pt x="39053" y="59887"/>
                      <a:pt x="38971" y="59394"/>
                      <a:pt x="39228" y="59394"/>
                    </a:cubicBezTo>
                    <a:cubicBezTo>
                      <a:pt x="39303" y="59394"/>
                      <a:pt x="39406" y="59436"/>
                      <a:pt x="39556" y="59543"/>
                    </a:cubicBezTo>
                    <a:cubicBezTo>
                      <a:pt x="39740" y="59202"/>
                      <a:pt x="40608" y="59175"/>
                      <a:pt x="40372" y="58623"/>
                    </a:cubicBezTo>
                    <a:lnTo>
                      <a:pt x="40372" y="58623"/>
                    </a:lnTo>
                    <a:cubicBezTo>
                      <a:pt x="40473" y="58660"/>
                      <a:pt x="40548" y="58674"/>
                      <a:pt x="40605" y="58674"/>
                    </a:cubicBezTo>
                    <a:cubicBezTo>
                      <a:pt x="40793" y="58674"/>
                      <a:pt x="40795" y="58519"/>
                      <a:pt x="40993" y="58519"/>
                    </a:cubicBezTo>
                    <a:cubicBezTo>
                      <a:pt x="41075" y="58519"/>
                      <a:pt x="41192" y="58546"/>
                      <a:pt x="41371" y="58623"/>
                    </a:cubicBezTo>
                    <a:cubicBezTo>
                      <a:pt x="41029" y="58176"/>
                      <a:pt x="41529" y="58386"/>
                      <a:pt x="41134" y="57913"/>
                    </a:cubicBezTo>
                    <a:lnTo>
                      <a:pt x="41134" y="57913"/>
                    </a:lnTo>
                    <a:cubicBezTo>
                      <a:pt x="41371" y="57965"/>
                      <a:pt x="41476" y="58123"/>
                      <a:pt x="41687" y="58202"/>
                    </a:cubicBezTo>
                    <a:cubicBezTo>
                      <a:pt x="42239" y="57676"/>
                      <a:pt x="42581" y="57019"/>
                      <a:pt x="43606" y="56887"/>
                    </a:cubicBezTo>
                    <a:cubicBezTo>
                      <a:pt x="43449" y="56756"/>
                      <a:pt x="43370" y="56598"/>
                      <a:pt x="43265" y="56598"/>
                    </a:cubicBezTo>
                    <a:cubicBezTo>
                      <a:pt x="43975" y="56387"/>
                      <a:pt x="44580" y="56124"/>
                      <a:pt x="44711" y="55467"/>
                    </a:cubicBezTo>
                    <a:cubicBezTo>
                      <a:pt x="44687" y="55388"/>
                      <a:pt x="44730" y="55364"/>
                      <a:pt x="44802" y="55364"/>
                    </a:cubicBezTo>
                    <a:cubicBezTo>
                      <a:pt x="44922" y="55364"/>
                      <a:pt x="45125" y="55432"/>
                      <a:pt x="45246" y="55432"/>
                    </a:cubicBezTo>
                    <a:cubicBezTo>
                      <a:pt x="45296" y="55432"/>
                      <a:pt x="45332" y="55420"/>
                      <a:pt x="45342" y="55388"/>
                    </a:cubicBezTo>
                    <a:cubicBezTo>
                      <a:pt x="45263" y="55309"/>
                      <a:pt x="45106" y="55257"/>
                      <a:pt x="45027" y="55151"/>
                    </a:cubicBezTo>
                    <a:cubicBezTo>
                      <a:pt x="45342" y="55151"/>
                      <a:pt x="45684" y="55125"/>
                      <a:pt x="45553" y="54678"/>
                    </a:cubicBezTo>
                    <a:lnTo>
                      <a:pt x="45553" y="54678"/>
                    </a:lnTo>
                    <a:lnTo>
                      <a:pt x="46131" y="54915"/>
                    </a:lnTo>
                    <a:cubicBezTo>
                      <a:pt x="46236" y="54152"/>
                      <a:pt x="46973" y="53942"/>
                      <a:pt x="47657" y="53679"/>
                    </a:cubicBezTo>
                    <a:cubicBezTo>
                      <a:pt x="47578" y="53600"/>
                      <a:pt x="47525" y="53547"/>
                      <a:pt x="47446" y="53468"/>
                    </a:cubicBezTo>
                    <a:cubicBezTo>
                      <a:pt x="48603" y="52968"/>
                      <a:pt x="49103" y="51916"/>
                      <a:pt x="50076" y="51312"/>
                    </a:cubicBezTo>
                    <a:cubicBezTo>
                      <a:pt x="49761" y="50812"/>
                      <a:pt x="50734" y="50654"/>
                      <a:pt x="51102" y="50312"/>
                    </a:cubicBezTo>
                    <a:cubicBezTo>
                      <a:pt x="51251" y="50163"/>
                      <a:pt x="51193" y="49894"/>
                      <a:pt x="51444" y="49894"/>
                    </a:cubicBezTo>
                    <a:cubicBezTo>
                      <a:pt x="51504" y="49894"/>
                      <a:pt x="51580" y="49909"/>
                      <a:pt x="51681" y="49944"/>
                    </a:cubicBezTo>
                    <a:cubicBezTo>
                      <a:pt x="51602" y="49839"/>
                      <a:pt x="51549" y="49707"/>
                      <a:pt x="51470" y="49602"/>
                    </a:cubicBezTo>
                    <a:lnTo>
                      <a:pt x="51470" y="49602"/>
                    </a:lnTo>
                    <a:cubicBezTo>
                      <a:pt x="51594" y="49680"/>
                      <a:pt x="51675" y="49709"/>
                      <a:pt x="51729" y="49709"/>
                    </a:cubicBezTo>
                    <a:cubicBezTo>
                      <a:pt x="51908" y="49709"/>
                      <a:pt x="51798" y="49382"/>
                      <a:pt x="52031" y="49382"/>
                    </a:cubicBezTo>
                    <a:cubicBezTo>
                      <a:pt x="52086" y="49382"/>
                      <a:pt x="52159" y="49400"/>
                      <a:pt x="52259" y="49444"/>
                    </a:cubicBezTo>
                    <a:cubicBezTo>
                      <a:pt x="52128" y="48629"/>
                      <a:pt x="53311" y="48655"/>
                      <a:pt x="53364" y="47866"/>
                    </a:cubicBezTo>
                    <a:lnTo>
                      <a:pt x="53732" y="48024"/>
                    </a:lnTo>
                    <a:cubicBezTo>
                      <a:pt x="53837" y="47025"/>
                      <a:pt x="55021" y="46998"/>
                      <a:pt x="55100" y="45973"/>
                    </a:cubicBezTo>
                    <a:cubicBezTo>
                      <a:pt x="55166" y="45990"/>
                      <a:pt x="55223" y="45998"/>
                      <a:pt x="55271" y="45998"/>
                    </a:cubicBezTo>
                    <a:cubicBezTo>
                      <a:pt x="55694" y="45998"/>
                      <a:pt x="55476" y="45402"/>
                      <a:pt x="55900" y="45402"/>
                    </a:cubicBezTo>
                    <a:cubicBezTo>
                      <a:pt x="55942" y="45402"/>
                      <a:pt x="55990" y="45407"/>
                      <a:pt x="56046" y="45420"/>
                    </a:cubicBezTo>
                    <a:cubicBezTo>
                      <a:pt x="55810" y="44894"/>
                      <a:pt x="56467" y="45210"/>
                      <a:pt x="56257" y="44763"/>
                    </a:cubicBezTo>
                    <a:cubicBezTo>
                      <a:pt x="56993" y="44631"/>
                      <a:pt x="57256" y="44079"/>
                      <a:pt x="57493" y="43500"/>
                    </a:cubicBezTo>
                    <a:cubicBezTo>
                      <a:pt x="58019" y="43080"/>
                      <a:pt x="58440" y="42580"/>
                      <a:pt x="58808" y="42028"/>
                    </a:cubicBezTo>
                    <a:cubicBezTo>
                      <a:pt x="59150" y="41475"/>
                      <a:pt x="59597" y="40976"/>
                      <a:pt x="60123" y="40581"/>
                    </a:cubicBezTo>
                    <a:lnTo>
                      <a:pt x="59939" y="40239"/>
                    </a:lnTo>
                    <a:cubicBezTo>
                      <a:pt x="59933" y="40217"/>
                      <a:pt x="59937" y="40208"/>
                      <a:pt x="59947" y="40208"/>
                    </a:cubicBezTo>
                    <a:cubicBezTo>
                      <a:pt x="59985" y="40208"/>
                      <a:pt x="60113" y="40340"/>
                      <a:pt x="60175" y="40423"/>
                    </a:cubicBezTo>
                    <a:cubicBezTo>
                      <a:pt x="60438" y="39740"/>
                      <a:pt x="60859" y="39424"/>
                      <a:pt x="61096" y="38714"/>
                    </a:cubicBezTo>
                    <a:lnTo>
                      <a:pt x="61464" y="38898"/>
                    </a:lnTo>
                    <a:cubicBezTo>
                      <a:pt x="61536" y="38778"/>
                      <a:pt x="61085" y="38440"/>
                      <a:pt x="61301" y="38440"/>
                    </a:cubicBezTo>
                    <a:cubicBezTo>
                      <a:pt x="61322" y="38440"/>
                      <a:pt x="61350" y="38444"/>
                      <a:pt x="61385" y="38451"/>
                    </a:cubicBezTo>
                    <a:cubicBezTo>
                      <a:pt x="61569" y="38582"/>
                      <a:pt x="61412" y="38556"/>
                      <a:pt x="61543" y="38714"/>
                    </a:cubicBezTo>
                    <a:cubicBezTo>
                      <a:pt x="61553" y="38716"/>
                      <a:pt x="61562" y="38717"/>
                      <a:pt x="61570" y="38717"/>
                    </a:cubicBezTo>
                    <a:cubicBezTo>
                      <a:pt x="61677" y="38717"/>
                      <a:pt x="61685" y="38569"/>
                      <a:pt x="61490" y="38398"/>
                    </a:cubicBezTo>
                    <a:cubicBezTo>
                      <a:pt x="61964" y="37951"/>
                      <a:pt x="62385" y="37478"/>
                      <a:pt x="62806" y="36978"/>
                    </a:cubicBezTo>
                    <a:lnTo>
                      <a:pt x="63410" y="36242"/>
                    </a:lnTo>
                    <a:cubicBezTo>
                      <a:pt x="63621" y="36005"/>
                      <a:pt x="63805" y="35742"/>
                      <a:pt x="63989" y="35505"/>
                    </a:cubicBezTo>
                    <a:cubicBezTo>
                      <a:pt x="64778" y="34506"/>
                      <a:pt x="65488" y="33428"/>
                      <a:pt x="66198" y="32349"/>
                    </a:cubicBezTo>
                    <a:lnTo>
                      <a:pt x="66225" y="23486"/>
                    </a:lnTo>
                    <a:cubicBezTo>
                      <a:pt x="66225" y="15728"/>
                      <a:pt x="65962" y="7864"/>
                      <a:pt x="66356" y="79"/>
                    </a:cubicBezTo>
                    <a:lnTo>
                      <a:pt x="46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39" name="Google Shape;839;p33"/>
              <p:cNvSpPr/>
              <p:nvPr/>
            </p:nvSpPr>
            <p:spPr>
              <a:xfrm rot="-8100000" flipH="1">
                <a:off x="4283338" y="1909342"/>
                <a:ext cx="1652684" cy="1697009"/>
              </a:xfrm>
              <a:custGeom>
                <a:avLst/>
                <a:gdLst/>
                <a:ahLst/>
                <a:cxnLst/>
                <a:rect l="l" t="t" r="r" b="b"/>
                <a:pathLst>
                  <a:path w="66108" h="67881" extrusionOk="0">
                    <a:moveTo>
                      <a:pt x="56756" y="395"/>
                    </a:moveTo>
                    <a:lnTo>
                      <a:pt x="56756" y="395"/>
                    </a:lnTo>
                    <a:cubicBezTo>
                      <a:pt x="56764" y="404"/>
                      <a:pt x="56772" y="412"/>
                      <a:pt x="56780" y="421"/>
                    </a:cubicBezTo>
                    <a:lnTo>
                      <a:pt x="56780" y="421"/>
                    </a:lnTo>
                    <a:cubicBezTo>
                      <a:pt x="56759" y="416"/>
                      <a:pt x="56742" y="414"/>
                      <a:pt x="56727" y="414"/>
                    </a:cubicBezTo>
                    <a:cubicBezTo>
                      <a:pt x="56710" y="414"/>
                      <a:pt x="56697" y="416"/>
                      <a:pt x="56686" y="421"/>
                    </a:cubicBezTo>
                    <a:lnTo>
                      <a:pt x="56781" y="421"/>
                    </a:lnTo>
                    <a:cubicBezTo>
                      <a:pt x="56781" y="421"/>
                      <a:pt x="56780" y="421"/>
                      <a:pt x="56780" y="421"/>
                    </a:cubicBezTo>
                    <a:lnTo>
                      <a:pt x="56780" y="421"/>
                    </a:lnTo>
                    <a:cubicBezTo>
                      <a:pt x="56781" y="421"/>
                      <a:pt x="56781" y="421"/>
                      <a:pt x="56782" y="421"/>
                    </a:cubicBezTo>
                    <a:lnTo>
                      <a:pt x="56756" y="395"/>
                    </a:lnTo>
                    <a:close/>
                    <a:moveTo>
                      <a:pt x="44269" y="347"/>
                    </a:moveTo>
                    <a:cubicBezTo>
                      <a:pt x="44293" y="347"/>
                      <a:pt x="44325" y="353"/>
                      <a:pt x="44368" y="369"/>
                    </a:cubicBezTo>
                    <a:cubicBezTo>
                      <a:pt x="44493" y="565"/>
                      <a:pt x="44497" y="749"/>
                      <a:pt x="44372" y="749"/>
                    </a:cubicBezTo>
                    <a:cubicBezTo>
                      <a:pt x="44313" y="749"/>
                      <a:pt x="44224" y="707"/>
                      <a:pt x="44105" y="606"/>
                    </a:cubicBezTo>
                    <a:lnTo>
                      <a:pt x="44105" y="606"/>
                    </a:lnTo>
                    <a:cubicBezTo>
                      <a:pt x="44146" y="621"/>
                      <a:pt x="44175" y="628"/>
                      <a:pt x="44196" y="628"/>
                    </a:cubicBezTo>
                    <a:cubicBezTo>
                      <a:pt x="44332" y="628"/>
                      <a:pt x="44118" y="347"/>
                      <a:pt x="44269" y="347"/>
                    </a:cubicBezTo>
                    <a:close/>
                    <a:moveTo>
                      <a:pt x="64897" y="523"/>
                    </a:moveTo>
                    <a:cubicBezTo>
                      <a:pt x="64908" y="523"/>
                      <a:pt x="64920" y="524"/>
                      <a:pt x="64935" y="527"/>
                    </a:cubicBezTo>
                    <a:cubicBezTo>
                      <a:pt x="65224" y="724"/>
                      <a:pt x="65152" y="887"/>
                      <a:pt x="64989" y="887"/>
                    </a:cubicBezTo>
                    <a:cubicBezTo>
                      <a:pt x="64883" y="887"/>
                      <a:pt x="64739" y="818"/>
                      <a:pt x="64630" y="645"/>
                    </a:cubicBezTo>
                    <a:lnTo>
                      <a:pt x="64630" y="645"/>
                    </a:lnTo>
                    <a:cubicBezTo>
                      <a:pt x="64746" y="716"/>
                      <a:pt x="64808" y="742"/>
                      <a:pt x="64838" y="742"/>
                    </a:cubicBezTo>
                    <a:cubicBezTo>
                      <a:pt x="64925" y="742"/>
                      <a:pt x="64752" y="523"/>
                      <a:pt x="64897" y="523"/>
                    </a:cubicBezTo>
                    <a:close/>
                    <a:moveTo>
                      <a:pt x="63173" y="632"/>
                    </a:moveTo>
                    <a:lnTo>
                      <a:pt x="63173" y="632"/>
                    </a:lnTo>
                    <a:cubicBezTo>
                      <a:pt x="63417" y="720"/>
                      <a:pt x="63623" y="977"/>
                      <a:pt x="63761" y="977"/>
                    </a:cubicBezTo>
                    <a:cubicBezTo>
                      <a:pt x="63786" y="977"/>
                      <a:pt x="63810" y="968"/>
                      <a:pt x="63831" y="947"/>
                    </a:cubicBezTo>
                    <a:cubicBezTo>
                      <a:pt x="63942" y="1131"/>
                      <a:pt x="63933" y="1194"/>
                      <a:pt x="63859" y="1194"/>
                    </a:cubicBezTo>
                    <a:cubicBezTo>
                      <a:pt x="63702" y="1194"/>
                      <a:pt x="63257" y="915"/>
                      <a:pt x="63059" y="915"/>
                    </a:cubicBezTo>
                    <a:cubicBezTo>
                      <a:pt x="63043" y="915"/>
                      <a:pt x="63028" y="917"/>
                      <a:pt x="63015" y="921"/>
                    </a:cubicBezTo>
                    <a:cubicBezTo>
                      <a:pt x="62933" y="815"/>
                      <a:pt x="62951" y="787"/>
                      <a:pt x="63003" y="787"/>
                    </a:cubicBezTo>
                    <a:cubicBezTo>
                      <a:pt x="63060" y="787"/>
                      <a:pt x="63155" y="818"/>
                      <a:pt x="63214" y="818"/>
                    </a:cubicBezTo>
                    <a:cubicBezTo>
                      <a:pt x="63276" y="818"/>
                      <a:pt x="63295" y="782"/>
                      <a:pt x="63173" y="632"/>
                    </a:cubicBezTo>
                    <a:close/>
                    <a:moveTo>
                      <a:pt x="60149" y="947"/>
                    </a:moveTo>
                    <a:lnTo>
                      <a:pt x="60149" y="947"/>
                    </a:lnTo>
                    <a:cubicBezTo>
                      <a:pt x="60280" y="1000"/>
                      <a:pt x="60438" y="1026"/>
                      <a:pt x="60517" y="1132"/>
                    </a:cubicBezTo>
                    <a:lnTo>
                      <a:pt x="60490" y="1132"/>
                    </a:lnTo>
                    <a:cubicBezTo>
                      <a:pt x="60486" y="1131"/>
                      <a:pt x="60482" y="1130"/>
                      <a:pt x="60479" y="1130"/>
                    </a:cubicBezTo>
                    <a:cubicBezTo>
                      <a:pt x="60408" y="1130"/>
                      <a:pt x="60644" y="1341"/>
                      <a:pt x="60532" y="1341"/>
                    </a:cubicBezTo>
                    <a:cubicBezTo>
                      <a:pt x="60503" y="1341"/>
                      <a:pt x="60449" y="1326"/>
                      <a:pt x="60359" y="1289"/>
                    </a:cubicBezTo>
                    <a:cubicBezTo>
                      <a:pt x="60280" y="1184"/>
                      <a:pt x="60227" y="1053"/>
                      <a:pt x="60149" y="947"/>
                    </a:cubicBezTo>
                    <a:close/>
                    <a:moveTo>
                      <a:pt x="56567" y="1045"/>
                    </a:moveTo>
                    <a:cubicBezTo>
                      <a:pt x="56591" y="1045"/>
                      <a:pt x="56619" y="1048"/>
                      <a:pt x="56651" y="1053"/>
                    </a:cubicBezTo>
                    <a:cubicBezTo>
                      <a:pt x="56493" y="1210"/>
                      <a:pt x="57045" y="1447"/>
                      <a:pt x="56808" y="1579"/>
                    </a:cubicBezTo>
                    <a:cubicBezTo>
                      <a:pt x="56499" y="1269"/>
                      <a:pt x="56340" y="1045"/>
                      <a:pt x="56567" y="1045"/>
                    </a:cubicBezTo>
                    <a:close/>
                    <a:moveTo>
                      <a:pt x="42896" y="1579"/>
                    </a:moveTo>
                    <a:lnTo>
                      <a:pt x="42896" y="1579"/>
                    </a:lnTo>
                    <a:cubicBezTo>
                      <a:pt x="42962" y="1889"/>
                      <a:pt x="42805" y="2012"/>
                      <a:pt x="42487" y="2012"/>
                    </a:cubicBezTo>
                    <a:cubicBezTo>
                      <a:pt x="42427" y="2012"/>
                      <a:pt x="42362" y="2008"/>
                      <a:pt x="42291" y="1999"/>
                    </a:cubicBezTo>
                    <a:cubicBezTo>
                      <a:pt x="42449" y="1789"/>
                      <a:pt x="42659" y="1658"/>
                      <a:pt x="42896" y="1579"/>
                    </a:cubicBezTo>
                    <a:close/>
                    <a:moveTo>
                      <a:pt x="60349" y="1364"/>
                    </a:moveTo>
                    <a:cubicBezTo>
                      <a:pt x="60414" y="1364"/>
                      <a:pt x="60514" y="1407"/>
                      <a:pt x="60675" y="1526"/>
                    </a:cubicBezTo>
                    <a:lnTo>
                      <a:pt x="60648" y="1526"/>
                    </a:lnTo>
                    <a:lnTo>
                      <a:pt x="60464" y="1447"/>
                    </a:lnTo>
                    <a:lnTo>
                      <a:pt x="60464" y="1447"/>
                    </a:lnTo>
                    <a:cubicBezTo>
                      <a:pt x="60648" y="1658"/>
                      <a:pt x="60859" y="1868"/>
                      <a:pt x="61122" y="2026"/>
                    </a:cubicBezTo>
                    <a:cubicBezTo>
                      <a:pt x="61093" y="2015"/>
                      <a:pt x="61072" y="2011"/>
                      <a:pt x="61057" y="2011"/>
                    </a:cubicBezTo>
                    <a:cubicBezTo>
                      <a:pt x="60986" y="2011"/>
                      <a:pt x="61029" y="2103"/>
                      <a:pt x="60955" y="2103"/>
                    </a:cubicBezTo>
                    <a:cubicBezTo>
                      <a:pt x="60927" y="2103"/>
                      <a:pt x="60882" y="2090"/>
                      <a:pt x="60806" y="2052"/>
                    </a:cubicBezTo>
                    <a:cubicBezTo>
                      <a:pt x="60680" y="1800"/>
                      <a:pt x="60583" y="1745"/>
                      <a:pt x="60490" y="1745"/>
                    </a:cubicBezTo>
                    <a:cubicBezTo>
                      <a:pt x="60420" y="1745"/>
                      <a:pt x="60351" y="1777"/>
                      <a:pt x="60274" y="1777"/>
                    </a:cubicBezTo>
                    <a:cubicBezTo>
                      <a:pt x="60200" y="1777"/>
                      <a:pt x="60118" y="1747"/>
                      <a:pt x="60017" y="1631"/>
                    </a:cubicBezTo>
                    <a:lnTo>
                      <a:pt x="60017" y="1631"/>
                    </a:lnTo>
                    <a:cubicBezTo>
                      <a:pt x="60036" y="1636"/>
                      <a:pt x="60053" y="1638"/>
                      <a:pt x="60068" y="1638"/>
                    </a:cubicBezTo>
                    <a:cubicBezTo>
                      <a:pt x="60237" y="1638"/>
                      <a:pt x="60183" y="1364"/>
                      <a:pt x="60349" y="1364"/>
                    </a:cubicBezTo>
                    <a:close/>
                    <a:moveTo>
                      <a:pt x="59326" y="1890"/>
                    </a:moveTo>
                    <a:cubicBezTo>
                      <a:pt x="59360" y="1890"/>
                      <a:pt x="59404" y="1899"/>
                      <a:pt x="59465" y="1921"/>
                    </a:cubicBezTo>
                    <a:cubicBezTo>
                      <a:pt x="59577" y="2061"/>
                      <a:pt x="59524" y="2142"/>
                      <a:pt x="59406" y="2142"/>
                    </a:cubicBezTo>
                    <a:cubicBezTo>
                      <a:pt x="59303" y="2142"/>
                      <a:pt x="59152" y="2081"/>
                      <a:pt x="59018" y="1947"/>
                    </a:cubicBezTo>
                    <a:lnTo>
                      <a:pt x="59018" y="1947"/>
                    </a:lnTo>
                    <a:cubicBezTo>
                      <a:pt x="59057" y="1960"/>
                      <a:pt x="59087" y="1965"/>
                      <a:pt x="59112" y="1965"/>
                    </a:cubicBezTo>
                    <a:cubicBezTo>
                      <a:pt x="59207" y="1965"/>
                      <a:pt x="59222" y="1890"/>
                      <a:pt x="59326" y="1890"/>
                    </a:cubicBezTo>
                    <a:close/>
                    <a:moveTo>
                      <a:pt x="59807" y="1710"/>
                    </a:moveTo>
                    <a:cubicBezTo>
                      <a:pt x="59912" y="1789"/>
                      <a:pt x="60017" y="1868"/>
                      <a:pt x="60149" y="1894"/>
                    </a:cubicBezTo>
                    <a:cubicBezTo>
                      <a:pt x="60201" y="2157"/>
                      <a:pt x="59623" y="1921"/>
                      <a:pt x="59701" y="2210"/>
                    </a:cubicBezTo>
                    <a:cubicBezTo>
                      <a:pt x="59491" y="1842"/>
                      <a:pt x="59623" y="1842"/>
                      <a:pt x="59807" y="1710"/>
                    </a:cubicBezTo>
                    <a:close/>
                    <a:moveTo>
                      <a:pt x="49749" y="1884"/>
                    </a:moveTo>
                    <a:cubicBezTo>
                      <a:pt x="49768" y="1884"/>
                      <a:pt x="49789" y="1887"/>
                      <a:pt x="49813" y="1894"/>
                    </a:cubicBezTo>
                    <a:lnTo>
                      <a:pt x="49839" y="1894"/>
                    </a:lnTo>
                    <a:cubicBezTo>
                      <a:pt x="50076" y="2184"/>
                      <a:pt x="49813" y="2078"/>
                      <a:pt x="50049" y="2368"/>
                    </a:cubicBezTo>
                    <a:cubicBezTo>
                      <a:pt x="49594" y="2224"/>
                      <a:pt x="49554" y="1884"/>
                      <a:pt x="49749" y="1884"/>
                    </a:cubicBezTo>
                    <a:close/>
                    <a:moveTo>
                      <a:pt x="53715" y="2193"/>
                    </a:moveTo>
                    <a:cubicBezTo>
                      <a:pt x="53764" y="2193"/>
                      <a:pt x="53828" y="2205"/>
                      <a:pt x="53915" y="2236"/>
                    </a:cubicBezTo>
                    <a:cubicBezTo>
                      <a:pt x="54026" y="2402"/>
                      <a:pt x="53948" y="2473"/>
                      <a:pt x="53814" y="2473"/>
                    </a:cubicBezTo>
                    <a:cubicBezTo>
                      <a:pt x="53694" y="2473"/>
                      <a:pt x="53528" y="2415"/>
                      <a:pt x="53416" y="2315"/>
                    </a:cubicBezTo>
                    <a:cubicBezTo>
                      <a:pt x="53556" y="2315"/>
                      <a:pt x="53559" y="2193"/>
                      <a:pt x="53715" y="2193"/>
                    </a:cubicBezTo>
                    <a:close/>
                    <a:moveTo>
                      <a:pt x="56400" y="2295"/>
                    </a:moveTo>
                    <a:cubicBezTo>
                      <a:pt x="56428" y="2295"/>
                      <a:pt x="56472" y="2308"/>
                      <a:pt x="56545" y="2341"/>
                    </a:cubicBezTo>
                    <a:lnTo>
                      <a:pt x="56730" y="2683"/>
                    </a:lnTo>
                    <a:cubicBezTo>
                      <a:pt x="56519" y="2578"/>
                      <a:pt x="56335" y="2473"/>
                      <a:pt x="56151" y="2315"/>
                    </a:cubicBezTo>
                    <a:lnTo>
                      <a:pt x="56151" y="2315"/>
                    </a:lnTo>
                    <a:cubicBezTo>
                      <a:pt x="56233" y="2359"/>
                      <a:pt x="56279" y="2375"/>
                      <a:pt x="56306" y="2375"/>
                    </a:cubicBezTo>
                    <a:cubicBezTo>
                      <a:pt x="56366" y="2375"/>
                      <a:pt x="56330" y="2295"/>
                      <a:pt x="56400" y="2295"/>
                    </a:cubicBezTo>
                    <a:close/>
                    <a:moveTo>
                      <a:pt x="60040" y="2483"/>
                    </a:moveTo>
                    <a:cubicBezTo>
                      <a:pt x="60135" y="2483"/>
                      <a:pt x="60283" y="2555"/>
                      <a:pt x="60412" y="2710"/>
                    </a:cubicBezTo>
                    <a:cubicBezTo>
                      <a:pt x="60397" y="2707"/>
                      <a:pt x="60383" y="2706"/>
                      <a:pt x="60371" y="2706"/>
                    </a:cubicBezTo>
                    <a:cubicBezTo>
                      <a:pt x="60290" y="2706"/>
                      <a:pt x="60255" y="2751"/>
                      <a:pt x="60175" y="2751"/>
                    </a:cubicBezTo>
                    <a:cubicBezTo>
                      <a:pt x="60136" y="2751"/>
                      <a:pt x="60087" y="2740"/>
                      <a:pt x="60017" y="2710"/>
                    </a:cubicBezTo>
                    <a:lnTo>
                      <a:pt x="59991" y="2710"/>
                    </a:lnTo>
                    <a:cubicBezTo>
                      <a:pt x="59897" y="2562"/>
                      <a:pt x="59940" y="2483"/>
                      <a:pt x="60040" y="2483"/>
                    </a:cubicBezTo>
                    <a:close/>
                    <a:moveTo>
                      <a:pt x="55836" y="2500"/>
                    </a:moveTo>
                    <a:cubicBezTo>
                      <a:pt x="56098" y="2867"/>
                      <a:pt x="55809" y="2788"/>
                      <a:pt x="55625" y="2815"/>
                    </a:cubicBezTo>
                    <a:lnTo>
                      <a:pt x="55625" y="2815"/>
                    </a:lnTo>
                    <a:cubicBezTo>
                      <a:pt x="55675" y="2689"/>
                      <a:pt x="55653" y="2515"/>
                      <a:pt x="55836" y="2500"/>
                    </a:cubicBezTo>
                    <a:close/>
                    <a:moveTo>
                      <a:pt x="58699" y="2338"/>
                    </a:moveTo>
                    <a:cubicBezTo>
                      <a:pt x="58739" y="2338"/>
                      <a:pt x="58793" y="2347"/>
                      <a:pt x="58860" y="2368"/>
                    </a:cubicBezTo>
                    <a:cubicBezTo>
                      <a:pt x="59044" y="2525"/>
                      <a:pt x="59228" y="2815"/>
                      <a:pt x="59149" y="2894"/>
                    </a:cubicBezTo>
                    <a:cubicBezTo>
                      <a:pt x="58886" y="2867"/>
                      <a:pt x="58912" y="2578"/>
                      <a:pt x="58649" y="2578"/>
                    </a:cubicBezTo>
                    <a:cubicBezTo>
                      <a:pt x="58571" y="2421"/>
                      <a:pt x="58580" y="2338"/>
                      <a:pt x="58699" y="2338"/>
                    </a:cubicBezTo>
                    <a:close/>
                    <a:moveTo>
                      <a:pt x="59440" y="2805"/>
                    </a:moveTo>
                    <a:cubicBezTo>
                      <a:pt x="59496" y="2805"/>
                      <a:pt x="59589" y="2837"/>
                      <a:pt x="59701" y="2894"/>
                    </a:cubicBezTo>
                    <a:lnTo>
                      <a:pt x="59912" y="3209"/>
                    </a:lnTo>
                    <a:cubicBezTo>
                      <a:pt x="59728" y="3183"/>
                      <a:pt x="59623" y="3051"/>
                      <a:pt x="59465" y="2999"/>
                    </a:cubicBezTo>
                    <a:cubicBezTo>
                      <a:pt x="59359" y="2863"/>
                      <a:pt x="59366" y="2805"/>
                      <a:pt x="59440" y="2805"/>
                    </a:cubicBezTo>
                    <a:close/>
                    <a:moveTo>
                      <a:pt x="40811" y="2708"/>
                    </a:moveTo>
                    <a:cubicBezTo>
                      <a:pt x="40926" y="2708"/>
                      <a:pt x="41183" y="2862"/>
                      <a:pt x="41317" y="2862"/>
                    </a:cubicBezTo>
                    <a:cubicBezTo>
                      <a:pt x="41357" y="2862"/>
                      <a:pt x="41385" y="2849"/>
                      <a:pt x="41397" y="2815"/>
                    </a:cubicBezTo>
                    <a:lnTo>
                      <a:pt x="41397" y="2815"/>
                    </a:lnTo>
                    <a:cubicBezTo>
                      <a:pt x="41660" y="3183"/>
                      <a:pt x="41291" y="2946"/>
                      <a:pt x="41475" y="3236"/>
                    </a:cubicBezTo>
                    <a:cubicBezTo>
                      <a:pt x="41186" y="3183"/>
                      <a:pt x="40923" y="2973"/>
                      <a:pt x="40792" y="2710"/>
                    </a:cubicBezTo>
                    <a:cubicBezTo>
                      <a:pt x="40797" y="2708"/>
                      <a:pt x="40804" y="2708"/>
                      <a:pt x="40811" y="2708"/>
                    </a:cubicBezTo>
                    <a:close/>
                    <a:moveTo>
                      <a:pt x="58365" y="2840"/>
                    </a:moveTo>
                    <a:cubicBezTo>
                      <a:pt x="58397" y="2840"/>
                      <a:pt x="58438" y="2849"/>
                      <a:pt x="58492" y="2867"/>
                    </a:cubicBezTo>
                    <a:cubicBezTo>
                      <a:pt x="58571" y="2973"/>
                      <a:pt x="58728" y="2999"/>
                      <a:pt x="58807" y="3104"/>
                    </a:cubicBezTo>
                    <a:cubicBezTo>
                      <a:pt x="58765" y="3093"/>
                      <a:pt x="58729" y="3089"/>
                      <a:pt x="58699" y="3089"/>
                    </a:cubicBezTo>
                    <a:cubicBezTo>
                      <a:pt x="58463" y="3089"/>
                      <a:pt x="58575" y="3382"/>
                      <a:pt x="58356" y="3382"/>
                    </a:cubicBezTo>
                    <a:cubicBezTo>
                      <a:pt x="58328" y="3382"/>
                      <a:pt x="58295" y="3378"/>
                      <a:pt x="58255" y="3367"/>
                    </a:cubicBezTo>
                    <a:cubicBezTo>
                      <a:pt x="58417" y="3297"/>
                      <a:pt x="58130" y="2840"/>
                      <a:pt x="58365" y="2840"/>
                    </a:cubicBezTo>
                    <a:close/>
                    <a:moveTo>
                      <a:pt x="35821" y="2788"/>
                    </a:moveTo>
                    <a:lnTo>
                      <a:pt x="36031" y="2867"/>
                    </a:lnTo>
                    <a:cubicBezTo>
                      <a:pt x="36013" y="2849"/>
                      <a:pt x="35995" y="2818"/>
                      <a:pt x="36020" y="2818"/>
                    </a:cubicBezTo>
                    <a:cubicBezTo>
                      <a:pt x="36031" y="2818"/>
                      <a:pt x="36051" y="2825"/>
                      <a:pt x="36084" y="2841"/>
                    </a:cubicBezTo>
                    <a:cubicBezTo>
                      <a:pt x="36343" y="3123"/>
                      <a:pt x="36454" y="3406"/>
                      <a:pt x="36249" y="3406"/>
                    </a:cubicBezTo>
                    <a:cubicBezTo>
                      <a:pt x="36225" y="3406"/>
                      <a:pt x="36196" y="3402"/>
                      <a:pt x="36163" y="3393"/>
                    </a:cubicBezTo>
                    <a:cubicBezTo>
                      <a:pt x="35926" y="3078"/>
                      <a:pt x="36163" y="3078"/>
                      <a:pt x="35821" y="2788"/>
                    </a:cubicBezTo>
                    <a:close/>
                    <a:moveTo>
                      <a:pt x="46005" y="3620"/>
                    </a:moveTo>
                    <a:lnTo>
                      <a:pt x="46005" y="3620"/>
                    </a:lnTo>
                    <a:cubicBezTo>
                      <a:pt x="46012" y="3623"/>
                      <a:pt x="46018" y="3626"/>
                      <a:pt x="46025" y="3630"/>
                    </a:cubicBezTo>
                    <a:cubicBezTo>
                      <a:pt x="46018" y="3626"/>
                      <a:pt x="46011" y="3622"/>
                      <a:pt x="46005" y="3620"/>
                    </a:cubicBezTo>
                    <a:close/>
                    <a:moveTo>
                      <a:pt x="48302" y="3542"/>
                    </a:moveTo>
                    <a:cubicBezTo>
                      <a:pt x="48358" y="3542"/>
                      <a:pt x="48453" y="3574"/>
                      <a:pt x="48576" y="3630"/>
                    </a:cubicBezTo>
                    <a:cubicBezTo>
                      <a:pt x="48652" y="3766"/>
                      <a:pt x="48641" y="3824"/>
                      <a:pt x="48568" y="3824"/>
                    </a:cubicBezTo>
                    <a:cubicBezTo>
                      <a:pt x="48514" y="3824"/>
                      <a:pt x="48426" y="3791"/>
                      <a:pt x="48313" y="3735"/>
                    </a:cubicBezTo>
                    <a:cubicBezTo>
                      <a:pt x="48223" y="3600"/>
                      <a:pt x="48228" y="3542"/>
                      <a:pt x="48302" y="3542"/>
                    </a:cubicBezTo>
                    <a:close/>
                    <a:moveTo>
                      <a:pt x="61293" y="2707"/>
                    </a:moveTo>
                    <a:cubicBezTo>
                      <a:pt x="61425" y="2707"/>
                      <a:pt x="61599" y="2759"/>
                      <a:pt x="61832" y="2894"/>
                    </a:cubicBezTo>
                    <a:cubicBezTo>
                      <a:pt x="61797" y="2888"/>
                      <a:pt x="61770" y="2885"/>
                      <a:pt x="61749" y="2885"/>
                    </a:cubicBezTo>
                    <a:cubicBezTo>
                      <a:pt x="61579" y="2885"/>
                      <a:pt x="61812" y="3057"/>
                      <a:pt x="61648" y="3104"/>
                    </a:cubicBezTo>
                    <a:cubicBezTo>
                      <a:pt x="61805" y="3236"/>
                      <a:pt x="61963" y="3420"/>
                      <a:pt x="62095" y="3604"/>
                    </a:cubicBezTo>
                    <a:cubicBezTo>
                      <a:pt x="62095" y="3709"/>
                      <a:pt x="62042" y="3788"/>
                      <a:pt x="61911" y="3788"/>
                    </a:cubicBezTo>
                    <a:lnTo>
                      <a:pt x="61884" y="3788"/>
                    </a:lnTo>
                    <a:cubicBezTo>
                      <a:pt x="61648" y="3630"/>
                      <a:pt x="61437" y="3446"/>
                      <a:pt x="61227" y="3236"/>
                    </a:cubicBezTo>
                    <a:lnTo>
                      <a:pt x="61227" y="3236"/>
                    </a:lnTo>
                    <a:cubicBezTo>
                      <a:pt x="61648" y="3788"/>
                      <a:pt x="61385" y="3762"/>
                      <a:pt x="61332" y="3946"/>
                    </a:cubicBezTo>
                    <a:cubicBezTo>
                      <a:pt x="61016" y="3775"/>
                      <a:pt x="60852" y="3735"/>
                      <a:pt x="60717" y="3735"/>
                    </a:cubicBezTo>
                    <a:cubicBezTo>
                      <a:pt x="60602" y="3735"/>
                      <a:pt x="60508" y="3764"/>
                      <a:pt x="60359" y="3764"/>
                    </a:cubicBezTo>
                    <a:cubicBezTo>
                      <a:pt x="60334" y="3764"/>
                      <a:pt x="60308" y="3763"/>
                      <a:pt x="60280" y="3762"/>
                    </a:cubicBezTo>
                    <a:cubicBezTo>
                      <a:pt x="59964" y="3393"/>
                      <a:pt x="60543" y="3367"/>
                      <a:pt x="60780" y="3262"/>
                    </a:cubicBezTo>
                    <a:cubicBezTo>
                      <a:pt x="60622" y="3209"/>
                      <a:pt x="60490" y="3130"/>
                      <a:pt x="60385" y="2999"/>
                    </a:cubicBezTo>
                    <a:cubicBezTo>
                      <a:pt x="60443" y="2941"/>
                      <a:pt x="60504" y="2911"/>
                      <a:pt x="60567" y="2911"/>
                    </a:cubicBezTo>
                    <a:cubicBezTo>
                      <a:pt x="60674" y="2911"/>
                      <a:pt x="60785" y="3000"/>
                      <a:pt x="60885" y="3183"/>
                    </a:cubicBezTo>
                    <a:cubicBezTo>
                      <a:pt x="60904" y="3032"/>
                      <a:pt x="60963" y="2707"/>
                      <a:pt x="61293" y="2707"/>
                    </a:cubicBezTo>
                    <a:close/>
                    <a:moveTo>
                      <a:pt x="59491" y="3341"/>
                    </a:moveTo>
                    <a:lnTo>
                      <a:pt x="59491" y="3341"/>
                    </a:lnTo>
                    <a:cubicBezTo>
                      <a:pt x="59554" y="3380"/>
                      <a:pt x="59605" y="3389"/>
                      <a:pt x="59651" y="3389"/>
                    </a:cubicBezTo>
                    <a:cubicBezTo>
                      <a:pt x="59689" y="3389"/>
                      <a:pt x="59723" y="3383"/>
                      <a:pt x="59758" y="3383"/>
                    </a:cubicBezTo>
                    <a:cubicBezTo>
                      <a:pt x="59825" y="3383"/>
                      <a:pt x="59894" y="3404"/>
                      <a:pt x="59991" y="3525"/>
                    </a:cubicBezTo>
                    <a:cubicBezTo>
                      <a:pt x="60004" y="3591"/>
                      <a:pt x="59951" y="3597"/>
                      <a:pt x="59892" y="3597"/>
                    </a:cubicBezTo>
                    <a:cubicBezTo>
                      <a:pt x="59877" y="3597"/>
                      <a:pt x="59862" y="3597"/>
                      <a:pt x="59847" y="3597"/>
                    </a:cubicBezTo>
                    <a:cubicBezTo>
                      <a:pt x="59803" y="3597"/>
                      <a:pt x="59764" y="3600"/>
                      <a:pt x="59754" y="3630"/>
                    </a:cubicBezTo>
                    <a:cubicBezTo>
                      <a:pt x="59912" y="3840"/>
                      <a:pt x="60306" y="3814"/>
                      <a:pt x="60412" y="4077"/>
                    </a:cubicBezTo>
                    <a:cubicBezTo>
                      <a:pt x="60393" y="4096"/>
                      <a:pt x="60373" y="4104"/>
                      <a:pt x="60351" y="4104"/>
                    </a:cubicBezTo>
                    <a:cubicBezTo>
                      <a:pt x="60218" y="4104"/>
                      <a:pt x="60025" y="3810"/>
                      <a:pt x="59754" y="3788"/>
                    </a:cubicBezTo>
                    <a:lnTo>
                      <a:pt x="59491" y="3341"/>
                    </a:lnTo>
                    <a:close/>
                    <a:moveTo>
                      <a:pt x="47183" y="3630"/>
                    </a:moveTo>
                    <a:lnTo>
                      <a:pt x="47183" y="3630"/>
                    </a:lnTo>
                    <a:cubicBezTo>
                      <a:pt x="47239" y="3705"/>
                      <a:pt x="47265" y="3720"/>
                      <a:pt x="47286" y="3720"/>
                    </a:cubicBezTo>
                    <a:cubicBezTo>
                      <a:pt x="47300" y="3720"/>
                      <a:pt x="47312" y="3713"/>
                      <a:pt x="47328" y="3713"/>
                    </a:cubicBezTo>
                    <a:cubicBezTo>
                      <a:pt x="47357" y="3713"/>
                      <a:pt x="47401" y="3733"/>
                      <a:pt x="47498" y="3840"/>
                    </a:cubicBezTo>
                    <a:cubicBezTo>
                      <a:pt x="47624" y="4061"/>
                      <a:pt x="47543" y="4196"/>
                      <a:pt x="47361" y="4196"/>
                    </a:cubicBezTo>
                    <a:cubicBezTo>
                      <a:pt x="47239" y="4196"/>
                      <a:pt x="47073" y="4135"/>
                      <a:pt x="46893" y="3998"/>
                    </a:cubicBezTo>
                    <a:lnTo>
                      <a:pt x="46893" y="3998"/>
                    </a:lnTo>
                    <a:cubicBezTo>
                      <a:pt x="46997" y="4043"/>
                      <a:pt x="47068" y="4061"/>
                      <a:pt x="47116" y="4061"/>
                    </a:cubicBezTo>
                    <a:cubicBezTo>
                      <a:pt x="47324" y="4061"/>
                      <a:pt x="47097" y="3715"/>
                      <a:pt x="47183" y="3630"/>
                    </a:cubicBezTo>
                    <a:close/>
                    <a:moveTo>
                      <a:pt x="45385" y="4423"/>
                    </a:moveTo>
                    <a:lnTo>
                      <a:pt x="45385" y="4423"/>
                    </a:lnTo>
                    <a:cubicBezTo>
                      <a:pt x="45396" y="4430"/>
                      <a:pt x="45408" y="4438"/>
                      <a:pt x="45420" y="4445"/>
                    </a:cubicBezTo>
                    <a:cubicBezTo>
                      <a:pt x="45408" y="4437"/>
                      <a:pt x="45396" y="4429"/>
                      <a:pt x="45385" y="4423"/>
                    </a:cubicBezTo>
                    <a:close/>
                    <a:moveTo>
                      <a:pt x="55618" y="3757"/>
                    </a:moveTo>
                    <a:cubicBezTo>
                      <a:pt x="55642" y="3757"/>
                      <a:pt x="55676" y="3765"/>
                      <a:pt x="55730" y="3788"/>
                    </a:cubicBezTo>
                    <a:cubicBezTo>
                      <a:pt x="56078" y="4036"/>
                      <a:pt x="56191" y="4450"/>
                      <a:pt x="55914" y="4450"/>
                    </a:cubicBezTo>
                    <a:cubicBezTo>
                      <a:pt x="55898" y="4450"/>
                      <a:pt x="55880" y="4448"/>
                      <a:pt x="55862" y="4445"/>
                    </a:cubicBezTo>
                    <a:lnTo>
                      <a:pt x="55467" y="3762"/>
                    </a:lnTo>
                    <a:lnTo>
                      <a:pt x="55467" y="3762"/>
                    </a:lnTo>
                    <a:cubicBezTo>
                      <a:pt x="55496" y="3773"/>
                      <a:pt x="55516" y="3777"/>
                      <a:pt x="55531" y="3777"/>
                    </a:cubicBezTo>
                    <a:cubicBezTo>
                      <a:pt x="55566" y="3777"/>
                      <a:pt x="55579" y="3757"/>
                      <a:pt x="55618" y="3757"/>
                    </a:cubicBezTo>
                    <a:close/>
                    <a:moveTo>
                      <a:pt x="14492" y="3893"/>
                    </a:moveTo>
                    <a:lnTo>
                      <a:pt x="14492" y="3893"/>
                    </a:lnTo>
                    <a:cubicBezTo>
                      <a:pt x="14571" y="3919"/>
                      <a:pt x="14649" y="3946"/>
                      <a:pt x="14728" y="3946"/>
                    </a:cubicBezTo>
                    <a:cubicBezTo>
                      <a:pt x="14912" y="4103"/>
                      <a:pt x="15070" y="4419"/>
                      <a:pt x="14991" y="4472"/>
                    </a:cubicBezTo>
                    <a:cubicBezTo>
                      <a:pt x="14755" y="4340"/>
                      <a:pt x="14571" y="4130"/>
                      <a:pt x="14492" y="3893"/>
                    </a:cubicBezTo>
                    <a:close/>
                    <a:moveTo>
                      <a:pt x="39312" y="4788"/>
                    </a:moveTo>
                    <a:cubicBezTo>
                      <a:pt x="39358" y="4788"/>
                      <a:pt x="39413" y="4796"/>
                      <a:pt x="39477" y="4814"/>
                    </a:cubicBezTo>
                    <a:cubicBezTo>
                      <a:pt x="39540" y="5004"/>
                      <a:pt x="39485" y="5092"/>
                      <a:pt x="39310" y="5092"/>
                    </a:cubicBezTo>
                    <a:cubicBezTo>
                      <a:pt x="39267" y="5092"/>
                      <a:pt x="39218" y="5087"/>
                      <a:pt x="39161" y="5077"/>
                    </a:cubicBezTo>
                    <a:cubicBezTo>
                      <a:pt x="39100" y="4892"/>
                      <a:pt x="39150" y="4788"/>
                      <a:pt x="39312" y="4788"/>
                    </a:cubicBezTo>
                    <a:close/>
                    <a:moveTo>
                      <a:pt x="55967" y="3551"/>
                    </a:moveTo>
                    <a:cubicBezTo>
                      <a:pt x="56096" y="3914"/>
                      <a:pt x="56788" y="4788"/>
                      <a:pt x="57261" y="4788"/>
                    </a:cubicBezTo>
                    <a:cubicBezTo>
                      <a:pt x="57268" y="4788"/>
                      <a:pt x="57275" y="4788"/>
                      <a:pt x="57282" y="4787"/>
                    </a:cubicBezTo>
                    <a:cubicBezTo>
                      <a:pt x="57597" y="4998"/>
                      <a:pt x="57413" y="5024"/>
                      <a:pt x="57466" y="5182"/>
                    </a:cubicBezTo>
                    <a:lnTo>
                      <a:pt x="57440" y="5182"/>
                    </a:lnTo>
                    <a:cubicBezTo>
                      <a:pt x="57302" y="5082"/>
                      <a:pt x="57217" y="5047"/>
                      <a:pt x="57160" y="5047"/>
                    </a:cubicBezTo>
                    <a:cubicBezTo>
                      <a:pt x="57026" y="5047"/>
                      <a:pt x="57038" y="5235"/>
                      <a:pt x="56860" y="5235"/>
                    </a:cubicBezTo>
                    <a:cubicBezTo>
                      <a:pt x="56852" y="5235"/>
                      <a:pt x="56844" y="5235"/>
                      <a:pt x="56835" y="5234"/>
                    </a:cubicBezTo>
                    <a:cubicBezTo>
                      <a:pt x="56733" y="5082"/>
                      <a:pt x="56686" y="5038"/>
                      <a:pt x="56653" y="5038"/>
                    </a:cubicBezTo>
                    <a:cubicBezTo>
                      <a:pt x="56610" y="5038"/>
                      <a:pt x="56591" y="5112"/>
                      <a:pt x="56505" y="5112"/>
                    </a:cubicBezTo>
                    <a:cubicBezTo>
                      <a:pt x="56454" y="5112"/>
                      <a:pt x="56377" y="5085"/>
                      <a:pt x="56256" y="4998"/>
                    </a:cubicBezTo>
                    <a:cubicBezTo>
                      <a:pt x="56204" y="4761"/>
                      <a:pt x="56624" y="4919"/>
                      <a:pt x="56651" y="4761"/>
                    </a:cubicBezTo>
                    <a:cubicBezTo>
                      <a:pt x="56414" y="4209"/>
                      <a:pt x="55520" y="3551"/>
                      <a:pt x="55967" y="3551"/>
                    </a:cubicBezTo>
                    <a:close/>
                    <a:moveTo>
                      <a:pt x="59202" y="5471"/>
                    </a:moveTo>
                    <a:cubicBezTo>
                      <a:pt x="59438" y="5524"/>
                      <a:pt x="59649" y="5655"/>
                      <a:pt x="59807" y="5839"/>
                    </a:cubicBezTo>
                    <a:cubicBezTo>
                      <a:pt x="59800" y="5846"/>
                      <a:pt x="59787" y="5849"/>
                      <a:pt x="59769" y="5849"/>
                    </a:cubicBezTo>
                    <a:cubicBezTo>
                      <a:pt x="59649" y="5849"/>
                      <a:pt x="59316" y="5703"/>
                      <a:pt x="59202" y="5497"/>
                    </a:cubicBezTo>
                    <a:lnTo>
                      <a:pt x="59202" y="5471"/>
                    </a:lnTo>
                    <a:close/>
                    <a:moveTo>
                      <a:pt x="13514" y="5562"/>
                    </a:moveTo>
                    <a:cubicBezTo>
                      <a:pt x="13546" y="5562"/>
                      <a:pt x="13597" y="5581"/>
                      <a:pt x="13676" y="5629"/>
                    </a:cubicBezTo>
                    <a:cubicBezTo>
                      <a:pt x="13713" y="5739"/>
                      <a:pt x="13724" y="5954"/>
                      <a:pt x="13619" y="5954"/>
                    </a:cubicBezTo>
                    <a:cubicBezTo>
                      <a:pt x="13574" y="5954"/>
                      <a:pt x="13508" y="5915"/>
                      <a:pt x="13413" y="5813"/>
                    </a:cubicBezTo>
                    <a:lnTo>
                      <a:pt x="13413" y="5813"/>
                    </a:lnTo>
                    <a:cubicBezTo>
                      <a:pt x="13423" y="5816"/>
                      <a:pt x="13432" y="5817"/>
                      <a:pt x="13439" y="5817"/>
                    </a:cubicBezTo>
                    <a:cubicBezTo>
                      <a:pt x="13539" y="5817"/>
                      <a:pt x="13397" y="5562"/>
                      <a:pt x="13514" y="5562"/>
                    </a:cubicBezTo>
                    <a:close/>
                    <a:moveTo>
                      <a:pt x="44474" y="5681"/>
                    </a:moveTo>
                    <a:lnTo>
                      <a:pt x="44474" y="5681"/>
                    </a:lnTo>
                    <a:cubicBezTo>
                      <a:pt x="44684" y="6102"/>
                      <a:pt x="44474" y="6155"/>
                      <a:pt x="44316" y="6234"/>
                    </a:cubicBezTo>
                    <a:cubicBezTo>
                      <a:pt x="44132" y="5839"/>
                      <a:pt x="44290" y="5734"/>
                      <a:pt x="44474" y="5681"/>
                    </a:cubicBezTo>
                    <a:close/>
                    <a:moveTo>
                      <a:pt x="61617" y="5827"/>
                    </a:moveTo>
                    <a:cubicBezTo>
                      <a:pt x="61770" y="5827"/>
                      <a:pt x="62217" y="6211"/>
                      <a:pt x="62016" y="6234"/>
                    </a:cubicBezTo>
                    <a:cubicBezTo>
                      <a:pt x="61911" y="6050"/>
                      <a:pt x="61648" y="6050"/>
                      <a:pt x="61569" y="5866"/>
                    </a:cubicBezTo>
                    <a:cubicBezTo>
                      <a:pt x="61573" y="5838"/>
                      <a:pt x="61590" y="5827"/>
                      <a:pt x="61617" y="5827"/>
                    </a:cubicBezTo>
                    <a:close/>
                    <a:moveTo>
                      <a:pt x="60149" y="4735"/>
                    </a:moveTo>
                    <a:lnTo>
                      <a:pt x="60149" y="4735"/>
                    </a:lnTo>
                    <a:cubicBezTo>
                      <a:pt x="60780" y="4840"/>
                      <a:pt x="60938" y="5234"/>
                      <a:pt x="61464" y="5839"/>
                    </a:cubicBezTo>
                    <a:cubicBezTo>
                      <a:pt x="61279" y="5787"/>
                      <a:pt x="61201" y="5629"/>
                      <a:pt x="61069" y="5550"/>
                    </a:cubicBezTo>
                    <a:lnTo>
                      <a:pt x="61069" y="5550"/>
                    </a:lnTo>
                    <a:cubicBezTo>
                      <a:pt x="61092" y="5588"/>
                      <a:pt x="61082" y="5599"/>
                      <a:pt x="61057" y="5599"/>
                    </a:cubicBezTo>
                    <a:cubicBezTo>
                      <a:pt x="61016" y="5599"/>
                      <a:pt x="60935" y="5568"/>
                      <a:pt x="60890" y="5568"/>
                    </a:cubicBezTo>
                    <a:cubicBezTo>
                      <a:pt x="60866" y="5568"/>
                      <a:pt x="60852" y="5577"/>
                      <a:pt x="60859" y="5603"/>
                    </a:cubicBezTo>
                    <a:cubicBezTo>
                      <a:pt x="61016" y="5655"/>
                      <a:pt x="61174" y="5734"/>
                      <a:pt x="61306" y="5839"/>
                    </a:cubicBezTo>
                    <a:cubicBezTo>
                      <a:pt x="61464" y="6129"/>
                      <a:pt x="61122" y="5971"/>
                      <a:pt x="61569" y="6260"/>
                    </a:cubicBezTo>
                    <a:cubicBezTo>
                      <a:pt x="61520" y="6292"/>
                      <a:pt x="61511" y="6355"/>
                      <a:pt x="61426" y="6355"/>
                    </a:cubicBezTo>
                    <a:cubicBezTo>
                      <a:pt x="61372" y="6355"/>
                      <a:pt x="61289" y="6331"/>
                      <a:pt x="61148" y="6260"/>
                    </a:cubicBezTo>
                    <a:cubicBezTo>
                      <a:pt x="61043" y="6102"/>
                      <a:pt x="61174" y="6102"/>
                      <a:pt x="61016" y="5997"/>
                    </a:cubicBezTo>
                    <a:cubicBezTo>
                      <a:pt x="60907" y="6084"/>
                      <a:pt x="60799" y="6135"/>
                      <a:pt x="60675" y="6135"/>
                    </a:cubicBezTo>
                    <a:cubicBezTo>
                      <a:pt x="60649" y="6135"/>
                      <a:pt x="60623" y="6133"/>
                      <a:pt x="60596" y="6129"/>
                    </a:cubicBezTo>
                    <a:cubicBezTo>
                      <a:pt x="60529" y="5995"/>
                      <a:pt x="60504" y="5965"/>
                      <a:pt x="60481" y="5965"/>
                    </a:cubicBezTo>
                    <a:cubicBezTo>
                      <a:pt x="60461" y="5965"/>
                      <a:pt x="60442" y="5984"/>
                      <a:pt x="60402" y="5984"/>
                    </a:cubicBezTo>
                    <a:cubicBezTo>
                      <a:pt x="60374" y="5984"/>
                      <a:pt x="60336" y="5975"/>
                      <a:pt x="60280" y="5944"/>
                    </a:cubicBezTo>
                    <a:cubicBezTo>
                      <a:pt x="60175" y="5818"/>
                      <a:pt x="60196" y="5793"/>
                      <a:pt x="60249" y="5793"/>
                    </a:cubicBezTo>
                    <a:cubicBezTo>
                      <a:pt x="60284" y="5793"/>
                      <a:pt x="60334" y="5804"/>
                      <a:pt x="60370" y="5804"/>
                    </a:cubicBezTo>
                    <a:cubicBezTo>
                      <a:pt x="60414" y="5804"/>
                      <a:pt x="60438" y="5787"/>
                      <a:pt x="60385" y="5708"/>
                    </a:cubicBezTo>
                    <a:cubicBezTo>
                      <a:pt x="60189" y="5604"/>
                      <a:pt x="60081" y="5578"/>
                      <a:pt x="60006" y="5578"/>
                    </a:cubicBezTo>
                    <a:cubicBezTo>
                      <a:pt x="59930" y="5578"/>
                      <a:pt x="59887" y="5605"/>
                      <a:pt x="59815" y="5605"/>
                    </a:cubicBezTo>
                    <a:cubicBezTo>
                      <a:pt x="59779" y="5605"/>
                      <a:pt x="59735" y="5598"/>
                      <a:pt x="59675" y="5576"/>
                    </a:cubicBezTo>
                    <a:cubicBezTo>
                      <a:pt x="59517" y="5497"/>
                      <a:pt x="58912" y="5182"/>
                      <a:pt x="59175" y="5129"/>
                    </a:cubicBezTo>
                    <a:lnTo>
                      <a:pt x="59175" y="5129"/>
                    </a:lnTo>
                    <a:cubicBezTo>
                      <a:pt x="59261" y="5233"/>
                      <a:pt x="59309" y="5259"/>
                      <a:pt x="59350" y="5259"/>
                    </a:cubicBezTo>
                    <a:cubicBezTo>
                      <a:pt x="59389" y="5259"/>
                      <a:pt x="59422" y="5235"/>
                      <a:pt x="59477" y="5235"/>
                    </a:cubicBezTo>
                    <a:cubicBezTo>
                      <a:pt x="59523" y="5235"/>
                      <a:pt x="59583" y="5252"/>
                      <a:pt x="59675" y="5313"/>
                    </a:cubicBezTo>
                    <a:cubicBezTo>
                      <a:pt x="59360" y="4840"/>
                      <a:pt x="59964" y="5182"/>
                      <a:pt x="59833" y="4892"/>
                    </a:cubicBezTo>
                    <a:lnTo>
                      <a:pt x="59833" y="4892"/>
                    </a:lnTo>
                    <a:cubicBezTo>
                      <a:pt x="60101" y="5034"/>
                      <a:pt x="60256" y="5091"/>
                      <a:pt x="60365" y="5091"/>
                    </a:cubicBezTo>
                    <a:cubicBezTo>
                      <a:pt x="60438" y="5091"/>
                      <a:pt x="60490" y="5066"/>
                      <a:pt x="60543" y="5024"/>
                    </a:cubicBezTo>
                    <a:cubicBezTo>
                      <a:pt x="60464" y="4866"/>
                      <a:pt x="60227" y="4866"/>
                      <a:pt x="60149" y="4735"/>
                    </a:cubicBezTo>
                    <a:close/>
                    <a:moveTo>
                      <a:pt x="13785" y="6450"/>
                    </a:moveTo>
                    <a:cubicBezTo>
                      <a:pt x="13792" y="6464"/>
                      <a:pt x="13800" y="6480"/>
                      <a:pt x="13808" y="6497"/>
                    </a:cubicBezTo>
                    <a:cubicBezTo>
                      <a:pt x="13808" y="6483"/>
                      <a:pt x="13800" y="6467"/>
                      <a:pt x="13785" y="6450"/>
                    </a:cubicBezTo>
                    <a:close/>
                    <a:moveTo>
                      <a:pt x="42028" y="6339"/>
                    </a:moveTo>
                    <a:lnTo>
                      <a:pt x="42028" y="6339"/>
                    </a:lnTo>
                    <a:cubicBezTo>
                      <a:pt x="42212" y="6392"/>
                      <a:pt x="42370" y="6523"/>
                      <a:pt x="42501" y="6681"/>
                    </a:cubicBezTo>
                    <a:cubicBezTo>
                      <a:pt x="42333" y="6681"/>
                      <a:pt x="42501" y="6984"/>
                      <a:pt x="42319" y="6984"/>
                    </a:cubicBezTo>
                    <a:cubicBezTo>
                      <a:pt x="42274" y="6984"/>
                      <a:pt x="42207" y="6965"/>
                      <a:pt x="42107" y="6918"/>
                    </a:cubicBezTo>
                    <a:cubicBezTo>
                      <a:pt x="41923" y="6602"/>
                      <a:pt x="42133" y="6602"/>
                      <a:pt x="42028" y="6339"/>
                    </a:cubicBezTo>
                    <a:close/>
                    <a:moveTo>
                      <a:pt x="50183" y="7373"/>
                    </a:moveTo>
                    <a:cubicBezTo>
                      <a:pt x="50234" y="7373"/>
                      <a:pt x="50326" y="7411"/>
                      <a:pt x="50444" y="7470"/>
                    </a:cubicBezTo>
                    <a:lnTo>
                      <a:pt x="50470" y="7470"/>
                    </a:lnTo>
                    <a:cubicBezTo>
                      <a:pt x="50558" y="7602"/>
                      <a:pt x="50548" y="7652"/>
                      <a:pt x="50475" y="7652"/>
                    </a:cubicBezTo>
                    <a:cubicBezTo>
                      <a:pt x="50418" y="7652"/>
                      <a:pt x="50323" y="7621"/>
                      <a:pt x="50207" y="7575"/>
                    </a:cubicBezTo>
                    <a:cubicBezTo>
                      <a:pt x="50120" y="7430"/>
                      <a:pt x="50121" y="7373"/>
                      <a:pt x="50183" y="7373"/>
                    </a:cubicBezTo>
                    <a:close/>
                    <a:moveTo>
                      <a:pt x="54520" y="7838"/>
                    </a:moveTo>
                    <a:lnTo>
                      <a:pt x="54520" y="7838"/>
                    </a:lnTo>
                    <a:cubicBezTo>
                      <a:pt x="54586" y="7864"/>
                      <a:pt x="54627" y="7873"/>
                      <a:pt x="54657" y="7873"/>
                    </a:cubicBezTo>
                    <a:cubicBezTo>
                      <a:pt x="54706" y="7873"/>
                      <a:pt x="54723" y="7850"/>
                      <a:pt x="54770" y="7850"/>
                    </a:cubicBezTo>
                    <a:cubicBezTo>
                      <a:pt x="54807" y="7850"/>
                      <a:pt x="54862" y="7864"/>
                      <a:pt x="54967" y="7917"/>
                    </a:cubicBezTo>
                    <a:cubicBezTo>
                      <a:pt x="55046" y="8154"/>
                      <a:pt x="55151" y="8338"/>
                      <a:pt x="55309" y="8522"/>
                    </a:cubicBezTo>
                    <a:cubicBezTo>
                      <a:pt x="55144" y="8444"/>
                      <a:pt x="55051" y="8424"/>
                      <a:pt x="54983" y="8424"/>
                    </a:cubicBezTo>
                    <a:cubicBezTo>
                      <a:pt x="54908" y="8424"/>
                      <a:pt x="54864" y="8448"/>
                      <a:pt x="54790" y="8448"/>
                    </a:cubicBezTo>
                    <a:cubicBezTo>
                      <a:pt x="54748" y="8448"/>
                      <a:pt x="54697" y="8440"/>
                      <a:pt x="54625" y="8417"/>
                    </a:cubicBezTo>
                    <a:cubicBezTo>
                      <a:pt x="54441" y="8075"/>
                      <a:pt x="54941" y="8364"/>
                      <a:pt x="54520" y="7838"/>
                    </a:cubicBezTo>
                    <a:close/>
                    <a:moveTo>
                      <a:pt x="64909" y="8233"/>
                    </a:moveTo>
                    <a:cubicBezTo>
                      <a:pt x="65093" y="8469"/>
                      <a:pt x="65224" y="8653"/>
                      <a:pt x="65198" y="8759"/>
                    </a:cubicBezTo>
                    <a:cubicBezTo>
                      <a:pt x="65107" y="8660"/>
                      <a:pt x="65048" y="8623"/>
                      <a:pt x="65017" y="8623"/>
                    </a:cubicBezTo>
                    <a:cubicBezTo>
                      <a:pt x="64949" y="8623"/>
                      <a:pt x="65018" y="8800"/>
                      <a:pt x="65198" y="8890"/>
                    </a:cubicBezTo>
                    <a:cubicBezTo>
                      <a:pt x="64988" y="8811"/>
                      <a:pt x="64777" y="8653"/>
                      <a:pt x="64646" y="8469"/>
                    </a:cubicBezTo>
                    <a:cubicBezTo>
                      <a:pt x="64830" y="8417"/>
                      <a:pt x="64593" y="8285"/>
                      <a:pt x="64909" y="8233"/>
                    </a:cubicBezTo>
                    <a:close/>
                    <a:moveTo>
                      <a:pt x="51304" y="8220"/>
                    </a:moveTo>
                    <a:cubicBezTo>
                      <a:pt x="51321" y="8220"/>
                      <a:pt x="51355" y="8231"/>
                      <a:pt x="51417" y="8259"/>
                    </a:cubicBezTo>
                    <a:cubicBezTo>
                      <a:pt x="51575" y="8390"/>
                      <a:pt x="51680" y="8548"/>
                      <a:pt x="51759" y="8732"/>
                    </a:cubicBezTo>
                    <a:cubicBezTo>
                      <a:pt x="51708" y="8716"/>
                      <a:pt x="51667" y="8709"/>
                      <a:pt x="51633" y="8709"/>
                    </a:cubicBezTo>
                    <a:cubicBezTo>
                      <a:pt x="51394" y="8709"/>
                      <a:pt x="51569" y="9077"/>
                      <a:pt x="51338" y="9100"/>
                    </a:cubicBezTo>
                    <a:cubicBezTo>
                      <a:pt x="50891" y="8574"/>
                      <a:pt x="51285" y="8601"/>
                      <a:pt x="51417" y="8390"/>
                    </a:cubicBezTo>
                    <a:cubicBezTo>
                      <a:pt x="51358" y="8312"/>
                      <a:pt x="51257" y="8220"/>
                      <a:pt x="51304" y="8220"/>
                    </a:cubicBezTo>
                    <a:close/>
                    <a:moveTo>
                      <a:pt x="53743" y="8836"/>
                    </a:moveTo>
                    <a:cubicBezTo>
                      <a:pt x="53790" y="8836"/>
                      <a:pt x="53855" y="8853"/>
                      <a:pt x="53942" y="8890"/>
                    </a:cubicBezTo>
                    <a:cubicBezTo>
                      <a:pt x="54073" y="9179"/>
                      <a:pt x="53863" y="9153"/>
                      <a:pt x="53758" y="9232"/>
                    </a:cubicBezTo>
                    <a:lnTo>
                      <a:pt x="53731" y="9232"/>
                    </a:lnTo>
                    <a:cubicBezTo>
                      <a:pt x="53631" y="9011"/>
                      <a:pt x="53592" y="8836"/>
                      <a:pt x="53743" y="8836"/>
                    </a:cubicBezTo>
                    <a:close/>
                    <a:moveTo>
                      <a:pt x="50365" y="8706"/>
                    </a:moveTo>
                    <a:lnTo>
                      <a:pt x="50365" y="8706"/>
                    </a:lnTo>
                    <a:cubicBezTo>
                      <a:pt x="50523" y="8785"/>
                      <a:pt x="50654" y="8864"/>
                      <a:pt x="50812" y="8969"/>
                    </a:cubicBezTo>
                    <a:cubicBezTo>
                      <a:pt x="50991" y="9250"/>
                      <a:pt x="50847" y="9233"/>
                      <a:pt x="50863" y="9377"/>
                    </a:cubicBezTo>
                    <a:lnTo>
                      <a:pt x="50863" y="9377"/>
                    </a:lnTo>
                    <a:cubicBezTo>
                      <a:pt x="50718" y="9311"/>
                      <a:pt x="50634" y="9292"/>
                      <a:pt x="50577" y="9292"/>
                    </a:cubicBezTo>
                    <a:cubicBezTo>
                      <a:pt x="50491" y="9292"/>
                      <a:pt x="50469" y="9337"/>
                      <a:pt x="50391" y="9337"/>
                    </a:cubicBezTo>
                    <a:cubicBezTo>
                      <a:pt x="50339" y="9100"/>
                      <a:pt x="50286" y="9153"/>
                      <a:pt x="50102" y="8811"/>
                    </a:cubicBezTo>
                    <a:lnTo>
                      <a:pt x="50102" y="8811"/>
                    </a:lnTo>
                    <a:cubicBezTo>
                      <a:pt x="50265" y="8911"/>
                      <a:pt x="50380" y="8976"/>
                      <a:pt x="50433" y="8976"/>
                    </a:cubicBezTo>
                    <a:cubicBezTo>
                      <a:pt x="50491" y="8976"/>
                      <a:pt x="50475" y="8898"/>
                      <a:pt x="50365" y="8706"/>
                    </a:cubicBezTo>
                    <a:close/>
                    <a:moveTo>
                      <a:pt x="61472" y="9245"/>
                    </a:moveTo>
                    <a:cubicBezTo>
                      <a:pt x="61510" y="9259"/>
                      <a:pt x="61538" y="9263"/>
                      <a:pt x="61561" y="9263"/>
                    </a:cubicBezTo>
                    <a:cubicBezTo>
                      <a:pt x="61598" y="9263"/>
                      <a:pt x="61624" y="9253"/>
                      <a:pt x="61664" y="9253"/>
                    </a:cubicBezTo>
                    <a:cubicBezTo>
                      <a:pt x="61697" y="9253"/>
                      <a:pt x="61740" y="9260"/>
                      <a:pt x="61805" y="9285"/>
                    </a:cubicBezTo>
                    <a:cubicBezTo>
                      <a:pt x="61805" y="9390"/>
                      <a:pt x="61779" y="9442"/>
                      <a:pt x="61805" y="9574"/>
                    </a:cubicBezTo>
                    <a:cubicBezTo>
                      <a:pt x="61653" y="9498"/>
                      <a:pt x="61550" y="9372"/>
                      <a:pt x="61472" y="9245"/>
                    </a:cubicBezTo>
                    <a:close/>
                    <a:moveTo>
                      <a:pt x="35254" y="9158"/>
                    </a:moveTo>
                    <a:cubicBezTo>
                      <a:pt x="35270" y="9158"/>
                      <a:pt x="35292" y="9165"/>
                      <a:pt x="35321" y="9179"/>
                    </a:cubicBezTo>
                    <a:cubicBezTo>
                      <a:pt x="35400" y="9363"/>
                      <a:pt x="35611" y="9442"/>
                      <a:pt x="35663" y="9653"/>
                    </a:cubicBezTo>
                    <a:cubicBezTo>
                      <a:pt x="35382" y="9582"/>
                      <a:pt x="35122" y="9158"/>
                      <a:pt x="35254" y="9158"/>
                    </a:cubicBezTo>
                    <a:close/>
                    <a:moveTo>
                      <a:pt x="63407" y="9636"/>
                    </a:moveTo>
                    <a:cubicBezTo>
                      <a:pt x="63396" y="9640"/>
                      <a:pt x="63389" y="9646"/>
                      <a:pt x="63383" y="9653"/>
                    </a:cubicBezTo>
                    <a:cubicBezTo>
                      <a:pt x="63392" y="9648"/>
                      <a:pt x="63400" y="9643"/>
                      <a:pt x="63407" y="9636"/>
                    </a:cubicBezTo>
                    <a:close/>
                    <a:moveTo>
                      <a:pt x="62702" y="9667"/>
                    </a:moveTo>
                    <a:cubicBezTo>
                      <a:pt x="62766" y="9667"/>
                      <a:pt x="62843" y="9679"/>
                      <a:pt x="62936" y="9705"/>
                    </a:cubicBezTo>
                    <a:lnTo>
                      <a:pt x="62936" y="9732"/>
                    </a:lnTo>
                    <a:cubicBezTo>
                      <a:pt x="62841" y="9770"/>
                      <a:pt x="62787" y="9973"/>
                      <a:pt x="62616" y="9973"/>
                    </a:cubicBezTo>
                    <a:cubicBezTo>
                      <a:pt x="62550" y="9973"/>
                      <a:pt x="62467" y="9943"/>
                      <a:pt x="62358" y="9863"/>
                    </a:cubicBezTo>
                    <a:cubicBezTo>
                      <a:pt x="62436" y="9765"/>
                      <a:pt x="62515" y="9667"/>
                      <a:pt x="62702" y="9667"/>
                    </a:cubicBezTo>
                    <a:close/>
                    <a:moveTo>
                      <a:pt x="52666" y="9763"/>
                    </a:moveTo>
                    <a:cubicBezTo>
                      <a:pt x="52697" y="9763"/>
                      <a:pt x="52742" y="9776"/>
                      <a:pt x="52811" y="9811"/>
                    </a:cubicBezTo>
                    <a:cubicBezTo>
                      <a:pt x="52913" y="9957"/>
                      <a:pt x="52853" y="10030"/>
                      <a:pt x="52748" y="10030"/>
                    </a:cubicBezTo>
                    <a:cubicBezTo>
                      <a:pt x="52664" y="10030"/>
                      <a:pt x="52551" y="9983"/>
                      <a:pt x="52469" y="9889"/>
                    </a:cubicBezTo>
                    <a:lnTo>
                      <a:pt x="52469" y="9889"/>
                    </a:lnTo>
                    <a:cubicBezTo>
                      <a:pt x="52487" y="9894"/>
                      <a:pt x="52502" y="9896"/>
                      <a:pt x="52515" y="9896"/>
                    </a:cubicBezTo>
                    <a:cubicBezTo>
                      <a:pt x="52619" y="9896"/>
                      <a:pt x="52569" y="9763"/>
                      <a:pt x="52666" y="9763"/>
                    </a:cubicBezTo>
                    <a:close/>
                    <a:moveTo>
                      <a:pt x="52784" y="9600"/>
                    </a:moveTo>
                    <a:cubicBezTo>
                      <a:pt x="52863" y="9811"/>
                      <a:pt x="53205" y="9811"/>
                      <a:pt x="53258" y="10047"/>
                    </a:cubicBezTo>
                    <a:cubicBezTo>
                      <a:pt x="53021" y="10047"/>
                      <a:pt x="52574" y="9600"/>
                      <a:pt x="52784" y="9600"/>
                    </a:cubicBezTo>
                    <a:close/>
                    <a:moveTo>
                      <a:pt x="61897" y="9922"/>
                    </a:moveTo>
                    <a:cubicBezTo>
                      <a:pt x="62003" y="9922"/>
                      <a:pt x="62121" y="9955"/>
                      <a:pt x="62253" y="10100"/>
                    </a:cubicBezTo>
                    <a:lnTo>
                      <a:pt x="62279" y="10100"/>
                    </a:lnTo>
                    <a:cubicBezTo>
                      <a:pt x="62307" y="10156"/>
                      <a:pt x="62262" y="10182"/>
                      <a:pt x="62182" y="10182"/>
                    </a:cubicBezTo>
                    <a:cubicBezTo>
                      <a:pt x="62037" y="10182"/>
                      <a:pt x="61774" y="10095"/>
                      <a:pt x="61621" y="9942"/>
                    </a:cubicBezTo>
                    <a:lnTo>
                      <a:pt x="61621" y="9942"/>
                    </a:lnTo>
                    <a:cubicBezTo>
                      <a:pt x="61634" y="9944"/>
                      <a:pt x="61648" y="9945"/>
                      <a:pt x="61662" y="9945"/>
                    </a:cubicBezTo>
                    <a:cubicBezTo>
                      <a:pt x="61731" y="9945"/>
                      <a:pt x="61810" y="9922"/>
                      <a:pt x="61897" y="9922"/>
                    </a:cubicBezTo>
                    <a:close/>
                    <a:moveTo>
                      <a:pt x="50539" y="10165"/>
                    </a:moveTo>
                    <a:cubicBezTo>
                      <a:pt x="50653" y="10165"/>
                      <a:pt x="50899" y="10306"/>
                      <a:pt x="50996" y="10468"/>
                    </a:cubicBezTo>
                    <a:cubicBezTo>
                      <a:pt x="50977" y="10474"/>
                      <a:pt x="50956" y="10477"/>
                      <a:pt x="50931" y="10477"/>
                    </a:cubicBezTo>
                    <a:cubicBezTo>
                      <a:pt x="50849" y="10477"/>
                      <a:pt x="50730" y="10443"/>
                      <a:pt x="50549" y="10363"/>
                    </a:cubicBezTo>
                    <a:cubicBezTo>
                      <a:pt x="50448" y="10221"/>
                      <a:pt x="50467" y="10165"/>
                      <a:pt x="50539" y="10165"/>
                    </a:cubicBezTo>
                    <a:close/>
                    <a:moveTo>
                      <a:pt x="48608" y="9825"/>
                    </a:moveTo>
                    <a:cubicBezTo>
                      <a:pt x="48721" y="9825"/>
                      <a:pt x="48890" y="9899"/>
                      <a:pt x="49050" y="10047"/>
                    </a:cubicBezTo>
                    <a:cubicBezTo>
                      <a:pt x="48996" y="10022"/>
                      <a:pt x="48959" y="10012"/>
                      <a:pt x="48932" y="10012"/>
                    </a:cubicBezTo>
                    <a:cubicBezTo>
                      <a:pt x="48801" y="10012"/>
                      <a:pt x="48954" y="10272"/>
                      <a:pt x="48803" y="10272"/>
                    </a:cubicBezTo>
                    <a:cubicBezTo>
                      <a:pt x="48762" y="10272"/>
                      <a:pt x="48699" y="10253"/>
                      <a:pt x="48603" y="10205"/>
                    </a:cubicBezTo>
                    <a:lnTo>
                      <a:pt x="48603" y="10205"/>
                    </a:lnTo>
                    <a:cubicBezTo>
                      <a:pt x="48721" y="10408"/>
                      <a:pt x="48731" y="10513"/>
                      <a:pt x="48624" y="10513"/>
                    </a:cubicBezTo>
                    <a:cubicBezTo>
                      <a:pt x="48565" y="10513"/>
                      <a:pt x="48471" y="10481"/>
                      <a:pt x="48340" y="10415"/>
                    </a:cubicBezTo>
                    <a:cubicBezTo>
                      <a:pt x="48103" y="10021"/>
                      <a:pt x="48550" y="10363"/>
                      <a:pt x="48156" y="9942"/>
                    </a:cubicBezTo>
                    <a:lnTo>
                      <a:pt x="48156" y="9942"/>
                    </a:lnTo>
                    <a:cubicBezTo>
                      <a:pt x="48313" y="9995"/>
                      <a:pt x="48471" y="10074"/>
                      <a:pt x="48603" y="10205"/>
                    </a:cubicBezTo>
                    <a:cubicBezTo>
                      <a:pt x="48409" y="9952"/>
                      <a:pt x="48460" y="9825"/>
                      <a:pt x="48608" y="9825"/>
                    </a:cubicBezTo>
                    <a:close/>
                    <a:moveTo>
                      <a:pt x="50234" y="10383"/>
                    </a:moveTo>
                    <a:cubicBezTo>
                      <a:pt x="50257" y="10383"/>
                      <a:pt x="50290" y="10393"/>
                      <a:pt x="50339" y="10415"/>
                    </a:cubicBezTo>
                    <a:cubicBezTo>
                      <a:pt x="50463" y="10665"/>
                      <a:pt x="50493" y="10796"/>
                      <a:pt x="50339" y="10809"/>
                    </a:cubicBezTo>
                    <a:lnTo>
                      <a:pt x="50339" y="10809"/>
                    </a:lnTo>
                    <a:cubicBezTo>
                      <a:pt x="50381" y="10738"/>
                      <a:pt x="50100" y="10383"/>
                      <a:pt x="50234" y="10383"/>
                    </a:cubicBezTo>
                    <a:close/>
                    <a:moveTo>
                      <a:pt x="49760" y="10573"/>
                    </a:moveTo>
                    <a:cubicBezTo>
                      <a:pt x="49996" y="10789"/>
                      <a:pt x="50026" y="10947"/>
                      <a:pt x="49884" y="10947"/>
                    </a:cubicBezTo>
                    <a:cubicBezTo>
                      <a:pt x="49836" y="10947"/>
                      <a:pt x="49768" y="10929"/>
                      <a:pt x="49681" y="10889"/>
                    </a:cubicBezTo>
                    <a:cubicBezTo>
                      <a:pt x="49444" y="10573"/>
                      <a:pt x="49707" y="10678"/>
                      <a:pt x="49734" y="10573"/>
                    </a:cubicBezTo>
                    <a:close/>
                    <a:moveTo>
                      <a:pt x="46762" y="10442"/>
                    </a:moveTo>
                    <a:cubicBezTo>
                      <a:pt x="47130" y="10626"/>
                      <a:pt x="47261" y="10784"/>
                      <a:pt x="47709" y="10784"/>
                    </a:cubicBezTo>
                    <a:cubicBezTo>
                      <a:pt x="47787" y="10958"/>
                      <a:pt x="47747" y="11028"/>
                      <a:pt x="47645" y="11028"/>
                    </a:cubicBezTo>
                    <a:cubicBezTo>
                      <a:pt x="47440" y="11028"/>
                      <a:pt x="46982" y="10741"/>
                      <a:pt x="46735" y="10442"/>
                    </a:cubicBezTo>
                    <a:close/>
                    <a:moveTo>
                      <a:pt x="59070" y="10626"/>
                    </a:moveTo>
                    <a:lnTo>
                      <a:pt x="59097" y="10652"/>
                    </a:lnTo>
                    <a:cubicBezTo>
                      <a:pt x="59209" y="10900"/>
                      <a:pt x="59457" y="11264"/>
                      <a:pt x="59294" y="11264"/>
                    </a:cubicBezTo>
                    <a:cubicBezTo>
                      <a:pt x="59267" y="11264"/>
                      <a:pt x="59228" y="11253"/>
                      <a:pt x="59175" y="11231"/>
                    </a:cubicBezTo>
                    <a:cubicBezTo>
                      <a:pt x="58991" y="10915"/>
                      <a:pt x="58886" y="10626"/>
                      <a:pt x="59070" y="10626"/>
                    </a:cubicBezTo>
                    <a:close/>
                    <a:moveTo>
                      <a:pt x="34173" y="9787"/>
                    </a:moveTo>
                    <a:cubicBezTo>
                      <a:pt x="34223" y="9787"/>
                      <a:pt x="34300" y="9808"/>
                      <a:pt x="34401" y="9837"/>
                    </a:cubicBezTo>
                    <a:cubicBezTo>
                      <a:pt x="34611" y="10047"/>
                      <a:pt x="34716" y="10337"/>
                      <a:pt x="34953" y="10494"/>
                    </a:cubicBezTo>
                    <a:cubicBezTo>
                      <a:pt x="34961" y="10470"/>
                      <a:pt x="34988" y="10461"/>
                      <a:pt x="35026" y="10461"/>
                    </a:cubicBezTo>
                    <a:cubicBezTo>
                      <a:pt x="35113" y="10461"/>
                      <a:pt x="35256" y="10510"/>
                      <a:pt x="35348" y="10547"/>
                    </a:cubicBezTo>
                    <a:cubicBezTo>
                      <a:pt x="35242" y="10731"/>
                      <a:pt x="35085" y="10915"/>
                      <a:pt x="34900" y="11073"/>
                    </a:cubicBezTo>
                    <a:cubicBezTo>
                      <a:pt x="34690" y="11231"/>
                      <a:pt x="34401" y="11336"/>
                      <a:pt x="34138" y="11336"/>
                    </a:cubicBezTo>
                    <a:cubicBezTo>
                      <a:pt x="33984" y="11124"/>
                      <a:pt x="34002" y="11075"/>
                      <a:pt x="34075" y="11075"/>
                    </a:cubicBezTo>
                    <a:cubicBezTo>
                      <a:pt x="34139" y="11075"/>
                      <a:pt x="34247" y="11115"/>
                      <a:pt x="34314" y="11115"/>
                    </a:cubicBezTo>
                    <a:cubicBezTo>
                      <a:pt x="34377" y="11115"/>
                      <a:pt x="34403" y="11079"/>
                      <a:pt x="34322" y="10941"/>
                    </a:cubicBezTo>
                    <a:cubicBezTo>
                      <a:pt x="34085" y="10836"/>
                      <a:pt x="34085" y="10968"/>
                      <a:pt x="33875" y="10678"/>
                    </a:cubicBezTo>
                    <a:cubicBezTo>
                      <a:pt x="33890" y="10664"/>
                      <a:pt x="33907" y="10657"/>
                      <a:pt x="33928" y="10657"/>
                    </a:cubicBezTo>
                    <a:cubicBezTo>
                      <a:pt x="34054" y="10657"/>
                      <a:pt x="34284" y="10900"/>
                      <a:pt x="34532" y="10968"/>
                    </a:cubicBezTo>
                    <a:cubicBezTo>
                      <a:pt x="34296" y="10547"/>
                      <a:pt x="34953" y="10968"/>
                      <a:pt x="34664" y="10494"/>
                    </a:cubicBezTo>
                    <a:cubicBezTo>
                      <a:pt x="34591" y="10494"/>
                      <a:pt x="34558" y="10535"/>
                      <a:pt x="34481" y="10535"/>
                    </a:cubicBezTo>
                    <a:cubicBezTo>
                      <a:pt x="34419" y="10535"/>
                      <a:pt x="34328" y="10509"/>
                      <a:pt x="34164" y="10415"/>
                    </a:cubicBezTo>
                    <a:cubicBezTo>
                      <a:pt x="34033" y="10179"/>
                      <a:pt x="34243" y="10310"/>
                      <a:pt x="34059" y="10021"/>
                    </a:cubicBezTo>
                    <a:cubicBezTo>
                      <a:pt x="34209" y="10021"/>
                      <a:pt x="34465" y="10371"/>
                      <a:pt x="34553" y="10371"/>
                    </a:cubicBezTo>
                    <a:cubicBezTo>
                      <a:pt x="34573" y="10371"/>
                      <a:pt x="34585" y="10354"/>
                      <a:pt x="34585" y="10310"/>
                    </a:cubicBezTo>
                    <a:cubicBezTo>
                      <a:pt x="34480" y="10100"/>
                      <a:pt x="34164" y="10100"/>
                      <a:pt x="34111" y="9837"/>
                    </a:cubicBezTo>
                    <a:cubicBezTo>
                      <a:pt x="34111" y="9801"/>
                      <a:pt x="34133" y="9787"/>
                      <a:pt x="34173" y="9787"/>
                    </a:cubicBezTo>
                    <a:close/>
                    <a:moveTo>
                      <a:pt x="49129" y="10757"/>
                    </a:moveTo>
                    <a:cubicBezTo>
                      <a:pt x="49653" y="11239"/>
                      <a:pt x="49358" y="11354"/>
                      <a:pt x="49017" y="11354"/>
                    </a:cubicBezTo>
                    <a:cubicBezTo>
                      <a:pt x="48930" y="11354"/>
                      <a:pt x="48841" y="11347"/>
                      <a:pt x="48761" y="11336"/>
                    </a:cubicBezTo>
                    <a:cubicBezTo>
                      <a:pt x="48629" y="10941"/>
                      <a:pt x="48839" y="10810"/>
                      <a:pt x="49129" y="10757"/>
                    </a:cubicBezTo>
                    <a:close/>
                    <a:moveTo>
                      <a:pt x="33270" y="10810"/>
                    </a:moveTo>
                    <a:cubicBezTo>
                      <a:pt x="33580" y="10881"/>
                      <a:pt x="33868" y="11406"/>
                      <a:pt x="33704" y="11406"/>
                    </a:cubicBezTo>
                    <a:cubicBezTo>
                      <a:pt x="33687" y="11406"/>
                      <a:pt x="33665" y="11401"/>
                      <a:pt x="33638" y="11389"/>
                    </a:cubicBezTo>
                    <a:lnTo>
                      <a:pt x="33638" y="11362"/>
                    </a:lnTo>
                    <a:cubicBezTo>
                      <a:pt x="33349" y="11047"/>
                      <a:pt x="33743" y="11204"/>
                      <a:pt x="33270" y="10810"/>
                    </a:cubicBezTo>
                    <a:close/>
                    <a:moveTo>
                      <a:pt x="48584" y="11596"/>
                    </a:moveTo>
                    <a:cubicBezTo>
                      <a:pt x="48590" y="11606"/>
                      <a:pt x="48596" y="11615"/>
                      <a:pt x="48603" y="11625"/>
                    </a:cubicBezTo>
                    <a:cubicBezTo>
                      <a:pt x="48643" y="11652"/>
                      <a:pt x="48675" y="11670"/>
                      <a:pt x="48700" y="11682"/>
                    </a:cubicBezTo>
                    <a:lnTo>
                      <a:pt x="48700" y="11682"/>
                    </a:lnTo>
                    <a:cubicBezTo>
                      <a:pt x="48702" y="11681"/>
                      <a:pt x="48705" y="11679"/>
                      <a:pt x="48708" y="11678"/>
                    </a:cubicBezTo>
                    <a:cubicBezTo>
                      <a:pt x="48661" y="11657"/>
                      <a:pt x="48621" y="11629"/>
                      <a:pt x="48584" y="11596"/>
                    </a:cubicBezTo>
                    <a:close/>
                    <a:moveTo>
                      <a:pt x="33059" y="10968"/>
                    </a:moveTo>
                    <a:lnTo>
                      <a:pt x="33349" y="11099"/>
                    </a:lnTo>
                    <a:cubicBezTo>
                      <a:pt x="33462" y="11372"/>
                      <a:pt x="33655" y="11704"/>
                      <a:pt x="33518" y="11704"/>
                    </a:cubicBezTo>
                    <a:cubicBezTo>
                      <a:pt x="33496" y="11704"/>
                      <a:pt x="33467" y="11696"/>
                      <a:pt x="33428" y="11678"/>
                    </a:cubicBezTo>
                    <a:cubicBezTo>
                      <a:pt x="33112" y="11389"/>
                      <a:pt x="33322" y="11362"/>
                      <a:pt x="33059" y="10994"/>
                    </a:cubicBezTo>
                    <a:lnTo>
                      <a:pt x="33059" y="10968"/>
                    </a:lnTo>
                    <a:close/>
                    <a:moveTo>
                      <a:pt x="49484" y="10847"/>
                    </a:moveTo>
                    <a:cubicBezTo>
                      <a:pt x="49582" y="10847"/>
                      <a:pt x="49766" y="11038"/>
                      <a:pt x="49970" y="11152"/>
                    </a:cubicBezTo>
                    <a:cubicBezTo>
                      <a:pt x="50154" y="11441"/>
                      <a:pt x="50023" y="11441"/>
                      <a:pt x="50049" y="11599"/>
                    </a:cubicBezTo>
                    <a:cubicBezTo>
                      <a:pt x="50062" y="11602"/>
                      <a:pt x="50074" y="11603"/>
                      <a:pt x="50085" y="11603"/>
                    </a:cubicBezTo>
                    <a:cubicBezTo>
                      <a:pt x="50119" y="11603"/>
                      <a:pt x="50145" y="11592"/>
                      <a:pt x="50174" y="11592"/>
                    </a:cubicBezTo>
                    <a:cubicBezTo>
                      <a:pt x="50214" y="11592"/>
                      <a:pt x="50260" y="11612"/>
                      <a:pt x="50339" y="11704"/>
                    </a:cubicBezTo>
                    <a:cubicBezTo>
                      <a:pt x="50339" y="11819"/>
                      <a:pt x="50284" y="11859"/>
                      <a:pt x="50196" y="11859"/>
                    </a:cubicBezTo>
                    <a:cubicBezTo>
                      <a:pt x="50062" y="11859"/>
                      <a:pt x="49850" y="11767"/>
                      <a:pt x="49628" y="11704"/>
                    </a:cubicBezTo>
                    <a:cubicBezTo>
                      <a:pt x="49550" y="11573"/>
                      <a:pt x="49418" y="11494"/>
                      <a:pt x="49339" y="11310"/>
                    </a:cubicBezTo>
                    <a:lnTo>
                      <a:pt x="49339" y="11310"/>
                    </a:lnTo>
                    <a:cubicBezTo>
                      <a:pt x="49628" y="11362"/>
                      <a:pt x="49734" y="11573"/>
                      <a:pt x="49944" y="11704"/>
                    </a:cubicBezTo>
                    <a:cubicBezTo>
                      <a:pt x="49865" y="11362"/>
                      <a:pt x="49681" y="11073"/>
                      <a:pt x="49444" y="10863"/>
                    </a:cubicBezTo>
                    <a:cubicBezTo>
                      <a:pt x="49455" y="10852"/>
                      <a:pt x="49469" y="10847"/>
                      <a:pt x="49484" y="10847"/>
                    </a:cubicBezTo>
                    <a:close/>
                    <a:moveTo>
                      <a:pt x="58255" y="11283"/>
                    </a:moveTo>
                    <a:lnTo>
                      <a:pt x="58255" y="11310"/>
                    </a:lnTo>
                    <a:cubicBezTo>
                      <a:pt x="58360" y="11467"/>
                      <a:pt x="58229" y="11625"/>
                      <a:pt x="58544" y="11836"/>
                    </a:cubicBezTo>
                    <a:cubicBezTo>
                      <a:pt x="58594" y="11865"/>
                      <a:pt x="58632" y="11876"/>
                      <a:pt x="58661" y="11876"/>
                    </a:cubicBezTo>
                    <a:cubicBezTo>
                      <a:pt x="58763" y="11876"/>
                      <a:pt x="58762" y="11737"/>
                      <a:pt x="58838" y="11737"/>
                    </a:cubicBezTo>
                    <a:cubicBezTo>
                      <a:pt x="58878" y="11737"/>
                      <a:pt x="58938" y="11775"/>
                      <a:pt x="59044" y="11888"/>
                    </a:cubicBezTo>
                    <a:cubicBezTo>
                      <a:pt x="58990" y="11942"/>
                      <a:pt x="58973" y="12046"/>
                      <a:pt x="58831" y="12046"/>
                    </a:cubicBezTo>
                    <a:cubicBezTo>
                      <a:pt x="58766" y="12046"/>
                      <a:pt x="58676" y="12025"/>
                      <a:pt x="58544" y="11967"/>
                    </a:cubicBezTo>
                    <a:cubicBezTo>
                      <a:pt x="58465" y="11809"/>
                      <a:pt x="58308" y="11704"/>
                      <a:pt x="58150" y="11678"/>
                    </a:cubicBezTo>
                    <a:cubicBezTo>
                      <a:pt x="58045" y="11415"/>
                      <a:pt x="58071" y="11310"/>
                      <a:pt x="58255" y="11283"/>
                    </a:cubicBezTo>
                    <a:close/>
                    <a:moveTo>
                      <a:pt x="48980" y="11952"/>
                    </a:moveTo>
                    <a:cubicBezTo>
                      <a:pt x="49048" y="11952"/>
                      <a:pt x="49292" y="12150"/>
                      <a:pt x="49523" y="12204"/>
                    </a:cubicBezTo>
                    <a:cubicBezTo>
                      <a:pt x="49611" y="12330"/>
                      <a:pt x="49594" y="12378"/>
                      <a:pt x="49527" y="12378"/>
                    </a:cubicBezTo>
                    <a:cubicBezTo>
                      <a:pt x="49414" y="12378"/>
                      <a:pt x="49156" y="12241"/>
                      <a:pt x="49024" y="12125"/>
                    </a:cubicBezTo>
                    <a:cubicBezTo>
                      <a:pt x="48956" y="11997"/>
                      <a:pt x="48948" y="11952"/>
                      <a:pt x="48980" y="11952"/>
                    </a:cubicBezTo>
                    <a:close/>
                    <a:moveTo>
                      <a:pt x="7627" y="11809"/>
                    </a:moveTo>
                    <a:lnTo>
                      <a:pt x="7627" y="11809"/>
                    </a:lnTo>
                    <a:cubicBezTo>
                      <a:pt x="7785" y="11888"/>
                      <a:pt x="7917" y="11967"/>
                      <a:pt x="8048" y="12099"/>
                    </a:cubicBezTo>
                    <a:cubicBezTo>
                      <a:pt x="8099" y="12218"/>
                      <a:pt x="8084" y="12381"/>
                      <a:pt x="7981" y="12381"/>
                    </a:cubicBezTo>
                    <a:cubicBezTo>
                      <a:pt x="7925" y="12381"/>
                      <a:pt x="7844" y="12333"/>
                      <a:pt x="7733" y="12204"/>
                    </a:cubicBezTo>
                    <a:lnTo>
                      <a:pt x="7733" y="12204"/>
                    </a:lnTo>
                    <a:cubicBezTo>
                      <a:pt x="7765" y="12218"/>
                      <a:pt x="7790" y="12225"/>
                      <a:pt x="7809" y="12225"/>
                    </a:cubicBezTo>
                    <a:cubicBezTo>
                      <a:pt x="7925" y="12225"/>
                      <a:pt x="7786" y="11968"/>
                      <a:pt x="7627" y="11809"/>
                    </a:cubicBezTo>
                    <a:close/>
                    <a:moveTo>
                      <a:pt x="58862" y="12263"/>
                    </a:moveTo>
                    <a:cubicBezTo>
                      <a:pt x="58932" y="12263"/>
                      <a:pt x="59019" y="12278"/>
                      <a:pt x="59123" y="12309"/>
                    </a:cubicBezTo>
                    <a:lnTo>
                      <a:pt x="59123" y="12335"/>
                    </a:lnTo>
                    <a:cubicBezTo>
                      <a:pt x="59263" y="12497"/>
                      <a:pt x="59231" y="12553"/>
                      <a:pt x="59136" y="12553"/>
                    </a:cubicBezTo>
                    <a:cubicBezTo>
                      <a:pt x="59000" y="12553"/>
                      <a:pt x="58738" y="12439"/>
                      <a:pt x="58676" y="12362"/>
                    </a:cubicBezTo>
                    <a:cubicBezTo>
                      <a:pt x="58692" y="12298"/>
                      <a:pt x="58756" y="12263"/>
                      <a:pt x="58862" y="12263"/>
                    </a:cubicBezTo>
                    <a:close/>
                    <a:moveTo>
                      <a:pt x="59360" y="11730"/>
                    </a:moveTo>
                    <a:lnTo>
                      <a:pt x="59360" y="11730"/>
                    </a:lnTo>
                    <a:cubicBezTo>
                      <a:pt x="59541" y="11839"/>
                      <a:pt x="59616" y="11859"/>
                      <a:pt x="59678" y="11859"/>
                    </a:cubicBezTo>
                    <a:cubicBezTo>
                      <a:pt x="59715" y="11859"/>
                      <a:pt x="59746" y="11852"/>
                      <a:pt x="59791" y="11852"/>
                    </a:cubicBezTo>
                    <a:cubicBezTo>
                      <a:pt x="59837" y="11852"/>
                      <a:pt x="59897" y="11859"/>
                      <a:pt x="59991" y="11888"/>
                    </a:cubicBezTo>
                    <a:cubicBezTo>
                      <a:pt x="59905" y="12080"/>
                      <a:pt x="60338" y="12652"/>
                      <a:pt x="60142" y="12652"/>
                    </a:cubicBezTo>
                    <a:cubicBezTo>
                      <a:pt x="60096" y="12652"/>
                      <a:pt x="60015" y="12621"/>
                      <a:pt x="59886" y="12546"/>
                    </a:cubicBezTo>
                    <a:cubicBezTo>
                      <a:pt x="59912" y="12309"/>
                      <a:pt x="59596" y="12046"/>
                      <a:pt x="59360" y="11730"/>
                    </a:cubicBezTo>
                    <a:close/>
                    <a:moveTo>
                      <a:pt x="59281" y="12046"/>
                    </a:moveTo>
                    <a:cubicBezTo>
                      <a:pt x="59491" y="12283"/>
                      <a:pt x="59780" y="12441"/>
                      <a:pt x="59964" y="12704"/>
                    </a:cubicBezTo>
                    <a:cubicBezTo>
                      <a:pt x="59649" y="12651"/>
                      <a:pt x="59517" y="12414"/>
                      <a:pt x="59228" y="12335"/>
                    </a:cubicBezTo>
                    <a:lnTo>
                      <a:pt x="59228" y="12362"/>
                    </a:lnTo>
                    <a:cubicBezTo>
                      <a:pt x="59123" y="12151"/>
                      <a:pt x="59228" y="12125"/>
                      <a:pt x="59281" y="12046"/>
                    </a:cubicBezTo>
                    <a:close/>
                    <a:moveTo>
                      <a:pt x="55347" y="12526"/>
                    </a:moveTo>
                    <a:cubicBezTo>
                      <a:pt x="55433" y="12526"/>
                      <a:pt x="55624" y="12618"/>
                      <a:pt x="55756" y="12677"/>
                    </a:cubicBezTo>
                    <a:lnTo>
                      <a:pt x="55783" y="12677"/>
                    </a:lnTo>
                    <a:cubicBezTo>
                      <a:pt x="55844" y="12789"/>
                      <a:pt x="55822" y="12822"/>
                      <a:pt x="55765" y="12822"/>
                    </a:cubicBezTo>
                    <a:cubicBezTo>
                      <a:pt x="55682" y="12822"/>
                      <a:pt x="55526" y="12754"/>
                      <a:pt x="55438" y="12754"/>
                    </a:cubicBezTo>
                    <a:cubicBezTo>
                      <a:pt x="55430" y="12754"/>
                      <a:pt x="55422" y="12755"/>
                      <a:pt x="55414" y="12756"/>
                    </a:cubicBezTo>
                    <a:cubicBezTo>
                      <a:pt x="55276" y="12583"/>
                      <a:pt x="55279" y="12526"/>
                      <a:pt x="55347" y="12526"/>
                    </a:cubicBezTo>
                    <a:close/>
                    <a:moveTo>
                      <a:pt x="6786" y="12099"/>
                    </a:moveTo>
                    <a:lnTo>
                      <a:pt x="6786" y="12099"/>
                    </a:lnTo>
                    <a:cubicBezTo>
                      <a:pt x="7075" y="12283"/>
                      <a:pt x="7364" y="12519"/>
                      <a:pt x="7601" y="12782"/>
                    </a:cubicBezTo>
                    <a:cubicBezTo>
                      <a:pt x="7450" y="12531"/>
                      <a:pt x="7406" y="12343"/>
                      <a:pt x="7490" y="12343"/>
                    </a:cubicBezTo>
                    <a:cubicBezTo>
                      <a:pt x="7537" y="12343"/>
                      <a:pt x="7626" y="12403"/>
                      <a:pt x="7759" y="12546"/>
                    </a:cubicBezTo>
                    <a:cubicBezTo>
                      <a:pt x="7759" y="12707"/>
                      <a:pt x="7747" y="12965"/>
                      <a:pt x="7557" y="12965"/>
                    </a:cubicBezTo>
                    <a:cubicBezTo>
                      <a:pt x="7468" y="12965"/>
                      <a:pt x="7339" y="12908"/>
                      <a:pt x="7154" y="12756"/>
                    </a:cubicBezTo>
                    <a:lnTo>
                      <a:pt x="7154" y="12756"/>
                    </a:lnTo>
                    <a:cubicBezTo>
                      <a:pt x="7174" y="12759"/>
                      <a:pt x="7192" y="12760"/>
                      <a:pt x="7207" y="12760"/>
                    </a:cubicBezTo>
                    <a:cubicBezTo>
                      <a:pt x="7484" y="12760"/>
                      <a:pt x="6910" y="12323"/>
                      <a:pt x="6786" y="12099"/>
                    </a:cubicBezTo>
                    <a:close/>
                    <a:moveTo>
                      <a:pt x="56938" y="12073"/>
                    </a:moveTo>
                    <a:cubicBezTo>
                      <a:pt x="57050" y="12073"/>
                      <a:pt x="57209" y="12149"/>
                      <a:pt x="57440" y="12309"/>
                    </a:cubicBezTo>
                    <a:lnTo>
                      <a:pt x="57466" y="12309"/>
                    </a:lnTo>
                    <a:cubicBezTo>
                      <a:pt x="57664" y="12685"/>
                      <a:pt x="57668" y="13001"/>
                      <a:pt x="57435" y="13001"/>
                    </a:cubicBezTo>
                    <a:cubicBezTo>
                      <a:pt x="57358" y="13001"/>
                      <a:pt x="57255" y="12966"/>
                      <a:pt x="57124" y="12888"/>
                    </a:cubicBezTo>
                    <a:lnTo>
                      <a:pt x="57124" y="12888"/>
                    </a:lnTo>
                    <a:cubicBezTo>
                      <a:pt x="57136" y="12890"/>
                      <a:pt x="57145" y="12891"/>
                      <a:pt x="57153" y="12891"/>
                    </a:cubicBezTo>
                    <a:cubicBezTo>
                      <a:pt x="57248" y="12891"/>
                      <a:pt x="57041" y="12746"/>
                      <a:pt x="56993" y="12625"/>
                    </a:cubicBezTo>
                    <a:cubicBezTo>
                      <a:pt x="57005" y="12621"/>
                      <a:pt x="57019" y="12619"/>
                      <a:pt x="57034" y="12619"/>
                    </a:cubicBezTo>
                    <a:cubicBezTo>
                      <a:pt x="57152" y="12619"/>
                      <a:pt x="57327" y="12718"/>
                      <a:pt x="57415" y="12718"/>
                    </a:cubicBezTo>
                    <a:cubicBezTo>
                      <a:pt x="57478" y="12718"/>
                      <a:pt x="57495" y="12667"/>
                      <a:pt x="57413" y="12493"/>
                    </a:cubicBezTo>
                    <a:cubicBezTo>
                      <a:pt x="57177" y="12283"/>
                      <a:pt x="57071" y="12493"/>
                      <a:pt x="56808" y="12125"/>
                    </a:cubicBezTo>
                    <a:cubicBezTo>
                      <a:pt x="56843" y="12091"/>
                      <a:pt x="56885" y="12073"/>
                      <a:pt x="56938" y="12073"/>
                    </a:cubicBezTo>
                    <a:close/>
                    <a:moveTo>
                      <a:pt x="31669" y="12253"/>
                    </a:moveTo>
                    <a:cubicBezTo>
                      <a:pt x="31697" y="12253"/>
                      <a:pt x="31738" y="12262"/>
                      <a:pt x="31797" y="12283"/>
                    </a:cubicBezTo>
                    <a:lnTo>
                      <a:pt x="31823" y="12283"/>
                    </a:lnTo>
                    <a:cubicBezTo>
                      <a:pt x="32025" y="12585"/>
                      <a:pt x="32202" y="12863"/>
                      <a:pt x="32448" y="12863"/>
                    </a:cubicBezTo>
                    <a:cubicBezTo>
                      <a:pt x="32459" y="12863"/>
                      <a:pt x="32470" y="12862"/>
                      <a:pt x="32481" y="12861"/>
                    </a:cubicBezTo>
                    <a:lnTo>
                      <a:pt x="32481" y="12861"/>
                    </a:lnTo>
                    <a:cubicBezTo>
                      <a:pt x="32510" y="12979"/>
                      <a:pt x="32474" y="13031"/>
                      <a:pt x="32386" y="13031"/>
                    </a:cubicBezTo>
                    <a:cubicBezTo>
                      <a:pt x="32316" y="13031"/>
                      <a:pt x="32214" y="12998"/>
                      <a:pt x="32086" y="12940"/>
                    </a:cubicBezTo>
                    <a:cubicBezTo>
                      <a:pt x="31904" y="12666"/>
                      <a:pt x="31482" y="12253"/>
                      <a:pt x="31669" y="12253"/>
                    </a:cubicBezTo>
                    <a:close/>
                    <a:moveTo>
                      <a:pt x="56479" y="12852"/>
                    </a:moveTo>
                    <a:cubicBezTo>
                      <a:pt x="56561" y="12852"/>
                      <a:pt x="56680" y="12886"/>
                      <a:pt x="56861" y="12967"/>
                    </a:cubicBezTo>
                    <a:lnTo>
                      <a:pt x="56887" y="12967"/>
                    </a:lnTo>
                    <a:cubicBezTo>
                      <a:pt x="56966" y="13123"/>
                      <a:pt x="56942" y="13207"/>
                      <a:pt x="56827" y="13207"/>
                    </a:cubicBezTo>
                    <a:cubicBezTo>
                      <a:pt x="56788" y="13207"/>
                      <a:pt x="56737" y="13197"/>
                      <a:pt x="56677" y="13177"/>
                    </a:cubicBezTo>
                    <a:cubicBezTo>
                      <a:pt x="56598" y="13045"/>
                      <a:pt x="56519" y="12940"/>
                      <a:pt x="56414" y="12861"/>
                    </a:cubicBezTo>
                    <a:cubicBezTo>
                      <a:pt x="56433" y="12855"/>
                      <a:pt x="56454" y="12852"/>
                      <a:pt x="56479" y="12852"/>
                    </a:cubicBezTo>
                    <a:close/>
                    <a:moveTo>
                      <a:pt x="7162" y="13029"/>
                    </a:moveTo>
                    <a:cubicBezTo>
                      <a:pt x="7180" y="13029"/>
                      <a:pt x="7203" y="13034"/>
                      <a:pt x="7233" y="13045"/>
                    </a:cubicBezTo>
                    <a:cubicBezTo>
                      <a:pt x="7493" y="13305"/>
                      <a:pt x="7459" y="13459"/>
                      <a:pt x="7339" y="13459"/>
                    </a:cubicBezTo>
                    <a:cubicBezTo>
                      <a:pt x="7253" y="13459"/>
                      <a:pt x="7121" y="13379"/>
                      <a:pt x="7022" y="13203"/>
                    </a:cubicBezTo>
                    <a:cubicBezTo>
                      <a:pt x="7135" y="13203"/>
                      <a:pt x="7055" y="13029"/>
                      <a:pt x="7162" y="13029"/>
                    </a:cubicBezTo>
                    <a:close/>
                    <a:moveTo>
                      <a:pt x="54487" y="13013"/>
                    </a:moveTo>
                    <a:cubicBezTo>
                      <a:pt x="54503" y="13013"/>
                      <a:pt x="54523" y="13015"/>
                      <a:pt x="54547" y="13019"/>
                    </a:cubicBezTo>
                    <a:lnTo>
                      <a:pt x="54573" y="13019"/>
                    </a:lnTo>
                    <a:cubicBezTo>
                      <a:pt x="54645" y="13092"/>
                      <a:pt x="54963" y="13475"/>
                      <a:pt x="54829" y="13475"/>
                    </a:cubicBezTo>
                    <a:cubicBezTo>
                      <a:pt x="54817" y="13475"/>
                      <a:pt x="54802" y="13473"/>
                      <a:pt x="54783" y="13466"/>
                    </a:cubicBezTo>
                    <a:cubicBezTo>
                      <a:pt x="54613" y="13296"/>
                      <a:pt x="54285" y="13013"/>
                      <a:pt x="54487" y="13013"/>
                    </a:cubicBezTo>
                    <a:close/>
                    <a:moveTo>
                      <a:pt x="52764" y="13225"/>
                    </a:moveTo>
                    <a:cubicBezTo>
                      <a:pt x="52786" y="13225"/>
                      <a:pt x="52817" y="13233"/>
                      <a:pt x="52863" y="13256"/>
                    </a:cubicBezTo>
                    <a:lnTo>
                      <a:pt x="52916" y="13256"/>
                    </a:lnTo>
                    <a:lnTo>
                      <a:pt x="53153" y="13677"/>
                    </a:lnTo>
                    <a:cubicBezTo>
                      <a:pt x="52890" y="13598"/>
                      <a:pt x="52784" y="13414"/>
                      <a:pt x="52653" y="13230"/>
                    </a:cubicBezTo>
                    <a:lnTo>
                      <a:pt x="52653" y="13230"/>
                    </a:lnTo>
                    <a:cubicBezTo>
                      <a:pt x="52670" y="13241"/>
                      <a:pt x="52682" y="13245"/>
                      <a:pt x="52693" y="13245"/>
                    </a:cubicBezTo>
                    <a:cubicBezTo>
                      <a:pt x="52715" y="13245"/>
                      <a:pt x="52728" y="13225"/>
                      <a:pt x="52764" y="13225"/>
                    </a:cubicBezTo>
                    <a:close/>
                    <a:moveTo>
                      <a:pt x="42370" y="13519"/>
                    </a:moveTo>
                    <a:lnTo>
                      <a:pt x="42685" y="13650"/>
                    </a:lnTo>
                    <a:cubicBezTo>
                      <a:pt x="42800" y="13823"/>
                      <a:pt x="42845" y="13939"/>
                      <a:pt x="42750" y="13939"/>
                    </a:cubicBezTo>
                    <a:cubicBezTo>
                      <a:pt x="42714" y="13939"/>
                      <a:pt x="42659" y="13923"/>
                      <a:pt x="42580" y="13887"/>
                    </a:cubicBezTo>
                    <a:lnTo>
                      <a:pt x="42554" y="13887"/>
                    </a:lnTo>
                    <a:lnTo>
                      <a:pt x="42370" y="13519"/>
                    </a:lnTo>
                    <a:close/>
                    <a:moveTo>
                      <a:pt x="45865" y="13726"/>
                    </a:moveTo>
                    <a:cubicBezTo>
                      <a:pt x="45933" y="13726"/>
                      <a:pt x="46039" y="13795"/>
                      <a:pt x="46209" y="13992"/>
                    </a:cubicBezTo>
                    <a:cubicBezTo>
                      <a:pt x="46152" y="13964"/>
                      <a:pt x="46109" y="13952"/>
                      <a:pt x="46074" y="13952"/>
                    </a:cubicBezTo>
                    <a:cubicBezTo>
                      <a:pt x="45932" y="13952"/>
                      <a:pt x="45949" y="14146"/>
                      <a:pt x="45851" y="14146"/>
                    </a:cubicBezTo>
                    <a:cubicBezTo>
                      <a:pt x="45819" y="14146"/>
                      <a:pt x="45775" y="14126"/>
                      <a:pt x="45710" y="14071"/>
                    </a:cubicBezTo>
                    <a:cubicBezTo>
                      <a:pt x="45744" y="13984"/>
                      <a:pt x="45733" y="13726"/>
                      <a:pt x="45865" y="13726"/>
                    </a:cubicBezTo>
                    <a:close/>
                    <a:moveTo>
                      <a:pt x="30068" y="13666"/>
                    </a:moveTo>
                    <a:cubicBezTo>
                      <a:pt x="30089" y="13666"/>
                      <a:pt x="30113" y="13669"/>
                      <a:pt x="30140" y="13677"/>
                    </a:cubicBezTo>
                    <a:cubicBezTo>
                      <a:pt x="30219" y="13992"/>
                      <a:pt x="30403" y="14255"/>
                      <a:pt x="30666" y="14466"/>
                    </a:cubicBezTo>
                    <a:cubicBezTo>
                      <a:pt x="30560" y="14402"/>
                      <a:pt x="30488" y="14368"/>
                      <a:pt x="30450" y="14368"/>
                    </a:cubicBezTo>
                    <a:cubicBezTo>
                      <a:pt x="30395" y="14368"/>
                      <a:pt x="30414" y="14441"/>
                      <a:pt x="30508" y="14597"/>
                    </a:cubicBezTo>
                    <a:cubicBezTo>
                      <a:pt x="30018" y="14303"/>
                      <a:pt x="29779" y="13666"/>
                      <a:pt x="30068" y="13666"/>
                    </a:cubicBezTo>
                    <a:close/>
                    <a:moveTo>
                      <a:pt x="44250" y="14048"/>
                    </a:moveTo>
                    <a:cubicBezTo>
                      <a:pt x="44305" y="14048"/>
                      <a:pt x="44389" y="14100"/>
                      <a:pt x="44500" y="14229"/>
                    </a:cubicBezTo>
                    <a:cubicBezTo>
                      <a:pt x="44477" y="14221"/>
                      <a:pt x="44460" y="14218"/>
                      <a:pt x="44448" y="14218"/>
                    </a:cubicBezTo>
                    <a:cubicBezTo>
                      <a:pt x="44331" y="14218"/>
                      <a:pt x="44637" y="14526"/>
                      <a:pt x="44684" y="14597"/>
                    </a:cubicBezTo>
                    <a:lnTo>
                      <a:pt x="44290" y="14413"/>
                    </a:lnTo>
                    <a:cubicBezTo>
                      <a:pt x="44153" y="14225"/>
                      <a:pt x="44149" y="14048"/>
                      <a:pt x="44250" y="14048"/>
                    </a:cubicBezTo>
                    <a:close/>
                    <a:moveTo>
                      <a:pt x="58229" y="14308"/>
                    </a:moveTo>
                    <a:lnTo>
                      <a:pt x="58229" y="14334"/>
                    </a:lnTo>
                    <a:cubicBezTo>
                      <a:pt x="58248" y="14530"/>
                      <a:pt x="58224" y="14682"/>
                      <a:pt x="58026" y="14682"/>
                    </a:cubicBezTo>
                    <a:cubicBezTo>
                      <a:pt x="57958" y="14682"/>
                      <a:pt x="57870" y="14664"/>
                      <a:pt x="57755" y="14623"/>
                    </a:cubicBezTo>
                    <a:cubicBezTo>
                      <a:pt x="57755" y="14387"/>
                      <a:pt x="58045" y="14413"/>
                      <a:pt x="58229" y="14308"/>
                    </a:cubicBezTo>
                    <a:close/>
                    <a:moveTo>
                      <a:pt x="54441" y="14019"/>
                    </a:moveTo>
                    <a:lnTo>
                      <a:pt x="54441" y="14019"/>
                    </a:lnTo>
                    <a:cubicBezTo>
                      <a:pt x="54836" y="14150"/>
                      <a:pt x="55283" y="14623"/>
                      <a:pt x="55204" y="14729"/>
                    </a:cubicBezTo>
                    <a:lnTo>
                      <a:pt x="55230" y="14755"/>
                    </a:lnTo>
                    <a:cubicBezTo>
                      <a:pt x="54915" y="14571"/>
                      <a:pt x="54625" y="14334"/>
                      <a:pt x="54441" y="14019"/>
                    </a:cubicBezTo>
                    <a:close/>
                    <a:moveTo>
                      <a:pt x="56230" y="13966"/>
                    </a:moveTo>
                    <a:cubicBezTo>
                      <a:pt x="56493" y="14255"/>
                      <a:pt x="56230" y="14282"/>
                      <a:pt x="56624" y="14755"/>
                    </a:cubicBezTo>
                    <a:cubicBezTo>
                      <a:pt x="56309" y="14755"/>
                      <a:pt x="56388" y="14360"/>
                      <a:pt x="56151" y="14282"/>
                    </a:cubicBezTo>
                    <a:cubicBezTo>
                      <a:pt x="56132" y="14275"/>
                      <a:pt x="56118" y="14273"/>
                      <a:pt x="56106" y="14273"/>
                    </a:cubicBezTo>
                    <a:cubicBezTo>
                      <a:pt x="55998" y="14273"/>
                      <a:pt x="56174" y="14520"/>
                      <a:pt x="56075" y="14520"/>
                    </a:cubicBezTo>
                    <a:cubicBezTo>
                      <a:pt x="56050" y="14520"/>
                      <a:pt x="56008" y="14504"/>
                      <a:pt x="55940" y="14466"/>
                    </a:cubicBezTo>
                    <a:cubicBezTo>
                      <a:pt x="55730" y="14045"/>
                      <a:pt x="56019" y="14045"/>
                      <a:pt x="56204" y="13966"/>
                    </a:cubicBezTo>
                    <a:close/>
                    <a:moveTo>
                      <a:pt x="46180" y="14137"/>
                    </a:moveTo>
                    <a:cubicBezTo>
                      <a:pt x="46242" y="14137"/>
                      <a:pt x="46341" y="14176"/>
                      <a:pt x="46420" y="14203"/>
                    </a:cubicBezTo>
                    <a:cubicBezTo>
                      <a:pt x="46469" y="14376"/>
                      <a:pt x="46892" y="14759"/>
                      <a:pt x="46787" y="14759"/>
                    </a:cubicBezTo>
                    <a:cubicBezTo>
                      <a:pt x="46781" y="14759"/>
                      <a:pt x="46772" y="14758"/>
                      <a:pt x="46762" y="14755"/>
                    </a:cubicBezTo>
                    <a:lnTo>
                      <a:pt x="46788" y="14755"/>
                    </a:lnTo>
                    <a:cubicBezTo>
                      <a:pt x="46604" y="14597"/>
                      <a:pt x="46394" y="14439"/>
                      <a:pt x="46157" y="14308"/>
                    </a:cubicBezTo>
                    <a:cubicBezTo>
                      <a:pt x="46091" y="14176"/>
                      <a:pt x="46117" y="14137"/>
                      <a:pt x="46180" y="14137"/>
                    </a:cubicBezTo>
                    <a:close/>
                    <a:moveTo>
                      <a:pt x="44990" y="14426"/>
                    </a:moveTo>
                    <a:cubicBezTo>
                      <a:pt x="45098" y="14426"/>
                      <a:pt x="45250" y="14479"/>
                      <a:pt x="45394" y="14597"/>
                    </a:cubicBezTo>
                    <a:cubicBezTo>
                      <a:pt x="45456" y="14729"/>
                      <a:pt x="45450" y="14774"/>
                      <a:pt x="45405" y="14774"/>
                    </a:cubicBezTo>
                    <a:cubicBezTo>
                      <a:pt x="45309" y="14774"/>
                      <a:pt x="45033" y="14563"/>
                      <a:pt x="44885" y="14563"/>
                    </a:cubicBezTo>
                    <a:cubicBezTo>
                      <a:pt x="44869" y="14563"/>
                      <a:pt x="44855" y="14565"/>
                      <a:pt x="44842" y="14571"/>
                    </a:cubicBezTo>
                    <a:cubicBezTo>
                      <a:pt x="44816" y="14479"/>
                      <a:pt x="44881" y="14426"/>
                      <a:pt x="44990" y="14426"/>
                    </a:cubicBezTo>
                    <a:close/>
                    <a:moveTo>
                      <a:pt x="46213" y="14420"/>
                    </a:moveTo>
                    <a:cubicBezTo>
                      <a:pt x="46232" y="14420"/>
                      <a:pt x="46256" y="14426"/>
                      <a:pt x="46288" y="14439"/>
                    </a:cubicBezTo>
                    <a:cubicBezTo>
                      <a:pt x="46446" y="14571"/>
                      <a:pt x="46630" y="14702"/>
                      <a:pt x="46709" y="14939"/>
                    </a:cubicBezTo>
                    <a:cubicBezTo>
                      <a:pt x="46402" y="14892"/>
                      <a:pt x="46052" y="14420"/>
                      <a:pt x="46213" y="14420"/>
                    </a:cubicBezTo>
                    <a:close/>
                    <a:moveTo>
                      <a:pt x="53179" y="14676"/>
                    </a:moveTo>
                    <a:lnTo>
                      <a:pt x="53179" y="14676"/>
                    </a:lnTo>
                    <a:cubicBezTo>
                      <a:pt x="53214" y="14685"/>
                      <a:pt x="53237" y="14685"/>
                      <a:pt x="53261" y="14685"/>
                    </a:cubicBezTo>
                    <a:lnTo>
                      <a:pt x="53261" y="14685"/>
                    </a:lnTo>
                    <a:cubicBezTo>
                      <a:pt x="53308" y="14685"/>
                      <a:pt x="53354" y="14685"/>
                      <a:pt x="53495" y="14755"/>
                    </a:cubicBezTo>
                    <a:lnTo>
                      <a:pt x="53547" y="14755"/>
                    </a:lnTo>
                    <a:cubicBezTo>
                      <a:pt x="53547" y="14927"/>
                      <a:pt x="53777" y="15099"/>
                      <a:pt x="53613" y="15099"/>
                    </a:cubicBezTo>
                    <a:cubicBezTo>
                      <a:pt x="53602" y="15099"/>
                      <a:pt x="53589" y="15099"/>
                      <a:pt x="53573" y="15097"/>
                    </a:cubicBezTo>
                    <a:cubicBezTo>
                      <a:pt x="53468" y="14939"/>
                      <a:pt x="53232" y="14886"/>
                      <a:pt x="53179" y="14676"/>
                    </a:cubicBezTo>
                    <a:close/>
                    <a:moveTo>
                      <a:pt x="54389" y="14623"/>
                    </a:moveTo>
                    <a:lnTo>
                      <a:pt x="54389" y="14623"/>
                    </a:lnTo>
                    <a:cubicBezTo>
                      <a:pt x="54540" y="14733"/>
                      <a:pt x="54614" y="14767"/>
                      <a:pt x="54656" y="14767"/>
                    </a:cubicBezTo>
                    <a:cubicBezTo>
                      <a:pt x="54727" y="14767"/>
                      <a:pt x="54714" y="14674"/>
                      <a:pt x="54829" y="14674"/>
                    </a:cubicBezTo>
                    <a:cubicBezTo>
                      <a:pt x="54863" y="14674"/>
                      <a:pt x="54907" y="14682"/>
                      <a:pt x="54967" y="14702"/>
                    </a:cubicBezTo>
                    <a:lnTo>
                      <a:pt x="54994" y="14702"/>
                    </a:lnTo>
                    <a:cubicBezTo>
                      <a:pt x="55151" y="15044"/>
                      <a:pt x="54678" y="14860"/>
                      <a:pt x="54862" y="15228"/>
                    </a:cubicBezTo>
                    <a:cubicBezTo>
                      <a:pt x="54724" y="15169"/>
                      <a:pt x="54630" y="15140"/>
                      <a:pt x="54570" y="15140"/>
                    </a:cubicBezTo>
                    <a:cubicBezTo>
                      <a:pt x="54550" y="15140"/>
                      <a:pt x="54533" y="15143"/>
                      <a:pt x="54520" y="15149"/>
                    </a:cubicBezTo>
                    <a:cubicBezTo>
                      <a:pt x="54468" y="14886"/>
                      <a:pt x="54783" y="15123"/>
                      <a:pt x="54389" y="14623"/>
                    </a:cubicBezTo>
                    <a:close/>
                    <a:moveTo>
                      <a:pt x="47104" y="15097"/>
                    </a:moveTo>
                    <a:lnTo>
                      <a:pt x="47419" y="15228"/>
                    </a:lnTo>
                    <a:cubicBezTo>
                      <a:pt x="47563" y="15435"/>
                      <a:pt x="47532" y="15469"/>
                      <a:pt x="47457" y="15469"/>
                    </a:cubicBezTo>
                    <a:cubicBezTo>
                      <a:pt x="47421" y="15469"/>
                      <a:pt x="47375" y="15461"/>
                      <a:pt x="47332" y="15461"/>
                    </a:cubicBezTo>
                    <a:cubicBezTo>
                      <a:pt x="47317" y="15461"/>
                      <a:pt x="47302" y="15462"/>
                      <a:pt x="47288" y="15465"/>
                    </a:cubicBezTo>
                    <a:lnTo>
                      <a:pt x="47104" y="15097"/>
                    </a:lnTo>
                    <a:close/>
                    <a:moveTo>
                      <a:pt x="54029" y="14966"/>
                    </a:moveTo>
                    <a:cubicBezTo>
                      <a:pt x="54088" y="14966"/>
                      <a:pt x="54168" y="14995"/>
                      <a:pt x="54284" y="15071"/>
                    </a:cubicBezTo>
                    <a:lnTo>
                      <a:pt x="54336" y="15071"/>
                    </a:lnTo>
                    <a:cubicBezTo>
                      <a:pt x="54208" y="15144"/>
                      <a:pt x="54182" y="15548"/>
                      <a:pt x="53921" y="15548"/>
                    </a:cubicBezTo>
                    <a:cubicBezTo>
                      <a:pt x="53807" y="15548"/>
                      <a:pt x="53648" y="15471"/>
                      <a:pt x="53416" y="15255"/>
                    </a:cubicBezTo>
                    <a:lnTo>
                      <a:pt x="53416" y="15255"/>
                    </a:lnTo>
                    <a:cubicBezTo>
                      <a:pt x="53509" y="15297"/>
                      <a:pt x="53580" y="15315"/>
                      <a:pt x="53637" y="15315"/>
                    </a:cubicBezTo>
                    <a:cubicBezTo>
                      <a:pt x="53887" y="15315"/>
                      <a:pt x="53828" y="14966"/>
                      <a:pt x="54029" y="14966"/>
                    </a:cubicBezTo>
                    <a:close/>
                    <a:moveTo>
                      <a:pt x="45210" y="14860"/>
                    </a:moveTo>
                    <a:lnTo>
                      <a:pt x="45210" y="14860"/>
                    </a:lnTo>
                    <a:cubicBezTo>
                      <a:pt x="45526" y="14939"/>
                      <a:pt x="45605" y="15202"/>
                      <a:pt x="45815" y="15334"/>
                    </a:cubicBezTo>
                    <a:cubicBezTo>
                      <a:pt x="45815" y="15176"/>
                      <a:pt x="45999" y="15202"/>
                      <a:pt x="45841" y="14939"/>
                    </a:cubicBezTo>
                    <a:lnTo>
                      <a:pt x="45841" y="14939"/>
                    </a:lnTo>
                    <a:cubicBezTo>
                      <a:pt x="46104" y="15018"/>
                      <a:pt x="46288" y="15228"/>
                      <a:pt x="46367" y="15491"/>
                    </a:cubicBezTo>
                    <a:cubicBezTo>
                      <a:pt x="46243" y="15435"/>
                      <a:pt x="46160" y="15415"/>
                      <a:pt x="46101" y="15415"/>
                    </a:cubicBezTo>
                    <a:cubicBezTo>
                      <a:pt x="45933" y="15415"/>
                      <a:pt x="45960" y="15581"/>
                      <a:pt x="45792" y="15581"/>
                    </a:cubicBezTo>
                    <a:cubicBezTo>
                      <a:pt x="45769" y="15581"/>
                      <a:pt x="45742" y="15578"/>
                      <a:pt x="45710" y="15570"/>
                    </a:cubicBezTo>
                    <a:cubicBezTo>
                      <a:pt x="45499" y="15228"/>
                      <a:pt x="45157" y="15097"/>
                      <a:pt x="45210" y="14860"/>
                    </a:cubicBezTo>
                    <a:close/>
                    <a:moveTo>
                      <a:pt x="6069" y="15399"/>
                    </a:moveTo>
                    <a:cubicBezTo>
                      <a:pt x="6123" y="15399"/>
                      <a:pt x="6213" y="15452"/>
                      <a:pt x="6365" y="15597"/>
                    </a:cubicBezTo>
                    <a:cubicBezTo>
                      <a:pt x="6343" y="15586"/>
                      <a:pt x="6324" y="15582"/>
                      <a:pt x="6309" y="15582"/>
                    </a:cubicBezTo>
                    <a:cubicBezTo>
                      <a:pt x="6169" y="15582"/>
                      <a:pt x="6278" y="15956"/>
                      <a:pt x="6134" y="15956"/>
                    </a:cubicBezTo>
                    <a:cubicBezTo>
                      <a:pt x="6087" y="15956"/>
                      <a:pt x="6012" y="15915"/>
                      <a:pt x="5892" y="15807"/>
                    </a:cubicBezTo>
                    <a:lnTo>
                      <a:pt x="5918" y="15807"/>
                    </a:lnTo>
                    <a:cubicBezTo>
                      <a:pt x="6032" y="15769"/>
                      <a:pt x="5925" y="15399"/>
                      <a:pt x="6069" y="15399"/>
                    </a:cubicBezTo>
                    <a:close/>
                    <a:moveTo>
                      <a:pt x="46707" y="15829"/>
                    </a:moveTo>
                    <a:cubicBezTo>
                      <a:pt x="46738" y="15829"/>
                      <a:pt x="46793" y="15850"/>
                      <a:pt x="46893" y="15912"/>
                    </a:cubicBezTo>
                    <a:lnTo>
                      <a:pt x="46920" y="15912"/>
                    </a:lnTo>
                    <a:cubicBezTo>
                      <a:pt x="47073" y="16077"/>
                      <a:pt x="47057" y="16142"/>
                      <a:pt x="46981" y="16142"/>
                    </a:cubicBezTo>
                    <a:cubicBezTo>
                      <a:pt x="46888" y="16142"/>
                      <a:pt x="46703" y="16043"/>
                      <a:pt x="46630" y="15912"/>
                    </a:cubicBezTo>
                    <a:lnTo>
                      <a:pt x="46630" y="15912"/>
                    </a:lnTo>
                    <a:cubicBezTo>
                      <a:pt x="46640" y="15917"/>
                      <a:pt x="46648" y="15919"/>
                      <a:pt x="46653" y="15919"/>
                    </a:cubicBezTo>
                    <a:cubicBezTo>
                      <a:pt x="46688" y="15919"/>
                      <a:pt x="46644" y="15829"/>
                      <a:pt x="46707" y="15829"/>
                    </a:cubicBezTo>
                    <a:close/>
                    <a:moveTo>
                      <a:pt x="52495" y="15807"/>
                    </a:moveTo>
                    <a:cubicBezTo>
                      <a:pt x="52600" y="15938"/>
                      <a:pt x="52732" y="16017"/>
                      <a:pt x="52837" y="16123"/>
                    </a:cubicBezTo>
                    <a:cubicBezTo>
                      <a:pt x="52760" y="16081"/>
                      <a:pt x="52713" y="16066"/>
                      <a:pt x="52684" y="16066"/>
                    </a:cubicBezTo>
                    <a:cubicBezTo>
                      <a:pt x="52613" y="16066"/>
                      <a:pt x="52641" y="16153"/>
                      <a:pt x="52569" y="16153"/>
                    </a:cubicBezTo>
                    <a:cubicBezTo>
                      <a:pt x="52540" y="16153"/>
                      <a:pt x="52494" y="16138"/>
                      <a:pt x="52416" y="16096"/>
                    </a:cubicBezTo>
                    <a:cubicBezTo>
                      <a:pt x="52364" y="15938"/>
                      <a:pt x="52337" y="15807"/>
                      <a:pt x="52495" y="15807"/>
                    </a:cubicBezTo>
                    <a:close/>
                    <a:moveTo>
                      <a:pt x="45913" y="15861"/>
                    </a:moveTo>
                    <a:cubicBezTo>
                      <a:pt x="45972" y="15861"/>
                      <a:pt x="46061" y="15912"/>
                      <a:pt x="46183" y="16044"/>
                    </a:cubicBezTo>
                    <a:cubicBezTo>
                      <a:pt x="46162" y="16038"/>
                      <a:pt x="46144" y="16036"/>
                      <a:pt x="46128" y="16036"/>
                    </a:cubicBezTo>
                    <a:cubicBezTo>
                      <a:pt x="46006" y="16036"/>
                      <a:pt x="46044" y="16183"/>
                      <a:pt x="45922" y="16183"/>
                    </a:cubicBezTo>
                    <a:cubicBezTo>
                      <a:pt x="45907" y="16183"/>
                      <a:pt x="45889" y="16180"/>
                      <a:pt x="45868" y="16175"/>
                    </a:cubicBezTo>
                    <a:cubicBezTo>
                      <a:pt x="45800" y="16023"/>
                      <a:pt x="45808" y="15861"/>
                      <a:pt x="45913" y="15861"/>
                    </a:cubicBezTo>
                    <a:close/>
                    <a:moveTo>
                      <a:pt x="4939" y="16294"/>
                    </a:moveTo>
                    <a:lnTo>
                      <a:pt x="4939" y="16294"/>
                    </a:lnTo>
                    <a:cubicBezTo>
                      <a:pt x="5045" y="16365"/>
                      <a:pt x="5104" y="16388"/>
                      <a:pt x="5142" y="16388"/>
                    </a:cubicBezTo>
                    <a:cubicBezTo>
                      <a:pt x="5207" y="16388"/>
                      <a:pt x="5211" y="16325"/>
                      <a:pt x="5271" y="16325"/>
                    </a:cubicBezTo>
                    <a:cubicBezTo>
                      <a:pt x="5283" y="16325"/>
                      <a:pt x="5296" y="16327"/>
                      <a:pt x="5313" y="16333"/>
                    </a:cubicBezTo>
                    <a:cubicBezTo>
                      <a:pt x="5393" y="16554"/>
                      <a:pt x="5443" y="16729"/>
                      <a:pt x="5333" y="16729"/>
                    </a:cubicBezTo>
                    <a:cubicBezTo>
                      <a:pt x="5299" y="16729"/>
                      <a:pt x="5250" y="16712"/>
                      <a:pt x="5181" y="16675"/>
                    </a:cubicBezTo>
                    <a:cubicBezTo>
                      <a:pt x="5085" y="16555"/>
                      <a:pt x="5011" y="16434"/>
                      <a:pt x="4939" y="16294"/>
                    </a:cubicBezTo>
                    <a:close/>
                    <a:moveTo>
                      <a:pt x="45162" y="16443"/>
                    </a:moveTo>
                    <a:cubicBezTo>
                      <a:pt x="45210" y="16443"/>
                      <a:pt x="45283" y="16484"/>
                      <a:pt x="45394" y="16596"/>
                    </a:cubicBezTo>
                    <a:cubicBezTo>
                      <a:pt x="45285" y="16596"/>
                      <a:pt x="45358" y="16779"/>
                      <a:pt x="45218" y="16779"/>
                    </a:cubicBezTo>
                    <a:cubicBezTo>
                      <a:pt x="45190" y="16779"/>
                      <a:pt x="45153" y="16771"/>
                      <a:pt x="45105" y="16754"/>
                    </a:cubicBezTo>
                    <a:lnTo>
                      <a:pt x="45079" y="16754"/>
                    </a:lnTo>
                    <a:cubicBezTo>
                      <a:pt x="45079" y="16662"/>
                      <a:pt x="45053" y="16443"/>
                      <a:pt x="45162" y="16443"/>
                    </a:cubicBezTo>
                    <a:close/>
                    <a:moveTo>
                      <a:pt x="4182" y="16464"/>
                    </a:moveTo>
                    <a:lnTo>
                      <a:pt x="4550" y="16649"/>
                    </a:lnTo>
                    <a:cubicBezTo>
                      <a:pt x="4624" y="16778"/>
                      <a:pt x="4610" y="16829"/>
                      <a:pt x="4558" y="16829"/>
                    </a:cubicBezTo>
                    <a:cubicBezTo>
                      <a:pt x="4462" y="16829"/>
                      <a:pt x="4233" y="16652"/>
                      <a:pt x="4182" y="16464"/>
                    </a:cubicBezTo>
                    <a:close/>
                    <a:moveTo>
                      <a:pt x="41330" y="15948"/>
                    </a:moveTo>
                    <a:cubicBezTo>
                      <a:pt x="41370" y="15948"/>
                      <a:pt x="41435" y="15970"/>
                      <a:pt x="41554" y="16044"/>
                    </a:cubicBezTo>
                    <a:cubicBezTo>
                      <a:pt x="41686" y="16333"/>
                      <a:pt x="41844" y="16622"/>
                      <a:pt x="42054" y="16885"/>
                    </a:cubicBezTo>
                    <a:cubicBezTo>
                      <a:pt x="41913" y="16805"/>
                      <a:pt x="41803" y="16771"/>
                      <a:pt x="41748" y="16771"/>
                    </a:cubicBezTo>
                    <a:cubicBezTo>
                      <a:pt x="41730" y="16771"/>
                      <a:pt x="41718" y="16774"/>
                      <a:pt x="41712" y="16780"/>
                    </a:cubicBezTo>
                    <a:cubicBezTo>
                      <a:pt x="41686" y="16727"/>
                      <a:pt x="41660" y="16675"/>
                      <a:pt x="41633" y="16622"/>
                    </a:cubicBezTo>
                    <a:cubicBezTo>
                      <a:pt x="41581" y="16543"/>
                      <a:pt x="41502" y="16543"/>
                      <a:pt x="41475" y="16491"/>
                    </a:cubicBezTo>
                    <a:lnTo>
                      <a:pt x="41475" y="16491"/>
                    </a:lnTo>
                    <a:cubicBezTo>
                      <a:pt x="41539" y="16512"/>
                      <a:pt x="41580" y="16521"/>
                      <a:pt x="41605" y="16521"/>
                    </a:cubicBezTo>
                    <a:cubicBezTo>
                      <a:pt x="41764" y="16521"/>
                      <a:pt x="41205" y="16128"/>
                      <a:pt x="41160" y="15991"/>
                    </a:cubicBezTo>
                    <a:lnTo>
                      <a:pt x="41160" y="15991"/>
                    </a:lnTo>
                    <a:cubicBezTo>
                      <a:pt x="41179" y="15997"/>
                      <a:pt x="41193" y="16000"/>
                      <a:pt x="41206" y="16000"/>
                    </a:cubicBezTo>
                    <a:cubicBezTo>
                      <a:pt x="41262" y="16000"/>
                      <a:pt x="41268" y="15948"/>
                      <a:pt x="41330" y="15948"/>
                    </a:cubicBezTo>
                    <a:close/>
                    <a:moveTo>
                      <a:pt x="50891" y="16464"/>
                    </a:moveTo>
                    <a:lnTo>
                      <a:pt x="51154" y="16964"/>
                    </a:lnTo>
                    <a:cubicBezTo>
                      <a:pt x="51051" y="16901"/>
                      <a:pt x="50991" y="16878"/>
                      <a:pt x="50957" y="16878"/>
                    </a:cubicBezTo>
                    <a:cubicBezTo>
                      <a:pt x="50863" y="16878"/>
                      <a:pt x="50958" y="17051"/>
                      <a:pt x="50863" y="17051"/>
                    </a:cubicBezTo>
                    <a:cubicBezTo>
                      <a:pt x="50833" y="17051"/>
                      <a:pt x="50785" y="17034"/>
                      <a:pt x="50707" y="16990"/>
                    </a:cubicBezTo>
                    <a:cubicBezTo>
                      <a:pt x="50628" y="16806"/>
                      <a:pt x="50707" y="16570"/>
                      <a:pt x="50891" y="16464"/>
                    </a:cubicBezTo>
                    <a:close/>
                    <a:moveTo>
                      <a:pt x="42817" y="16596"/>
                    </a:moveTo>
                    <a:cubicBezTo>
                      <a:pt x="42896" y="16780"/>
                      <a:pt x="43159" y="16806"/>
                      <a:pt x="43238" y="16990"/>
                    </a:cubicBezTo>
                    <a:cubicBezTo>
                      <a:pt x="43132" y="17017"/>
                      <a:pt x="43132" y="17148"/>
                      <a:pt x="43027" y="17175"/>
                    </a:cubicBezTo>
                    <a:cubicBezTo>
                      <a:pt x="42869" y="16859"/>
                      <a:pt x="42606" y="16622"/>
                      <a:pt x="42817" y="16596"/>
                    </a:cubicBezTo>
                    <a:close/>
                    <a:moveTo>
                      <a:pt x="44564" y="14770"/>
                    </a:moveTo>
                    <a:cubicBezTo>
                      <a:pt x="44589" y="14770"/>
                      <a:pt x="44628" y="14781"/>
                      <a:pt x="44684" y="14808"/>
                    </a:cubicBezTo>
                    <a:cubicBezTo>
                      <a:pt x="44868" y="15281"/>
                      <a:pt x="45079" y="15702"/>
                      <a:pt x="45342" y="16123"/>
                    </a:cubicBezTo>
                    <a:cubicBezTo>
                      <a:pt x="45196" y="16037"/>
                      <a:pt x="45094" y="16002"/>
                      <a:pt x="45022" y="16002"/>
                    </a:cubicBezTo>
                    <a:cubicBezTo>
                      <a:pt x="44718" y="16002"/>
                      <a:pt x="44970" y="16641"/>
                      <a:pt x="44842" y="16833"/>
                    </a:cubicBezTo>
                    <a:cubicBezTo>
                      <a:pt x="44710" y="16701"/>
                      <a:pt x="44710" y="16438"/>
                      <a:pt x="44500" y="16359"/>
                    </a:cubicBezTo>
                    <a:lnTo>
                      <a:pt x="44500" y="16359"/>
                    </a:lnTo>
                    <a:cubicBezTo>
                      <a:pt x="44605" y="16622"/>
                      <a:pt x="44447" y="16649"/>
                      <a:pt x="44553" y="16938"/>
                    </a:cubicBezTo>
                    <a:cubicBezTo>
                      <a:pt x="44577" y="16943"/>
                      <a:pt x="44598" y="16944"/>
                      <a:pt x="44616" y="16944"/>
                    </a:cubicBezTo>
                    <a:cubicBezTo>
                      <a:pt x="44637" y="16944"/>
                      <a:pt x="44654" y="16942"/>
                      <a:pt x="44672" y="16942"/>
                    </a:cubicBezTo>
                    <a:cubicBezTo>
                      <a:pt x="44724" y="16942"/>
                      <a:pt x="44771" y="16956"/>
                      <a:pt x="44868" y="17069"/>
                    </a:cubicBezTo>
                    <a:cubicBezTo>
                      <a:pt x="44835" y="17057"/>
                      <a:pt x="44807" y="17051"/>
                      <a:pt x="44784" y="17051"/>
                    </a:cubicBezTo>
                    <a:cubicBezTo>
                      <a:pt x="44625" y="17051"/>
                      <a:pt x="44662" y="17306"/>
                      <a:pt x="44528" y="17306"/>
                    </a:cubicBezTo>
                    <a:cubicBezTo>
                      <a:pt x="44479" y="17306"/>
                      <a:pt x="44405" y="17271"/>
                      <a:pt x="44290" y="17175"/>
                    </a:cubicBezTo>
                    <a:lnTo>
                      <a:pt x="44290" y="17175"/>
                    </a:lnTo>
                    <a:cubicBezTo>
                      <a:pt x="44303" y="17177"/>
                      <a:pt x="44315" y="17177"/>
                      <a:pt x="44326" y="17177"/>
                    </a:cubicBezTo>
                    <a:cubicBezTo>
                      <a:pt x="44605" y="17177"/>
                      <a:pt x="44271" y="16561"/>
                      <a:pt x="43816" y="16333"/>
                    </a:cubicBezTo>
                    <a:lnTo>
                      <a:pt x="43816" y="16333"/>
                    </a:lnTo>
                    <a:cubicBezTo>
                      <a:pt x="44144" y="16644"/>
                      <a:pt x="43985" y="16773"/>
                      <a:pt x="43769" y="16773"/>
                    </a:cubicBezTo>
                    <a:cubicBezTo>
                      <a:pt x="43657" y="16773"/>
                      <a:pt x="43529" y="16738"/>
                      <a:pt x="43448" y="16675"/>
                    </a:cubicBezTo>
                    <a:cubicBezTo>
                      <a:pt x="43553" y="16596"/>
                      <a:pt x="44053" y="16543"/>
                      <a:pt x="43474" y="16123"/>
                    </a:cubicBezTo>
                    <a:lnTo>
                      <a:pt x="43474" y="16123"/>
                    </a:lnTo>
                    <a:cubicBezTo>
                      <a:pt x="43474" y="16186"/>
                      <a:pt x="43455" y="16221"/>
                      <a:pt x="43405" y="16221"/>
                    </a:cubicBezTo>
                    <a:cubicBezTo>
                      <a:pt x="43372" y="16221"/>
                      <a:pt x="43326" y="16206"/>
                      <a:pt x="43264" y="16175"/>
                    </a:cubicBezTo>
                    <a:cubicBezTo>
                      <a:pt x="43216" y="16046"/>
                      <a:pt x="43248" y="15997"/>
                      <a:pt x="43325" y="15997"/>
                    </a:cubicBezTo>
                    <a:cubicBezTo>
                      <a:pt x="43545" y="15997"/>
                      <a:pt x="44134" y="16392"/>
                      <a:pt x="44290" y="16412"/>
                    </a:cubicBezTo>
                    <a:lnTo>
                      <a:pt x="44079" y="15965"/>
                    </a:lnTo>
                    <a:lnTo>
                      <a:pt x="44079" y="15965"/>
                    </a:lnTo>
                    <a:cubicBezTo>
                      <a:pt x="44247" y="16021"/>
                      <a:pt x="44378" y="16045"/>
                      <a:pt x="44481" y="16045"/>
                    </a:cubicBezTo>
                    <a:cubicBezTo>
                      <a:pt x="44765" y="16045"/>
                      <a:pt x="44837" y="15861"/>
                      <a:pt x="44894" y="15649"/>
                    </a:cubicBezTo>
                    <a:cubicBezTo>
                      <a:pt x="44658" y="15412"/>
                      <a:pt x="44474" y="15149"/>
                      <a:pt x="44342" y="14860"/>
                    </a:cubicBezTo>
                    <a:lnTo>
                      <a:pt x="44342" y="14860"/>
                    </a:lnTo>
                    <a:cubicBezTo>
                      <a:pt x="44490" y="14988"/>
                      <a:pt x="44556" y="15033"/>
                      <a:pt x="44578" y="15033"/>
                    </a:cubicBezTo>
                    <a:cubicBezTo>
                      <a:pt x="44634" y="15033"/>
                      <a:pt x="44441" y="14770"/>
                      <a:pt x="44564" y="14770"/>
                    </a:cubicBezTo>
                    <a:close/>
                    <a:moveTo>
                      <a:pt x="50186" y="16821"/>
                    </a:moveTo>
                    <a:cubicBezTo>
                      <a:pt x="50214" y="16821"/>
                      <a:pt x="50255" y="16833"/>
                      <a:pt x="50312" y="16859"/>
                    </a:cubicBezTo>
                    <a:lnTo>
                      <a:pt x="50312" y="16833"/>
                    </a:lnTo>
                    <a:cubicBezTo>
                      <a:pt x="50336" y="16997"/>
                      <a:pt x="50589" y="17349"/>
                      <a:pt x="50420" y="17349"/>
                    </a:cubicBezTo>
                    <a:cubicBezTo>
                      <a:pt x="50400" y="17349"/>
                      <a:pt x="50373" y="17344"/>
                      <a:pt x="50339" y="17332"/>
                    </a:cubicBezTo>
                    <a:cubicBezTo>
                      <a:pt x="50229" y="17113"/>
                      <a:pt x="50046" y="16821"/>
                      <a:pt x="50186" y="16821"/>
                    </a:cubicBezTo>
                    <a:close/>
                    <a:moveTo>
                      <a:pt x="44105" y="16859"/>
                    </a:moveTo>
                    <a:cubicBezTo>
                      <a:pt x="44263" y="17017"/>
                      <a:pt x="44342" y="17280"/>
                      <a:pt x="44263" y="17359"/>
                    </a:cubicBezTo>
                    <a:cubicBezTo>
                      <a:pt x="44199" y="17267"/>
                      <a:pt x="44158" y="17243"/>
                      <a:pt x="44119" y="17243"/>
                    </a:cubicBezTo>
                    <a:cubicBezTo>
                      <a:pt x="44074" y="17243"/>
                      <a:pt x="44034" y="17277"/>
                      <a:pt x="43967" y="17277"/>
                    </a:cubicBezTo>
                    <a:cubicBezTo>
                      <a:pt x="43928" y="17277"/>
                      <a:pt x="43880" y="17265"/>
                      <a:pt x="43816" y="17227"/>
                    </a:cubicBezTo>
                    <a:cubicBezTo>
                      <a:pt x="43685" y="16885"/>
                      <a:pt x="43921" y="16885"/>
                      <a:pt x="44105" y="16859"/>
                    </a:cubicBezTo>
                    <a:close/>
                    <a:moveTo>
                      <a:pt x="49916" y="17093"/>
                    </a:moveTo>
                    <a:cubicBezTo>
                      <a:pt x="49985" y="17093"/>
                      <a:pt x="50078" y="17130"/>
                      <a:pt x="50201" y="17222"/>
                    </a:cubicBezTo>
                    <a:lnTo>
                      <a:pt x="50201" y="17222"/>
                    </a:lnTo>
                    <a:cubicBezTo>
                      <a:pt x="50141" y="17415"/>
                      <a:pt x="49962" y="17465"/>
                      <a:pt x="49734" y="17490"/>
                    </a:cubicBezTo>
                    <a:cubicBezTo>
                      <a:pt x="49715" y="17339"/>
                      <a:pt x="49737" y="17093"/>
                      <a:pt x="49916" y="17093"/>
                    </a:cubicBezTo>
                    <a:close/>
                    <a:moveTo>
                      <a:pt x="41607" y="17490"/>
                    </a:moveTo>
                    <a:lnTo>
                      <a:pt x="41607" y="17516"/>
                    </a:lnTo>
                    <a:cubicBezTo>
                      <a:pt x="41623" y="17524"/>
                      <a:pt x="41640" y="17531"/>
                      <a:pt x="41656" y="17539"/>
                    </a:cubicBezTo>
                    <a:lnTo>
                      <a:pt x="41656" y="17539"/>
                    </a:lnTo>
                    <a:cubicBezTo>
                      <a:pt x="41640" y="17524"/>
                      <a:pt x="41624" y="17507"/>
                      <a:pt x="41607" y="17490"/>
                    </a:cubicBezTo>
                    <a:close/>
                    <a:moveTo>
                      <a:pt x="37787" y="17287"/>
                    </a:moveTo>
                    <a:cubicBezTo>
                      <a:pt x="37869" y="17287"/>
                      <a:pt x="37972" y="17326"/>
                      <a:pt x="38109" y="17438"/>
                    </a:cubicBezTo>
                    <a:cubicBezTo>
                      <a:pt x="38096" y="17435"/>
                      <a:pt x="38084" y="17434"/>
                      <a:pt x="38073" y="17434"/>
                    </a:cubicBezTo>
                    <a:cubicBezTo>
                      <a:pt x="37902" y="17434"/>
                      <a:pt x="37901" y="17687"/>
                      <a:pt x="37748" y="17687"/>
                    </a:cubicBezTo>
                    <a:cubicBezTo>
                      <a:pt x="37683" y="17687"/>
                      <a:pt x="37593" y="17643"/>
                      <a:pt x="37452" y="17516"/>
                    </a:cubicBezTo>
                    <a:lnTo>
                      <a:pt x="37452" y="17490"/>
                    </a:lnTo>
                    <a:cubicBezTo>
                      <a:pt x="37540" y="17455"/>
                      <a:pt x="37617" y="17287"/>
                      <a:pt x="37787" y="17287"/>
                    </a:cubicBezTo>
                    <a:close/>
                    <a:moveTo>
                      <a:pt x="43456" y="17226"/>
                    </a:moveTo>
                    <a:cubicBezTo>
                      <a:pt x="43511" y="17226"/>
                      <a:pt x="43591" y="17249"/>
                      <a:pt x="43711" y="17306"/>
                    </a:cubicBezTo>
                    <a:cubicBezTo>
                      <a:pt x="43790" y="17648"/>
                      <a:pt x="43422" y="17438"/>
                      <a:pt x="43632" y="17779"/>
                    </a:cubicBezTo>
                    <a:cubicBezTo>
                      <a:pt x="43474" y="17701"/>
                      <a:pt x="43316" y="17648"/>
                      <a:pt x="43211" y="17516"/>
                    </a:cubicBezTo>
                    <a:cubicBezTo>
                      <a:pt x="43397" y="17516"/>
                      <a:pt x="43260" y="17226"/>
                      <a:pt x="43456" y="17226"/>
                    </a:cubicBezTo>
                    <a:close/>
                    <a:moveTo>
                      <a:pt x="49486" y="17428"/>
                    </a:moveTo>
                    <a:cubicBezTo>
                      <a:pt x="49522" y="17428"/>
                      <a:pt x="49569" y="17439"/>
                      <a:pt x="49628" y="17464"/>
                    </a:cubicBezTo>
                    <a:lnTo>
                      <a:pt x="49628" y="17438"/>
                    </a:lnTo>
                    <a:lnTo>
                      <a:pt x="49628" y="17438"/>
                    </a:lnTo>
                    <a:cubicBezTo>
                      <a:pt x="49813" y="17753"/>
                      <a:pt x="49681" y="17753"/>
                      <a:pt x="49550" y="17779"/>
                    </a:cubicBezTo>
                    <a:cubicBezTo>
                      <a:pt x="49379" y="17630"/>
                      <a:pt x="49329" y="17428"/>
                      <a:pt x="49486" y="17428"/>
                    </a:cubicBezTo>
                    <a:close/>
                    <a:moveTo>
                      <a:pt x="42061" y="17047"/>
                    </a:moveTo>
                    <a:cubicBezTo>
                      <a:pt x="42237" y="17047"/>
                      <a:pt x="42473" y="17121"/>
                      <a:pt x="42738" y="17280"/>
                    </a:cubicBezTo>
                    <a:cubicBezTo>
                      <a:pt x="42690" y="17273"/>
                      <a:pt x="42645" y="17270"/>
                      <a:pt x="42604" y="17270"/>
                    </a:cubicBezTo>
                    <a:cubicBezTo>
                      <a:pt x="42173" y="17270"/>
                      <a:pt x="42118" y="17627"/>
                      <a:pt x="42238" y="17964"/>
                    </a:cubicBezTo>
                    <a:cubicBezTo>
                      <a:pt x="42067" y="17792"/>
                      <a:pt x="41873" y="17644"/>
                      <a:pt x="41656" y="17539"/>
                    </a:cubicBezTo>
                    <a:lnTo>
                      <a:pt x="41656" y="17539"/>
                    </a:lnTo>
                    <a:cubicBezTo>
                      <a:pt x="41899" y="17783"/>
                      <a:pt x="41916" y="17814"/>
                      <a:pt x="41817" y="17937"/>
                    </a:cubicBezTo>
                    <a:cubicBezTo>
                      <a:pt x="41660" y="17885"/>
                      <a:pt x="41581" y="17727"/>
                      <a:pt x="41449" y="17622"/>
                    </a:cubicBezTo>
                    <a:lnTo>
                      <a:pt x="41449" y="17622"/>
                    </a:lnTo>
                    <a:cubicBezTo>
                      <a:pt x="41629" y="17829"/>
                      <a:pt x="41641" y="17862"/>
                      <a:pt x="41598" y="17862"/>
                    </a:cubicBezTo>
                    <a:cubicBezTo>
                      <a:pt x="41577" y="17862"/>
                      <a:pt x="41544" y="17854"/>
                      <a:pt x="41510" y="17854"/>
                    </a:cubicBezTo>
                    <a:cubicBezTo>
                      <a:pt x="41479" y="17854"/>
                      <a:pt x="41447" y="17861"/>
                      <a:pt x="41423" y="17885"/>
                    </a:cubicBezTo>
                    <a:cubicBezTo>
                      <a:pt x="41701" y="18044"/>
                      <a:pt x="41709" y="18203"/>
                      <a:pt x="41583" y="18203"/>
                    </a:cubicBezTo>
                    <a:cubicBezTo>
                      <a:pt x="41542" y="18203"/>
                      <a:pt x="41487" y="18186"/>
                      <a:pt x="41423" y="18148"/>
                    </a:cubicBezTo>
                    <a:cubicBezTo>
                      <a:pt x="41160" y="17937"/>
                      <a:pt x="41344" y="17911"/>
                      <a:pt x="41107" y="17543"/>
                    </a:cubicBezTo>
                    <a:cubicBezTo>
                      <a:pt x="41370" y="17464"/>
                      <a:pt x="41581" y="17648"/>
                      <a:pt x="41239" y="17175"/>
                    </a:cubicBezTo>
                    <a:cubicBezTo>
                      <a:pt x="41250" y="17163"/>
                      <a:pt x="41267" y="17157"/>
                      <a:pt x="41287" y="17157"/>
                    </a:cubicBezTo>
                    <a:cubicBezTo>
                      <a:pt x="41401" y="17157"/>
                      <a:pt x="41630" y="17333"/>
                      <a:pt x="41765" y="17490"/>
                    </a:cubicBezTo>
                    <a:cubicBezTo>
                      <a:pt x="41671" y="17208"/>
                      <a:pt x="41801" y="17047"/>
                      <a:pt x="42061" y="17047"/>
                    </a:cubicBezTo>
                    <a:close/>
                    <a:moveTo>
                      <a:pt x="40899" y="17977"/>
                    </a:moveTo>
                    <a:cubicBezTo>
                      <a:pt x="40959" y="17977"/>
                      <a:pt x="41058" y="18039"/>
                      <a:pt x="41212" y="18227"/>
                    </a:cubicBezTo>
                    <a:cubicBezTo>
                      <a:pt x="41145" y="18178"/>
                      <a:pt x="41101" y="18160"/>
                      <a:pt x="41073" y="18160"/>
                    </a:cubicBezTo>
                    <a:cubicBezTo>
                      <a:pt x="40987" y="18160"/>
                      <a:pt x="41038" y="18323"/>
                      <a:pt x="40987" y="18323"/>
                    </a:cubicBezTo>
                    <a:cubicBezTo>
                      <a:pt x="40963" y="18323"/>
                      <a:pt x="40916" y="18285"/>
                      <a:pt x="40818" y="18174"/>
                    </a:cubicBezTo>
                    <a:cubicBezTo>
                      <a:pt x="40803" y="18097"/>
                      <a:pt x="40814" y="17977"/>
                      <a:pt x="40899" y="17977"/>
                    </a:cubicBezTo>
                    <a:close/>
                    <a:moveTo>
                      <a:pt x="47760" y="18017"/>
                    </a:moveTo>
                    <a:cubicBezTo>
                      <a:pt x="47795" y="18017"/>
                      <a:pt x="47847" y="18033"/>
                      <a:pt x="47919" y="18069"/>
                    </a:cubicBezTo>
                    <a:lnTo>
                      <a:pt x="47893" y="18069"/>
                    </a:lnTo>
                    <a:cubicBezTo>
                      <a:pt x="48008" y="18241"/>
                      <a:pt x="48039" y="18358"/>
                      <a:pt x="47946" y="18358"/>
                    </a:cubicBezTo>
                    <a:cubicBezTo>
                      <a:pt x="47911" y="18358"/>
                      <a:pt x="47859" y="18341"/>
                      <a:pt x="47787" y="18305"/>
                    </a:cubicBezTo>
                    <a:cubicBezTo>
                      <a:pt x="47692" y="18133"/>
                      <a:pt x="47666" y="18017"/>
                      <a:pt x="47760" y="18017"/>
                    </a:cubicBezTo>
                    <a:close/>
                    <a:moveTo>
                      <a:pt x="3453" y="17595"/>
                    </a:moveTo>
                    <a:cubicBezTo>
                      <a:pt x="3478" y="17595"/>
                      <a:pt x="3522" y="17615"/>
                      <a:pt x="3603" y="17674"/>
                    </a:cubicBezTo>
                    <a:cubicBezTo>
                      <a:pt x="3682" y="17964"/>
                      <a:pt x="3998" y="18095"/>
                      <a:pt x="4077" y="18411"/>
                    </a:cubicBezTo>
                    <a:cubicBezTo>
                      <a:pt x="4034" y="18389"/>
                      <a:pt x="4003" y="18383"/>
                      <a:pt x="3976" y="18383"/>
                    </a:cubicBezTo>
                    <a:cubicBezTo>
                      <a:pt x="3940" y="18383"/>
                      <a:pt x="3911" y="18394"/>
                      <a:pt x="3871" y="18394"/>
                    </a:cubicBezTo>
                    <a:cubicBezTo>
                      <a:pt x="3828" y="18394"/>
                      <a:pt x="3772" y="18382"/>
                      <a:pt x="3682" y="18332"/>
                    </a:cubicBezTo>
                    <a:cubicBezTo>
                      <a:pt x="3659" y="18213"/>
                      <a:pt x="3290" y="17900"/>
                      <a:pt x="3396" y="17900"/>
                    </a:cubicBezTo>
                    <a:cubicBezTo>
                      <a:pt x="3407" y="17900"/>
                      <a:pt x="3423" y="17903"/>
                      <a:pt x="3446" y="17911"/>
                    </a:cubicBezTo>
                    <a:cubicBezTo>
                      <a:pt x="3514" y="18064"/>
                      <a:pt x="3626" y="18162"/>
                      <a:pt x="3682" y="18162"/>
                    </a:cubicBezTo>
                    <a:cubicBezTo>
                      <a:pt x="3713" y="18162"/>
                      <a:pt x="3727" y="18133"/>
                      <a:pt x="3709" y="18069"/>
                    </a:cubicBezTo>
                    <a:cubicBezTo>
                      <a:pt x="3577" y="17937"/>
                      <a:pt x="3446" y="17806"/>
                      <a:pt x="3314" y="17648"/>
                    </a:cubicBezTo>
                    <a:lnTo>
                      <a:pt x="3314" y="17648"/>
                    </a:lnTo>
                    <a:cubicBezTo>
                      <a:pt x="3344" y="17665"/>
                      <a:pt x="3365" y="17672"/>
                      <a:pt x="3379" y="17672"/>
                    </a:cubicBezTo>
                    <a:cubicBezTo>
                      <a:pt x="3426" y="17672"/>
                      <a:pt x="3403" y="17595"/>
                      <a:pt x="3453" y="17595"/>
                    </a:cubicBezTo>
                    <a:close/>
                    <a:moveTo>
                      <a:pt x="42028" y="18016"/>
                    </a:moveTo>
                    <a:cubicBezTo>
                      <a:pt x="42041" y="18050"/>
                      <a:pt x="42065" y="18058"/>
                      <a:pt x="42098" y="18058"/>
                    </a:cubicBezTo>
                    <a:cubicBezTo>
                      <a:pt x="42125" y="18058"/>
                      <a:pt x="42159" y="18052"/>
                      <a:pt x="42198" y="18052"/>
                    </a:cubicBezTo>
                    <a:cubicBezTo>
                      <a:pt x="42292" y="18052"/>
                      <a:pt x="42416" y="18084"/>
                      <a:pt x="42554" y="18305"/>
                    </a:cubicBezTo>
                    <a:cubicBezTo>
                      <a:pt x="42370" y="18332"/>
                      <a:pt x="42186" y="18358"/>
                      <a:pt x="42001" y="18411"/>
                    </a:cubicBezTo>
                    <a:cubicBezTo>
                      <a:pt x="41923" y="18227"/>
                      <a:pt x="41923" y="18095"/>
                      <a:pt x="42028" y="18042"/>
                    </a:cubicBezTo>
                    <a:lnTo>
                      <a:pt x="42028" y="18016"/>
                    </a:lnTo>
                    <a:close/>
                    <a:moveTo>
                      <a:pt x="2928" y="18310"/>
                    </a:moveTo>
                    <a:cubicBezTo>
                      <a:pt x="2962" y="18310"/>
                      <a:pt x="3019" y="18334"/>
                      <a:pt x="3104" y="18384"/>
                    </a:cubicBezTo>
                    <a:cubicBezTo>
                      <a:pt x="3193" y="18563"/>
                      <a:pt x="3222" y="18669"/>
                      <a:pt x="3148" y="18669"/>
                    </a:cubicBezTo>
                    <a:cubicBezTo>
                      <a:pt x="3114" y="18669"/>
                      <a:pt x="3057" y="18645"/>
                      <a:pt x="2972" y="18595"/>
                    </a:cubicBezTo>
                    <a:cubicBezTo>
                      <a:pt x="2883" y="18416"/>
                      <a:pt x="2854" y="18310"/>
                      <a:pt x="2928" y="18310"/>
                    </a:cubicBezTo>
                    <a:close/>
                    <a:moveTo>
                      <a:pt x="38729" y="18247"/>
                    </a:moveTo>
                    <a:cubicBezTo>
                      <a:pt x="38822" y="18247"/>
                      <a:pt x="38920" y="18268"/>
                      <a:pt x="39003" y="18305"/>
                    </a:cubicBezTo>
                    <a:cubicBezTo>
                      <a:pt x="38994" y="18304"/>
                      <a:pt x="38986" y="18303"/>
                      <a:pt x="38979" y="18303"/>
                    </a:cubicBezTo>
                    <a:cubicBezTo>
                      <a:pt x="38867" y="18303"/>
                      <a:pt x="39036" y="18494"/>
                      <a:pt x="39135" y="18568"/>
                    </a:cubicBezTo>
                    <a:cubicBezTo>
                      <a:pt x="39061" y="18548"/>
                      <a:pt x="39003" y="18540"/>
                      <a:pt x="38954" y="18540"/>
                    </a:cubicBezTo>
                    <a:cubicBezTo>
                      <a:pt x="38730" y="18540"/>
                      <a:pt x="38726" y="18719"/>
                      <a:pt x="38526" y="18719"/>
                    </a:cubicBezTo>
                    <a:cubicBezTo>
                      <a:pt x="38491" y="18719"/>
                      <a:pt x="38449" y="18713"/>
                      <a:pt x="38398" y="18700"/>
                    </a:cubicBezTo>
                    <a:lnTo>
                      <a:pt x="38425" y="18674"/>
                    </a:lnTo>
                    <a:cubicBezTo>
                      <a:pt x="38293" y="18373"/>
                      <a:pt x="38497" y="18247"/>
                      <a:pt x="38729" y="18247"/>
                    </a:cubicBezTo>
                    <a:close/>
                    <a:moveTo>
                      <a:pt x="3156" y="18227"/>
                    </a:moveTo>
                    <a:lnTo>
                      <a:pt x="3156" y="18227"/>
                    </a:lnTo>
                    <a:cubicBezTo>
                      <a:pt x="3391" y="18367"/>
                      <a:pt x="3771" y="18800"/>
                      <a:pt x="3628" y="18800"/>
                    </a:cubicBezTo>
                    <a:cubicBezTo>
                      <a:pt x="3611" y="18800"/>
                      <a:pt x="3585" y="18793"/>
                      <a:pt x="3551" y="18779"/>
                    </a:cubicBezTo>
                    <a:cubicBezTo>
                      <a:pt x="3393" y="18595"/>
                      <a:pt x="3288" y="18411"/>
                      <a:pt x="3156" y="18227"/>
                    </a:cubicBezTo>
                    <a:close/>
                    <a:moveTo>
                      <a:pt x="40055" y="18042"/>
                    </a:moveTo>
                    <a:lnTo>
                      <a:pt x="40055" y="18042"/>
                    </a:lnTo>
                    <a:cubicBezTo>
                      <a:pt x="40284" y="18233"/>
                      <a:pt x="40382" y="18289"/>
                      <a:pt x="40434" y="18289"/>
                    </a:cubicBezTo>
                    <a:cubicBezTo>
                      <a:pt x="40509" y="18289"/>
                      <a:pt x="40493" y="18177"/>
                      <a:pt x="40633" y="18177"/>
                    </a:cubicBezTo>
                    <a:cubicBezTo>
                      <a:pt x="40667" y="18177"/>
                      <a:pt x="40710" y="18184"/>
                      <a:pt x="40765" y="18200"/>
                    </a:cubicBezTo>
                    <a:cubicBezTo>
                      <a:pt x="40871" y="18542"/>
                      <a:pt x="41081" y="18858"/>
                      <a:pt x="41397" y="19042"/>
                    </a:cubicBezTo>
                    <a:cubicBezTo>
                      <a:pt x="41160" y="18907"/>
                      <a:pt x="41001" y="18857"/>
                      <a:pt x="40888" y="18857"/>
                    </a:cubicBezTo>
                    <a:cubicBezTo>
                      <a:pt x="40551" y="18857"/>
                      <a:pt x="40624" y="19307"/>
                      <a:pt x="40260" y="19307"/>
                    </a:cubicBezTo>
                    <a:cubicBezTo>
                      <a:pt x="40245" y="19307"/>
                      <a:pt x="40229" y="19306"/>
                      <a:pt x="40213" y="19305"/>
                    </a:cubicBezTo>
                    <a:lnTo>
                      <a:pt x="40213" y="19279"/>
                    </a:lnTo>
                    <a:cubicBezTo>
                      <a:pt x="40187" y="18937"/>
                      <a:pt x="40450" y="18726"/>
                      <a:pt x="40581" y="18463"/>
                    </a:cubicBezTo>
                    <a:cubicBezTo>
                      <a:pt x="40371" y="18358"/>
                      <a:pt x="40160" y="18253"/>
                      <a:pt x="40055" y="18042"/>
                    </a:cubicBezTo>
                    <a:close/>
                    <a:moveTo>
                      <a:pt x="2586" y="18719"/>
                    </a:moveTo>
                    <a:cubicBezTo>
                      <a:pt x="2599" y="18719"/>
                      <a:pt x="2613" y="18721"/>
                      <a:pt x="2630" y="18726"/>
                    </a:cubicBezTo>
                    <a:cubicBezTo>
                      <a:pt x="2893" y="19279"/>
                      <a:pt x="2946" y="18937"/>
                      <a:pt x="3130" y="19279"/>
                    </a:cubicBezTo>
                    <a:cubicBezTo>
                      <a:pt x="3072" y="19250"/>
                      <a:pt x="3029" y="19238"/>
                      <a:pt x="2997" y="19238"/>
                    </a:cubicBezTo>
                    <a:cubicBezTo>
                      <a:pt x="2835" y="19238"/>
                      <a:pt x="2946" y="19545"/>
                      <a:pt x="2794" y="19545"/>
                    </a:cubicBezTo>
                    <a:cubicBezTo>
                      <a:pt x="2784" y="19545"/>
                      <a:pt x="2774" y="19544"/>
                      <a:pt x="2762" y="19542"/>
                    </a:cubicBezTo>
                    <a:cubicBezTo>
                      <a:pt x="2683" y="19252"/>
                      <a:pt x="2525" y="19016"/>
                      <a:pt x="2315" y="18805"/>
                    </a:cubicBezTo>
                    <a:lnTo>
                      <a:pt x="2315" y="18805"/>
                    </a:lnTo>
                    <a:cubicBezTo>
                      <a:pt x="2363" y="18832"/>
                      <a:pt x="2397" y="18842"/>
                      <a:pt x="2422" y="18842"/>
                    </a:cubicBezTo>
                    <a:cubicBezTo>
                      <a:pt x="2509" y="18842"/>
                      <a:pt x="2491" y="18719"/>
                      <a:pt x="2586" y="18719"/>
                    </a:cubicBezTo>
                    <a:close/>
                    <a:moveTo>
                      <a:pt x="35163" y="19279"/>
                    </a:moveTo>
                    <a:cubicBezTo>
                      <a:pt x="35362" y="19455"/>
                      <a:pt x="35339" y="19613"/>
                      <a:pt x="35186" y="19613"/>
                    </a:cubicBezTo>
                    <a:cubicBezTo>
                      <a:pt x="35157" y="19613"/>
                      <a:pt x="35123" y="19607"/>
                      <a:pt x="35085" y="19594"/>
                    </a:cubicBezTo>
                    <a:lnTo>
                      <a:pt x="35111" y="19594"/>
                    </a:lnTo>
                    <a:cubicBezTo>
                      <a:pt x="34927" y="19305"/>
                      <a:pt x="35032" y="19279"/>
                      <a:pt x="35163" y="19279"/>
                    </a:cubicBezTo>
                    <a:close/>
                    <a:moveTo>
                      <a:pt x="39108" y="18989"/>
                    </a:moveTo>
                    <a:lnTo>
                      <a:pt x="39293" y="19068"/>
                    </a:lnTo>
                    <a:cubicBezTo>
                      <a:pt x="39542" y="19385"/>
                      <a:pt x="39713" y="19468"/>
                      <a:pt x="39907" y="19468"/>
                    </a:cubicBezTo>
                    <a:cubicBezTo>
                      <a:pt x="39938" y="19468"/>
                      <a:pt x="39970" y="19466"/>
                      <a:pt x="40003" y="19463"/>
                    </a:cubicBezTo>
                    <a:lnTo>
                      <a:pt x="40003" y="19463"/>
                    </a:lnTo>
                    <a:cubicBezTo>
                      <a:pt x="40064" y="19635"/>
                      <a:pt x="40046" y="19698"/>
                      <a:pt x="39976" y="19698"/>
                    </a:cubicBezTo>
                    <a:cubicBezTo>
                      <a:pt x="39864" y="19698"/>
                      <a:pt x="39620" y="19539"/>
                      <a:pt x="39345" y="19410"/>
                    </a:cubicBezTo>
                    <a:lnTo>
                      <a:pt x="39371" y="19384"/>
                    </a:lnTo>
                    <a:cubicBezTo>
                      <a:pt x="39293" y="19226"/>
                      <a:pt x="39214" y="19094"/>
                      <a:pt x="39108" y="18989"/>
                    </a:cubicBezTo>
                    <a:close/>
                    <a:moveTo>
                      <a:pt x="37077" y="19407"/>
                    </a:moveTo>
                    <a:cubicBezTo>
                      <a:pt x="37087" y="19407"/>
                      <a:pt x="37098" y="19408"/>
                      <a:pt x="37110" y="19410"/>
                    </a:cubicBezTo>
                    <a:cubicBezTo>
                      <a:pt x="37275" y="19576"/>
                      <a:pt x="37327" y="19774"/>
                      <a:pt x="37187" y="19774"/>
                    </a:cubicBezTo>
                    <a:cubicBezTo>
                      <a:pt x="37150" y="19774"/>
                      <a:pt x="37098" y="19759"/>
                      <a:pt x="37031" y="19726"/>
                    </a:cubicBezTo>
                    <a:cubicBezTo>
                      <a:pt x="36958" y="19555"/>
                      <a:pt x="36952" y="19407"/>
                      <a:pt x="37077" y="19407"/>
                    </a:cubicBezTo>
                    <a:close/>
                    <a:moveTo>
                      <a:pt x="39073" y="19491"/>
                    </a:moveTo>
                    <a:cubicBezTo>
                      <a:pt x="39134" y="19491"/>
                      <a:pt x="39234" y="19555"/>
                      <a:pt x="39398" y="19726"/>
                    </a:cubicBezTo>
                    <a:cubicBezTo>
                      <a:pt x="39357" y="19714"/>
                      <a:pt x="39324" y="19709"/>
                      <a:pt x="39296" y="19709"/>
                    </a:cubicBezTo>
                    <a:cubicBezTo>
                      <a:pt x="39040" y="19709"/>
                      <a:pt x="39298" y="20151"/>
                      <a:pt x="39079" y="20151"/>
                    </a:cubicBezTo>
                    <a:cubicBezTo>
                      <a:pt x="39047" y="20151"/>
                      <a:pt x="39006" y="20141"/>
                      <a:pt x="38951" y="20120"/>
                    </a:cubicBezTo>
                    <a:lnTo>
                      <a:pt x="38951" y="20094"/>
                    </a:lnTo>
                    <a:cubicBezTo>
                      <a:pt x="39048" y="20016"/>
                      <a:pt x="38900" y="19491"/>
                      <a:pt x="39073" y="19491"/>
                    </a:cubicBezTo>
                    <a:close/>
                    <a:moveTo>
                      <a:pt x="44553" y="19752"/>
                    </a:moveTo>
                    <a:cubicBezTo>
                      <a:pt x="44697" y="19896"/>
                      <a:pt x="44728" y="20268"/>
                      <a:pt x="44556" y="20268"/>
                    </a:cubicBezTo>
                    <a:cubicBezTo>
                      <a:pt x="44510" y="20268"/>
                      <a:pt x="44448" y="20240"/>
                      <a:pt x="44368" y="20173"/>
                    </a:cubicBezTo>
                    <a:cubicBezTo>
                      <a:pt x="44368" y="19962"/>
                      <a:pt x="44526" y="19936"/>
                      <a:pt x="44553" y="19752"/>
                    </a:cubicBezTo>
                    <a:close/>
                    <a:moveTo>
                      <a:pt x="36005" y="19936"/>
                    </a:moveTo>
                    <a:cubicBezTo>
                      <a:pt x="36084" y="20146"/>
                      <a:pt x="36294" y="20225"/>
                      <a:pt x="36321" y="20436"/>
                    </a:cubicBezTo>
                    <a:cubicBezTo>
                      <a:pt x="36119" y="20321"/>
                      <a:pt x="35998" y="20280"/>
                      <a:pt x="35921" y="20280"/>
                    </a:cubicBezTo>
                    <a:cubicBezTo>
                      <a:pt x="35740" y="20280"/>
                      <a:pt x="35798" y="20501"/>
                      <a:pt x="35618" y="20501"/>
                    </a:cubicBezTo>
                    <a:cubicBezTo>
                      <a:pt x="35594" y="20501"/>
                      <a:pt x="35566" y="20497"/>
                      <a:pt x="35532" y="20488"/>
                    </a:cubicBezTo>
                    <a:cubicBezTo>
                      <a:pt x="35190" y="19989"/>
                      <a:pt x="35847" y="20094"/>
                      <a:pt x="36005" y="19936"/>
                    </a:cubicBezTo>
                    <a:close/>
                    <a:moveTo>
                      <a:pt x="38251" y="20036"/>
                    </a:moveTo>
                    <a:cubicBezTo>
                      <a:pt x="38348" y="20036"/>
                      <a:pt x="38483" y="20107"/>
                      <a:pt x="38688" y="20304"/>
                    </a:cubicBezTo>
                    <a:cubicBezTo>
                      <a:pt x="38630" y="20287"/>
                      <a:pt x="38580" y="20279"/>
                      <a:pt x="38535" y="20279"/>
                    </a:cubicBezTo>
                    <a:cubicBezTo>
                      <a:pt x="38257" y="20279"/>
                      <a:pt x="38216" y="20575"/>
                      <a:pt x="38003" y="20575"/>
                    </a:cubicBezTo>
                    <a:cubicBezTo>
                      <a:pt x="37942" y="20575"/>
                      <a:pt x="37866" y="20551"/>
                      <a:pt x="37767" y="20488"/>
                    </a:cubicBezTo>
                    <a:lnTo>
                      <a:pt x="37767" y="20462"/>
                    </a:lnTo>
                    <a:cubicBezTo>
                      <a:pt x="38010" y="20462"/>
                      <a:pt x="38014" y="20036"/>
                      <a:pt x="38251" y="20036"/>
                    </a:cubicBezTo>
                    <a:close/>
                    <a:moveTo>
                      <a:pt x="47009" y="20340"/>
                    </a:moveTo>
                    <a:cubicBezTo>
                      <a:pt x="47026" y="20340"/>
                      <a:pt x="47049" y="20345"/>
                      <a:pt x="47077" y="20357"/>
                    </a:cubicBezTo>
                    <a:cubicBezTo>
                      <a:pt x="47101" y="20475"/>
                      <a:pt x="47399" y="20846"/>
                      <a:pt x="47309" y="20846"/>
                    </a:cubicBezTo>
                    <a:cubicBezTo>
                      <a:pt x="47299" y="20846"/>
                      <a:pt x="47283" y="20841"/>
                      <a:pt x="47261" y="20830"/>
                    </a:cubicBezTo>
                    <a:cubicBezTo>
                      <a:pt x="47074" y="20690"/>
                      <a:pt x="46866" y="20340"/>
                      <a:pt x="47009" y="20340"/>
                    </a:cubicBezTo>
                    <a:close/>
                    <a:moveTo>
                      <a:pt x="33311" y="20772"/>
                    </a:moveTo>
                    <a:cubicBezTo>
                      <a:pt x="33382" y="20772"/>
                      <a:pt x="33492" y="20833"/>
                      <a:pt x="33585" y="20962"/>
                    </a:cubicBezTo>
                    <a:cubicBezTo>
                      <a:pt x="33575" y="20958"/>
                      <a:pt x="33566" y="20956"/>
                      <a:pt x="33558" y="20956"/>
                    </a:cubicBezTo>
                    <a:cubicBezTo>
                      <a:pt x="33484" y="20956"/>
                      <a:pt x="33563" y="21121"/>
                      <a:pt x="33485" y="21121"/>
                    </a:cubicBezTo>
                    <a:cubicBezTo>
                      <a:pt x="33456" y="21121"/>
                      <a:pt x="33407" y="21099"/>
                      <a:pt x="33322" y="21041"/>
                    </a:cubicBezTo>
                    <a:cubicBezTo>
                      <a:pt x="33191" y="20866"/>
                      <a:pt x="33222" y="20772"/>
                      <a:pt x="33311" y="20772"/>
                    </a:cubicBezTo>
                    <a:close/>
                    <a:moveTo>
                      <a:pt x="36243" y="20497"/>
                    </a:moveTo>
                    <a:cubicBezTo>
                      <a:pt x="36319" y="20497"/>
                      <a:pt x="36421" y="20558"/>
                      <a:pt x="36557" y="20751"/>
                    </a:cubicBezTo>
                    <a:cubicBezTo>
                      <a:pt x="36495" y="20723"/>
                      <a:pt x="36452" y="20711"/>
                      <a:pt x="36425" y="20711"/>
                    </a:cubicBezTo>
                    <a:cubicBezTo>
                      <a:pt x="36240" y="20711"/>
                      <a:pt x="36719" y="21250"/>
                      <a:pt x="36526" y="21250"/>
                    </a:cubicBezTo>
                    <a:cubicBezTo>
                      <a:pt x="36503" y="21250"/>
                      <a:pt x="36471" y="21242"/>
                      <a:pt x="36426" y="21225"/>
                    </a:cubicBezTo>
                    <a:cubicBezTo>
                      <a:pt x="36321" y="20883"/>
                      <a:pt x="36321" y="21014"/>
                      <a:pt x="36058" y="20646"/>
                    </a:cubicBezTo>
                    <a:cubicBezTo>
                      <a:pt x="36088" y="20601"/>
                      <a:pt x="36143" y="20497"/>
                      <a:pt x="36243" y="20497"/>
                    </a:cubicBezTo>
                    <a:close/>
                    <a:moveTo>
                      <a:pt x="35532" y="20962"/>
                    </a:moveTo>
                    <a:cubicBezTo>
                      <a:pt x="35738" y="21168"/>
                      <a:pt x="35880" y="21455"/>
                      <a:pt x="35715" y="21455"/>
                    </a:cubicBezTo>
                    <a:cubicBezTo>
                      <a:pt x="35670" y="21455"/>
                      <a:pt x="35602" y="21434"/>
                      <a:pt x="35505" y="21383"/>
                    </a:cubicBezTo>
                    <a:cubicBezTo>
                      <a:pt x="35295" y="21067"/>
                      <a:pt x="35374" y="20962"/>
                      <a:pt x="35532" y="20962"/>
                    </a:cubicBezTo>
                    <a:close/>
                    <a:moveTo>
                      <a:pt x="48839" y="20672"/>
                    </a:moveTo>
                    <a:cubicBezTo>
                      <a:pt x="49024" y="20725"/>
                      <a:pt x="49208" y="20857"/>
                      <a:pt x="49313" y="21014"/>
                    </a:cubicBezTo>
                    <a:cubicBezTo>
                      <a:pt x="49272" y="20999"/>
                      <a:pt x="49241" y="20992"/>
                      <a:pt x="49218" y="20992"/>
                    </a:cubicBezTo>
                    <a:cubicBezTo>
                      <a:pt x="48998" y="20992"/>
                      <a:pt x="49466" y="21600"/>
                      <a:pt x="49418" y="21672"/>
                    </a:cubicBezTo>
                    <a:cubicBezTo>
                      <a:pt x="48945" y="21435"/>
                      <a:pt x="49155" y="21330"/>
                      <a:pt x="48813" y="20935"/>
                    </a:cubicBezTo>
                    <a:lnTo>
                      <a:pt x="48813" y="20935"/>
                    </a:lnTo>
                    <a:cubicBezTo>
                      <a:pt x="48904" y="20994"/>
                      <a:pt x="48956" y="21017"/>
                      <a:pt x="48982" y="21017"/>
                    </a:cubicBezTo>
                    <a:cubicBezTo>
                      <a:pt x="49063" y="21017"/>
                      <a:pt x="48899" y="20798"/>
                      <a:pt x="48839" y="20699"/>
                    </a:cubicBezTo>
                    <a:lnTo>
                      <a:pt x="48839" y="20672"/>
                    </a:lnTo>
                    <a:close/>
                    <a:moveTo>
                      <a:pt x="48087" y="21374"/>
                    </a:moveTo>
                    <a:cubicBezTo>
                      <a:pt x="48160" y="21374"/>
                      <a:pt x="48241" y="21405"/>
                      <a:pt x="48340" y="21514"/>
                    </a:cubicBezTo>
                    <a:lnTo>
                      <a:pt x="48313" y="21514"/>
                    </a:lnTo>
                    <a:cubicBezTo>
                      <a:pt x="48285" y="21504"/>
                      <a:pt x="48263" y="21499"/>
                      <a:pt x="48246" y="21499"/>
                    </a:cubicBezTo>
                    <a:cubicBezTo>
                      <a:pt x="48112" y="21499"/>
                      <a:pt x="48253" y="21766"/>
                      <a:pt x="48093" y="21766"/>
                    </a:cubicBezTo>
                    <a:cubicBezTo>
                      <a:pt x="48059" y="21766"/>
                      <a:pt x="48012" y="21754"/>
                      <a:pt x="47945" y="21724"/>
                    </a:cubicBezTo>
                    <a:cubicBezTo>
                      <a:pt x="47893" y="21593"/>
                      <a:pt x="47814" y="21488"/>
                      <a:pt x="47735" y="21409"/>
                    </a:cubicBezTo>
                    <a:lnTo>
                      <a:pt x="47735" y="21409"/>
                    </a:lnTo>
                    <a:cubicBezTo>
                      <a:pt x="47765" y="21420"/>
                      <a:pt x="47793" y="21424"/>
                      <a:pt x="47820" y="21424"/>
                    </a:cubicBezTo>
                    <a:cubicBezTo>
                      <a:pt x="47913" y="21424"/>
                      <a:pt x="47994" y="21374"/>
                      <a:pt x="48087" y="21374"/>
                    </a:cubicBezTo>
                    <a:close/>
                    <a:moveTo>
                      <a:pt x="48522" y="21138"/>
                    </a:moveTo>
                    <a:cubicBezTo>
                      <a:pt x="48600" y="21138"/>
                      <a:pt x="48698" y="21179"/>
                      <a:pt x="48841" y="21307"/>
                    </a:cubicBezTo>
                    <a:lnTo>
                      <a:pt x="48841" y="21307"/>
                    </a:lnTo>
                    <a:cubicBezTo>
                      <a:pt x="48938" y="21597"/>
                      <a:pt x="49166" y="21997"/>
                      <a:pt x="48874" y="21997"/>
                    </a:cubicBezTo>
                    <a:cubicBezTo>
                      <a:pt x="48849" y="21997"/>
                      <a:pt x="48820" y="21994"/>
                      <a:pt x="48787" y="21987"/>
                    </a:cubicBezTo>
                    <a:cubicBezTo>
                      <a:pt x="48576" y="21698"/>
                      <a:pt x="48839" y="21803"/>
                      <a:pt x="48629" y="21514"/>
                    </a:cubicBezTo>
                    <a:cubicBezTo>
                      <a:pt x="48392" y="21409"/>
                      <a:pt x="48392" y="21540"/>
                      <a:pt x="48182" y="21251"/>
                    </a:cubicBezTo>
                    <a:lnTo>
                      <a:pt x="48182" y="21251"/>
                    </a:lnTo>
                    <a:cubicBezTo>
                      <a:pt x="48190" y="21252"/>
                      <a:pt x="48198" y="21252"/>
                      <a:pt x="48205" y="21252"/>
                    </a:cubicBezTo>
                    <a:cubicBezTo>
                      <a:pt x="48323" y="21252"/>
                      <a:pt x="48393" y="21138"/>
                      <a:pt x="48522" y="21138"/>
                    </a:cubicBezTo>
                    <a:close/>
                    <a:moveTo>
                      <a:pt x="47787" y="21619"/>
                    </a:moveTo>
                    <a:lnTo>
                      <a:pt x="47919" y="21909"/>
                    </a:lnTo>
                    <a:cubicBezTo>
                      <a:pt x="47890" y="21904"/>
                      <a:pt x="47864" y="21902"/>
                      <a:pt x="47840" y="21902"/>
                    </a:cubicBezTo>
                    <a:cubicBezTo>
                      <a:pt x="47629" y="21902"/>
                      <a:pt x="47604" y="22073"/>
                      <a:pt x="47393" y="22073"/>
                    </a:cubicBezTo>
                    <a:cubicBezTo>
                      <a:pt x="47369" y="22073"/>
                      <a:pt x="47343" y="22071"/>
                      <a:pt x="47314" y="22066"/>
                    </a:cubicBezTo>
                    <a:cubicBezTo>
                      <a:pt x="47288" y="21751"/>
                      <a:pt x="47630" y="21777"/>
                      <a:pt x="47787" y="21619"/>
                    </a:cubicBezTo>
                    <a:close/>
                    <a:moveTo>
                      <a:pt x="47032" y="21955"/>
                    </a:moveTo>
                    <a:cubicBezTo>
                      <a:pt x="47063" y="21955"/>
                      <a:pt x="47109" y="21971"/>
                      <a:pt x="47183" y="22014"/>
                    </a:cubicBezTo>
                    <a:cubicBezTo>
                      <a:pt x="47295" y="22193"/>
                      <a:pt x="47388" y="22373"/>
                      <a:pt x="47282" y="22373"/>
                    </a:cubicBezTo>
                    <a:cubicBezTo>
                      <a:pt x="47264" y="22373"/>
                      <a:pt x="47240" y="22367"/>
                      <a:pt x="47209" y="22356"/>
                    </a:cubicBezTo>
                    <a:cubicBezTo>
                      <a:pt x="47130" y="22224"/>
                      <a:pt x="46920" y="22198"/>
                      <a:pt x="46841" y="22066"/>
                    </a:cubicBezTo>
                    <a:lnTo>
                      <a:pt x="46841" y="22066"/>
                    </a:lnTo>
                    <a:cubicBezTo>
                      <a:pt x="46865" y="22075"/>
                      <a:pt x="46884" y="22079"/>
                      <a:pt x="46899" y="22079"/>
                    </a:cubicBezTo>
                    <a:cubicBezTo>
                      <a:pt x="46985" y="22079"/>
                      <a:pt x="46946" y="21955"/>
                      <a:pt x="47032" y="21955"/>
                    </a:cubicBezTo>
                    <a:close/>
                    <a:moveTo>
                      <a:pt x="31745" y="22015"/>
                    </a:moveTo>
                    <a:cubicBezTo>
                      <a:pt x="31779" y="22015"/>
                      <a:pt x="31830" y="22030"/>
                      <a:pt x="31902" y="22066"/>
                    </a:cubicBezTo>
                    <a:cubicBezTo>
                      <a:pt x="31998" y="22295"/>
                      <a:pt x="31996" y="22400"/>
                      <a:pt x="31888" y="22400"/>
                    </a:cubicBezTo>
                    <a:cubicBezTo>
                      <a:pt x="31847" y="22400"/>
                      <a:pt x="31790" y="22385"/>
                      <a:pt x="31718" y="22356"/>
                    </a:cubicBezTo>
                    <a:lnTo>
                      <a:pt x="31718" y="22329"/>
                    </a:lnTo>
                    <a:cubicBezTo>
                      <a:pt x="31698" y="22188"/>
                      <a:pt x="31631" y="22015"/>
                      <a:pt x="31745" y="22015"/>
                    </a:cubicBezTo>
                    <a:close/>
                    <a:moveTo>
                      <a:pt x="46522" y="22245"/>
                    </a:moveTo>
                    <a:cubicBezTo>
                      <a:pt x="46547" y="22245"/>
                      <a:pt x="46574" y="22247"/>
                      <a:pt x="46604" y="22250"/>
                    </a:cubicBezTo>
                    <a:cubicBezTo>
                      <a:pt x="46604" y="22390"/>
                      <a:pt x="46707" y="22632"/>
                      <a:pt x="46549" y="22632"/>
                    </a:cubicBezTo>
                    <a:cubicBezTo>
                      <a:pt x="46528" y="22632"/>
                      <a:pt x="46503" y="22628"/>
                      <a:pt x="46472" y="22619"/>
                    </a:cubicBezTo>
                    <a:cubicBezTo>
                      <a:pt x="46314" y="22325"/>
                      <a:pt x="46370" y="22245"/>
                      <a:pt x="46522" y="22245"/>
                    </a:cubicBezTo>
                    <a:close/>
                    <a:moveTo>
                      <a:pt x="33483" y="21967"/>
                    </a:moveTo>
                    <a:cubicBezTo>
                      <a:pt x="33525" y="21967"/>
                      <a:pt x="33577" y="21981"/>
                      <a:pt x="33638" y="22014"/>
                    </a:cubicBezTo>
                    <a:cubicBezTo>
                      <a:pt x="33717" y="22145"/>
                      <a:pt x="33875" y="22250"/>
                      <a:pt x="33980" y="22382"/>
                    </a:cubicBezTo>
                    <a:cubicBezTo>
                      <a:pt x="33956" y="22410"/>
                      <a:pt x="33925" y="22420"/>
                      <a:pt x="33890" y="22420"/>
                    </a:cubicBezTo>
                    <a:cubicBezTo>
                      <a:pt x="33783" y="22420"/>
                      <a:pt x="33644" y="22321"/>
                      <a:pt x="33601" y="22321"/>
                    </a:cubicBezTo>
                    <a:cubicBezTo>
                      <a:pt x="33565" y="22321"/>
                      <a:pt x="33596" y="22390"/>
                      <a:pt x="33770" y="22645"/>
                    </a:cubicBezTo>
                    <a:cubicBezTo>
                      <a:pt x="33302" y="22400"/>
                      <a:pt x="33249" y="21967"/>
                      <a:pt x="33483" y="21967"/>
                    </a:cubicBezTo>
                    <a:close/>
                    <a:moveTo>
                      <a:pt x="45789" y="22461"/>
                    </a:moveTo>
                    <a:cubicBezTo>
                      <a:pt x="45899" y="22527"/>
                      <a:pt x="45960" y="22548"/>
                      <a:pt x="45998" y="22548"/>
                    </a:cubicBezTo>
                    <a:cubicBezTo>
                      <a:pt x="46065" y="22548"/>
                      <a:pt x="46061" y="22483"/>
                      <a:pt x="46129" y="22483"/>
                    </a:cubicBezTo>
                    <a:cubicBezTo>
                      <a:pt x="46161" y="22483"/>
                      <a:pt x="46209" y="22497"/>
                      <a:pt x="46288" y="22540"/>
                    </a:cubicBezTo>
                    <a:lnTo>
                      <a:pt x="46367" y="22698"/>
                    </a:lnTo>
                    <a:cubicBezTo>
                      <a:pt x="46300" y="22661"/>
                      <a:pt x="46257" y="22646"/>
                      <a:pt x="46230" y="22646"/>
                    </a:cubicBezTo>
                    <a:cubicBezTo>
                      <a:pt x="46120" y="22646"/>
                      <a:pt x="46273" y="22892"/>
                      <a:pt x="46104" y="22934"/>
                    </a:cubicBezTo>
                    <a:cubicBezTo>
                      <a:pt x="45946" y="22803"/>
                      <a:pt x="45841" y="22645"/>
                      <a:pt x="45789" y="22461"/>
                    </a:cubicBezTo>
                    <a:close/>
                    <a:moveTo>
                      <a:pt x="34269" y="21751"/>
                    </a:moveTo>
                    <a:cubicBezTo>
                      <a:pt x="34736" y="22007"/>
                      <a:pt x="34850" y="22264"/>
                      <a:pt x="35072" y="22264"/>
                    </a:cubicBezTo>
                    <a:cubicBezTo>
                      <a:pt x="35100" y="22264"/>
                      <a:pt x="35131" y="22259"/>
                      <a:pt x="35163" y="22250"/>
                    </a:cubicBezTo>
                    <a:lnTo>
                      <a:pt x="35163" y="22250"/>
                    </a:lnTo>
                    <a:cubicBezTo>
                      <a:pt x="35128" y="22357"/>
                      <a:pt x="35057" y="22523"/>
                      <a:pt x="34885" y="22523"/>
                    </a:cubicBezTo>
                    <a:cubicBezTo>
                      <a:pt x="34802" y="22523"/>
                      <a:pt x="34695" y="22485"/>
                      <a:pt x="34559" y="22382"/>
                    </a:cubicBezTo>
                    <a:lnTo>
                      <a:pt x="34559" y="22382"/>
                    </a:lnTo>
                    <a:cubicBezTo>
                      <a:pt x="34690" y="22671"/>
                      <a:pt x="34111" y="22461"/>
                      <a:pt x="34611" y="22961"/>
                    </a:cubicBezTo>
                    <a:lnTo>
                      <a:pt x="34217" y="22776"/>
                    </a:lnTo>
                    <a:cubicBezTo>
                      <a:pt x="34033" y="22461"/>
                      <a:pt x="34269" y="22592"/>
                      <a:pt x="34006" y="22329"/>
                    </a:cubicBezTo>
                    <a:lnTo>
                      <a:pt x="34006" y="22329"/>
                    </a:lnTo>
                    <a:cubicBezTo>
                      <a:pt x="34072" y="22339"/>
                      <a:pt x="34129" y="22346"/>
                      <a:pt x="34174" y="22346"/>
                    </a:cubicBezTo>
                    <a:cubicBezTo>
                      <a:pt x="34360" y="22346"/>
                      <a:pt x="34346" y="22238"/>
                      <a:pt x="34006" y="21856"/>
                    </a:cubicBezTo>
                    <a:lnTo>
                      <a:pt x="34006" y="21856"/>
                    </a:lnTo>
                    <a:cubicBezTo>
                      <a:pt x="34269" y="21882"/>
                      <a:pt x="34296" y="22093"/>
                      <a:pt x="34480" y="22198"/>
                    </a:cubicBezTo>
                    <a:lnTo>
                      <a:pt x="34269" y="21751"/>
                    </a:lnTo>
                    <a:close/>
                    <a:moveTo>
                      <a:pt x="33391" y="22450"/>
                    </a:moveTo>
                    <a:cubicBezTo>
                      <a:pt x="33409" y="22450"/>
                      <a:pt x="33437" y="22460"/>
                      <a:pt x="33480" y="22487"/>
                    </a:cubicBezTo>
                    <a:cubicBezTo>
                      <a:pt x="33848" y="23013"/>
                      <a:pt x="33533" y="22803"/>
                      <a:pt x="33954" y="23355"/>
                    </a:cubicBezTo>
                    <a:cubicBezTo>
                      <a:pt x="33585" y="23224"/>
                      <a:pt x="33454" y="22855"/>
                      <a:pt x="33296" y="22540"/>
                    </a:cubicBezTo>
                    <a:lnTo>
                      <a:pt x="33296" y="22540"/>
                    </a:lnTo>
                    <a:cubicBezTo>
                      <a:pt x="33314" y="22550"/>
                      <a:pt x="33326" y="22555"/>
                      <a:pt x="33335" y="22555"/>
                    </a:cubicBezTo>
                    <a:cubicBezTo>
                      <a:pt x="33378" y="22555"/>
                      <a:pt x="33334" y="22450"/>
                      <a:pt x="33391" y="22450"/>
                    </a:cubicBezTo>
                    <a:close/>
                    <a:moveTo>
                      <a:pt x="47077" y="22724"/>
                    </a:moveTo>
                    <a:lnTo>
                      <a:pt x="47077" y="22724"/>
                    </a:lnTo>
                    <a:cubicBezTo>
                      <a:pt x="47340" y="22882"/>
                      <a:pt x="47577" y="23066"/>
                      <a:pt x="47761" y="23302"/>
                    </a:cubicBezTo>
                    <a:lnTo>
                      <a:pt x="47735" y="23302"/>
                    </a:lnTo>
                    <a:cubicBezTo>
                      <a:pt x="47545" y="23323"/>
                      <a:pt x="47626" y="23598"/>
                      <a:pt x="47395" y="23598"/>
                    </a:cubicBezTo>
                    <a:cubicBezTo>
                      <a:pt x="47337" y="23598"/>
                      <a:pt x="47261" y="23581"/>
                      <a:pt x="47156" y="23539"/>
                    </a:cubicBezTo>
                    <a:cubicBezTo>
                      <a:pt x="47235" y="23355"/>
                      <a:pt x="46735" y="22961"/>
                      <a:pt x="46814" y="22829"/>
                    </a:cubicBezTo>
                    <a:cubicBezTo>
                      <a:pt x="47065" y="22829"/>
                      <a:pt x="47376" y="23285"/>
                      <a:pt x="47471" y="23285"/>
                    </a:cubicBezTo>
                    <a:cubicBezTo>
                      <a:pt x="47485" y="23285"/>
                      <a:pt x="47495" y="23274"/>
                      <a:pt x="47498" y="23250"/>
                    </a:cubicBezTo>
                    <a:cubicBezTo>
                      <a:pt x="47367" y="23066"/>
                      <a:pt x="47130" y="22987"/>
                      <a:pt x="47077" y="22724"/>
                    </a:cubicBezTo>
                    <a:close/>
                    <a:moveTo>
                      <a:pt x="30949" y="23866"/>
                    </a:moveTo>
                    <a:cubicBezTo>
                      <a:pt x="31011" y="23866"/>
                      <a:pt x="31109" y="23923"/>
                      <a:pt x="31245" y="24065"/>
                    </a:cubicBezTo>
                    <a:cubicBezTo>
                      <a:pt x="31222" y="24059"/>
                      <a:pt x="31204" y="24056"/>
                      <a:pt x="31190" y="24056"/>
                    </a:cubicBezTo>
                    <a:cubicBezTo>
                      <a:pt x="31031" y="24056"/>
                      <a:pt x="31447" y="24446"/>
                      <a:pt x="31350" y="24591"/>
                    </a:cubicBezTo>
                    <a:cubicBezTo>
                      <a:pt x="30914" y="24393"/>
                      <a:pt x="30762" y="23866"/>
                      <a:pt x="30949" y="23866"/>
                    </a:cubicBezTo>
                    <a:close/>
                    <a:moveTo>
                      <a:pt x="41154" y="24023"/>
                    </a:moveTo>
                    <a:cubicBezTo>
                      <a:pt x="41185" y="24023"/>
                      <a:pt x="41238" y="24044"/>
                      <a:pt x="41318" y="24091"/>
                    </a:cubicBezTo>
                    <a:cubicBezTo>
                      <a:pt x="41370" y="24276"/>
                      <a:pt x="41923" y="24644"/>
                      <a:pt x="41686" y="24670"/>
                    </a:cubicBezTo>
                    <a:cubicBezTo>
                      <a:pt x="41581" y="24512"/>
                      <a:pt x="41318" y="24486"/>
                      <a:pt x="41212" y="24354"/>
                    </a:cubicBezTo>
                    <a:lnTo>
                      <a:pt x="41212" y="24302"/>
                    </a:lnTo>
                    <a:cubicBezTo>
                      <a:pt x="41121" y="24137"/>
                      <a:pt x="41080" y="24023"/>
                      <a:pt x="41154" y="24023"/>
                    </a:cubicBezTo>
                    <a:close/>
                    <a:moveTo>
                      <a:pt x="42659" y="24460"/>
                    </a:moveTo>
                    <a:lnTo>
                      <a:pt x="42659" y="24460"/>
                    </a:lnTo>
                    <a:cubicBezTo>
                      <a:pt x="42636" y="24622"/>
                      <a:pt x="42736" y="24867"/>
                      <a:pt x="42578" y="24867"/>
                    </a:cubicBezTo>
                    <a:cubicBezTo>
                      <a:pt x="42557" y="24867"/>
                      <a:pt x="42532" y="24863"/>
                      <a:pt x="42501" y="24854"/>
                    </a:cubicBezTo>
                    <a:lnTo>
                      <a:pt x="42527" y="24828"/>
                    </a:lnTo>
                    <a:cubicBezTo>
                      <a:pt x="42238" y="24407"/>
                      <a:pt x="42554" y="24539"/>
                      <a:pt x="42659" y="24460"/>
                    </a:cubicBezTo>
                    <a:close/>
                    <a:moveTo>
                      <a:pt x="42902" y="24837"/>
                    </a:moveTo>
                    <a:cubicBezTo>
                      <a:pt x="42978" y="24837"/>
                      <a:pt x="43084" y="24888"/>
                      <a:pt x="43185" y="25012"/>
                    </a:cubicBezTo>
                    <a:cubicBezTo>
                      <a:pt x="43159" y="25000"/>
                      <a:pt x="43140" y="24996"/>
                      <a:pt x="43126" y="24996"/>
                    </a:cubicBezTo>
                    <a:cubicBezTo>
                      <a:pt x="43042" y="24996"/>
                      <a:pt x="43126" y="25164"/>
                      <a:pt x="43042" y="25164"/>
                    </a:cubicBezTo>
                    <a:cubicBezTo>
                      <a:pt x="43008" y="25164"/>
                      <a:pt x="42949" y="25137"/>
                      <a:pt x="42843" y="25065"/>
                    </a:cubicBezTo>
                    <a:cubicBezTo>
                      <a:pt x="42753" y="24929"/>
                      <a:pt x="42800" y="24837"/>
                      <a:pt x="42902" y="24837"/>
                    </a:cubicBezTo>
                    <a:close/>
                    <a:moveTo>
                      <a:pt x="41685" y="25091"/>
                    </a:moveTo>
                    <a:cubicBezTo>
                      <a:pt x="41720" y="25091"/>
                      <a:pt x="41772" y="25108"/>
                      <a:pt x="41844" y="25143"/>
                    </a:cubicBezTo>
                    <a:cubicBezTo>
                      <a:pt x="41940" y="25336"/>
                      <a:pt x="41966" y="25458"/>
                      <a:pt x="41869" y="25458"/>
                    </a:cubicBezTo>
                    <a:cubicBezTo>
                      <a:pt x="41834" y="25458"/>
                      <a:pt x="41783" y="25442"/>
                      <a:pt x="41712" y="25406"/>
                    </a:cubicBezTo>
                    <a:lnTo>
                      <a:pt x="41712" y="25380"/>
                    </a:lnTo>
                    <a:cubicBezTo>
                      <a:pt x="41616" y="25208"/>
                      <a:pt x="41590" y="25091"/>
                      <a:pt x="41685" y="25091"/>
                    </a:cubicBezTo>
                    <a:close/>
                    <a:moveTo>
                      <a:pt x="42182" y="24648"/>
                    </a:moveTo>
                    <a:cubicBezTo>
                      <a:pt x="42210" y="24648"/>
                      <a:pt x="42246" y="24655"/>
                      <a:pt x="42291" y="24670"/>
                    </a:cubicBezTo>
                    <a:cubicBezTo>
                      <a:pt x="42391" y="25144"/>
                      <a:pt x="43605" y="26045"/>
                      <a:pt x="43232" y="26045"/>
                    </a:cubicBezTo>
                    <a:cubicBezTo>
                      <a:pt x="43212" y="26045"/>
                      <a:pt x="43188" y="26043"/>
                      <a:pt x="43159" y="26038"/>
                    </a:cubicBezTo>
                    <a:cubicBezTo>
                      <a:pt x="43027" y="25801"/>
                      <a:pt x="42843" y="25564"/>
                      <a:pt x="42633" y="25380"/>
                    </a:cubicBezTo>
                    <a:lnTo>
                      <a:pt x="42633" y="25380"/>
                    </a:lnTo>
                    <a:cubicBezTo>
                      <a:pt x="42664" y="25453"/>
                      <a:pt x="42646" y="25481"/>
                      <a:pt x="42596" y="25481"/>
                    </a:cubicBezTo>
                    <a:cubicBezTo>
                      <a:pt x="42520" y="25481"/>
                      <a:pt x="42370" y="25417"/>
                      <a:pt x="42212" y="25354"/>
                    </a:cubicBezTo>
                    <a:cubicBezTo>
                      <a:pt x="42165" y="25074"/>
                      <a:pt x="41953" y="24648"/>
                      <a:pt x="42182" y="24648"/>
                    </a:cubicBezTo>
                    <a:close/>
                    <a:moveTo>
                      <a:pt x="37950" y="28708"/>
                    </a:moveTo>
                    <a:cubicBezTo>
                      <a:pt x="37993" y="28708"/>
                      <a:pt x="38054" y="28728"/>
                      <a:pt x="38135" y="28773"/>
                    </a:cubicBezTo>
                    <a:cubicBezTo>
                      <a:pt x="38228" y="28819"/>
                      <a:pt x="38259" y="29107"/>
                      <a:pt x="38106" y="29107"/>
                    </a:cubicBezTo>
                    <a:cubicBezTo>
                      <a:pt x="38085" y="29107"/>
                      <a:pt x="38059" y="29101"/>
                      <a:pt x="38030" y="29088"/>
                    </a:cubicBezTo>
                    <a:lnTo>
                      <a:pt x="38030" y="29088"/>
                    </a:lnTo>
                    <a:cubicBezTo>
                      <a:pt x="38470" y="29451"/>
                      <a:pt x="38375" y="29533"/>
                      <a:pt x="38673" y="29886"/>
                    </a:cubicBezTo>
                    <a:lnTo>
                      <a:pt x="38673" y="29886"/>
                    </a:lnTo>
                    <a:cubicBezTo>
                      <a:pt x="38560" y="29834"/>
                      <a:pt x="38466" y="29761"/>
                      <a:pt x="38372" y="29667"/>
                    </a:cubicBezTo>
                    <a:cubicBezTo>
                      <a:pt x="38333" y="29644"/>
                      <a:pt x="38307" y="29634"/>
                      <a:pt x="38291" y="29634"/>
                    </a:cubicBezTo>
                    <a:cubicBezTo>
                      <a:pt x="38219" y="29634"/>
                      <a:pt x="38318" y="29814"/>
                      <a:pt x="38245" y="29814"/>
                    </a:cubicBezTo>
                    <a:cubicBezTo>
                      <a:pt x="38221" y="29814"/>
                      <a:pt x="38180" y="29795"/>
                      <a:pt x="38109" y="29746"/>
                    </a:cubicBezTo>
                    <a:cubicBezTo>
                      <a:pt x="37945" y="29623"/>
                      <a:pt x="37893" y="29323"/>
                      <a:pt x="38066" y="29323"/>
                    </a:cubicBezTo>
                    <a:cubicBezTo>
                      <a:pt x="38114" y="29323"/>
                      <a:pt x="38181" y="29346"/>
                      <a:pt x="38267" y="29404"/>
                    </a:cubicBezTo>
                    <a:cubicBezTo>
                      <a:pt x="37940" y="29164"/>
                      <a:pt x="37740" y="28708"/>
                      <a:pt x="37950" y="28708"/>
                    </a:cubicBezTo>
                    <a:close/>
                    <a:moveTo>
                      <a:pt x="37031" y="29753"/>
                    </a:moveTo>
                    <a:cubicBezTo>
                      <a:pt x="37077" y="29753"/>
                      <a:pt x="37138" y="29768"/>
                      <a:pt x="37215" y="29799"/>
                    </a:cubicBezTo>
                    <a:cubicBezTo>
                      <a:pt x="37352" y="30012"/>
                      <a:pt x="37321" y="30075"/>
                      <a:pt x="37225" y="30075"/>
                    </a:cubicBezTo>
                    <a:cubicBezTo>
                      <a:pt x="37155" y="30075"/>
                      <a:pt x="37051" y="30042"/>
                      <a:pt x="36952" y="30009"/>
                    </a:cubicBezTo>
                    <a:cubicBezTo>
                      <a:pt x="36896" y="29841"/>
                      <a:pt x="36919" y="29753"/>
                      <a:pt x="37031" y="29753"/>
                    </a:cubicBezTo>
                    <a:close/>
                    <a:moveTo>
                      <a:pt x="37583" y="31087"/>
                    </a:moveTo>
                    <a:cubicBezTo>
                      <a:pt x="37629" y="31363"/>
                      <a:pt x="37715" y="31659"/>
                      <a:pt x="37490" y="31659"/>
                    </a:cubicBezTo>
                    <a:cubicBezTo>
                      <a:pt x="37458" y="31659"/>
                      <a:pt x="37419" y="31653"/>
                      <a:pt x="37373" y="31640"/>
                    </a:cubicBezTo>
                    <a:cubicBezTo>
                      <a:pt x="37267" y="31271"/>
                      <a:pt x="37452" y="31192"/>
                      <a:pt x="37583" y="31087"/>
                    </a:cubicBezTo>
                    <a:close/>
                    <a:moveTo>
                      <a:pt x="36353" y="30256"/>
                    </a:moveTo>
                    <a:cubicBezTo>
                      <a:pt x="36422" y="30256"/>
                      <a:pt x="36546" y="30360"/>
                      <a:pt x="36768" y="30640"/>
                    </a:cubicBezTo>
                    <a:cubicBezTo>
                      <a:pt x="36862" y="30583"/>
                      <a:pt x="36862" y="30295"/>
                      <a:pt x="37021" y="30295"/>
                    </a:cubicBezTo>
                    <a:cubicBezTo>
                      <a:pt x="37083" y="30295"/>
                      <a:pt x="37169" y="30338"/>
                      <a:pt x="37294" y="30456"/>
                    </a:cubicBezTo>
                    <a:cubicBezTo>
                      <a:pt x="37446" y="30704"/>
                      <a:pt x="37364" y="30938"/>
                      <a:pt x="37147" y="30938"/>
                    </a:cubicBezTo>
                    <a:cubicBezTo>
                      <a:pt x="37064" y="30938"/>
                      <a:pt x="36963" y="30904"/>
                      <a:pt x="36847" y="30824"/>
                    </a:cubicBezTo>
                    <a:lnTo>
                      <a:pt x="36847" y="30824"/>
                    </a:lnTo>
                    <a:cubicBezTo>
                      <a:pt x="37032" y="31051"/>
                      <a:pt x="37056" y="31116"/>
                      <a:pt x="37010" y="31116"/>
                    </a:cubicBezTo>
                    <a:cubicBezTo>
                      <a:pt x="36948" y="31116"/>
                      <a:pt x="36761" y="30999"/>
                      <a:pt x="36670" y="30999"/>
                    </a:cubicBezTo>
                    <a:cubicBezTo>
                      <a:pt x="36656" y="30999"/>
                      <a:pt x="36645" y="31002"/>
                      <a:pt x="36636" y="31008"/>
                    </a:cubicBezTo>
                    <a:cubicBezTo>
                      <a:pt x="36952" y="31245"/>
                      <a:pt x="37189" y="31561"/>
                      <a:pt x="37346" y="31903"/>
                    </a:cubicBezTo>
                    <a:cubicBezTo>
                      <a:pt x="36899" y="31718"/>
                      <a:pt x="36926" y="31192"/>
                      <a:pt x="36478" y="31008"/>
                    </a:cubicBezTo>
                    <a:lnTo>
                      <a:pt x="36478" y="31008"/>
                    </a:lnTo>
                    <a:cubicBezTo>
                      <a:pt x="36584" y="31114"/>
                      <a:pt x="36689" y="31245"/>
                      <a:pt x="36741" y="31403"/>
                    </a:cubicBezTo>
                    <a:cubicBezTo>
                      <a:pt x="36505" y="31403"/>
                      <a:pt x="36294" y="31298"/>
                      <a:pt x="36163" y="31140"/>
                    </a:cubicBezTo>
                    <a:lnTo>
                      <a:pt x="36163" y="31140"/>
                    </a:lnTo>
                    <a:cubicBezTo>
                      <a:pt x="36175" y="31143"/>
                      <a:pt x="36185" y="31144"/>
                      <a:pt x="36195" y="31144"/>
                    </a:cubicBezTo>
                    <a:cubicBezTo>
                      <a:pt x="36436" y="31144"/>
                      <a:pt x="36154" y="30256"/>
                      <a:pt x="36353" y="30256"/>
                    </a:cubicBezTo>
                    <a:close/>
                    <a:moveTo>
                      <a:pt x="35574" y="31748"/>
                    </a:moveTo>
                    <a:cubicBezTo>
                      <a:pt x="35656" y="31748"/>
                      <a:pt x="35771" y="31814"/>
                      <a:pt x="35874" y="31981"/>
                    </a:cubicBezTo>
                    <a:cubicBezTo>
                      <a:pt x="35807" y="31940"/>
                      <a:pt x="35767" y="31925"/>
                      <a:pt x="35744" y="31925"/>
                    </a:cubicBezTo>
                    <a:cubicBezTo>
                      <a:pt x="35678" y="31925"/>
                      <a:pt x="35733" y="32041"/>
                      <a:pt x="35676" y="32041"/>
                    </a:cubicBezTo>
                    <a:cubicBezTo>
                      <a:pt x="35647" y="32041"/>
                      <a:pt x="35591" y="32013"/>
                      <a:pt x="35479" y="31929"/>
                    </a:cubicBezTo>
                    <a:cubicBezTo>
                      <a:pt x="35439" y="31821"/>
                      <a:pt x="35488" y="31748"/>
                      <a:pt x="35574" y="31748"/>
                    </a:cubicBezTo>
                    <a:close/>
                    <a:moveTo>
                      <a:pt x="36768" y="31640"/>
                    </a:moveTo>
                    <a:lnTo>
                      <a:pt x="36768" y="31640"/>
                    </a:lnTo>
                    <a:cubicBezTo>
                      <a:pt x="37241" y="31955"/>
                      <a:pt x="37110" y="32087"/>
                      <a:pt x="37136" y="32297"/>
                    </a:cubicBezTo>
                    <a:cubicBezTo>
                      <a:pt x="37004" y="32244"/>
                      <a:pt x="36794" y="32166"/>
                      <a:pt x="36715" y="32034"/>
                    </a:cubicBezTo>
                    <a:lnTo>
                      <a:pt x="36715" y="32034"/>
                    </a:lnTo>
                    <a:cubicBezTo>
                      <a:pt x="36797" y="32059"/>
                      <a:pt x="36859" y="32072"/>
                      <a:pt x="36903" y="32072"/>
                    </a:cubicBezTo>
                    <a:cubicBezTo>
                      <a:pt x="37041" y="32072"/>
                      <a:pt x="36988" y="31940"/>
                      <a:pt x="36768" y="31640"/>
                    </a:cubicBezTo>
                    <a:close/>
                    <a:moveTo>
                      <a:pt x="34789" y="32400"/>
                    </a:moveTo>
                    <a:cubicBezTo>
                      <a:pt x="34807" y="32400"/>
                      <a:pt x="34827" y="32400"/>
                      <a:pt x="34848" y="32402"/>
                    </a:cubicBezTo>
                    <a:cubicBezTo>
                      <a:pt x="34900" y="32639"/>
                      <a:pt x="35032" y="32849"/>
                      <a:pt x="34979" y="32902"/>
                    </a:cubicBezTo>
                    <a:cubicBezTo>
                      <a:pt x="34927" y="32823"/>
                      <a:pt x="34861" y="32810"/>
                      <a:pt x="34802" y="32810"/>
                    </a:cubicBezTo>
                    <a:cubicBezTo>
                      <a:pt x="34772" y="32810"/>
                      <a:pt x="34744" y="32813"/>
                      <a:pt x="34720" y="32813"/>
                    </a:cubicBezTo>
                    <a:cubicBezTo>
                      <a:pt x="34697" y="32813"/>
                      <a:pt x="34677" y="32810"/>
                      <a:pt x="34664" y="32797"/>
                    </a:cubicBezTo>
                    <a:lnTo>
                      <a:pt x="34664" y="32797"/>
                    </a:lnTo>
                    <a:cubicBezTo>
                      <a:pt x="34743" y="32955"/>
                      <a:pt x="34874" y="33033"/>
                      <a:pt x="34979" y="33165"/>
                    </a:cubicBezTo>
                    <a:cubicBezTo>
                      <a:pt x="34959" y="33200"/>
                      <a:pt x="34927" y="33216"/>
                      <a:pt x="34888" y="33216"/>
                    </a:cubicBezTo>
                    <a:cubicBezTo>
                      <a:pt x="34722" y="33216"/>
                      <a:pt x="34418" y="32932"/>
                      <a:pt x="34269" y="32613"/>
                    </a:cubicBezTo>
                    <a:cubicBezTo>
                      <a:pt x="34466" y="32563"/>
                      <a:pt x="34525" y="32400"/>
                      <a:pt x="34789" y="32400"/>
                    </a:cubicBezTo>
                    <a:close/>
                    <a:moveTo>
                      <a:pt x="37351" y="32833"/>
                    </a:moveTo>
                    <a:cubicBezTo>
                      <a:pt x="37360" y="32833"/>
                      <a:pt x="37376" y="32838"/>
                      <a:pt x="37399" y="32849"/>
                    </a:cubicBezTo>
                    <a:lnTo>
                      <a:pt x="37583" y="33296"/>
                    </a:lnTo>
                    <a:cubicBezTo>
                      <a:pt x="37399" y="33244"/>
                      <a:pt x="37215" y="33112"/>
                      <a:pt x="37110" y="32928"/>
                    </a:cubicBezTo>
                    <a:lnTo>
                      <a:pt x="37110" y="32928"/>
                    </a:lnTo>
                    <a:cubicBezTo>
                      <a:pt x="37182" y="32964"/>
                      <a:pt x="37292" y="33026"/>
                      <a:pt x="37345" y="33026"/>
                    </a:cubicBezTo>
                    <a:cubicBezTo>
                      <a:pt x="37369" y="33026"/>
                      <a:pt x="37381" y="33013"/>
                      <a:pt x="37373" y="32981"/>
                    </a:cubicBezTo>
                    <a:cubicBezTo>
                      <a:pt x="37352" y="32899"/>
                      <a:pt x="37316" y="32833"/>
                      <a:pt x="37351" y="32833"/>
                    </a:cubicBezTo>
                    <a:close/>
                    <a:moveTo>
                      <a:pt x="33707" y="33034"/>
                    </a:moveTo>
                    <a:cubicBezTo>
                      <a:pt x="33746" y="33034"/>
                      <a:pt x="33795" y="33044"/>
                      <a:pt x="33848" y="33060"/>
                    </a:cubicBezTo>
                    <a:cubicBezTo>
                      <a:pt x="33875" y="33112"/>
                      <a:pt x="33927" y="33165"/>
                      <a:pt x="33980" y="33191"/>
                    </a:cubicBezTo>
                    <a:cubicBezTo>
                      <a:pt x="33997" y="33313"/>
                      <a:pt x="33992" y="33400"/>
                      <a:pt x="33896" y="33400"/>
                    </a:cubicBezTo>
                    <a:cubicBezTo>
                      <a:pt x="33846" y="33400"/>
                      <a:pt x="33772" y="33376"/>
                      <a:pt x="33664" y="33323"/>
                    </a:cubicBezTo>
                    <a:cubicBezTo>
                      <a:pt x="33571" y="33099"/>
                      <a:pt x="33610" y="33034"/>
                      <a:pt x="33707" y="33034"/>
                    </a:cubicBezTo>
                    <a:close/>
                    <a:moveTo>
                      <a:pt x="31955" y="33796"/>
                    </a:moveTo>
                    <a:lnTo>
                      <a:pt x="31955" y="33796"/>
                    </a:lnTo>
                    <a:cubicBezTo>
                      <a:pt x="32013" y="33835"/>
                      <a:pt x="32070" y="33859"/>
                      <a:pt x="32138" y="33859"/>
                    </a:cubicBezTo>
                    <a:cubicBezTo>
                      <a:pt x="32163" y="33859"/>
                      <a:pt x="32190" y="33856"/>
                      <a:pt x="32218" y="33849"/>
                    </a:cubicBezTo>
                    <a:cubicBezTo>
                      <a:pt x="32373" y="34160"/>
                      <a:pt x="32784" y="34292"/>
                      <a:pt x="32897" y="34623"/>
                    </a:cubicBezTo>
                    <a:lnTo>
                      <a:pt x="32897" y="34623"/>
                    </a:lnTo>
                    <a:cubicBezTo>
                      <a:pt x="32516" y="34438"/>
                      <a:pt x="32185" y="34155"/>
                      <a:pt x="31955" y="33796"/>
                    </a:cubicBezTo>
                    <a:close/>
                    <a:moveTo>
                      <a:pt x="32770" y="33665"/>
                    </a:moveTo>
                    <a:lnTo>
                      <a:pt x="32770" y="33665"/>
                    </a:lnTo>
                    <a:cubicBezTo>
                      <a:pt x="33138" y="33928"/>
                      <a:pt x="33480" y="34217"/>
                      <a:pt x="33822" y="34533"/>
                    </a:cubicBezTo>
                    <a:cubicBezTo>
                      <a:pt x="33809" y="34530"/>
                      <a:pt x="33796" y="34529"/>
                      <a:pt x="33784" y="34529"/>
                    </a:cubicBezTo>
                    <a:cubicBezTo>
                      <a:pt x="33616" y="34529"/>
                      <a:pt x="33563" y="34769"/>
                      <a:pt x="33403" y="34769"/>
                    </a:cubicBezTo>
                    <a:cubicBezTo>
                      <a:pt x="33348" y="34769"/>
                      <a:pt x="33280" y="34741"/>
                      <a:pt x="33191" y="34664"/>
                    </a:cubicBezTo>
                    <a:lnTo>
                      <a:pt x="33191" y="34664"/>
                    </a:lnTo>
                    <a:cubicBezTo>
                      <a:pt x="33201" y="34665"/>
                      <a:pt x="33210" y="34666"/>
                      <a:pt x="33218" y="34666"/>
                    </a:cubicBezTo>
                    <a:cubicBezTo>
                      <a:pt x="33367" y="34666"/>
                      <a:pt x="33300" y="34451"/>
                      <a:pt x="33375" y="34401"/>
                    </a:cubicBezTo>
                    <a:cubicBezTo>
                      <a:pt x="33300" y="34347"/>
                      <a:pt x="33260" y="34337"/>
                      <a:pt x="33228" y="34337"/>
                    </a:cubicBezTo>
                    <a:cubicBezTo>
                      <a:pt x="33209" y="34337"/>
                      <a:pt x="33194" y="34341"/>
                      <a:pt x="33176" y="34341"/>
                    </a:cubicBezTo>
                    <a:cubicBezTo>
                      <a:pt x="33148" y="34341"/>
                      <a:pt x="33116" y="34333"/>
                      <a:pt x="33059" y="34296"/>
                    </a:cubicBezTo>
                    <a:cubicBezTo>
                      <a:pt x="33033" y="34059"/>
                      <a:pt x="32954" y="33822"/>
                      <a:pt x="32770" y="33665"/>
                    </a:cubicBezTo>
                    <a:close/>
                    <a:moveTo>
                      <a:pt x="32140" y="34255"/>
                    </a:moveTo>
                    <a:cubicBezTo>
                      <a:pt x="32188" y="34255"/>
                      <a:pt x="32241" y="34260"/>
                      <a:pt x="32297" y="34270"/>
                    </a:cubicBezTo>
                    <a:cubicBezTo>
                      <a:pt x="32402" y="34506"/>
                      <a:pt x="32639" y="34638"/>
                      <a:pt x="32718" y="34901"/>
                    </a:cubicBezTo>
                    <a:cubicBezTo>
                      <a:pt x="32705" y="34899"/>
                      <a:pt x="32693" y="34898"/>
                      <a:pt x="32682" y="34898"/>
                    </a:cubicBezTo>
                    <a:cubicBezTo>
                      <a:pt x="32527" y="34898"/>
                      <a:pt x="32499" y="35041"/>
                      <a:pt x="32342" y="35041"/>
                    </a:cubicBezTo>
                    <a:cubicBezTo>
                      <a:pt x="32320" y="35041"/>
                      <a:pt x="32297" y="35038"/>
                      <a:pt x="32270" y="35032"/>
                    </a:cubicBezTo>
                    <a:cubicBezTo>
                      <a:pt x="32165" y="34901"/>
                      <a:pt x="31981" y="34822"/>
                      <a:pt x="31876" y="34717"/>
                    </a:cubicBezTo>
                    <a:lnTo>
                      <a:pt x="31902" y="34690"/>
                    </a:lnTo>
                    <a:cubicBezTo>
                      <a:pt x="31794" y="34366"/>
                      <a:pt x="31917" y="34255"/>
                      <a:pt x="32140" y="34255"/>
                    </a:cubicBezTo>
                    <a:close/>
                    <a:moveTo>
                      <a:pt x="33099" y="34761"/>
                    </a:moveTo>
                    <a:cubicBezTo>
                      <a:pt x="33127" y="34761"/>
                      <a:pt x="33158" y="34764"/>
                      <a:pt x="33191" y="34769"/>
                    </a:cubicBezTo>
                    <a:cubicBezTo>
                      <a:pt x="33086" y="34980"/>
                      <a:pt x="33191" y="35137"/>
                      <a:pt x="33059" y="35243"/>
                    </a:cubicBezTo>
                    <a:lnTo>
                      <a:pt x="33086" y="35216"/>
                    </a:lnTo>
                    <a:cubicBezTo>
                      <a:pt x="33033" y="35137"/>
                      <a:pt x="32954" y="35085"/>
                      <a:pt x="32875" y="35032"/>
                    </a:cubicBezTo>
                    <a:lnTo>
                      <a:pt x="32875" y="35032"/>
                    </a:lnTo>
                    <a:cubicBezTo>
                      <a:pt x="32894" y="35107"/>
                      <a:pt x="32913" y="35181"/>
                      <a:pt x="32857" y="35181"/>
                    </a:cubicBezTo>
                    <a:cubicBezTo>
                      <a:pt x="32834" y="35181"/>
                      <a:pt x="32798" y="35168"/>
                      <a:pt x="32744" y="35137"/>
                    </a:cubicBezTo>
                    <a:cubicBezTo>
                      <a:pt x="32814" y="34949"/>
                      <a:pt x="32864" y="34761"/>
                      <a:pt x="33099" y="34761"/>
                    </a:cubicBezTo>
                    <a:close/>
                    <a:moveTo>
                      <a:pt x="31145" y="35059"/>
                    </a:moveTo>
                    <a:cubicBezTo>
                      <a:pt x="31213" y="35059"/>
                      <a:pt x="31325" y="35123"/>
                      <a:pt x="31481" y="35269"/>
                    </a:cubicBezTo>
                    <a:cubicBezTo>
                      <a:pt x="31531" y="35514"/>
                      <a:pt x="31282" y="35439"/>
                      <a:pt x="31184" y="35514"/>
                    </a:cubicBezTo>
                    <a:lnTo>
                      <a:pt x="31184" y="35514"/>
                    </a:lnTo>
                    <a:lnTo>
                      <a:pt x="31192" y="35506"/>
                    </a:lnTo>
                    <a:cubicBezTo>
                      <a:pt x="31043" y="35241"/>
                      <a:pt x="31030" y="35059"/>
                      <a:pt x="31145" y="35059"/>
                    </a:cubicBezTo>
                    <a:close/>
                    <a:moveTo>
                      <a:pt x="32349" y="35663"/>
                    </a:moveTo>
                    <a:cubicBezTo>
                      <a:pt x="32363" y="35669"/>
                      <a:pt x="32376" y="35675"/>
                      <a:pt x="32389" y="35682"/>
                    </a:cubicBezTo>
                    <a:lnTo>
                      <a:pt x="32389" y="35682"/>
                    </a:lnTo>
                    <a:cubicBezTo>
                      <a:pt x="32384" y="35676"/>
                      <a:pt x="32380" y="35670"/>
                      <a:pt x="32376" y="35663"/>
                    </a:cubicBezTo>
                    <a:close/>
                    <a:moveTo>
                      <a:pt x="33455" y="35899"/>
                    </a:moveTo>
                    <a:cubicBezTo>
                      <a:pt x="33454" y="35899"/>
                      <a:pt x="33454" y="35900"/>
                      <a:pt x="33454" y="35900"/>
                    </a:cubicBezTo>
                    <a:cubicBezTo>
                      <a:pt x="33454" y="35900"/>
                      <a:pt x="33455" y="35899"/>
                      <a:pt x="33455" y="35899"/>
                    </a:cubicBezTo>
                    <a:close/>
                    <a:moveTo>
                      <a:pt x="32139" y="35111"/>
                    </a:moveTo>
                    <a:lnTo>
                      <a:pt x="32428" y="35243"/>
                    </a:lnTo>
                    <a:cubicBezTo>
                      <a:pt x="32481" y="35506"/>
                      <a:pt x="32612" y="35742"/>
                      <a:pt x="32796" y="35926"/>
                    </a:cubicBezTo>
                    <a:cubicBezTo>
                      <a:pt x="32626" y="35878"/>
                      <a:pt x="32546" y="35761"/>
                      <a:pt x="32389" y="35682"/>
                    </a:cubicBezTo>
                    <a:lnTo>
                      <a:pt x="32389" y="35682"/>
                    </a:lnTo>
                    <a:cubicBezTo>
                      <a:pt x="32441" y="35751"/>
                      <a:pt x="32511" y="35801"/>
                      <a:pt x="32560" y="35874"/>
                    </a:cubicBezTo>
                    <a:cubicBezTo>
                      <a:pt x="32270" y="35821"/>
                      <a:pt x="32192" y="35611"/>
                      <a:pt x="32113" y="35374"/>
                    </a:cubicBezTo>
                    <a:lnTo>
                      <a:pt x="32113" y="35374"/>
                    </a:lnTo>
                    <a:cubicBezTo>
                      <a:pt x="32185" y="35410"/>
                      <a:pt x="32283" y="35472"/>
                      <a:pt x="32328" y="35472"/>
                    </a:cubicBezTo>
                    <a:cubicBezTo>
                      <a:pt x="32348" y="35472"/>
                      <a:pt x="32358" y="35459"/>
                      <a:pt x="32349" y="35427"/>
                    </a:cubicBezTo>
                    <a:cubicBezTo>
                      <a:pt x="32244" y="35348"/>
                      <a:pt x="32165" y="35243"/>
                      <a:pt x="32139" y="35111"/>
                    </a:cubicBezTo>
                    <a:close/>
                    <a:moveTo>
                      <a:pt x="29872" y="35870"/>
                    </a:moveTo>
                    <a:cubicBezTo>
                      <a:pt x="29881" y="35870"/>
                      <a:pt x="29891" y="35871"/>
                      <a:pt x="29903" y="35874"/>
                    </a:cubicBezTo>
                    <a:cubicBezTo>
                      <a:pt x="29956" y="35979"/>
                      <a:pt x="30114" y="36032"/>
                      <a:pt x="30166" y="36137"/>
                    </a:cubicBezTo>
                    <a:cubicBezTo>
                      <a:pt x="30157" y="36132"/>
                      <a:pt x="30149" y="36130"/>
                      <a:pt x="30142" y="36130"/>
                    </a:cubicBezTo>
                    <a:cubicBezTo>
                      <a:pt x="30108" y="36130"/>
                      <a:pt x="30101" y="36181"/>
                      <a:pt x="30166" y="36268"/>
                    </a:cubicBezTo>
                    <a:cubicBezTo>
                      <a:pt x="29956" y="36216"/>
                      <a:pt x="29798" y="36084"/>
                      <a:pt x="29693" y="35900"/>
                    </a:cubicBezTo>
                    <a:lnTo>
                      <a:pt x="29693" y="35900"/>
                    </a:lnTo>
                    <a:cubicBezTo>
                      <a:pt x="29720" y="35911"/>
                      <a:pt x="29740" y="35915"/>
                      <a:pt x="29757" y="35915"/>
                    </a:cubicBezTo>
                    <a:cubicBezTo>
                      <a:pt x="29810" y="35915"/>
                      <a:pt x="29818" y="35870"/>
                      <a:pt x="29872" y="35870"/>
                    </a:cubicBezTo>
                    <a:close/>
                    <a:moveTo>
                      <a:pt x="30531" y="36187"/>
                    </a:moveTo>
                    <a:cubicBezTo>
                      <a:pt x="30567" y="36187"/>
                      <a:pt x="30618" y="36202"/>
                      <a:pt x="30692" y="36242"/>
                    </a:cubicBezTo>
                    <a:cubicBezTo>
                      <a:pt x="30740" y="36399"/>
                      <a:pt x="30684" y="36528"/>
                      <a:pt x="30564" y="36528"/>
                    </a:cubicBezTo>
                    <a:cubicBezTo>
                      <a:pt x="30483" y="36528"/>
                      <a:pt x="30373" y="36469"/>
                      <a:pt x="30245" y="36321"/>
                    </a:cubicBezTo>
                    <a:lnTo>
                      <a:pt x="30272" y="36321"/>
                    </a:lnTo>
                    <a:cubicBezTo>
                      <a:pt x="30297" y="36329"/>
                      <a:pt x="30318" y="36333"/>
                      <a:pt x="30335" y="36333"/>
                    </a:cubicBezTo>
                    <a:cubicBezTo>
                      <a:pt x="30445" y="36333"/>
                      <a:pt x="30418" y="36187"/>
                      <a:pt x="30531" y="36187"/>
                    </a:cubicBezTo>
                    <a:close/>
                    <a:moveTo>
                      <a:pt x="29636" y="36070"/>
                    </a:moveTo>
                    <a:cubicBezTo>
                      <a:pt x="29685" y="36070"/>
                      <a:pt x="29739" y="36075"/>
                      <a:pt x="29798" y="36084"/>
                    </a:cubicBezTo>
                    <a:cubicBezTo>
                      <a:pt x="29930" y="36505"/>
                      <a:pt x="29483" y="36321"/>
                      <a:pt x="29456" y="36558"/>
                    </a:cubicBezTo>
                    <a:cubicBezTo>
                      <a:pt x="29304" y="36188"/>
                      <a:pt x="29404" y="36070"/>
                      <a:pt x="29636" y="36070"/>
                    </a:cubicBezTo>
                    <a:close/>
                    <a:moveTo>
                      <a:pt x="31061" y="36084"/>
                    </a:moveTo>
                    <a:lnTo>
                      <a:pt x="31061" y="36084"/>
                    </a:lnTo>
                    <a:cubicBezTo>
                      <a:pt x="31166" y="36137"/>
                      <a:pt x="31271" y="36216"/>
                      <a:pt x="31376" y="36321"/>
                    </a:cubicBezTo>
                    <a:cubicBezTo>
                      <a:pt x="31331" y="36412"/>
                      <a:pt x="31383" y="36600"/>
                      <a:pt x="31264" y="36600"/>
                    </a:cubicBezTo>
                    <a:cubicBezTo>
                      <a:pt x="31245" y="36600"/>
                      <a:pt x="31221" y="36595"/>
                      <a:pt x="31192" y="36584"/>
                    </a:cubicBezTo>
                    <a:cubicBezTo>
                      <a:pt x="30955" y="36189"/>
                      <a:pt x="31271" y="36374"/>
                      <a:pt x="31271" y="36268"/>
                    </a:cubicBezTo>
                    <a:cubicBezTo>
                      <a:pt x="31192" y="36216"/>
                      <a:pt x="31087" y="36163"/>
                      <a:pt x="31061" y="36084"/>
                    </a:cubicBezTo>
                    <a:close/>
                    <a:moveTo>
                      <a:pt x="28143" y="36278"/>
                    </a:moveTo>
                    <a:cubicBezTo>
                      <a:pt x="28201" y="36278"/>
                      <a:pt x="28286" y="36307"/>
                      <a:pt x="28404" y="36374"/>
                    </a:cubicBezTo>
                    <a:cubicBezTo>
                      <a:pt x="28299" y="36584"/>
                      <a:pt x="28352" y="36847"/>
                      <a:pt x="28536" y="37005"/>
                    </a:cubicBezTo>
                    <a:cubicBezTo>
                      <a:pt x="28404" y="36900"/>
                      <a:pt x="28273" y="36794"/>
                      <a:pt x="28115" y="36742"/>
                    </a:cubicBezTo>
                    <a:lnTo>
                      <a:pt x="28115" y="36715"/>
                    </a:lnTo>
                    <a:cubicBezTo>
                      <a:pt x="28020" y="36469"/>
                      <a:pt x="27994" y="36278"/>
                      <a:pt x="28143" y="36278"/>
                    </a:cubicBezTo>
                    <a:close/>
                    <a:moveTo>
                      <a:pt x="30166" y="36768"/>
                    </a:moveTo>
                    <a:cubicBezTo>
                      <a:pt x="30305" y="37113"/>
                      <a:pt x="30382" y="37418"/>
                      <a:pt x="30188" y="37418"/>
                    </a:cubicBezTo>
                    <a:cubicBezTo>
                      <a:pt x="30160" y="37418"/>
                      <a:pt x="30127" y="37412"/>
                      <a:pt x="30088" y="37399"/>
                    </a:cubicBezTo>
                    <a:lnTo>
                      <a:pt x="30114" y="37399"/>
                    </a:lnTo>
                    <a:cubicBezTo>
                      <a:pt x="29719" y="36873"/>
                      <a:pt x="29956" y="36794"/>
                      <a:pt x="30166" y="36768"/>
                    </a:cubicBezTo>
                    <a:close/>
                    <a:moveTo>
                      <a:pt x="27488" y="38955"/>
                    </a:moveTo>
                    <a:cubicBezTo>
                      <a:pt x="27577" y="38955"/>
                      <a:pt x="27731" y="39034"/>
                      <a:pt x="27828" y="39155"/>
                    </a:cubicBezTo>
                    <a:lnTo>
                      <a:pt x="27828" y="39155"/>
                    </a:lnTo>
                    <a:cubicBezTo>
                      <a:pt x="27824" y="39154"/>
                      <a:pt x="27820" y="39154"/>
                      <a:pt x="27817" y="39154"/>
                    </a:cubicBezTo>
                    <a:cubicBezTo>
                      <a:pt x="27752" y="39154"/>
                      <a:pt x="27943" y="39321"/>
                      <a:pt x="27847" y="39321"/>
                    </a:cubicBezTo>
                    <a:cubicBezTo>
                      <a:pt x="27841" y="39321"/>
                      <a:pt x="27834" y="39320"/>
                      <a:pt x="27826" y="39319"/>
                    </a:cubicBezTo>
                    <a:cubicBezTo>
                      <a:pt x="27786" y="39220"/>
                      <a:pt x="27761" y="39199"/>
                      <a:pt x="27732" y="39199"/>
                    </a:cubicBezTo>
                    <a:cubicBezTo>
                      <a:pt x="27711" y="39199"/>
                      <a:pt x="27687" y="39210"/>
                      <a:pt x="27654" y="39210"/>
                    </a:cubicBezTo>
                    <a:cubicBezTo>
                      <a:pt x="27610" y="39210"/>
                      <a:pt x="27550" y="39192"/>
                      <a:pt x="27458" y="39109"/>
                    </a:cubicBezTo>
                    <a:cubicBezTo>
                      <a:pt x="27393" y="39000"/>
                      <a:pt x="27421" y="38955"/>
                      <a:pt x="27488" y="38955"/>
                    </a:cubicBezTo>
                    <a:close/>
                    <a:moveTo>
                      <a:pt x="24052" y="41899"/>
                    </a:moveTo>
                    <a:cubicBezTo>
                      <a:pt x="24128" y="41899"/>
                      <a:pt x="24244" y="41960"/>
                      <a:pt x="24354" y="42107"/>
                    </a:cubicBezTo>
                    <a:cubicBezTo>
                      <a:pt x="24266" y="42107"/>
                      <a:pt x="24307" y="42235"/>
                      <a:pt x="24235" y="42235"/>
                    </a:cubicBezTo>
                    <a:cubicBezTo>
                      <a:pt x="24199" y="42235"/>
                      <a:pt x="24135" y="42203"/>
                      <a:pt x="24012" y="42107"/>
                    </a:cubicBezTo>
                    <a:cubicBezTo>
                      <a:pt x="23928" y="41980"/>
                      <a:pt x="23964" y="41899"/>
                      <a:pt x="24052" y="41899"/>
                    </a:cubicBezTo>
                    <a:close/>
                    <a:moveTo>
                      <a:pt x="17595" y="47104"/>
                    </a:moveTo>
                    <a:lnTo>
                      <a:pt x="17595" y="47104"/>
                    </a:lnTo>
                    <a:cubicBezTo>
                      <a:pt x="17858" y="47314"/>
                      <a:pt x="17990" y="47104"/>
                      <a:pt x="18253" y="47472"/>
                    </a:cubicBezTo>
                    <a:cubicBezTo>
                      <a:pt x="18133" y="47378"/>
                      <a:pt x="18055" y="47359"/>
                      <a:pt x="17993" y="47359"/>
                    </a:cubicBezTo>
                    <a:cubicBezTo>
                      <a:pt x="17951" y="47359"/>
                      <a:pt x="17917" y="47368"/>
                      <a:pt x="17882" y="47368"/>
                    </a:cubicBezTo>
                    <a:cubicBezTo>
                      <a:pt x="17811" y="47368"/>
                      <a:pt x="17738" y="47331"/>
                      <a:pt x="17595" y="47104"/>
                    </a:cubicBezTo>
                    <a:close/>
                    <a:moveTo>
                      <a:pt x="16306" y="47972"/>
                    </a:moveTo>
                    <a:lnTo>
                      <a:pt x="16596" y="48130"/>
                    </a:lnTo>
                    <a:cubicBezTo>
                      <a:pt x="16569" y="48393"/>
                      <a:pt x="16543" y="48314"/>
                      <a:pt x="16832" y="48787"/>
                    </a:cubicBezTo>
                    <a:cubicBezTo>
                      <a:pt x="16786" y="48767"/>
                      <a:pt x="16752" y="48762"/>
                      <a:pt x="16721" y="48762"/>
                    </a:cubicBezTo>
                    <a:cubicBezTo>
                      <a:pt x="16690" y="48762"/>
                      <a:pt x="16663" y="48767"/>
                      <a:pt x="16632" y="48767"/>
                    </a:cubicBezTo>
                    <a:cubicBezTo>
                      <a:pt x="16569" y="48767"/>
                      <a:pt x="16490" y="48748"/>
                      <a:pt x="16333" y="48629"/>
                    </a:cubicBezTo>
                    <a:cubicBezTo>
                      <a:pt x="16175" y="48235"/>
                      <a:pt x="16254" y="48103"/>
                      <a:pt x="16306" y="47972"/>
                    </a:cubicBezTo>
                    <a:close/>
                    <a:moveTo>
                      <a:pt x="15845" y="48979"/>
                    </a:moveTo>
                    <a:cubicBezTo>
                      <a:pt x="15885" y="48979"/>
                      <a:pt x="15958" y="49045"/>
                      <a:pt x="16122" y="49261"/>
                    </a:cubicBezTo>
                    <a:cubicBezTo>
                      <a:pt x="16084" y="49237"/>
                      <a:pt x="16051" y="49228"/>
                      <a:pt x="16021" y="49228"/>
                    </a:cubicBezTo>
                    <a:cubicBezTo>
                      <a:pt x="15951" y="49228"/>
                      <a:pt x="15895" y="49274"/>
                      <a:pt x="15822" y="49274"/>
                    </a:cubicBezTo>
                    <a:cubicBezTo>
                      <a:pt x="15753" y="49274"/>
                      <a:pt x="15669" y="49233"/>
                      <a:pt x="15544" y="49076"/>
                    </a:cubicBezTo>
                    <a:lnTo>
                      <a:pt x="15544" y="49076"/>
                    </a:lnTo>
                    <a:cubicBezTo>
                      <a:pt x="15612" y="49119"/>
                      <a:pt x="15661" y="49136"/>
                      <a:pt x="15696" y="49136"/>
                    </a:cubicBezTo>
                    <a:cubicBezTo>
                      <a:pt x="15805" y="49136"/>
                      <a:pt x="15784" y="48979"/>
                      <a:pt x="15845" y="48979"/>
                    </a:cubicBezTo>
                    <a:close/>
                    <a:moveTo>
                      <a:pt x="14641" y="51254"/>
                    </a:moveTo>
                    <a:cubicBezTo>
                      <a:pt x="14644" y="51255"/>
                      <a:pt x="14647" y="51257"/>
                      <a:pt x="14649" y="51259"/>
                    </a:cubicBezTo>
                    <a:cubicBezTo>
                      <a:pt x="14647" y="51257"/>
                      <a:pt x="14644" y="51255"/>
                      <a:pt x="14641" y="51254"/>
                    </a:cubicBezTo>
                    <a:close/>
                    <a:moveTo>
                      <a:pt x="14010" y="50915"/>
                    </a:moveTo>
                    <a:cubicBezTo>
                      <a:pt x="14051" y="50915"/>
                      <a:pt x="14111" y="50938"/>
                      <a:pt x="14202" y="50996"/>
                    </a:cubicBezTo>
                    <a:cubicBezTo>
                      <a:pt x="14334" y="51128"/>
                      <a:pt x="14202" y="51102"/>
                      <a:pt x="14281" y="51286"/>
                    </a:cubicBezTo>
                    <a:cubicBezTo>
                      <a:pt x="14174" y="51192"/>
                      <a:pt x="14119" y="51162"/>
                      <a:pt x="14090" y="51162"/>
                    </a:cubicBezTo>
                    <a:cubicBezTo>
                      <a:pt x="14034" y="51162"/>
                      <a:pt x="14072" y="51273"/>
                      <a:pt x="14013" y="51273"/>
                    </a:cubicBezTo>
                    <a:cubicBezTo>
                      <a:pt x="13990" y="51273"/>
                      <a:pt x="13952" y="51256"/>
                      <a:pt x="13887" y="51207"/>
                    </a:cubicBezTo>
                    <a:cubicBezTo>
                      <a:pt x="13946" y="51128"/>
                      <a:pt x="13886" y="50915"/>
                      <a:pt x="14010" y="50915"/>
                    </a:cubicBezTo>
                    <a:close/>
                    <a:moveTo>
                      <a:pt x="12861" y="51312"/>
                    </a:moveTo>
                    <a:lnTo>
                      <a:pt x="12861" y="51312"/>
                    </a:lnTo>
                    <a:cubicBezTo>
                      <a:pt x="13071" y="51417"/>
                      <a:pt x="13098" y="51628"/>
                      <a:pt x="13282" y="51733"/>
                    </a:cubicBezTo>
                    <a:cubicBezTo>
                      <a:pt x="13361" y="51996"/>
                      <a:pt x="13203" y="51943"/>
                      <a:pt x="13071" y="51969"/>
                    </a:cubicBezTo>
                    <a:cubicBezTo>
                      <a:pt x="12861" y="51733"/>
                      <a:pt x="13045" y="51706"/>
                      <a:pt x="12861" y="51312"/>
                    </a:cubicBezTo>
                    <a:close/>
                    <a:moveTo>
                      <a:pt x="12514" y="51604"/>
                    </a:moveTo>
                    <a:cubicBezTo>
                      <a:pt x="12532" y="51604"/>
                      <a:pt x="12559" y="51611"/>
                      <a:pt x="12598" y="51628"/>
                    </a:cubicBezTo>
                    <a:cubicBezTo>
                      <a:pt x="12713" y="51723"/>
                      <a:pt x="12786" y="52113"/>
                      <a:pt x="12675" y="52113"/>
                    </a:cubicBezTo>
                    <a:cubicBezTo>
                      <a:pt x="12633" y="52113"/>
                      <a:pt x="12566" y="52059"/>
                      <a:pt x="12467" y="51917"/>
                    </a:cubicBezTo>
                    <a:lnTo>
                      <a:pt x="12467" y="51917"/>
                    </a:lnTo>
                    <a:cubicBezTo>
                      <a:pt x="12480" y="51920"/>
                      <a:pt x="12492" y="51921"/>
                      <a:pt x="12503" y="51921"/>
                    </a:cubicBezTo>
                    <a:cubicBezTo>
                      <a:pt x="12661" y="51921"/>
                      <a:pt x="12389" y="51604"/>
                      <a:pt x="12514" y="51604"/>
                    </a:cubicBezTo>
                    <a:close/>
                    <a:moveTo>
                      <a:pt x="10100" y="54731"/>
                    </a:moveTo>
                    <a:lnTo>
                      <a:pt x="10100" y="54731"/>
                    </a:lnTo>
                    <a:cubicBezTo>
                      <a:pt x="10174" y="54971"/>
                      <a:pt x="10143" y="55069"/>
                      <a:pt x="10018" y="55069"/>
                    </a:cubicBezTo>
                    <a:cubicBezTo>
                      <a:pt x="9966" y="55069"/>
                      <a:pt x="9896" y="55051"/>
                      <a:pt x="9810" y="55020"/>
                    </a:cubicBezTo>
                    <a:cubicBezTo>
                      <a:pt x="9705" y="54678"/>
                      <a:pt x="10100" y="54941"/>
                      <a:pt x="10100" y="54731"/>
                    </a:cubicBezTo>
                    <a:close/>
                    <a:moveTo>
                      <a:pt x="5807" y="59530"/>
                    </a:moveTo>
                    <a:cubicBezTo>
                      <a:pt x="5823" y="59530"/>
                      <a:pt x="5842" y="59535"/>
                      <a:pt x="5865" y="59544"/>
                    </a:cubicBezTo>
                    <a:cubicBezTo>
                      <a:pt x="5998" y="59827"/>
                      <a:pt x="5974" y="60015"/>
                      <a:pt x="5857" y="60015"/>
                    </a:cubicBezTo>
                    <a:cubicBezTo>
                      <a:pt x="5797" y="60015"/>
                      <a:pt x="5712" y="59964"/>
                      <a:pt x="5612" y="59851"/>
                    </a:cubicBezTo>
                    <a:lnTo>
                      <a:pt x="5612" y="59851"/>
                    </a:lnTo>
                    <a:cubicBezTo>
                      <a:pt x="5632" y="59858"/>
                      <a:pt x="5648" y="59862"/>
                      <a:pt x="5661" y="59862"/>
                    </a:cubicBezTo>
                    <a:cubicBezTo>
                      <a:pt x="5792" y="59862"/>
                      <a:pt x="5667" y="59530"/>
                      <a:pt x="5807" y="59530"/>
                    </a:cubicBezTo>
                    <a:close/>
                    <a:moveTo>
                      <a:pt x="5569" y="60034"/>
                    </a:moveTo>
                    <a:cubicBezTo>
                      <a:pt x="5614" y="60034"/>
                      <a:pt x="5667" y="60044"/>
                      <a:pt x="5734" y="60070"/>
                    </a:cubicBezTo>
                    <a:cubicBezTo>
                      <a:pt x="5782" y="60312"/>
                      <a:pt x="5751" y="60445"/>
                      <a:pt x="5611" y="60445"/>
                    </a:cubicBezTo>
                    <a:cubicBezTo>
                      <a:pt x="5523" y="60445"/>
                      <a:pt x="5391" y="60392"/>
                      <a:pt x="5208" y="60280"/>
                    </a:cubicBezTo>
                    <a:cubicBezTo>
                      <a:pt x="5356" y="60217"/>
                      <a:pt x="5385" y="60034"/>
                      <a:pt x="5569" y="60034"/>
                    </a:cubicBezTo>
                    <a:close/>
                    <a:moveTo>
                      <a:pt x="5181" y="60412"/>
                    </a:moveTo>
                    <a:lnTo>
                      <a:pt x="5444" y="60596"/>
                    </a:lnTo>
                    <a:cubicBezTo>
                      <a:pt x="5545" y="60768"/>
                      <a:pt x="5528" y="60807"/>
                      <a:pt x="5475" y="60807"/>
                    </a:cubicBezTo>
                    <a:cubicBezTo>
                      <a:pt x="5430" y="60807"/>
                      <a:pt x="5361" y="60780"/>
                      <a:pt x="5313" y="60780"/>
                    </a:cubicBezTo>
                    <a:lnTo>
                      <a:pt x="5181" y="60412"/>
                    </a:lnTo>
                    <a:close/>
                    <a:moveTo>
                      <a:pt x="993" y="65110"/>
                    </a:moveTo>
                    <a:cubicBezTo>
                      <a:pt x="1011" y="65110"/>
                      <a:pt x="1030" y="65113"/>
                      <a:pt x="1052" y="65119"/>
                    </a:cubicBezTo>
                    <a:cubicBezTo>
                      <a:pt x="1236" y="65593"/>
                      <a:pt x="1079" y="65645"/>
                      <a:pt x="1026" y="65803"/>
                    </a:cubicBezTo>
                    <a:cubicBezTo>
                      <a:pt x="833" y="65490"/>
                      <a:pt x="795" y="65110"/>
                      <a:pt x="993" y="65110"/>
                    </a:cubicBezTo>
                    <a:close/>
                    <a:moveTo>
                      <a:pt x="12887" y="1"/>
                    </a:moveTo>
                    <a:cubicBezTo>
                      <a:pt x="12651" y="211"/>
                      <a:pt x="12493" y="500"/>
                      <a:pt x="12467" y="816"/>
                    </a:cubicBezTo>
                    <a:cubicBezTo>
                      <a:pt x="12400" y="799"/>
                      <a:pt x="12342" y="791"/>
                      <a:pt x="12293" y="791"/>
                    </a:cubicBezTo>
                    <a:cubicBezTo>
                      <a:pt x="11870" y="791"/>
                      <a:pt x="12039" y="1367"/>
                      <a:pt x="11634" y="1367"/>
                    </a:cubicBezTo>
                    <a:cubicBezTo>
                      <a:pt x="11586" y="1367"/>
                      <a:pt x="11532" y="1359"/>
                      <a:pt x="11467" y="1342"/>
                    </a:cubicBezTo>
                    <a:lnTo>
                      <a:pt x="11467" y="1342"/>
                    </a:lnTo>
                    <a:cubicBezTo>
                      <a:pt x="11704" y="1868"/>
                      <a:pt x="11073" y="1526"/>
                      <a:pt x="11257" y="1999"/>
                    </a:cubicBezTo>
                    <a:cubicBezTo>
                      <a:pt x="10520" y="2105"/>
                      <a:pt x="10231" y="2657"/>
                      <a:pt x="9968" y="3236"/>
                    </a:cubicBezTo>
                    <a:cubicBezTo>
                      <a:pt x="9442" y="3604"/>
                      <a:pt x="8995" y="4103"/>
                      <a:pt x="8627" y="4656"/>
                    </a:cubicBezTo>
                    <a:cubicBezTo>
                      <a:pt x="8259" y="5182"/>
                      <a:pt x="7811" y="5655"/>
                      <a:pt x="7259" y="6023"/>
                    </a:cubicBezTo>
                    <a:cubicBezTo>
                      <a:pt x="7312" y="6155"/>
                      <a:pt x="7391" y="6260"/>
                      <a:pt x="7443" y="6392"/>
                    </a:cubicBezTo>
                    <a:cubicBezTo>
                      <a:pt x="7454" y="6414"/>
                      <a:pt x="7454" y="6423"/>
                      <a:pt x="7445" y="6423"/>
                    </a:cubicBezTo>
                    <a:cubicBezTo>
                      <a:pt x="7413" y="6423"/>
                      <a:pt x="7269" y="6291"/>
                      <a:pt x="7207" y="6207"/>
                    </a:cubicBezTo>
                    <a:cubicBezTo>
                      <a:pt x="6917" y="6891"/>
                      <a:pt x="6496" y="7181"/>
                      <a:pt x="6207" y="7891"/>
                    </a:cubicBezTo>
                    <a:lnTo>
                      <a:pt x="5839" y="7707"/>
                    </a:lnTo>
                    <a:lnTo>
                      <a:pt x="5839" y="7707"/>
                    </a:lnTo>
                    <a:cubicBezTo>
                      <a:pt x="5792" y="7800"/>
                      <a:pt x="6204" y="8144"/>
                      <a:pt x="6016" y="8144"/>
                    </a:cubicBezTo>
                    <a:cubicBezTo>
                      <a:pt x="5993" y="8144"/>
                      <a:pt x="5961" y="8139"/>
                      <a:pt x="5918" y="8127"/>
                    </a:cubicBezTo>
                    <a:cubicBezTo>
                      <a:pt x="5760" y="8022"/>
                      <a:pt x="5918" y="8022"/>
                      <a:pt x="5786" y="7864"/>
                    </a:cubicBezTo>
                    <a:cubicBezTo>
                      <a:pt x="5775" y="7862"/>
                      <a:pt x="5764" y="7861"/>
                      <a:pt x="5754" y="7861"/>
                    </a:cubicBezTo>
                    <a:cubicBezTo>
                      <a:pt x="5626" y="7861"/>
                      <a:pt x="5618" y="8009"/>
                      <a:pt x="5813" y="8180"/>
                    </a:cubicBezTo>
                    <a:cubicBezTo>
                      <a:pt x="5339" y="8627"/>
                      <a:pt x="4892" y="9074"/>
                      <a:pt x="4471" y="9548"/>
                    </a:cubicBezTo>
                    <a:lnTo>
                      <a:pt x="3840" y="10258"/>
                    </a:lnTo>
                    <a:cubicBezTo>
                      <a:pt x="3630" y="10521"/>
                      <a:pt x="3419" y="10757"/>
                      <a:pt x="3209" y="10994"/>
                    </a:cubicBezTo>
                    <a:cubicBezTo>
                      <a:pt x="2394" y="11993"/>
                      <a:pt x="1657" y="13019"/>
                      <a:pt x="921" y="14071"/>
                    </a:cubicBezTo>
                    <a:cubicBezTo>
                      <a:pt x="605" y="14492"/>
                      <a:pt x="316" y="14939"/>
                      <a:pt x="0" y="15360"/>
                    </a:cubicBezTo>
                    <a:cubicBezTo>
                      <a:pt x="53" y="19147"/>
                      <a:pt x="79" y="22934"/>
                      <a:pt x="106" y="26695"/>
                    </a:cubicBezTo>
                    <a:cubicBezTo>
                      <a:pt x="237" y="39477"/>
                      <a:pt x="263" y="52259"/>
                      <a:pt x="316" y="65014"/>
                    </a:cubicBezTo>
                    <a:lnTo>
                      <a:pt x="316" y="67881"/>
                    </a:lnTo>
                    <a:cubicBezTo>
                      <a:pt x="421" y="67723"/>
                      <a:pt x="553" y="67592"/>
                      <a:pt x="737" y="67539"/>
                    </a:cubicBezTo>
                    <a:cubicBezTo>
                      <a:pt x="132" y="66356"/>
                      <a:pt x="605" y="66145"/>
                      <a:pt x="895" y="65777"/>
                    </a:cubicBezTo>
                    <a:cubicBezTo>
                      <a:pt x="1131" y="66303"/>
                      <a:pt x="1421" y="66803"/>
                      <a:pt x="1736" y="67276"/>
                    </a:cubicBezTo>
                    <a:cubicBezTo>
                      <a:pt x="1578" y="66908"/>
                      <a:pt x="1762" y="67013"/>
                      <a:pt x="1657" y="66671"/>
                    </a:cubicBezTo>
                    <a:lnTo>
                      <a:pt x="1657" y="66671"/>
                    </a:lnTo>
                    <a:cubicBezTo>
                      <a:pt x="1841" y="66806"/>
                      <a:pt x="1949" y="66857"/>
                      <a:pt x="2012" y="66857"/>
                    </a:cubicBezTo>
                    <a:cubicBezTo>
                      <a:pt x="2204" y="66857"/>
                      <a:pt x="1979" y="66388"/>
                      <a:pt x="2187" y="66388"/>
                    </a:cubicBezTo>
                    <a:cubicBezTo>
                      <a:pt x="2243" y="66388"/>
                      <a:pt x="2333" y="66423"/>
                      <a:pt x="2473" y="66513"/>
                    </a:cubicBezTo>
                    <a:cubicBezTo>
                      <a:pt x="2446" y="66250"/>
                      <a:pt x="2446" y="65961"/>
                      <a:pt x="2525" y="65698"/>
                    </a:cubicBezTo>
                    <a:cubicBezTo>
                      <a:pt x="2341" y="65619"/>
                      <a:pt x="2341" y="65435"/>
                      <a:pt x="2183" y="65330"/>
                    </a:cubicBezTo>
                    <a:cubicBezTo>
                      <a:pt x="2183" y="65172"/>
                      <a:pt x="2341" y="65225"/>
                      <a:pt x="2183" y="64883"/>
                    </a:cubicBezTo>
                    <a:lnTo>
                      <a:pt x="2183" y="64883"/>
                    </a:lnTo>
                    <a:cubicBezTo>
                      <a:pt x="2551" y="65093"/>
                      <a:pt x="2525" y="65382"/>
                      <a:pt x="2420" y="65409"/>
                    </a:cubicBezTo>
                    <a:cubicBezTo>
                      <a:pt x="2477" y="65476"/>
                      <a:pt x="2522" y="65504"/>
                      <a:pt x="2557" y="65504"/>
                    </a:cubicBezTo>
                    <a:cubicBezTo>
                      <a:pt x="2699" y="65504"/>
                      <a:pt x="2658" y="65026"/>
                      <a:pt x="2446" y="64751"/>
                    </a:cubicBezTo>
                    <a:cubicBezTo>
                      <a:pt x="2537" y="64715"/>
                      <a:pt x="2515" y="64517"/>
                      <a:pt x="2639" y="64517"/>
                    </a:cubicBezTo>
                    <a:cubicBezTo>
                      <a:pt x="2695" y="64517"/>
                      <a:pt x="2780" y="64558"/>
                      <a:pt x="2920" y="64672"/>
                    </a:cubicBezTo>
                    <a:cubicBezTo>
                      <a:pt x="3116" y="64599"/>
                      <a:pt x="2741" y="63818"/>
                      <a:pt x="2987" y="63818"/>
                    </a:cubicBezTo>
                    <a:cubicBezTo>
                      <a:pt x="3005" y="63818"/>
                      <a:pt x="3026" y="63822"/>
                      <a:pt x="3051" y="63831"/>
                    </a:cubicBezTo>
                    <a:cubicBezTo>
                      <a:pt x="3498" y="64199"/>
                      <a:pt x="3630" y="64725"/>
                      <a:pt x="3866" y="65225"/>
                    </a:cubicBezTo>
                    <a:cubicBezTo>
                      <a:pt x="4051" y="65014"/>
                      <a:pt x="3656" y="64330"/>
                      <a:pt x="4024" y="64225"/>
                    </a:cubicBezTo>
                    <a:lnTo>
                      <a:pt x="4024" y="64225"/>
                    </a:lnTo>
                    <a:cubicBezTo>
                      <a:pt x="4264" y="64392"/>
                      <a:pt x="4336" y="64493"/>
                      <a:pt x="4384" y="64493"/>
                    </a:cubicBezTo>
                    <a:cubicBezTo>
                      <a:pt x="4405" y="64493"/>
                      <a:pt x="4422" y="64475"/>
                      <a:pt x="4445" y="64436"/>
                    </a:cubicBezTo>
                    <a:cubicBezTo>
                      <a:pt x="4387" y="64273"/>
                      <a:pt x="4329" y="64254"/>
                      <a:pt x="4271" y="64254"/>
                    </a:cubicBezTo>
                    <a:cubicBezTo>
                      <a:pt x="4253" y="64254"/>
                      <a:pt x="4235" y="64256"/>
                      <a:pt x="4217" y="64256"/>
                    </a:cubicBezTo>
                    <a:cubicBezTo>
                      <a:pt x="4162" y="64256"/>
                      <a:pt x="4106" y="64238"/>
                      <a:pt x="4051" y="64094"/>
                    </a:cubicBezTo>
                    <a:cubicBezTo>
                      <a:pt x="3945" y="64120"/>
                      <a:pt x="3814" y="64146"/>
                      <a:pt x="3840" y="64330"/>
                    </a:cubicBezTo>
                    <a:cubicBezTo>
                      <a:pt x="3639" y="64130"/>
                      <a:pt x="3575" y="64056"/>
                      <a:pt x="3529" y="64056"/>
                    </a:cubicBezTo>
                    <a:cubicBezTo>
                      <a:pt x="3496" y="64056"/>
                      <a:pt x="3474" y="64092"/>
                      <a:pt x="3419" y="64146"/>
                    </a:cubicBezTo>
                    <a:cubicBezTo>
                      <a:pt x="3314" y="64067"/>
                      <a:pt x="3288" y="63936"/>
                      <a:pt x="3262" y="63804"/>
                    </a:cubicBezTo>
                    <a:cubicBezTo>
                      <a:pt x="3257" y="63775"/>
                      <a:pt x="3267" y="63763"/>
                      <a:pt x="3285" y="63763"/>
                    </a:cubicBezTo>
                    <a:cubicBezTo>
                      <a:pt x="3366" y="63763"/>
                      <a:pt x="3624" y="63993"/>
                      <a:pt x="3708" y="63993"/>
                    </a:cubicBezTo>
                    <a:cubicBezTo>
                      <a:pt x="3725" y="63993"/>
                      <a:pt x="3735" y="63984"/>
                      <a:pt x="3735" y="63962"/>
                    </a:cubicBezTo>
                    <a:cubicBezTo>
                      <a:pt x="3630" y="63857"/>
                      <a:pt x="3603" y="63673"/>
                      <a:pt x="3472" y="63568"/>
                    </a:cubicBezTo>
                    <a:cubicBezTo>
                      <a:pt x="3472" y="63384"/>
                      <a:pt x="3682" y="63489"/>
                      <a:pt x="3788" y="63384"/>
                    </a:cubicBezTo>
                    <a:cubicBezTo>
                      <a:pt x="3972" y="63568"/>
                      <a:pt x="3998" y="63673"/>
                      <a:pt x="3945" y="63726"/>
                    </a:cubicBezTo>
                    <a:cubicBezTo>
                      <a:pt x="3945" y="63746"/>
                      <a:pt x="3940" y="63754"/>
                      <a:pt x="3932" y="63754"/>
                    </a:cubicBezTo>
                    <a:cubicBezTo>
                      <a:pt x="3895" y="63754"/>
                      <a:pt x="3788" y="63605"/>
                      <a:pt x="3682" y="63541"/>
                    </a:cubicBezTo>
                    <a:lnTo>
                      <a:pt x="3682" y="63541"/>
                    </a:lnTo>
                    <a:cubicBezTo>
                      <a:pt x="3814" y="63804"/>
                      <a:pt x="3998" y="64015"/>
                      <a:pt x="4235" y="64199"/>
                    </a:cubicBezTo>
                    <a:cubicBezTo>
                      <a:pt x="3709" y="62726"/>
                      <a:pt x="4103" y="62489"/>
                      <a:pt x="4051" y="61648"/>
                    </a:cubicBezTo>
                    <a:lnTo>
                      <a:pt x="4051" y="61648"/>
                    </a:lnTo>
                    <a:cubicBezTo>
                      <a:pt x="4182" y="61700"/>
                      <a:pt x="4287" y="61806"/>
                      <a:pt x="4366" y="61911"/>
                    </a:cubicBezTo>
                    <a:cubicBezTo>
                      <a:pt x="4208" y="61648"/>
                      <a:pt x="4156" y="61017"/>
                      <a:pt x="4314" y="60806"/>
                    </a:cubicBezTo>
                    <a:lnTo>
                      <a:pt x="4314" y="60806"/>
                    </a:lnTo>
                    <a:cubicBezTo>
                      <a:pt x="4629" y="61201"/>
                      <a:pt x="4498" y="61622"/>
                      <a:pt x="4682" y="61832"/>
                    </a:cubicBezTo>
                    <a:cubicBezTo>
                      <a:pt x="4572" y="61731"/>
                      <a:pt x="4507" y="61694"/>
                      <a:pt x="4481" y="61694"/>
                    </a:cubicBezTo>
                    <a:cubicBezTo>
                      <a:pt x="4431" y="61694"/>
                      <a:pt x="4519" y="61825"/>
                      <a:pt x="4708" y="61911"/>
                    </a:cubicBezTo>
                    <a:cubicBezTo>
                      <a:pt x="4761" y="61332"/>
                      <a:pt x="4892" y="60938"/>
                      <a:pt x="5155" y="60754"/>
                    </a:cubicBezTo>
                    <a:lnTo>
                      <a:pt x="5155" y="60754"/>
                    </a:lnTo>
                    <a:cubicBezTo>
                      <a:pt x="5655" y="61174"/>
                      <a:pt x="5103" y="61306"/>
                      <a:pt x="5550" y="61832"/>
                    </a:cubicBezTo>
                    <a:cubicBezTo>
                      <a:pt x="5655" y="61753"/>
                      <a:pt x="5813" y="61885"/>
                      <a:pt x="5576" y="61490"/>
                    </a:cubicBezTo>
                    <a:lnTo>
                      <a:pt x="5576" y="61490"/>
                    </a:lnTo>
                    <a:cubicBezTo>
                      <a:pt x="5598" y="61493"/>
                      <a:pt x="5619" y="61495"/>
                      <a:pt x="5638" y="61495"/>
                    </a:cubicBezTo>
                    <a:cubicBezTo>
                      <a:pt x="6270" y="61495"/>
                      <a:pt x="6030" y="59925"/>
                      <a:pt x="6260" y="59491"/>
                    </a:cubicBezTo>
                    <a:lnTo>
                      <a:pt x="6260" y="59491"/>
                    </a:lnTo>
                    <a:cubicBezTo>
                      <a:pt x="6523" y="59623"/>
                      <a:pt x="6365" y="60044"/>
                      <a:pt x="6681" y="60122"/>
                    </a:cubicBezTo>
                    <a:cubicBezTo>
                      <a:pt x="6470" y="59886"/>
                      <a:pt x="6418" y="59544"/>
                      <a:pt x="6470" y="59228"/>
                    </a:cubicBezTo>
                    <a:cubicBezTo>
                      <a:pt x="6409" y="59228"/>
                      <a:pt x="6338" y="59211"/>
                      <a:pt x="6278" y="59211"/>
                    </a:cubicBezTo>
                    <a:cubicBezTo>
                      <a:pt x="6208" y="59211"/>
                      <a:pt x="6155" y="59234"/>
                      <a:pt x="6155" y="59333"/>
                    </a:cubicBezTo>
                    <a:cubicBezTo>
                      <a:pt x="6076" y="59281"/>
                      <a:pt x="6023" y="59176"/>
                      <a:pt x="5944" y="59123"/>
                    </a:cubicBezTo>
                    <a:cubicBezTo>
                      <a:pt x="5892" y="58729"/>
                      <a:pt x="6496" y="59149"/>
                      <a:pt x="6233" y="58492"/>
                    </a:cubicBezTo>
                    <a:lnTo>
                      <a:pt x="6233" y="58492"/>
                    </a:lnTo>
                    <a:cubicBezTo>
                      <a:pt x="6418" y="58571"/>
                      <a:pt x="6470" y="58729"/>
                      <a:pt x="6628" y="58807"/>
                    </a:cubicBezTo>
                    <a:cubicBezTo>
                      <a:pt x="6496" y="58360"/>
                      <a:pt x="6812" y="58518"/>
                      <a:pt x="6812" y="58255"/>
                    </a:cubicBezTo>
                    <a:cubicBezTo>
                      <a:pt x="6970" y="58334"/>
                      <a:pt x="7075" y="58466"/>
                      <a:pt x="7154" y="58597"/>
                    </a:cubicBezTo>
                    <a:cubicBezTo>
                      <a:pt x="7169" y="58604"/>
                      <a:pt x="7180" y="58608"/>
                      <a:pt x="7189" y="58608"/>
                    </a:cubicBezTo>
                    <a:cubicBezTo>
                      <a:pt x="7252" y="58608"/>
                      <a:pt x="7195" y="58453"/>
                      <a:pt x="7263" y="58453"/>
                    </a:cubicBezTo>
                    <a:cubicBezTo>
                      <a:pt x="7290" y="58453"/>
                      <a:pt x="7336" y="58477"/>
                      <a:pt x="7417" y="58544"/>
                    </a:cubicBezTo>
                    <a:cubicBezTo>
                      <a:pt x="7391" y="58413"/>
                      <a:pt x="7285" y="58308"/>
                      <a:pt x="7180" y="58255"/>
                    </a:cubicBezTo>
                    <a:cubicBezTo>
                      <a:pt x="7759" y="57913"/>
                      <a:pt x="7996" y="57545"/>
                      <a:pt x="8364" y="56966"/>
                    </a:cubicBezTo>
                    <a:cubicBezTo>
                      <a:pt x="8522" y="57072"/>
                      <a:pt x="8627" y="57256"/>
                      <a:pt x="8653" y="57440"/>
                    </a:cubicBezTo>
                    <a:cubicBezTo>
                      <a:pt x="8778" y="57415"/>
                      <a:pt x="8713" y="57201"/>
                      <a:pt x="8840" y="57201"/>
                    </a:cubicBezTo>
                    <a:cubicBezTo>
                      <a:pt x="8848" y="57201"/>
                      <a:pt x="8855" y="57202"/>
                      <a:pt x="8863" y="57203"/>
                    </a:cubicBezTo>
                    <a:cubicBezTo>
                      <a:pt x="8863" y="56914"/>
                      <a:pt x="8469" y="56835"/>
                      <a:pt x="8443" y="56572"/>
                    </a:cubicBezTo>
                    <a:lnTo>
                      <a:pt x="8443" y="56572"/>
                    </a:lnTo>
                    <a:cubicBezTo>
                      <a:pt x="8548" y="56628"/>
                      <a:pt x="8628" y="56654"/>
                      <a:pt x="8684" y="56654"/>
                    </a:cubicBezTo>
                    <a:cubicBezTo>
                      <a:pt x="8840" y="56654"/>
                      <a:pt x="8828" y="56459"/>
                      <a:pt x="8732" y="56151"/>
                    </a:cubicBezTo>
                    <a:lnTo>
                      <a:pt x="8732" y="56151"/>
                    </a:lnTo>
                    <a:cubicBezTo>
                      <a:pt x="8942" y="56256"/>
                      <a:pt x="8995" y="56440"/>
                      <a:pt x="9232" y="56519"/>
                    </a:cubicBezTo>
                    <a:cubicBezTo>
                      <a:pt x="9153" y="56309"/>
                      <a:pt x="8916" y="56204"/>
                      <a:pt x="8837" y="55993"/>
                    </a:cubicBezTo>
                    <a:lnTo>
                      <a:pt x="8837" y="55993"/>
                    </a:lnTo>
                    <a:cubicBezTo>
                      <a:pt x="8952" y="56060"/>
                      <a:pt x="9020" y="56088"/>
                      <a:pt x="9058" y="56088"/>
                    </a:cubicBezTo>
                    <a:cubicBezTo>
                      <a:pt x="9183" y="56088"/>
                      <a:pt x="8973" y="55781"/>
                      <a:pt x="9074" y="55599"/>
                    </a:cubicBezTo>
                    <a:lnTo>
                      <a:pt x="9074" y="55599"/>
                    </a:lnTo>
                    <a:cubicBezTo>
                      <a:pt x="9284" y="55704"/>
                      <a:pt x="9337" y="55888"/>
                      <a:pt x="9547" y="55967"/>
                    </a:cubicBezTo>
                    <a:cubicBezTo>
                      <a:pt x="9468" y="55836"/>
                      <a:pt x="9363" y="55704"/>
                      <a:pt x="9232" y="55625"/>
                    </a:cubicBezTo>
                    <a:cubicBezTo>
                      <a:pt x="9232" y="55497"/>
                      <a:pt x="9327" y="55439"/>
                      <a:pt x="9469" y="55439"/>
                    </a:cubicBezTo>
                    <a:cubicBezTo>
                      <a:pt x="9734" y="55439"/>
                      <a:pt x="10158" y="55641"/>
                      <a:pt x="10415" y="55967"/>
                    </a:cubicBezTo>
                    <a:cubicBezTo>
                      <a:pt x="10468" y="55494"/>
                      <a:pt x="9837" y="55704"/>
                      <a:pt x="9626" y="55125"/>
                    </a:cubicBezTo>
                    <a:cubicBezTo>
                      <a:pt x="9641" y="55114"/>
                      <a:pt x="9657" y="55110"/>
                      <a:pt x="9673" y="55110"/>
                    </a:cubicBezTo>
                    <a:cubicBezTo>
                      <a:pt x="9777" y="55110"/>
                      <a:pt x="9926" y="55294"/>
                      <a:pt x="10152" y="55362"/>
                    </a:cubicBezTo>
                    <a:cubicBezTo>
                      <a:pt x="10047" y="54968"/>
                      <a:pt x="10441" y="55125"/>
                      <a:pt x="10021" y="54521"/>
                    </a:cubicBezTo>
                    <a:cubicBezTo>
                      <a:pt x="10072" y="54482"/>
                      <a:pt x="10123" y="54425"/>
                      <a:pt x="10211" y="54425"/>
                    </a:cubicBezTo>
                    <a:cubicBezTo>
                      <a:pt x="10303" y="54425"/>
                      <a:pt x="10436" y="54489"/>
                      <a:pt x="10652" y="54705"/>
                    </a:cubicBezTo>
                    <a:lnTo>
                      <a:pt x="10494" y="54231"/>
                    </a:lnTo>
                    <a:cubicBezTo>
                      <a:pt x="10403" y="54157"/>
                      <a:pt x="10362" y="54130"/>
                      <a:pt x="10350" y="54130"/>
                    </a:cubicBezTo>
                    <a:cubicBezTo>
                      <a:pt x="10317" y="54130"/>
                      <a:pt x="10497" y="54333"/>
                      <a:pt x="10434" y="54333"/>
                    </a:cubicBezTo>
                    <a:cubicBezTo>
                      <a:pt x="10414" y="54333"/>
                      <a:pt x="10368" y="54312"/>
                      <a:pt x="10284" y="54258"/>
                    </a:cubicBezTo>
                    <a:cubicBezTo>
                      <a:pt x="9889" y="53626"/>
                      <a:pt x="10652" y="53705"/>
                      <a:pt x="10573" y="53153"/>
                    </a:cubicBezTo>
                    <a:lnTo>
                      <a:pt x="10573" y="53153"/>
                    </a:lnTo>
                    <a:cubicBezTo>
                      <a:pt x="10783" y="53469"/>
                      <a:pt x="11020" y="53705"/>
                      <a:pt x="10967" y="53916"/>
                    </a:cubicBezTo>
                    <a:cubicBezTo>
                      <a:pt x="11031" y="53946"/>
                      <a:pt x="11077" y="53959"/>
                      <a:pt x="11108" y="53959"/>
                    </a:cubicBezTo>
                    <a:cubicBezTo>
                      <a:pt x="11351" y="53959"/>
                      <a:pt x="10746" y="53155"/>
                      <a:pt x="10862" y="52969"/>
                    </a:cubicBezTo>
                    <a:lnTo>
                      <a:pt x="10862" y="52969"/>
                    </a:lnTo>
                    <a:cubicBezTo>
                      <a:pt x="10991" y="53059"/>
                      <a:pt x="11077" y="53095"/>
                      <a:pt x="11133" y="53095"/>
                    </a:cubicBezTo>
                    <a:cubicBezTo>
                      <a:pt x="11306" y="53095"/>
                      <a:pt x="11191" y="52747"/>
                      <a:pt x="11152" y="52548"/>
                    </a:cubicBezTo>
                    <a:lnTo>
                      <a:pt x="11152" y="52548"/>
                    </a:lnTo>
                    <a:cubicBezTo>
                      <a:pt x="11294" y="52630"/>
                      <a:pt x="11396" y="52664"/>
                      <a:pt x="11470" y="52664"/>
                    </a:cubicBezTo>
                    <a:cubicBezTo>
                      <a:pt x="11658" y="52664"/>
                      <a:pt x="11674" y="52454"/>
                      <a:pt x="11730" y="52285"/>
                    </a:cubicBezTo>
                    <a:lnTo>
                      <a:pt x="11730" y="52285"/>
                    </a:lnTo>
                    <a:cubicBezTo>
                      <a:pt x="12019" y="52574"/>
                      <a:pt x="11678" y="52522"/>
                      <a:pt x="11809" y="52785"/>
                    </a:cubicBezTo>
                    <a:cubicBezTo>
                      <a:pt x="12072" y="52969"/>
                      <a:pt x="12098" y="53284"/>
                      <a:pt x="12335" y="53469"/>
                    </a:cubicBezTo>
                    <a:cubicBezTo>
                      <a:pt x="12125" y="52916"/>
                      <a:pt x="12282" y="52680"/>
                      <a:pt x="12019" y="52101"/>
                    </a:cubicBezTo>
                    <a:lnTo>
                      <a:pt x="12019" y="52101"/>
                    </a:lnTo>
                    <a:cubicBezTo>
                      <a:pt x="12056" y="52126"/>
                      <a:pt x="12083" y="52134"/>
                      <a:pt x="12106" y="52134"/>
                    </a:cubicBezTo>
                    <a:cubicBezTo>
                      <a:pt x="12161" y="52134"/>
                      <a:pt x="12190" y="52081"/>
                      <a:pt x="12280" y="52081"/>
                    </a:cubicBezTo>
                    <a:cubicBezTo>
                      <a:pt x="12308" y="52081"/>
                      <a:pt x="12343" y="52086"/>
                      <a:pt x="12388" y="52101"/>
                    </a:cubicBezTo>
                    <a:cubicBezTo>
                      <a:pt x="12808" y="52469"/>
                      <a:pt x="12098" y="52417"/>
                      <a:pt x="12756" y="52758"/>
                    </a:cubicBezTo>
                    <a:cubicBezTo>
                      <a:pt x="12914" y="53100"/>
                      <a:pt x="12493" y="52785"/>
                      <a:pt x="12677" y="53153"/>
                    </a:cubicBezTo>
                    <a:cubicBezTo>
                      <a:pt x="12737" y="53200"/>
                      <a:pt x="12780" y="53219"/>
                      <a:pt x="12813" y="53219"/>
                    </a:cubicBezTo>
                    <a:cubicBezTo>
                      <a:pt x="12927" y="53219"/>
                      <a:pt x="12898" y="52983"/>
                      <a:pt x="12983" y="52983"/>
                    </a:cubicBezTo>
                    <a:cubicBezTo>
                      <a:pt x="13019" y="52983"/>
                      <a:pt x="13077" y="53027"/>
                      <a:pt x="13177" y="53153"/>
                    </a:cubicBezTo>
                    <a:cubicBezTo>
                      <a:pt x="13045" y="52811"/>
                      <a:pt x="13256" y="52837"/>
                      <a:pt x="13177" y="52469"/>
                    </a:cubicBezTo>
                    <a:lnTo>
                      <a:pt x="13177" y="52469"/>
                    </a:lnTo>
                    <a:cubicBezTo>
                      <a:pt x="13336" y="52661"/>
                      <a:pt x="13412" y="52721"/>
                      <a:pt x="13457" y="52721"/>
                    </a:cubicBezTo>
                    <a:cubicBezTo>
                      <a:pt x="13529" y="52721"/>
                      <a:pt x="13519" y="52566"/>
                      <a:pt x="13639" y="52566"/>
                    </a:cubicBezTo>
                    <a:cubicBezTo>
                      <a:pt x="13679" y="52566"/>
                      <a:pt x="13732" y="52583"/>
                      <a:pt x="13808" y="52627"/>
                    </a:cubicBezTo>
                    <a:cubicBezTo>
                      <a:pt x="13624" y="52075"/>
                      <a:pt x="13887" y="52075"/>
                      <a:pt x="13860" y="51680"/>
                    </a:cubicBezTo>
                    <a:cubicBezTo>
                      <a:pt x="13700" y="51504"/>
                      <a:pt x="13521" y="51387"/>
                      <a:pt x="13423" y="51387"/>
                    </a:cubicBezTo>
                    <a:cubicBezTo>
                      <a:pt x="13359" y="51387"/>
                      <a:pt x="13330" y="51435"/>
                      <a:pt x="13361" y="51549"/>
                    </a:cubicBezTo>
                    <a:cubicBezTo>
                      <a:pt x="12966" y="51023"/>
                      <a:pt x="13440" y="51128"/>
                      <a:pt x="13571" y="51075"/>
                    </a:cubicBezTo>
                    <a:cubicBezTo>
                      <a:pt x="13729" y="51233"/>
                      <a:pt x="13860" y="51417"/>
                      <a:pt x="13913" y="51654"/>
                    </a:cubicBezTo>
                    <a:cubicBezTo>
                      <a:pt x="14123" y="51864"/>
                      <a:pt x="14229" y="51812"/>
                      <a:pt x="14518" y="52154"/>
                    </a:cubicBezTo>
                    <a:cubicBezTo>
                      <a:pt x="13966" y="51496"/>
                      <a:pt x="14518" y="51864"/>
                      <a:pt x="14281" y="51286"/>
                    </a:cubicBezTo>
                    <a:lnTo>
                      <a:pt x="14281" y="51286"/>
                    </a:lnTo>
                    <a:cubicBezTo>
                      <a:pt x="14439" y="51391"/>
                      <a:pt x="14465" y="51259"/>
                      <a:pt x="14571" y="51443"/>
                    </a:cubicBezTo>
                    <a:cubicBezTo>
                      <a:pt x="14598" y="51456"/>
                      <a:pt x="14618" y="51462"/>
                      <a:pt x="14630" y="51462"/>
                    </a:cubicBezTo>
                    <a:cubicBezTo>
                      <a:pt x="14717" y="51462"/>
                      <a:pt x="14439" y="51170"/>
                      <a:pt x="14496" y="51170"/>
                    </a:cubicBezTo>
                    <a:cubicBezTo>
                      <a:pt x="14512" y="51170"/>
                      <a:pt x="14555" y="51193"/>
                      <a:pt x="14641" y="51254"/>
                    </a:cubicBezTo>
                    <a:lnTo>
                      <a:pt x="14641" y="51254"/>
                    </a:lnTo>
                    <a:cubicBezTo>
                      <a:pt x="14382" y="51070"/>
                      <a:pt x="14174" y="50836"/>
                      <a:pt x="14018" y="50549"/>
                    </a:cubicBezTo>
                    <a:cubicBezTo>
                      <a:pt x="14035" y="50535"/>
                      <a:pt x="14052" y="50529"/>
                      <a:pt x="14069" y="50529"/>
                    </a:cubicBezTo>
                    <a:cubicBezTo>
                      <a:pt x="14180" y="50529"/>
                      <a:pt x="14289" y="50800"/>
                      <a:pt x="14518" y="50891"/>
                    </a:cubicBezTo>
                    <a:cubicBezTo>
                      <a:pt x="14439" y="50681"/>
                      <a:pt x="14281" y="50497"/>
                      <a:pt x="14123" y="50365"/>
                    </a:cubicBezTo>
                    <a:cubicBezTo>
                      <a:pt x="14150" y="50313"/>
                      <a:pt x="14281" y="50391"/>
                      <a:pt x="14202" y="50181"/>
                    </a:cubicBezTo>
                    <a:lnTo>
                      <a:pt x="14202" y="50181"/>
                    </a:lnTo>
                    <a:cubicBezTo>
                      <a:pt x="14623" y="50391"/>
                      <a:pt x="14649" y="50891"/>
                      <a:pt x="15044" y="51128"/>
                    </a:cubicBezTo>
                    <a:cubicBezTo>
                      <a:pt x="14912" y="50891"/>
                      <a:pt x="14755" y="50681"/>
                      <a:pt x="14597" y="50497"/>
                    </a:cubicBezTo>
                    <a:cubicBezTo>
                      <a:pt x="14542" y="50380"/>
                      <a:pt x="14559" y="50348"/>
                      <a:pt x="14603" y="50348"/>
                    </a:cubicBezTo>
                    <a:cubicBezTo>
                      <a:pt x="14653" y="50348"/>
                      <a:pt x="14739" y="50390"/>
                      <a:pt x="14790" y="50390"/>
                    </a:cubicBezTo>
                    <a:cubicBezTo>
                      <a:pt x="14844" y="50390"/>
                      <a:pt x="14859" y="50344"/>
                      <a:pt x="14755" y="50155"/>
                    </a:cubicBezTo>
                    <a:lnTo>
                      <a:pt x="14755" y="50155"/>
                    </a:lnTo>
                    <a:cubicBezTo>
                      <a:pt x="15018" y="50260"/>
                      <a:pt x="15123" y="50444"/>
                      <a:pt x="15333" y="50576"/>
                    </a:cubicBezTo>
                    <a:cubicBezTo>
                      <a:pt x="15202" y="50181"/>
                      <a:pt x="15491" y="50260"/>
                      <a:pt x="15675" y="50234"/>
                    </a:cubicBezTo>
                    <a:cubicBezTo>
                      <a:pt x="15307" y="49681"/>
                      <a:pt x="15623" y="49655"/>
                      <a:pt x="15807" y="49576"/>
                    </a:cubicBezTo>
                    <a:cubicBezTo>
                      <a:pt x="16017" y="49681"/>
                      <a:pt x="15886" y="49971"/>
                      <a:pt x="16175" y="50023"/>
                    </a:cubicBezTo>
                    <a:cubicBezTo>
                      <a:pt x="15912" y="49471"/>
                      <a:pt x="16254" y="49602"/>
                      <a:pt x="16385" y="49418"/>
                    </a:cubicBezTo>
                    <a:cubicBezTo>
                      <a:pt x="16359" y="49155"/>
                      <a:pt x="16043" y="49103"/>
                      <a:pt x="15991" y="48866"/>
                    </a:cubicBezTo>
                    <a:cubicBezTo>
                      <a:pt x="16001" y="48842"/>
                      <a:pt x="16016" y="48831"/>
                      <a:pt x="16033" y="48831"/>
                    </a:cubicBezTo>
                    <a:cubicBezTo>
                      <a:pt x="16152" y="48831"/>
                      <a:pt x="16420" y="49294"/>
                      <a:pt x="16648" y="49339"/>
                    </a:cubicBezTo>
                    <a:cubicBezTo>
                      <a:pt x="16727" y="49261"/>
                      <a:pt x="16675" y="49155"/>
                      <a:pt x="16517" y="48971"/>
                    </a:cubicBezTo>
                    <a:lnTo>
                      <a:pt x="16517" y="48971"/>
                    </a:lnTo>
                    <a:cubicBezTo>
                      <a:pt x="16692" y="49077"/>
                      <a:pt x="16812" y="49120"/>
                      <a:pt x="16895" y="49120"/>
                    </a:cubicBezTo>
                    <a:cubicBezTo>
                      <a:pt x="17248" y="49120"/>
                      <a:pt x="16921" y="48340"/>
                      <a:pt x="17278" y="48340"/>
                    </a:cubicBezTo>
                    <a:cubicBezTo>
                      <a:pt x="17315" y="48340"/>
                      <a:pt x="17358" y="48348"/>
                      <a:pt x="17411" y="48366"/>
                    </a:cubicBezTo>
                    <a:cubicBezTo>
                      <a:pt x="17069" y="47814"/>
                      <a:pt x="17201" y="47840"/>
                      <a:pt x="17122" y="47393"/>
                    </a:cubicBezTo>
                    <a:cubicBezTo>
                      <a:pt x="17124" y="47392"/>
                      <a:pt x="17127" y="47391"/>
                      <a:pt x="17131" y="47391"/>
                    </a:cubicBezTo>
                    <a:cubicBezTo>
                      <a:pt x="17184" y="47391"/>
                      <a:pt x="17348" y="47523"/>
                      <a:pt x="17447" y="47523"/>
                    </a:cubicBezTo>
                    <a:cubicBezTo>
                      <a:pt x="17479" y="47523"/>
                      <a:pt x="17504" y="47509"/>
                      <a:pt x="17516" y="47472"/>
                    </a:cubicBezTo>
                    <a:cubicBezTo>
                      <a:pt x="17884" y="47814"/>
                      <a:pt x="17516" y="47814"/>
                      <a:pt x="17674" y="48077"/>
                    </a:cubicBezTo>
                    <a:cubicBezTo>
                      <a:pt x="17715" y="48089"/>
                      <a:pt x="17750" y="48094"/>
                      <a:pt x="17779" y="48094"/>
                    </a:cubicBezTo>
                    <a:cubicBezTo>
                      <a:pt x="18013" y="48094"/>
                      <a:pt x="17896" y="47747"/>
                      <a:pt x="17779" y="47420"/>
                    </a:cubicBezTo>
                    <a:lnTo>
                      <a:pt x="17779" y="47420"/>
                    </a:lnTo>
                    <a:cubicBezTo>
                      <a:pt x="18042" y="47446"/>
                      <a:pt x="18121" y="47656"/>
                      <a:pt x="18463" y="47893"/>
                    </a:cubicBezTo>
                    <a:cubicBezTo>
                      <a:pt x="18489" y="47683"/>
                      <a:pt x="18752" y="47840"/>
                      <a:pt x="18463" y="47420"/>
                    </a:cubicBezTo>
                    <a:lnTo>
                      <a:pt x="18463" y="47420"/>
                    </a:lnTo>
                    <a:lnTo>
                      <a:pt x="18831" y="47630"/>
                    </a:lnTo>
                    <a:cubicBezTo>
                      <a:pt x="18558" y="47394"/>
                      <a:pt x="18550" y="47132"/>
                      <a:pt x="18761" y="47132"/>
                    </a:cubicBezTo>
                    <a:cubicBezTo>
                      <a:pt x="18856" y="47132"/>
                      <a:pt x="18994" y="47184"/>
                      <a:pt x="19173" y="47314"/>
                    </a:cubicBezTo>
                    <a:cubicBezTo>
                      <a:pt x="18915" y="46918"/>
                      <a:pt x="18950" y="46860"/>
                      <a:pt x="19071" y="46860"/>
                    </a:cubicBezTo>
                    <a:cubicBezTo>
                      <a:pt x="19121" y="46860"/>
                      <a:pt x="19185" y="46870"/>
                      <a:pt x="19250" y="46870"/>
                    </a:cubicBezTo>
                    <a:cubicBezTo>
                      <a:pt x="19268" y="46870"/>
                      <a:pt x="19286" y="46869"/>
                      <a:pt x="19305" y="46867"/>
                    </a:cubicBezTo>
                    <a:cubicBezTo>
                      <a:pt x="19252" y="46709"/>
                      <a:pt x="19232" y="46690"/>
                      <a:pt x="19193" y="46690"/>
                    </a:cubicBezTo>
                    <a:cubicBezTo>
                      <a:pt x="19180" y="46690"/>
                      <a:pt x="19164" y="46692"/>
                      <a:pt x="19145" y="46692"/>
                    </a:cubicBezTo>
                    <a:cubicBezTo>
                      <a:pt x="19106" y="46692"/>
                      <a:pt x="19050" y="46683"/>
                      <a:pt x="18963" y="46631"/>
                    </a:cubicBezTo>
                    <a:cubicBezTo>
                      <a:pt x="18857" y="46394"/>
                      <a:pt x="19094" y="46525"/>
                      <a:pt x="19120" y="46420"/>
                    </a:cubicBezTo>
                    <a:cubicBezTo>
                      <a:pt x="19541" y="46683"/>
                      <a:pt x="19436" y="46736"/>
                      <a:pt x="19620" y="46999"/>
                    </a:cubicBezTo>
                    <a:cubicBezTo>
                      <a:pt x="19667" y="46961"/>
                      <a:pt x="19724" y="46937"/>
                      <a:pt x="19799" y="46937"/>
                    </a:cubicBezTo>
                    <a:cubicBezTo>
                      <a:pt x="19935" y="46937"/>
                      <a:pt x="20131" y="47015"/>
                      <a:pt x="20435" y="47235"/>
                    </a:cubicBezTo>
                    <a:cubicBezTo>
                      <a:pt x="20501" y="47323"/>
                      <a:pt x="20494" y="47374"/>
                      <a:pt x="20445" y="47374"/>
                    </a:cubicBezTo>
                    <a:cubicBezTo>
                      <a:pt x="20435" y="47374"/>
                      <a:pt x="20423" y="47371"/>
                      <a:pt x="20409" y="47367"/>
                    </a:cubicBezTo>
                    <a:lnTo>
                      <a:pt x="20409" y="47367"/>
                    </a:lnTo>
                    <a:cubicBezTo>
                      <a:pt x="20481" y="47438"/>
                      <a:pt x="20544" y="47465"/>
                      <a:pt x="20602" y="47465"/>
                    </a:cubicBezTo>
                    <a:cubicBezTo>
                      <a:pt x="20756" y="47465"/>
                      <a:pt x="20866" y="47274"/>
                      <a:pt x="20961" y="47235"/>
                    </a:cubicBezTo>
                    <a:cubicBezTo>
                      <a:pt x="20523" y="47235"/>
                      <a:pt x="20174" y="46806"/>
                      <a:pt x="19791" y="46806"/>
                    </a:cubicBezTo>
                    <a:cubicBezTo>
                      <a:pt x="19760" y="46806"/>
                      <a:pt x="19730" y="46809"/>
                      <a:pt x="19699" y="46815"/>
                    </a:cubicBezTo>
                    <a:cubicBezTo>
                      <a:pt x="19613" y="46572"/>
                      <a:pt x="19639" y="46493"/>
                      <a:pt x="19720" y="46493"/>
                    </a:cubicBezTo>
                    <a:cubicBezTo>
                      <a:pt x="19876" y="46493"/>
                      <a:pt x="20238" y="46789"/>
                      <a:pt x="20407" y="46789"/>
                    </a:cubicBezTo>
                    <a:cubicBezTo>
                      <a:pt x="20446" y="46789"/>
                      <a:pt x="20474" y="46773"/>
                      <a:pt x="20488" y="46736"/>
                    </a:cubicBezTo>
                    <a:cubicBezTo>
                      <a:pt x="20199" y="46446"/>
                      <a:pt x="19699" y="46289"/>
                      <a:pt x="19462" y="45947"/>
                    </a:cubicBezTo>
                    <a:lnTo>
                      <a:pt x="19462" y="45947"/>
                    </a:lnTo>
                    <a:cubicBezTo>
                      <a:pt x="19778" y="46157"/>
                      <a:pt x="19909" y="45973"/>
                      <a:pt x="20304" y="46289"/>
                    </a:cubicBezTo>
                    <a:cubicBezTo>
                      <a:pt x="20120" y="45920"/>
                      <a:pt x="19831" y="45605"/>
                      <a:pt x="19620" y="45237"/>
                    </a:cubicBezTo>
                    <a:lnTo>
                      <a:pt x="19620" y="45237"/>
                    </a:lnTo>
                    <a:cubicBezTo>
                      <a:pt x="20067" y="45763"/>
                      <a:pt x="20172" y="45631"/>
                      <a:pt x="20488" y="45789"/>
                    </a:cubicBezTo>
                    <a:cubicBezTo>
                      <a:pt x="20725" y="45947"/>
                      <a:pt x="20725" y="46262"/>
                      <a:pt x="21014" y="46368"/>
                    </a:cubicBezTo>
                    <a:cubicBezTo>
                      <a:pt x="20883" y="46131"/>
                      <a:pt x="20751" y="45920"/>
                      <a:pt x="20541" y="45763"/>
                    </a:cubicBezTo>
                    <a:cubicBezTo>
                      <a:pt x="20559" y="45745"/>
                      <a:pt x="20590" y="45740"/>
                      <a:pt x="20623" y="45740"/>
                    </a:cubicBezTo>
                    <a:cubicBezTo>
                      <a:pt x="20654" y="45740"/>
                      <a:pt x="20686" y="45744"/>
                      <a:pt x="20710" y="45744"/>
                    </a:cubicBezTo>
                    <a:cubicBezTo>
                      <a:pt x="20773" y="45744"/>
                      <a:pt x="20777" y="45718"/>
                      <a:pt x="20541" y="45526"/>
                    </a:cubicBezTo>
                    <a:cubicBezTo>
                      <a:pt x="20557" y="45518"/>
                      <a:pt x="20578" y="45514"/>
                      <a:pt x="20601" y="45514"/>
                    </a:cubicBezTo>
                    <a:cubicBezTo>
                      <a:pt x="20728" y="45514"/>
                      <a:pt x="20946" y="45621"/>
                      <a:pt x="21146" y="45710"/>
                    </a:cubicBezTo>
                    <a:cubicBezTo>
                      <a:pt x="21330" y="45920"/>
                      <a:pt x="20909" y="45920"/>
                      <a:pt x="21382" y="46368"/>
                    </a:cubicBezTo>
                    <a:cubicBezTo>
                      <a:pt x="21325" y="46100"/>
                      <a:pt x="21365" y="45415"/>
                      <a:pt x="21634" y="45415"/>
                    </a:cubicBezTo>
                    <a:cubicBezTo>
                      <a:pt x="21734" y="45415"/>
                      <a:pt x="21867" y="45511"/>
                      <a:pt x="22040" y="45763"/>
                    </a:cubicBezTo>
                    <a:cubicBezTo>
                      <a:pt x="22124" y="45742"/>
                      <a:pt x="21989" y="45467"/>
                      <a:pt x="22094" y="45467"/>
                    </a:cubicBezTo>
                    <a:cubicBezTo>
                      <a:pt x="22120" y="45467"/>
                      <a:pt x="22161" y="45484"/>
                      <a:pt x="22224" y="45526"/>
                    </a:cubicBezTo>
                    <a:cubicBezTo>
                      <a:pt x="21724" y="44737"/>
                      <a:pt x="22513" y="45053"/>
                      <a:pt x="22092" y="44211"/>
                    </a:cubicBezTo>
                    <a:lnTo>
                      <a:pt x="22092" y="44211"/>
                    </a:lnTo>
                    <a:cubicBezTo>
                      <a:pt x="22566" y="44632"/>
                      <a:pt x="22461" y="44211"/>
                      <a:pt x="22776" y="44658"/>
                    </a:cubicBezTo>
                    <a:cubicBezTo>
                      <a:pt x="22782" y="44659"/>
                      <a:pt x="22787" y="44659"/>
                      <a:pt x="22792" y="44659"/>
                    </a:cubicBezTo>
                    <a:cubicBezTo>
                      <a:pt x="22961" y="44659"/>
                      <a:pt x="22514" y="44205"/>
                      <a:pt x="22539" y="44001"/>
                    </a:cubicBezTo>
                    <a:cubicBezTo>
                      <a:pt x="22776" y="43869"/>
                      <a:pt x="23197" y="43895"/>
                      <a:pt x="23013" y="43317"/>
                    </a:cubicBezTo>
                    <a:lnTo>
                      <a:pt x="23013" y="43317"/>
                    </a:lnTo>
                    <a:cubicBezTo>
                      <a:pt x="23151" y="43446"/>
                      <a:pt x="23247" y="43497"/>
                      <a:pt x="23305" y="43497"/>
                    </a:cubicBezTo>
                    <a:cubicBezTo>
                      <a:pt x="23412" y="43497"/>
                      <a:pt x="23386" y="43320"/>
                      <a:pt x="23250" y="43133"/>
                    </a:cubicBezTo>
                    <a:lnTo>
                      <a:pt x="23250" y="43133"/>
                    </a:lnTo>
                    <a:cubicBezTo>
                      <a:pt x="23409" y="43252"/>
                      <a:pt x="23489" y="43281"/>
                      <a:pt x="23543" y="43281"/>
                    </a:cubicBezTo>
                    <a:cubicBezTo>
                      <a:pt x="23594" y="43281"/>
                      <a:pt x="23621" y="43255"/>
                      <a:pt x="23670" y="43255"/>
                    </a:cubicBezTo>
                    <a:cubicBezTo>
                      <a:pt x="23706" y="43255"/>
                      <a:pt x="23752" y="43269"/>
                      <a:pt x="23828" y="43317"/>
                    </a:cubicBezTo>
                    <a:cubicBezTo>
                      <a:pt x="23591" y="43106"/>
                      <a:pt x="23539" y="43133"/>
                      <a:pt x="23197" y="42817"/>
                    </a:cubicBezTo>
                    <a:cubicBezTo>
                      <a:pt x="23209" y="42786"/>
                      <a:pt x="23241" y="42772"/>
                      <a:pt x="23285" y="42772"/>
                    </a:cubicBezTo>
                    <a:cubicBezTo>
                      <a:pt x="23426" y="42772"/>
                      <a:pt x="23694" y="42913"/>
                      <a:pt x="23854" y="43054"/>
                    </a:cubicBezTo>
                    <a:cubicBezTo>
                      <a:pt x="24015" y="43013"/>
                      <a:pt x="23761" y="42758"/>
                      <a:pt x="23891" y="42758"/>
                    </a:cubicBezTo>
                    <a:cubicBezTo>
                      <a:pt x="23932" y="42758"/>
                      <a:pt x="24008" y="42782"/>
                      <a:pt x="24144" y="42843"/>
                    </a:cubicBezTo>
                    <a:cubicBezTo>
                      <a:pt x="24065" y="42712"/>
                      <a:pt x="23907" y="42633"/>
                      <a:pt x="23854" y="42475"/>
                    </a:cubicBezTo>
                    <a:cubicBezTo>
                      <a:pt x="23841" y="42571"/>
                      <a:pt x="23777" y="42610"/>
                      <a:pt x="23673" y="42610"/>
                    </a:cubicBezTo>
                    <a:cubicBezTo>
                      <a:pt x="23579" y="42610"/>
                      <a:pt x="23453" y="42578"/>
                      <a:pt x="23302" y="42528"/>
                    </a:cubicBezTo>
                    <a:cubicBezTo>
                      <a:pt x="23513" y="42396"/>
                      <a:pt x="23749" y="42238"/>
                      <a:pt x="23933" y="42054"/>
                    </a:cubicBezTo>
                    <a:cubicBezTo>
                      <a:pt x="24012" y="42133"/>
                      <a:pt x="24065" y="42212"/>
                      <a:pt x="24144" y="42265"/>
                    </a:cubicBezTo>
                    <a:cubicBezTo>
                      <a:pt x="24170" y="42449"/>
                      <a:pt x="23749" y="42317"/>
                      <a:pt x="24117" y="42738"/>
                    </a:cubicBezTo>
                    <a:cubicBezTo>
                      <a:pt x="24145" y="42746"/>
                      <a:pt x="24169" y="42750"/>
                      <a:pt x="24188" y="42750"/>
                    </a:cubicBezTo>
                    <a:cubicBezTo>
                      <a:pt x="24384" y="42750"/>
                      <a:pt x="24231" y="42401"/>
                      <a:pt x="24439" y="42401"/>
                    </a:cubicBezTo>
                    <a:cubicBezTo>
                      <a:pt x="24491" y="42401"/>
                      <a:pt x="24564" y="42422"/>
                      <a:pt x="24670" y="42475"/>
                    </a:cubicBezTo>
                    <a:cubicBezTo>
                      <a:pt x="24622" y="42355"/>
                      <a:pt x="24574" y="42235"/>
                      <a:pt x="24646" y="42235"/>
                    </a:cubicBezTo>
                    <a:cubicBezTo>
                      <a:pt x="24653" y="42235"/>
                      <a:pt x="24661" y="42236"/>
                      <a:pt x="24670" y="42238"/>
                    </a:cubicBezTo>
                    <a:cubicBezTo>
                      <a:pt x="24591" y="42107"/>
                      <a:pt x="24459" y="41975"/>
                      <a:pt x="24328" y="41923"/>
                    </a:cubicBezTo>
                    <a:cubicBezTo>
                      <a:pt x="24223" y="41581"/>
                      <a:pt x="24591" y="41739"/>
                      <a:pt x="24512" y="41423"/>
                    </a:cubicBezTo>
                    <a:lnTo>
                      <a:pt x="24512" y="41423"/>
                    </a:lnTo>
                    <a:cubicBezTo>
                      <a:pt x="24749" y="41502"/>
                      <a:pt x="24801" y="41686"/>
                      <a:pt x="25012" y="41765"/>
                    </a:cubicBezTo>
                    <a:cubicBezTo>
                      <a:pt x="24959" y="41502"/>
                      <a:pt x="24617" y="41449"/>
                      <a:pt x="24775" y="41344"/>
                    </a:cubicBezTo>
                    <a:lnTo>
                      <a:pt x="24775" y="41344"/>
                    </a:lnTo>
                    <a:cubicBezTo>
                      <a:pt x="25021" y="41434"/>
                      <a:pt x="25039" y="41656"/>
                      <a:pt x="25136" y="41656"/>
                    </a:cubicBezTo>
                    <a:cubicBezTo>
                      <a:pt x="25153" y="41656"/>
                      <a:pt x="25172" y="41649"/>
                      <a:pt x="25196" y="41634"/>
                    </a:cubicBezTo>
                    <a:cubicBezTo>
                      <a:pt x="25169" y="41476"/>
                      <a:pt x="24959" y="41423"/>
                      <a:pt x="24880" y="41265"/>
                    </a:cubicBezTo>
                    <a:lnTo>
                      <a:pt x="24880" y="41265"/>
                    </a:lnTo>
                    <a:cubicBezTo>
                      <a:pt x="25086" y="41349"/>
                      <a:pt x="25250" y="41383"/>
                      <a:pt x="25383" y="41383"/>
                    </a:cubicBezTo>
                    <a:cubicBezTo>
                      <a:pt x="26008" y="41383"/>
                      <a:pt x="25959" y="40624"/>
                      <a:pt x="26460" y="40624"/>
                    </a:cubicBezTo>
                    <a:cubicBezTo>
                      <a:pt x="26492" y="40624"/>
                      <a:pt x="26527" y="40628"/>
                      <a:pt x="26563" y="40634"/>
                    </a:cubicBezTo>
                    <a:cubicBezTo>
                      <a:pt x="26747" y="40739"/>
                      <a:pt x="26747" y="40950"/>
                      <a:pt x="26879" y="41108"/>
                    </a:cubicBezTo>
                    <a:cubicBezTo>
                      <a:pt x="27100" y="41108"/>
                      <a:pt x="26892" y="40663"/>
                      <a:pt x="27096" y="40663"/>
                    </a:cubicBezTo>
                    <a:cubicBezTo>
                      <a:pt x="27160" y="40663"/>
                      <a:pt x="27263" y="40706"/>
                      <a:pt x="27431" y="40818"/>
                    </a:cubicBezTo>
                    <a:cubicBezTo>
                      <a:pt x="27352" y="40660"/>
                      <a:pt x="27221" y="40555"/>
                      <a:pt x="27063" y="40476"/>
                    </a:cubicBezTo>
                    <a:cubicBezTo>
                      <a:pt x="26905" y="40187"/>
                      <a:pt x="27116" y="40319"/>
                      <a:pt x="26984" y="40082"/>
                    </a:cubicBezTo>
                    <a:lnTo>
                      <a:pt x="26984" y="40082"/>
                    </a:lnTo>
                    <a:cubicBezTo>
                      <a:pt x="27168" y="40134"/>
                      <a:pt x="27221" y="40292"/>
                      <a:pt x="27273" y="40450"/>
                    </a:cubicBezTo>
                    <a:cubicBezTo>
                      <a:pt x="27314" y="40466"/>
                      <a:pt x="27347" y="40473"/>
                      <a:pt x="27372" y="40473"/>
                    </a:cubicBezTo>
                    <a:cubicBezTo>
                      <a:pt x="27497" y="40473"/>
                      <a:pt x="27468" y="40312"/>
                      <a:pt x="27574" y="40312"/>
                    </a:cubicBezTo>
                    <a:cubicBezTo>
                      <a:pt x="27586" y="40312"/>
                      <a:pt x="27600" y="40314"/>
                      <a:pt x="27615" y="40319"/>
                    </a:cubicBezTo>
                    <a:cubicBezTo>
                      <a:pt x="27563" y="40213"/>
                      <a:pt x="27405" y="40161"/>
                      <a:pt x="27273" y="40082"/>
                    </a:cubicBezTo>
                    <a:cubicBezTo>
                      <a:pt x="27116" y="39793"/>
                      <a:pt x="27405" y="40003"/>
                      <a:pt x="27326" y="39819"/>
                    </a:cubicBezTo>
                    <a:lnTo>
                      <a:pt x="27326" y="39819"/>
                    </a:lnTo>
                    <a:cubicBezTo>
                      <a:pt x="27431" y="39924"/>
                      <a:pt x="27510" y="40082"/>
                      <a:pt x="27668" y="40134"/>
                    </a:cubicBezTo>
                    <a:lnTo>
                      <a:pt x="27536" y="39793"/>
                    </a:lnTo>
                    <a:lnTo>
                      <a:pt x="27536" y="39793"/>
                    </a:lnTo>
                    <a:cubicBezTo>
                      <a:pt x="27747" y="39871"/>
                      <a:pt x="27799" y="40056"/>
                      <a:pt x="28036" y="40108"/>
                    </a:cubicBezTo>
                    <a:cubicBezTo>
                      <a:pt x="28168" y="39766"/>
                      <a:pt x="28378" y="39503"/>
                      <a:pt x="28667" y="39293"/>
                    </a:cubicBezTo>
                    <a:lnTo>
                      <a:pt x="28378" y="39135"/>
                    </a:lnTo>
                    <a:cubicBezTo>
                      <a:pt x="28470" y="39089"/>
                      <a:pt x="28300" y="38801"/>
                      <a:pt x="28416" y="38801"/>
                    </a:cubicBezTo>
                    <a:cubicBezTo>
                      <a:pt x="28432" y="38801"/>
                      <a:pt x="28454" y="38806"/>
                      <a:pt x="28483" y="38819"/>
                    </a:cubicBezTo>
                    <a:cubicBezTo>
                      <a:pt x="28667" y="38898"/>
                      <a:pt x="28720" y="39056"/>
                      <a:pt x="28799" y="39188"/>
                    </a:cubicBezTo>
                    <a:cubicBezTo>
                      <a:pt x="28812" y="39190"/>
                      <a:pt x="28824" y="39191"/>
                      <a:pt x="28836" y="39191"/>
                    </a:cubicBezTo>
                    <a:cubicBezTo>
                      <a:pt x="29110" y="39191"/>
                      <a:pt x="29060" y="38628"/>
                      <a:pt x="29009" y="38451"/>
                    </a:cubicBezTo>
                    <a:lnTo>
                      <a:pt x="29009" y="38451"/>
                    </a:lnTo>
                    <a:cubicBezTo>
                      <a:pt x="29163" y="38580"/>
                      <a:pt x="29273" y="38645"/>
                      <a:pt x="29334" y="38645"/>
                    </a:cubicBezTo>
                    <a:cubicBezTo>
                      <a:pt x="29397" y="38645"/>
                      <a:pt x="29405" y="38573"/>
                      <a:pt x="29351" y="38425"/>
                    </a:cubicBezTo>
                    <a:cubicBezTo>
                      <a:pt x="28957" y="38267"/>
                      <a:pt x="29088" y="38162"/>
                      <a:pt x="29036" y="37952"/>
                    </a:cubicBezTo>
                    <a:lnTo>
                      <a:pt x="29036" y="37952"/>
                    </a:lnTo>
                    <a:cubicBezTo>
                      <a:pt x="28904" y="38293"/>
                      <a:pt x="28404" y="37978"/>
                      <a:pt x="28299" y="38372"/>
                    </a:cubicBezTo>
                    <a:cubicBezTo>
                      <a:pt x="28345" y="38442"/>
                      <a:pt x="28366" y="38455"/>
                      <a:pt x="28384" y="38455"/>
                    </a:cubicBezTo>
                    <a:cubicBezTo>
                      <a:pt x="28395" y="38455"/>
                      <a:pt x="28405" y="38450"/>
                      <a:pt x="28420" y="38450"/>
                    </a:cubicBezTo>
                    <a:cubicBezTo>
                      <a:pt x="28434" y="38450"/>
                      <a:pt x="28454" y="38455"/>
                      <a:pt x="28483" y="38478"/>
                    </a:cubicBezTo>
                    <a:cubicBezTo>
                      <a:pt x="28560" y="38588"/>
                      <a:pt x="28559" y="38616"/>
                      <a:pt x="28532" y="38616"/>
                    </a:cubicBezTo>
                    <a:cubicBezTo>
                      <a:pt x="28503" y="38616"/>
                      <a:pt x="28444" y="38585"/>
                      <a:pt x="28413" y="38585"/>
                    </a:cubicBezTo>
                    <a:cubicBezTo>
                      <a:pt x="28381" y="38585"/>
                      <a:pt x="28377" y="38616"/>
                      <a:pt x="28457" y="38741"/>
                    </a:cubicBezTo>
                    <a:cubicBezTo>
                      <a:pt x="28220" y="38583"/>
                      <a:pt x="27957" y="38451"/>
                      <a:pt x="27694" y="38346"/>
                    </a:cubicBezTo>
                    <a:lnTo>
                      <a:pt x="27694" y="38346"/>
                    </a:lnTo>
                    <a:cubicBezTo>
                      <a:pt x="27703" y="38346"/>
                      <a:pt x="27711" y="38347"/>
                      <a:pt x="27719" y="38347"/>
                    </a:cubicBezTo>
                    <a:cubicBezTo>
                      <a:pt x="28223" y="38347"/>
                      <a:pt x="28216" y="37667"/>
                      <a:pt x="28637" y="37667"/>
                    </a:cubicBezTo>
                    <a:cubicBezTo>
                      <a:pt x="28699" y="37667"/>
                      <a:pt x="28769" y="37682"/>
                      <a:pt x="28851" y="37715"/>
                    </a:cubicBezTo>
                    <a:cubicBezTo>
                      <a:pt x="28799" y="37636"/>
                      <a:pt x="28720" y="37583"/>
                      <a:pt x="28694" y="37504"/>
                    </a:cubicBezTo>
                    <a:cubicBezTo>
                      <a:pt x="28689" y="37459"/>
                      <a:pt x="28694" y="37441"/>
                      <a:pt x="28708" y="37441"/>
                    </a:cubicBezTo>
                    <a:cubicBezTo>
                      <a:pt x="28765" y="37441"/>
                      <a:pt x="28966" y="37767"/>
                      <a:pt x="29114" y="37767"/>
                    </a:cubicBezTo>
                    <a:cubicBezTo>
                      <a:pt x="28859" y="37325"/>
                      <a:pt x="28978" y="37257"/>
                      <a:pt x="29166" y="37257"/>
                    </a:cubicBezTo>
                    <a:cubicBezTo>
                      <a:pt x="29249" y="37257"/>
                      <a:pt x="29345" y="37270"/>
                      <a:pt x="29428" y="37270"/>
                    </a:cubicBezTo>
                    <a:cubicBezTo>
                      <a:pt x="29447" y="37270"/>
                      <a:pt x="29465" y="37269"/>
                      <a:pt x="29483" y="37268"/>
                    </a:cubicBezTo>
                    <a:cubicBezTo>
                      <a:pt x="29167" y="36847"/>
                      <a:pt x="29299" y="36768"/>
                      <a:pt x="29509" y="36768"/>
                    </a:cubicBezTo>
                    <a:cubicBezTo>
                      <a:pt x="29693" y="37110"/>
                      <a:pt x="29930" y="37399"/>
                      <a:pt x="30245" y="37636"/>
                    </a:cubicBezTo>
                    <a:cubicBezTo>
                      <a:pt x="30245" y="37794"/>
                      <a:pt x="30009" y="37794"/>
                      <a:pt x="30272" y="38083"/>
                    </a:cubicBezTo>
                    <a:cubicBezTo>
                      <a:pt x="30298" y="38039"/>
                      <a:pt x="30321" y="38019"/>
                      <a:pt x="30353" y="38019"/>
                    </a:cubicBezTo>
                    <a:cubicBezTo>
                      <a:pt x="30415" y="38019"/>
                      <a:pt x="30508" y="38101"/>
                      <a:pt x="30719" y="38241"/>
                    </a:cubicBezTo>
                    <a:cubicBezTo>
                      <a:pt x="30456" y="37899"/>
                      <a:pt x="30587" y="37925"/>
                      <a:pt x="30377" y="37662"/>
                    </a:cubicBezTo>
                    <a:cubicBezTo>
                      <a:pt x="30377" y="37478"/>
                      <a:pt x="30719" y="37662"/>
                      <a:pt x="30535" y="37294"/>
                    </a:cubicBezTo>
                    <a:lnTo>
                      <a:pt x="30535" y="37294"/>
                    </a:lnTo>
                    <a:cubicBezTo>
                      <a:pt x="30703" y="37411"/>
                      <a:pt x="30823" y="37459"/>
                      <a:pt x="30908" y="37459"/>
                    </a:cubicBezTo>
                    <a:cubicBezTo>
                      <a:pt x="31127" y="37459"/>
                      <a:pt x="31113" y="37139"/>
                      <a:pt x="31113" y="36873"/>
                    </a:cubicBezTo>
                    <a:lnTo>
                      <a:pt x="31113" y="36873"/>
                    </a:lnTo>
                    <a:cubicBezTo>
                      <a:pt x="31280" y="37051"/>
                      <a:pt x="31391" y="37131"/>
                      <a:pt x="31451" y="37131"/>
                    </a:cubicBezTo>
                    <a:cubicBezTo>
                      <a:pt x="31532" y="37131"/>
                      <a:pt x="31520" y="36984"/>
                      <a:pt x="31429" y="36742"/>
                    </a:cubicBezTo>
                    <a:lnTo>
                      <a:pt x="31429" y="36742"/>
                    </a:lnTo>
                    <a:cubicBezTo>
                      <a:pt x="31560" y="36847"/>
                      <a:pt x="31666" y="36978"/>
                      <a:pt x="31744" y="37110"/>
                    </a:cubicBezTo>
                    <a:cubicBezTo>
                      <a:pt x="31760" y="37112"/>
                      <a:pt x="31774" y="37113"/>
                      <a:pt x="31787" y="37113"/>
                    </a:cubicBezTo>
                    <a:cubicBezTo>
                      <a:pt x="32092" y="37113"/>
                      <a:pt x="31863" y="36557"/>
                      <a:pt x="32165" y="36531"/>
                    </a:cubicBezTo>
                    <a:cubicBezTo>
                      <a:pt x="32086" y="36374"/>
                      <a:pt x="31850" y="36321"/>
                      <a:pt x="31771" y="36137"/>
                    </a:cubicBezTo>
                    <a:cubicBezTo>
                      <a:pt x="31743" y="36087"/>
                      <a:pt x="31747" y="36070"/>
                      <a:pt x="31767" y="36070"/>
                    </a:cubicBezTo>
                    <a:cubicBezTo>
                      <a:pt x="31814" y="36070"/>
                      <a:pt x="31950" y="36163"/>
                      <a:pt x="31996" y="36163"/>
                    </a:cubicBezTo>
                    <a:cubicBezTo>
                      <a:pt x="32024" y="36163"/>
                      <a:pt x="32017" y="36126"/>
                      <a:pt x="31929" y="36005"/>
                    </a:cubicBezTo>
                    <a:lnTo>
                      <a:pt x="31929" y="36005"/>
                    </a:lnTo>
                    <a:cubicBezTo>
                      <a:pt x="32086" y="36058"/>
                      <a:pt x="32218" y="36189"/>
                      <a:pt x="32297" y="36321"/>
                    </a:cubicBezTo>
                    <a:cubicBezTo>
                      <a:pt x="32444" y="36321"/>
                      <a:pt x="31996" y="36000"/>
                      <a:pt x="32192" y="36000"/>
                    </a:cubicBezTo>
                    <a:cubicBezTo>
                      <a:pt x="32206" y="36000"/>
                      <a:pt x="32223" y="36002"/>
                      <a:pt x="32244" y="36005"/>
                    </a:cubicBezTo>
                    <a:cubicBezTo>
                      <a:pt x="32428" y="36058"/>
                      <a:pt x="32586" y="36189"/>
                      <a:pt x="32691" y="36374"/>
                    </a:cubicBezTo>
                    <a:cubicBezTo>
                      <a:pt x="32639" y="36058"/>
                      <a:pt x="33244" y="36216"/>
                      <a:pt x="32875" y="35742"/>
                    </a:cubicBezTo>
                    <a:lnTo>
                      <a:pt x="32875" y="35742"/>
                    </a:lnTo>
                    <a:cubicBezTo>
                      <a:pt x="33086" y="35821"/>
                      <a:pt x="33165" y="36005"/>
                      <a:pt x="33401" y="36058"/>
                    </a:cubicBezTo>
                    <a:cubicBezTo>
                      <a:pt x="33208" y="35865"/>
                      <a:pt x="33209" y="35810"/>
                      <a:pt x="33264" y="35810"/>
                    </a:cubicBezTo>
                    <a:cubicBezTo>
                      <a:pt x="33327" y="35810"/>
                      <a:pt x="33461" y="35882"/>
                      <a:pt x="33455" y="35899"/>
                    </a:cubicBezTo>
                    <a:lnTo>
                      <a:pt x="33455" y="35899"/>
                    </a:lnTo>
                    <a:cubicBezTo>
                      <a:pt x="33585" y="35701"/>
                      <a:pt x="33277" y="35266"/>
                      <a:pt x="33525" y="35266"/>
                    </a:cubicBezTo>
                    <a:cubicBezTo>
                      <a:pt x="33574" y="35266"/>
                      <a:pt x="33644" y="35283"/>
                      <a:pt x="33743" y="35322"/>
                    </a:cubicBezTo>
                    <a:cubicBezTo>
                      <a:pt x="33375" y="34874"/>
                      <a:pt x="33796" y="34874"/>
                      <a:pt x="33875" y="34743"/>
                    </a:cubicBezTo>
                    <a:cubicBezTo>
                      <a:pt x="33980" y="34848"/>
                      <a:pt x="34059" y="34980"/>
                      <a:pt x="34243" y="35059"/>
                    </a:cubicBezTo>
                    <a:cubicBezTo>
                      <a:pt x="33875" y="34533"/>
                      <a:pt x="34427" y="34874"/>
                      <a:pt x="34138" y="34296"/>
                    </a:cubicBezTo>
                    <a:cubicBezTo>
                      <a:pt x="34023" y="34142"/>
                      <a:pt x="33901" y="34082"/>
                      <a:pt x="33819" y="34082"/>
                    </a:cubicBezTo>
                    <a:cubicBezTo>
                      <a:pt x="33732" y="34082"/>
                      <a:pt x="33689" y="34149"/>
                      <a:pt x="33743" y="34243"/>
                    </a:cubicBezTo>
                    <a:cubicBezTo>
                      <a:pt x="33616" y="34218"/>
                      <a:pt x="33563" y="33847"/>
                      <a:pt x="33631" y="33847"/>
                    </a:cubicBezTo>
                    <a:cubicBezTo>
                      <a:pt x="33633" y="33847"/>
                      <a:pt x="33636" y="33848"/>
                      <a:pt x="33638" y="33849"/>
                    </a:cubicBezTo>
                    <a:cubicBezTo>
                      <a:pt x="33542" y="33726"/>
                      <a:pt x="33486" y="33685"/>
                      <a:pt x="33451" y="33685"/>
                    </a:cubicBezTo>
                    <a:cubicBezTo>
                      <a:pt x="33381" y="33685"/>
                      <a:pt x="33393" y="33849"/>
                      <a:pt x="33322" y="33849"/>
                    </a:cubicBezTo>
                    <a:cubicBezTo>
                      <a:pt x="33191" y="33744"/>
                      <a:pt x="33138" y="33559"/>
                      <a:pt x="33086" y="33428"/>
                    </a:cubicBezTo>
                    <a:cubicBezTo>
                      <a:pt x="33086" y="33420"/>
                      <a:pt x="33092" y="33416"/>
                      <a:pt x="33103" y="33416"/>
                    </a:cubicBezTo>
                    <a:cubicBezTo>
                      <a:pt x="33152" y="33416"/>
                      <a:pt x="33296" y="33485"/>
                      <a:pt x="33380" y="33485"/>
                    </a:cubicBezTo>
                    <a:cubicBezTo>
                      <a:pt x="33456" y="33485"/>
                      <a:pt x="33483" y="33429"/>
                      <a:pt x="33349" y="33218"/>
                    </a:cubicBezTo>
                    <a:lnTo>
                      <a:pt x="33349" y="33218"/>
                    </a:lnTo>
                    <a:cubicBezTo>
                      <a:pt x="33585" y="33270"/>
                      <a:pt x="33770" y="33428"/>
                      <a:pt x="33901" y="33638"/>
                    </a:cubicBezTo>
                    <a:cubicBezTo>
                      <a:pt x="33955" y="33663"/>
                      <a:pt x="33994" y="33673"/>
                      <a:pt x="34024" y="33673"/>
                    </a:cubicBezTo>
                    <a:cubicBezTo>
                      <a:pt x="34143" y="33673"/>
                      <a:pt x="34112" y="33515"/>
                      <a:pt x="34233" y="33515"/>
                    </a:cubicBezTo>
                    <a:cubicBezTo>
                      <a:pt x="34275" y="33515"/>
                      <a:pt x="34335" y="33534"/>
                      <a:pt x="34427" y="33586"/>
                    </a:cubicBezTo>
                    <a:cubicBezTo>
                      <a:pt x="34269" y="33402"/>
                      <a:pt x="34006" y="33191"/>
                      <a:pt x="34138" y="33086"/>
                    </a:cubicBezTo>
                    <a:lnTo>
                      <a:pt x="34138" y="33086"/>
                    </a:lnTo>
                    <a:cubicBezTo>
                      <a:pt x="34480" y="33533"/>
                      <a:pt x="34716" y="34059"/>
                      <a:pt x="34795" y="34638"/>
                    </a:cubicBezTo>
                    <a:cubicBezTo>
                      <a:pt x="34979" y="34638"/>
                      <a:pt x="35163" y="34664"/>
                      <a:pt x="35348" y="34690"/>
                    </a:cubicBezTo>
                    <a:cubicBezTo>
                      <a:pt x="35259" y="34535"/>
                      <a:pt x="35059" y="34324"/>
                      <a:pt x="35170" y="34324"/>
                    </a:cubicBezTo>
                    <a:cubicBezTo>
                      <a:pt x="35191" y="34324"/>
                      <a:pt x="35223" y="34332"/>
                      <a:pt x="35269" y="34348"/>
                    </a:cubicBezTo>
                    <a:cubicBezTo>
                      <a:pt x="35190" y="34217"/>
                      <a:pt x="35058" y="34138"/>
                      <a:pt x="34979" y="33980"/>
                    </a:cubicBezTo>
                    <a:cubicBezTo>
                      <a:pt x="34959" y="33913"/>
                      <a:pt x="34963" y="33887"/>
                      <a:pt x="34985" y="33887"/>
                    </a:cubicBezTo>
                    <a:cubicBezTo>
                      <a:pt x="35049" y="33887"/>
                      <a:pt x="35270" y="34112"/>
                      <a:pt x="35505" y="34191"/>
                    </a:cubicBezTo>
                    <a:cubicBezTo>
                      <a:pt x="35086" y="33808"/>
                      <a:pt x="35160" y="33462"/>
                      <a:pt x="35464" y="33462"/>
                    </a:cubicBezTo>
                    <a:cubicBezTo>
                      <a:pt x="35598" y="33462"/>
                      <a:pt x="35777" y="33530"/>
                      <a:pt x="35979" y="33691"/>
                    </a:cubicBezTo>
                    <a:cubicBezTo>
                      <a:pt x="35637" y="33375"/>
                      <a:pt x="36084" y="33612"/>
                      <a:pt x="35821" y="33191"/>
                    </a:cubicBezTo>
                    <a:cubicBezTo>
                      <a:pt x="35770" y="33165"/>
                      <a:pt x="35733" y="33155"/>
                      <a:pt x="35706" y="33155"/>
                    </a:cubicBezTo>
                    <a:cubicBezTo>
                      <a:pt x="35594" y="33155"/>
                      <a:pt x="35650" y="33332"/>
                      <a:pt x="35526" y="33332"/>
                    </a:cubicBezTo>
                    <a:cubicBezTo>
                      <a:pt x="35496" y="33332"/>
                      <a:pt x="35456" y="33322"/>
                      <a:pt x="35400" y="33296"/>
                    </a:cubicBezTo>
                    <a:cubicBezTo>
                      <a:pt x="35163" y="33033"/>
                      <a:pt x="35637" y="33086"/>
                      <a:pt x="35742" y="33033"/>
                    </a:cubicBezTo>
                    <a:cubicBezTo>
                      <a:pt x="35611" y="32876"/>
                      <a:pt x="35505" y="32718"/>
                      <a:pt x="35453" y="32534"/>
                    </a:cubicBezTo>
                    <a:cubicBezTo>
                      <a:pt x="35430" y="32488"/>
                      <a:pt x="35429" y="32470"/>
                      <a:pt x="35442" y="32470"/>
                    </a:cubicBezTo>
                    <a:cubicBezTo>
                      <a:pt x="35489" y="32470"/>
                      <a:pt x="35716" y="32714"/>
                      <a:pt x="35716" y="32797"/>
                    </a:cubicBezTo>
                    <a:cubicBezTo>
                      <a:pt x="35722" y="32797"/>
                      <a:pt x="35727" y="32798"/>
                      <a:pt x="35732" y="32798"/>
                    </a:cubicBezTo>
                    <a:cubicBezTo>
                      <a:pt x="35901" y="32798"/>
                      <a:pt x="35473" y="32374"/>
                      <a:pt x="35269" y="32297"/>
                    </a:cubicBezTo>
                    <a:lnTo>
                      <a:pt x="35269" y="32297"/>
                    </a:lnTo>
                    <a:cubicBezTo>
                      <a:pt x="35295" y="32455"/>
                      <a:pt x="35058" y="32323"/>
                      <a:pt x="35269" y="32665"/>
                    </a:cubicBezTo>
                    <a:cubicBezTo>
                      <a:pt x="35111" y="32534"/>
                      <a:pt x="34979" y="32402"/>
                      <a:pt x="34822" y="32297"/>
                    </a:cubicBezTo>
                    <a:cubicBezTo>
                      <a:pt x="34782" y="32139"/>
                      <a:pt x="34900" y="32139"/>
                      <a:pt x="35019" y="32139"/>
                    </a:cubicBezTo>
                    <a:cubicBezTo>
                      <a:pt x="35137" y="32139"/>
                      <a:pt x="35256" y="32139"/>
                      <a:pt x="35216" y="31981"/>
                    </a:cubicBezTo>
                    <a:lnTo>
                      <a:pt x="35216" y="31981"/>
                    </a:lnTo>
                    <a:cubicBezTo>
                      <a:pt x="35485" y="32201"/>
                      <a:pt x="35731" y="32808"/>
                      <a:pt x="35955" y="32808"/>
                    </a:cubicBezTo>
                    <a:cubicBezTo>
                      <a:pt x="35972" y="32808"/>
                      <a:pt x="35988" y="32804"/>
                      <a:pt x="36005" y="32797"/>
                    </a:cubicBezTo>
                    <a:cubicBezTo>
                      <a:pt x="35611" y="32481"/>
                      <a:pt x="35874" y="32586"/>
                      <a:pt x="35821" y="32350"/>
                    </a:cubicBezTo>
                    <a:lnTo>
                      <a:pt x="35821" y="32350"/>
                    </a:lnTo>
                    <a:cubicBezTo>
                      <a:pt x="36242" y="32744"/>
                      <a:pt x="35900" y="32613"/>
                      <a:pt x="36347" y="32692"/>
                    </a:cubicBezTo>
                    <a:cubicBezTo>
                      <a:pt x="36084" y="32402"/>
                      <a:pt x="36005" y="32323"/>
                      <a:pt x="36005" y="32087"/>
                    </a:cubicBezTo>
                    <a:lnTo>
                      <a:pt x="36005" y="32087"/>
                    </a:lnTo>
                    <a:cubicBezTo>
                      <a:pt x="36138" y="32207"/>
                      <a:pt x="36209" y="32250"/>
                      <a:pt x="36247" y="32250"/>
                    </a:cubicBezTo>
                    <a:cubicBezTo>
                      <a:pt x="36340" y="32250"/>
                      <a:pt x="36246" y="32002"/>
                      <a:pt x="36393" y="32002"/>
                    </a:cubicBezTo>
                    <a:cubicBezTo>
                      <a:pt x="36439" y="32002"/>
                      <a:pt x="36507" y="32026"/>
                      <a:pt x="36610" y="32087"/>
                    </a:cubicBezTo>
                    <a:cubicBezTo>
                      <a:pt x="36352" y="32422"/>
                      <a:pt x="36524" y="33060"/>
                      <a:pt x="35862" y="33060"/>
                    </a:cubicBezTo>
                    <a:cubicBezTo>
                      <a:pt x="35848" y="33060"/>
                      <a:pt x="35835" y="33060"/>
                      <a:pt x="35821" y="33060"/>
                    </a:cubicBezTo>
                    <a:lnTo>
                      <a:pt x="35821" y="33060"/>
                    </a:lnTo>
                    <a:cubicBezTo>
                      <a:pt x="36426" y="33402"/>
                      <a:pt x="35795" y="33481"/>
                      <a:pt x="36373" y="33980"/>
                    </a:cubicBezTo>
                    <a:cubicBezTo>
                      <a:pt x="36465" y="34020"/>
                      <a:pt x="36505" y="34020"/>
                      <a:pt x="36544" y="34020"/>
                    </a:cubicBezTo>
                    <a:cubicBezTo>
                      <a:pt x="36584" y="34020"/>
                      <a:pt x="36623" y="34020"/>
                      <a:pt x="36715" y="34059"/>
                    </a:cubicBezTo>
                    <a:cubicBezTo>
                      <a:pt x="36518" y="33822"/>
                      <a:pt x="36557" y="33737"/>
                      <a:pt x="36686" y="33737"/>
                    </a:cubicBezTo>
                    <a:cubicBezTo>
                      <a:pt x="36814" y="33737"/>
                      <a:pt x="37031" y="33822"/>
                      <a:pt x="37189" y="33928"/>
                    </a:cubicBezTo>
                    <a:cubicBezTo>
                      <a:pt x="36715" y="33612"/>
                      <a:pt x="36952" y="33481"/>
                      <a:pt x="36478" y="33165"/>
                    </a:cubicBezTo>
                    <a:cubicBezTo>
                      <a:pt x="36543" y="33143"/>
                      <a:pt x="36467" y="32947"/>
                      <a:pt x="36580" y="32947"/>
                    </a:cubicBezTo>
                    <a:cubicBezTo>
                      <a:pt x="36606" y="32947"/>
                      <a:pt x="36641" y="32957"/>
                      <a:pt x="36689" y="32981"/>
                    </a:cubicBezTo>
                    <a:cubicBezTo>
                      <a:pt x="36978" y="33139"/>
                      <a:pt x="36452" y="33139"/>
                      <a:pt x="37004" y="33349"/>
                    </a:cubicBezTo>
                    <a:cubicBezTo>
                      <a:pt x="37085" y="33465"/>
                      <a:pt x="37077" y="33493"/>
                      <a:pt x="37043" y="33493"/>
                    </a:cubicBezTo>
                    <a:cubicBezTo>
                      <a:pt x="37010" y="33493"/>
                      <a:pt x="36952" y="33468"/>
                      <a:pt x="36922" y="33468"/>
                    </a:cubicBezTo>
                    <a:cubicBezTo>
                      <a:pt x="36891" y="33468"/>
                      <a:pt x="36889" y="33496"/>
                      <a:pt x="36978" y="33612"/>
                    </a:cubicBezTo>
                    <a:cubicBezTo>
                      <a:pt x="37136" y="33691"/>
                      <a:pt x="37215" y="33822"/>
                      <a:pt x="37399" y="33901"/>
                    </a:cubicBezTo>
                    <a:cubicBezTo>
                      <a:pt x="37279" y="33661"/>
                      <a:pt x="37277" y="33575"/>
                      <a:pt x="37339" y="33575"/>
                    </a:cubicBezTo>
                    <a:cubicBezTo>
                      <a:pt x="37428" y="33575"/>
                      <a:pt x="37646" y="33747"/>
                      <a:pt x="37846" y="33901"/>
                    </a:cubicBezTo>
                    <a:cubicBezTo>
                      <a:pt x="37294" y="33323"/>
                      <a:pt x="38004" y="33402"/>
                      <a:pt x="38056" y="33139"/>
                    </a:cubicBezTo>
                    <a:cubicBezTo>
                      <a:pt x="37846" y="32823"/>
                      <a:pt x="37846" y="32955"/>
                      <a:pt x="37609" y="32849"/>
                    </a:cubicBezTo>
                    <a:cubicBezTo>
                      <a:pt x="37346" y="32244"/>
                      <a:pt x="38083" y="32429"/>
                      <a:pt x="37741" y="31929"/>
                    </a:cubicBezTo>
                    <a:lnTo>
                      <a:pt x="37741" y="31929"/>
                    </a:lnTo>
                    <a:cubicBezTo>
                      <a:pt x="38004" y="31981"/>
                      <a:pt x="38030" y="32244"/>
                      <a:pt x="38241" y="32376"/>
                    </a:cubicBezTo>
                    <a:cubicBezTo>
                      <a:pt x="38109" y="32507"/>
                      <a:pt x="38056" y="32718"/>
                      <a:pt x="37793" y="32718"/>
                    </a:cubicBezTo>
                    <a:cubicBezTo>
                      <a:pt x="37925" y="32955"/>
                      <a:pt x="38109" y="33139"/>
                      <a:pt x="38346" y="33270"/>
                    </a:cubicBezTo>
                    <a:cubicBezTo>
                      <a:pt x="38286" y="33181"/>
                      <a:pt x="38294" y="33150"/>
                      <a:pt x="38331" y="33150"/>
                    </a:cubicBezTo>
                    <a:cubicBezTo>
                      <a:pt x="38360" y="33150"/>
                      <a:pt x="38405" y="33168"/>
                      <a:pt x="38451" y="33191"/>
                    </a:cubicBezTo>
                    <a:cubicBezTo>
                      <a:pt x="38372" y="33086"/>
                      <a:pt x="38267" y="32981"/>
                      <a:pt x="38162" y="32902"/>
                    </a:cubicBezTo>
                    <a:lnTo>
                      <a:pt x="38162" y="32902"/>
                    </a:lnTo>
                    <a:cubicBezTo>
                      <a:pt x="38250" y="32946"/>
                      <a:pt x="38324" y="32966"/>
                      <a:pt x="38387" y="32966"/>
                    </a:cubicBezTo>
                    <a:cubicBezTo>
                      <a:pt x="38733" y="32966"/>
                      <a:pt x="38692" y="32356"/>
                      <a:pt x="38425" y="31955"/>
                    </a:cubicBezTo>
                    <a:lnTo>
                      <a:pt x="38425" y="31955"/>
                    </a:lnTo>
                    <a:cubicBezTo>
                      <a:pt x="38759" y="32345"/>
                      <a:pt x="38887" y="32366"/>
                      <a:pt x="39019" y="32366"/>
                    </a:cubicBezTo>
                    <a:cubicBezTo>
                      <a:pt x="39035" y="32366"/>
                      <a:pt x="39051" y="32366"/>
                      <a:pt x="39067" y="32366"/>
                    </a:cubicBezTo>
                    <a:cubicBezTo>
                      <a:pt x="39172" y="32366"/>
                      <a:pt x="39294" y="32378"/>
                      <a:pt x="39529" y="32560"/>
                    </a:cubicBezTo>
                    <a:cubicBezTo>
                      <a:pt x="39463" y="32428"/>
                      <a:pt x="39489" y="32369"/>
                      <a:pt x="39561" y="32369"/>
                    </a:cubicBezTo>
                    <a:cubicBezTo>
                      <a:pt x="39575" y="32369"/>
                      <a:pt x="39591" y="32372"/>
                      <a:pt x="39608" y="32376"/>
                    </a:cubicBezTo>
                    <a:cubicBezTo>
                      <a:pt x="39492" y="32232"/>
                      <a:pt x="39430" y="32190"/>
                      <a:pt x="39390" y="32190"/>
                    </a:cubicBezTo>
                    <a:cubicBezTo>
                      <a:pt x="39332" y="32190"/>
                      <a:pt x="39320" y="32280"/>
                      <a:pt x="39251" y="32280"/>
                    </a:cubicBezTo>
                    <a:cubicBezTo>
                      <a:pt x="39228" y="32280"/>
                      <a:pt x="39200" y="32270"/>
                      <a:pt x="39161" y="32244"/>
                    </a:cubicBezTo>
                    <a:cubicBezTo>
                      <a:pt x="38819" y="31981"/>
                      <a:pt x="38793" y="31666"/>
                      <a:pt x="38530" y="31166"/>
                    </a:cubicBezTo>
                    <a:lnTo>
                      <a:pt x="38530" y="31166"/>
                    </a:lnTo>
                    <a:cubicBezTo>
                      <a:pt x="39030" y="31429"/>
                      <a:pt x="38793" y="31640"/>
                      <a:pt x="39082" y="31929"/>
                    </a:cubicBezTo>
                    <a:cubicBezTo>
                      <a:pt x="39159" y="31953"/>
                      <a:pt x="39210" y="31964"/>
                      <a:pt x="39243" y="31964"/>
                    </a:cubicBezTo>
                    <a:cubicBezTo>
                      <a:pt x="39389" y="31964"/>
                      <a:pt x="39156" y="31745"/>
                      <a:pt x="39135" y="31508"/>
                    </a:cubicBezTo>
                    <a:cubicBezTo>
                      <a:pt x="38951" y="31377"/>
                      <a:pt x="38793" y="31219"/>
                      <a:pt x="38635" y="31061"/>
                    </a:cubicBezTo>
                    <a:cubicBezTo>
                      <a:pt x="38620" y="31015"/>
                      <a:pt x="38640" y="31005"/>
                      <a:pt x="38672" y="31005"/>
                    </a:cubicBezTo>
                    <a:cubicBezTo>
                      <a:pt x="38698" y="31005"/>
                      <a:pt x="38732" y="31012"/>
                      <a:pt x="38761" y="31012"/>
                    </a:cubicBezTo>
                    <a:cubicBezTo>
                      <a:pt x="38818" y="31012"/>
                      <a:pt x="38853" y="30985"/>
                      <a:pt x="38767" y="30824"/>
                    </a:cubicBezTo>
                    <a:cubicBezTo>
                      <a:pt x="38723" y="30807"/>
                      <a:pt x="38689" y="30799"/>
                      <a:pt x="38664" y="30799"/>
                    </a:cubicBezTo>
                    <a:cubicBezTo>
                      <a:pt x="38513" y="30799"/>
                      <a:pt x="38629" y="31057"/>
                      <a:pt x="38481" y="31057"/>
                    </a:cubicBezTo>
                    <a:cubicBezTo>
                      <a:pt x="38427" y="31057"/>
                      <a:pt x="38338" y="31023"/>
                      <a:pt x="38188" y="30929"/>
                    </a:cubicBezTo>
                    <a:lnTo>
                      <a:pt x="38188" y="30929"/>
                    </a:lnTo>
                    <a:cubicBezTo>
                      <a:pt x="38346" y="31324"/>
                      <a:pt x="38451" y="31666"/>
                      <a:pt x="38241" y="31745"/>
                    </a:cubicBezTo>
                    <a:cubicBezTo>
                      <a:pt x="38030" y="31613"/>
                      <a:pt x="38241" y="31534"/>
                      <a:pt x="38293" y="31455"/>
                    </a:cubicBezTo>
                    <a:cubicBezTo>
                      <a:pt x="38210" y="31349"/>
                      <a:pt x="38132" y="31306"/>
                      <a:pt x="38084" y="31306"/>
                    </a:cubicBezTo>
                    <a:cubicBezTo>
                      <a:pt x="38026" y="31306"/>
                      <a:pt x="38011" y="31369"/>
                      <a:pt x="38083" y="31455"/>
                    </a:cubicBezTo>
                    <a:cubicBezTo>
                      <a:pt x="36876" y="30275"/>
                      <a:pt x="38732" y="30665"/>
                      <a:pt x="38714" y="29909"/>
                    </a:cubicBezTo>
                    <a:lnTo>
                      <a:pt x="38714" y="29909"/>
                    </a:lnTo>
                    <a:cubicBezTo>
                      <a:pt x="38980" y="29963"/>
                      <a:pt x="39039" y="30063"/>
                      <a:pt x="39319" y="30114"/>
                    </a:cubicBezTo>
                    <a:cubicBezTo>
                      <a:pt x="39293" y="30430"/>
                      <a:pt x="38898" y="30246"/>
                      <a:pt x="39187" y="30982"/>
                    </a:cubicBezTo>
                    <a:cubicBezTo>
                      <a:pt x="39634" y="31192"/>
                      <a:pt x="39503" y="31298"/>
                      <a:pt x="39897" y="31377"/>
                    </a:cubicBezTo>
                    <a:cubicBezTo>
                      <a:pt x="39661" y="31166"/>
                      <a:pt x="39319" y="31008"/>
                      <a:pt x="39266" y="30666"/>
                    </a:cubicBezTo>
                    <a:cubicBezTo>
                      <a:pt x="39450" y="30509"/>
                      <a:pt x="39766" y="30482"/>
                      <a:pt x="39819" y="30193"/>
                    </a:cubicBezTo>
                    <a:cubicBezTo>
                      <a:pt x="39634" y="30140"/>
                      <a:pt x="39477" y="30009"/>
                      <a:pt x="39345" y="29851"/>
                    </a:cubicBezTo>
                    <a:cubicBezTo>
                      <a:pt x="39240" y="29851"/>
                      <a:pt x="39108" y="29904"/>
                      <a:pt x="39030" y="29983"/>
                    </a:cubicBezTo>
                    <a:cubicBezTo>
                      <a:pt x="38898" y="29825"/>
                      <a:pt x="38819" y="29641"/>
                      <a:pt x="38793" y="29430"/>
                    </a:cubicBezTo>
                    <a:lnTo>
                      <a:pt x="38793" y="29430"/>
                    </a:lnTo>
                    <a:cubicBezTo>
                      <a:pt x="38898" y="29483"/>
                      <a:pt x="39003" y="29588"/>
                      <a:pt x="39056" y="29720"/>
                    </a:cubicBezTo>
                    <a:cubicBezTo>
                      <a:pt x="39072" y="29722"/>
                      <a:pt x="39086" y="29724"/>
                      <a:pt x="39098" y="29724"/>
                    </a:cubicBezTo>
                    <a:cubicBezTo>
                      <a:pt x="39305" y="29724"/>
                      <a:pt x="38729" y="29297"/>
                      <a:pt x="39003" y="29273"/>
                    </a:cubicBezTo>
                    <a:lnTo>
                      <a:pt x="39003" y="29273"/>
                    </a:lnTo>
                    <a:cubicBezTo>
                      <a:pt x="39214" y="29457"/>
                      <a:pt x="39371" y="29720"/>
                      <a:pt x="39582" y="29904"/>
                    </a:cubicBezTo>
                    <a:cubicBezTo>
                      <a:pt x="39266" y="29246"/>
                      <a:pt x="40160" y="29404"/>
                      <a:pt x="39819" y="28720"/>
                    </a:cubicBezTo>
                    <a:lnTo>
                      <a:pt x="39819" y="28720"/>
                    </a:lnTo>
                    <a:cubicBezTo>
                      <a:pt x="40029" y="28852"/>
                      <a:pt x="40108" y="29062"/>
                      <a:pt x="40371" y="29141"/>
                    </a:cubicBezTo>
                    <a:cubicBezTo>
                      <a:pt x="40318" y="28878"/>
                      <a:pt x="40608" y="28983"/>
                      <a:pt x="40345" y="28536"/>
                    </a:cubicBezTo>
                    <a:cubicBezTo>
                      <a:pt x="40160" y="28484"/>
                      <a:pt x="39976" y="28378"/>
                      <a:pt x="39819" y="28221"/>
                    </a:cubicBezTo>
                    <a:cubicBezTo>
                      <a:pt x="39792" y="27958"/>
                      <a:pt x="40029" y="27984"/>
                      <a:pt x="39924" y="27642"/>
                    </a:cubicBezTo>
                    <a:lnTo>
                      <a:pt x="39924" y="27642"/>
                    </a:lnTo>
                    <a:cubicBezTo>
                      <a:pt x="40204" y="27836"/>
                      <a:pt x="40502" y="28295"/>
                      <a:pt x="40325" y="28295"/>
                    </a:cubicBezTo>
                    <a:cubicBezTo>
                      <a:pt x="40286" y="28295"/>
                      <a:pt x="40224" y="28273"/>
                      <a:pt x="40134" y="28221"/>
                    </a:cubicBezTo>
                    <a:lnTo>
                      <a:pt x="40134" y="28221"/>
                    </a:lnTo>
                    <a:cubicBezTo>
                      <a:pt x="40397" y="28378"/>
                      <a:pt x="40502" y="28668"/>
                      <a:pt x="40792" y="28825"/>
                    </a:cubicBezTo>
                    <a:cubicBezTo>
                      <a:pt x="40397" y="28247"/>
                      <a:pt x="40713" y="28326"/>
                      <a:pt x="40634" y="27826"/>
                    </a:cubicBezTo>
                    <a:cubicBezTo>
                      <a:pt x="40566" y="27784"/>
                      <a:pt x="40526" y="27769"/>
                      <a:pt x="40501" y="27769"/>
                    </a:cubicBezTo>
                    <a:cubicBezTo>
                      <a:pt x="40422" y="27769"/>
                      <a:pt x="40523" y="27939"/>
                      <a:pt x="40455" y="27939"/>
                    </a:cubicBezTo>
                    <a:cubicBezTo>
                      <a:pt x="40438" y="27939"/>
                      <a:pt x="40412" y="27929"/>
                      <a:pt x="40371" y="27905"/>
                    </a:cubicBezTo>
                    <a:cubicBezTo>
                      <a:pt x="40029" y="27589"/>
                      <a:pt x="40476" y="27721"/>
                      <a:pt x="40266" y="27379"/>
                    </a:cubicBezTo>
                    <a:lnTo>
                      <a:pt x="40266" y="27379"/>
                    </a:lnTo>
                    <a:cubicBezTo>
                      <a:pt x="40450" y="27458"/>
                      <a:pt x="40529" y="27589"/>
                      <a:pt x="40713" y="27642"/>
                    </a:cubicBezTo>
                    <a:cubicBezTo>
                      <a:pt x="40029" y="26879"/>
                      <a:pt x="41028" y="27405"/>
                      <a:pt x="40818" y="26932"/>
                    </a:cubicBezTo>
                    <a:lnTo>
                      <a:pt x="40818" y="26932"/>
                    </a:lnTo>
                    <a:cubicBezTo>
                      <a:pt x="41423" y="27353"/>
                      <a:pt x="41002" y="27458"/>
                      <a:pt x="41291" y="27773"/>
                    </a:cubicBezTo>
                    <a:cubicBezTo>
                      <a:pt x="41308" y="27782"/>
                      <a:pt x="41321" y="27786"/>
                      <a:pt x="41329" y="27786"/>
                    </a:cubicBezTo>
                    <a:cubicBezTo>
                      <a:pt x="41372" y="27786"/>
                      <a:pt x="41313" y="27686"/>
                      <a:pt x="41291" y="27642"/>
                    </a:cubicBezTo>
                    <a:lnTo>
                      <a:pt x="41291" y="27642"/>
                    </a:lnTo>
                    <a:cubicBezTo>
                      <a:pt x="41554" y="27668"/>
                      <a:pt x="41502" y="27984"/>
                      <a:pt x="41765" y="28010"/>
                    </a:cubicBezTo>
                    <a:cubicBezTo>
                      <a:pt x="41660" y="27721"/>
                      <a:pt x="42028" y="27826"/>
                      <a:pt x="41633" y="27510"/>
                    </a:cubicBezTo>
                    <a:cubicBezTo>
                      <a:pt x="41548" y="27361"/>
                      <a:pt x="41584" y="27329"/>
                      <a:pt x="41653" y="27329"/>
                    </a:cubicBezTo>
                    <a:cubicBezTo>
                      <a:pt x="41706" y="27329"/>
                      <a:pt x="41780" y="27348"/>
                      <a:pt x="41833" y="27348"/>
                    </a:cubicBezTo>
                    <a:cubicBezTo>
                      <a:pt x="41880" y="27348"/>
                      <a:pt x="41911" y="27333"/>
                      <a:pt x="41896" y="27274"/>
                    </a:cubicBezTo>
                    <a:lnTo>
                      <a:pt x="41896" y="27274"/>
                    </a:lnTo>
                    <a:cubicBezTo>
                      <a:pt x="42078" y="27410"/>
                      <a:pt x="42259" y="27663"/>
                      <a:pt x="42137" y="27663"/>
                    </a:cubicBezTo>
                    <a:cubicBezTo>
                      <a:pt x="42118" y="27663"/>
                      <a:pt x="42090" y="27656"/>
                      <a:pt x="42054" y="27642"/>
                    </a:cubicBezTo>
                    <a:lnTo>
                      <a:pt x="42054" y="27642"/>
                    </a:lnTo>
                    <a:cubicBezTo>
                      <a:pt x="42147" y="27721"/>
                      <a:pt x="42206" y="27752"/>
                      <a:pt x="42245" y="27752"/>
                    </a:cubicBezTo>
                    <a:cubicBezTo>
                      <a:pt x="42374" y="27752"/>
                      <a:pt x="42265" y="27403"/>
                      <a:pt x="42411" y="27403"/>
                    </a:cubicBezTo>
                    <a:cubicBezTo>
                      <a:pt x="42466" y="27403"/>
                      <a:pt x="42557" y="27453"/>
                      <a:pt x="42712" y="27589"/>
                    </a:cubicBezTo>
                    <a:lnTo>
                      <a:pt x="42475" y="27063"/>
                    </a:lnTo>
                    <a:cubicBezTo>
                      <a:pt x="42317" y="26984"/>
                      <a:pt x="42159" y="26906"/>
                      <a:pt x="42028" y="26800"/>
                    </a:cubicBezTo>
                    <a:cubicBezTo>
                      <a:pt x="42011" y="26718"/>
                      <a:pt x="42026" y="26687"/>
                      <a:pt x="42061" y="26687"/>
                    </a:cubicBezTo>
                    <a:cubicBezTo>
                      <a:pt x="42138" y="26687"/>
                      <a:pt x="42313" y="26833"/>
                      <a:pt x="42475" y="26906"/>
                    </a:cubicBezTo>
                    <a:cubicBezTo>
                      <a:pt x="42285" y="26590"/>
                      <a:pt x="42351" y="26511"/>
                      <a:pt x="42528" y="26511"/>
                    </a:cubicBezTo>
                    <a:cubicBezTo>
                      <a:pt x="42707" y="26511"/>
                      <a:pt x="42999" y="26591"/>
                      <a:pt x="43260" y="26591"/>
                    </a:cubicBezTo>
                    <a:cubicBezTo>
                      <a:pt x="43279" y="26591"/>
                      <a:pt x="43298" y="26591"/>
                      <a:pt x="43316" y="26590"/>
                    </a:cubicBezTo>
                    <a:cubicBezTo>
                      <a:pt x="43080" y="26090"/>
                      <a:pt x="44000" y="26301"/>
                      <a:pt x="43948" y="25801"/>
                    </a:cubicBezTo>
                    <a:cubicBezTo>
                      <a:pt x="43837" y="25699"/>
                      <a:pt x="43776" y="25665"/>
                      <a:pt x="43738" y="25665"/>
                    </a:cubicBezTo>
                    <a:cubicBezTo>
                      <a:pt x="43667" y="25665"/>
                      <a:pt x="43675" y="25780"/>
                      <a:pt x="43589" y="25780"/>
                    </a:cubicBezTo>
                    <a:cubicBezTo>
                      <a:pt x="43579" y="25780"/>
                      <a:pt x="43567" y="25778"/>
                      <a:pt x="43553" y="25775"/>
                    </a:cubicBezTo>
                    <a:cubicBezTo>
                      <a:pt x="43211" y="25380"/>
                      <a:pt x="43553" y="25249"/>
                      <a:pt x="43685" y="25143"/>
                    </a:cubicBezTo>
                    <a:lnTo>
                      <a:pt x="43685" y="25143"/>
                    </a:lnTo>
                    <a:cubicBezTo>
                      <a:pt x="44105" y="25433"/>
                      <a:pt x="43527" y="25275"/>
                      <a:pt x="43921" y="25591"/>
                    </a:cubicBezTo>
                    <a:cubicBezTo>
                      <a:pt x="44132" y="25617"/>
                      <a:pt x="44316" y="25722"/>
                      <a:pt x="44500" y="25854"/>
                    </a:cubicBezTo>
                    <a:cubicBezTo>
                      <a:pt x="44421" y="25643"/>
                      <a:pt x="44105" y="25143"/>
                      <a:pt x="43921" y="24828"/>
                    </a:cubicBezTo>
                    <a:cubicBezTo>
                      <a:pt x="43926" y="24790"/>
                      <a:pt x="43945" y="24774"/>
                      <a:pt x="43973" y="24774"/>
                    </a:cubicBezTo>
                    <a:cubicBezTo>
                      <a:pt x="44102" y="24774"/>
                      <a:pt x="44433" y="25096"/>
                      <a:pt x="44605" y="25117"/>
                    </a:cubicBezTo>
                    <a:cubicBezTo>
                      <a:pt x="44681" y="25117"/>
                      <a:pt x="44593" y="24816"/>
                      <a:pt x="44705" y="24816"/>
                    </a:cubicBezTo>
                    <a:cubicBezTo>
                      <a:pt x="44749" y="24816"/>
                      <a:pt x="44822" y="24861"/>
                      <a:pt x="44947" y="24986"/>
                    </a:cubicBezTo>
                    <a:cubicBezTo>
                      <a:pt x="44763" y="24433"/>
                      <a:pt x="45079" y="24354"/>
                      <a:pt x="45342" y="24249"/>
                    </a:cubicBezTo>
                    <a:cubicBezTo>
                      <a:pt x="45683" y="24354"/>
                      <a:pt x="45683" y="24723"/>
                      <a:pt x="45999" y="24828"/>
                    </a:cubicBezTo>
                    <a:cubicBezTo>
                      <a:pt x="45973" y="24486"/>
                      <a:pt x="45552" y="24460"/>
                      <a:pt x="45473" y="24170"/>
                    </a:cubicBezTo>
                    <a:cubicBezTo>
                      <a:pt x="45455" y="24099"/>
                      <a:pt x="45470" y="24071"/>
                      <a:pt x="45506" y="24071"/>
                    </a:cubicBezTo>
                    <a:cubicBezTo>
                      <a:pt x="45630" y="24071"/>
                      <a:pt x="46012" y="24404"/>
                      <a:pt x="46236" y="24486"/>
                    </a:cubicBezTo>
                    <a:cubicBezTo>
                      <a:pt x="46183" y="24302"/>
                      <a:pt x="46446" y="24433"/>
                      <a:pt x="46472" y="24302"/>
                    </a:cubicBezTo>
                    <a:cubicBezTo>
                      <a:pt x="46630" y="24512"/>
                      <a:pt x="46867" y="24670"/>
                      <a:pt x="47130" y="24749"/>
                    </a:cubicBezTo>
                    <a:cubicBezTo>
                      <a:pt x="47036" y="24655"/>
                      <a:pt x="46880" y="24478"/>
                      <a:pt x="46959" y="24478"/>
                    </a:cubicBezTo>
                    <a:cubicBezTo>
                      <a:pt x="46968" y="24478"/>
                      <a:pt x="46981" y="24480"/>
                      <a:pt x="46998" y="24486"/>
                    </a:cubicBezTo>
                    <a:cubicBezTo>
                      <a:pt x="46950" y="24390"/>
                      <a:pt x="46924" y="24368"/>
                      <a:pt x="46895" y="24368"/>
                    </a:cubicBezTo>
                    <a:cubicBezTo>
                      <a:pt x="46869" y="24368"/>
                      <a:pt x="46842" y="24385"/>
                      <a:pt x="46798" y="24385"/>
                    </a:cubicBezTo>
                    <a:cubicBezTo>
                      <a:pt x="46755" y="24385"/>
                      <a:pt x="46695" y="24368"/>
                      <a:pt x="46604" y="24302"/>
                    </a:cubicBezTo>
                    <a:cubicBezTo>
                      <a:pt x="46506" y="24148"/>
                      <a:pt x="46549" y="24121"/>
                      <a:pt x="46623" y="24121"/>
                    </a:cubicBezTo>
                    <a:cubicBezTo>
                      <a:pt x="46664" y="24121"/>
                      <a:pt x="46716" y="24130"/>
                      <a:pt x="46757" y="24130"/>
                    </a:cubicBezTo>
                    <a:cubicBezTo>
                      <a:pt x="46781" y="24130"/>
                      <a:pt x="46801" y="24127"/>
                      <a:pt x="46814" y="24118"/>
                    </a:cubicBezTo>
                    <a:cubicBezTo>
                      <a:pt x="46746" y="24008"/>
                      <a:pt x="46655" y="23970"/>
                      <a:pt x="46585" y="23970"/>
                    </a:cubicBezTo>
                    <a:cubicBezTo>
                      <a:pt x="46520" y="23970"/>
                      <a:pt x="46472" y="24001"/>
                      <a:pt x="46472" y="24039"/>
                    </a:cubicBezTo>
                    <a:cubicBezTo>
                      <a:pt x="46288" y="23881"/>
                      <a:pt x="46157" y="23723"/>
                      <a:pt x="45999" y="23565"/>
                    </a:cubicBezTo>
                    <a:cubicBezTo>
                      <a:pt x="46024" y="23541"/>
                      <a:pt x="46057" y="23535"/>
                      <a:pt x="46089" y="23535"/>
                    </a:cubicBezTo>
                    <a:cubicBezTo>
                      <a:pt x="46119" y="23535"/>
                      <a:pt x="46148" y="23540"/>
                      <a:pt x="46168" y="23540"/>
                    </a:cubicBezTo>
                    <a:cubicBezTo>
                      <a:pt x="46218" y="23540"/>
                      <a:pt x="46213" y="23507"/>
                      <a:pt x="46025" y="23276"/>
                    </a:cubicBezTo>
                    <a:lnTo>
                      <a:pt x="46025" y="23276"/>
                    </a:lnTo>
                    <a:cubicBezTo>
                      <a:pt x="46472" y="23487"/>
                      <a:pt x="46262" y="23539"/>
                      <a:pt x="46499" y="23776"/>
                    </a:cubicBezTo>
                    <a:cubicBezTo>
                      <a:pt x="46530" y="23784"/>
                      <a:pt x="46554" y="23788"/>
                      <a:pt x="46571" y="23788"/>
                    </a:cubicBezTo>
                    <a:cubicBezTo>
                      <a:pt x="46717" y="23788"/>
                      <a:pt x="46429" y="23517"/>
                      <a:pt x="46288" y="23329"/>
                    </a:cubicBezTo>
                    <a:cubicBezTo>
                      <a:pt x="46288" y="23118"/>
                      <a:pt x="46604" y="23171"/>
                      <a:pt x="46657" y="22987"/>
                    </a:cubicBezTo>
                    <a:cubicBezTo>
                      <a:pt x="46893" y="23197"/>
                      <a:pt x="46998" y="23460"/>
                      <a:pt x="47209" y="23644"/>
                    </a:cubicBezTo>
                    <a:cubicBezTo>
                      <a:pt x="47377" y="23644"/>
                      <a:pt x="47758" y="23857"/>
                      <a:pt x="47936" y="23857"/>
                    </a:cubicBezTo>
                    <a:cubicBezTo>
                      <a:pt x="48008" y="23857"/>
                      <a:pt x="48047" y="23822"/>
                      <a:pt x="48024" y="23723"/>
                    </a:cubicBezTo>
                    <a:lnTo>
                      <a:pt x="48024" y="23723"/>
                    </a:lnTo>
                    <a:cubicBezTo>
                      <a:pt x="48406" y="23952"/>
                      <a:pt x="48649" y="24112"/>
                      <a:pt x="48865" y="24112"/>
                    </a:cubicBezTo>
                    <a:cubicBezTo>
                      <a:pt x="48946" y="24112"/>
                      <a:pt x="49023" y="24089"/>
                      <a:pt x="49102" y="24039"/>
                    </a:cubicBezTo>
                    <a:cubicBezTo>
                      <a:pt x="48892" y="23986"/>
                      <a:pt x="48787" y="24039"/>
                      <a:pt x="48524" y="23802"/>
                    </a:cubicBezTo>
                    <a:cubicBezTo>
                      <a:pt x="48392" y="23539"/>
                      <a:pt x="48576" y="23565"/>
                      <a:pt x="48708" y="23513"/>
                    </a:cubicBezTo>
                    <a:cubicBezTo>
                      <a:pt x="48603" y="23355"/>
                      <a:pt x="48366" y="23302"/>
                      <a:pt x="48340" y="23092"/>
                    </a:cubicBezTo>
                    <a:cubicBezTo>
                      <a:pt x="48261" y="23197"/>
                      <a:pt x="47682" y="23013"/>
                      <a:pt x="47998" y="23355"/>
                    </a:cubicBezTo>
                    <a:cubicBezTo>
                      <a:pt x="47814" y="23250"/>
                      <a:pt x="47656" y="23092"/>
                      <a:pt x="47524" y="22882"/>
                    </a:cubicBezTo>
                    <a:cubicBezTo>
                      <a:pt x="47534" y="22869"/>
                      <a:pt x="47548" y="22864"/>
                      <a:pt x="47565" y="22864"/>
                    </a:cubicBezTo>
                    <a:cubicBezTo>
                      <a:pt x="47629" y="22864"/>
                      <a:pt x="47734" y="22937"/>
                      <a:pt x="47775" y="22937"/>
                    </a:cubicBezTo>
                    <a:cubicBezTo>
                      <a:pt x="47813" y="22937"/>
                      <a:pt x="47799" y="22876"/>
                      <a:pt x="47656" y="22645"/>
                    </a:cubicBezTo>
                    <a:lnTo>
                      <a:pt x="47656" y="22645"/>
                    </a:lnTo>
                    <a:cubicBezTo>
                      <a:pt x="47919" y="22671"/>
                      <a:pt x="47866" y="22987"/>
                      <a:pt x="48129" y="23013"/>
                    </a:cubicBezTo>
                    <a:cubicBezTo>
                      <a:pt x="47773" y="22699"/>
                      <a:pt x="47801" y="22568"/>
                      <a:pt x="47987" y="22568"/>
                    </a:cubicBezTo>
                    <a:cubicBezTo>
                      <a:pt x="48034" y="22568"/>
                      <a:pt x="48092" y="22576"/>
                      <a:pt x="48156" y="22592"/>
                    </a:cubicBezTo>
                    <a:cubicBezTo>
                      <a:pt x="48047" y="22422"/>
                      <a:pt x="47939" y="22361"/>
                      <a:pt x="47868" y="22361"/>
                    </a:cubicBezTo>
                    <a:cubicBezTo>
                      <a:pt x="47819" y="22361"/>
                      <a:pt x="47787" y="22391"/>
                      <a:pt x="47787" y="22435"/>
                    </a:cubicBezTo>
                    <a:cubicBezTo>
                      <a:pt x="47682" y="22277"/>
                      <a:pt x="47814" y="22303"/>
                      <a:pt x="47709" y="22093"/>
                    </a:cubicBezTo>
                    <a:lnTo>
                      <a:pt x="47709" y="22093"/>
                    </a:lnTo>
                    <a:cubicBezTo>
                      <a:pt x="47893" y="22224"/>
                      <a:pt x="48208" y="22250"/>
                      <a:pt x="48340" y="22435"/>
                    </a:cubicBezTo>
                    <a:cubicBezTo>
                      <a:pt x="48396" y="22435"/>
                      <a:pt x="48280" y="22143"/>
                      <a:pt x="48358" y="22143"/>
                    </a:cubicBezTo>
                    <a:cubicBezTo>
                      <a:pt x="48390" y="22143"/>
                      <a:pt x="48454" y="22192"/>
                      <a:pt x="48576" y="22329"/>
                    </a:cubicBezTo>
                    <a:cubicBezTo>
                      <a:pt x="48585" y="22331"/>
                      <a:pt x="48592" y="22332"/>
                      <a:pt x="48598" y="22332"/>
                    </a:cubicBezTo>
                    <a:cubicBezTo>
                      <a:pt x="48758" y="22332"/>
                      <a:pt x="48136" y="21695"/>
                      <a:pt x="48387" y="21695"/>
                    </a:cubicBezTo>
                    <a:cubicBezTo>
                      <a:pt x="48396" y="21695"/>
                      <a:pt x="48407" y="21696"/>
                      <a:pt x="48419" y="21698"/>
                    </a:cubicBezTo>
                    <a:cubicBezTo>
                      <a:pt x="48576" y="21777"/>
                      <a:pt x="48629" y="21961"/>
                      <a:pt x="48708" y="22093"/>
                    </a:cubicBezTo>
                    <a:cubicBezTo>
                      <a:pt x="48892" y="22014"/>
                      <a:pt x="49523" y="22172"/>
                      <a:pt x="49129" y="21724"/>
                    </a:cubicBezTo>
                    <a:cubicBezTo>
                      <a:pt x="49117" y="21689"/>
                      <a:pt x="49174" y="21654"/>
                      <a:pt x="49249" y="21654"/>
                    </a:cubicBezTo>
                    <a:cubicBezTo>
                      <a:pt x="49343" y="21654"/>
                      <a:pt x="49465" y="21708"/>
                      <a:pt x="49523" y="21882"/>
                    </a:cubicBezTo>
                    <a:cubicBezTo>
                      <a:pt x="49707" y="21619"/>
                      <a:pt x="49550" y="20935"/>
                      <a:pt x="48787" y="20120"/>
                    </a:cubicBezTo>
                    <a:cubicBezTo>
                      <a:pt x="48839" y="20041"/>
                      <a:pt x="48971" y="20041"/>
                      <a:pt x="48918" y="19883"/>
                    </a:cubicBezTo>
                    <a:lnTo>
                      <a:pt x="48918" y="19883"/>
                    </a:lnTo>
                    <a:cubicBezTo>
                      <a:pt x="49260" y="20015"/>
                      <a:pt x="49287" y="20383"/>
                      <a:pt x="49681" y="20488"/>
                    </a:cubicBezTo>
                    <a:cubicBezTo>
                      <a:pt x="49760" y="20672"/>
                      <a:pt x="49747" y="20718"/>
                      <a:pt x="49694" y="20718"/>
                    </a:cubicBezTo>
                    <a:cubicBezTo>
                      <a:pt x="49642" y="20718"/>
                      <a:pt x="49550" y="20672"/>
                      <a:pt x="49471" y="20672"/>
                    </a:cubicBezTo>
                    <a:cubicBezTo>
                      <a:pt x="49550" y="20988"/>
                      <a:pt x="49813" y="21251"/>
                      <a:pt x="50128" y="21356"/>
                    </a:cubicBezTo>
                    <a:cubicBezTo>
                      <a:pt x="50076" y="21277"/>
                      <a:pt x="49970" y="21251"/>
                      <a:pt x="49865" y="21198"/>
                    </a:cubicBezTo>
                    <a:cubicBezTo>
                      <a:pt x="49844" y="21051"/>
                      <a:pt x="49773" y="20871"/>
                      <a:pt x="49906" y="20871"/>
                    </a:cubicBezTo>
                    <a:cubicBezTo>
                      <a:pt x="49939" y="20871"/>
                      <a:pt x="49986" y="20883"/>
                      <a:pt x="50049" y="20909"/>
                    </a:cubicBezTo>
                    <a:cubicBezTo>
                      <a:pt x="50312" y="21041"/>
                      <a:pt x="49997" y="21014"/>
                      <a:pt x="50233" y="21277"/>
                    </a:cubicBezTo>
                    <a:cubicBezTo>
                      <a:pt x="50297" y="21314"/>
                      <a:pt x="50337" y="21328"/>
                      <a:pt x="50362" y="21328"/>
                    </a:cubicBezTo>
                    <a:cubicBezTo>
                      <a:pt x="50453" y="21328"/>
                      <a:pt x="50337" y="21136"/>
                      <a:pt x="50427" y="21136"/>
                    </a:cubicBezTo>
                    <a:cubicBezTo>
                      <a:pt x="50454" y="21136"/>
                      <a:pt x="50500" y="21153"/>
                      <a:pt x="50575" y="21198"/>
                    </a:cubicBezTo>
                    <a:cubicBezTo>
                      <a:pt x="50219" y="20842"/>
                      <a:pt x="50288" y="20733"/>
                      <a:pt x="50513" y="20733"/>
                    </a:cubicBezTo>
                    <a:cubicBezTo>
                      <a:pt x="50704" y="20733"/>
                      <a:pt x="51006" y="20811"/>
                      <a:pt x="51259" y="20883"/>
                    </a:cubicBezTo>
                    <a:cubicBezTo>
                      <a:pt x="51119" y="20603"/>
                      <a:pt x="50772" y="20177"/>
                      <a:pt x="50530" y="20177"/>
                    </a:cubicBezTo>
                    <a:cubicBezTo>
                      <a:pt x="50499" y="20177"/>
                      <a:pt x="50470" y="20184"/>
                      <a:pt x="50444" y="20199"/>
                    </a:cubicBezTo>
                    <a:cubicBezTo>
                      <a:pt x="50800" y="20444"/>
                      <a:pt x="50685" y="20463"/>
                      <a:pt x="50530" y="20463"/>
                    </a:cubicBezTo>
                    <a:cubicBezTo>
                      <a:pt x="50502" y="20463"/>
                      <a:pt x="50472" y="20462"/>
                      <a:pt x="50444" y="20462"/>
                    </a:cubicBezTo>
                    <a:cubicBezTo>
                      <a:pt x="50307" y="20394"/>
                      <a:pt x="50328" y="20325"/>
                      <a:pt x="50405" y="20325"/>
                    </a:cubicBezTo>
                    <a:cubicBezTo>
                      <a:pt x="50417" y="20325"/>
                      <a:pt x="50430" y="20327"/>
                      <a:pt x="50444" y="20331"/>
                    </a:cubicBezTo>
                    <a:cubicBezTo>
                      <a:pt x="50364" y="20273"/>
                      <a:pt x="50299" y="20251"/>
                      <a:pt x="50243" y="20251"/>
                    </a:cubicBezTo>
                    <a:cubicBezTo>
                      <a:pt x="50044" y="20251"/>
                      <a:pt x="49972" y="20541"/>
                      <a:pt x="49786" y="20541"/>
                    </a:cubicBezTo>
                    <a:cubicBezTo>
                      <a:pt x="49707" y="19699"/>
                      <a:pt x="50733" y="19463"/>
                      <a:pt x="50970" y="18726"/>
                    </a:cubicBezTo>
                    <a:cubicBezTo>
                      <a:pt x="51075" y="18805"/>
                      <a:pt x="51128" y="18937"/>
                      <a:pt x="51180" y="19042"/>
                    </a:cubicBezTo>
                    <a:cubicBezTo>
                      <a:pt x="51219" y="19047"/>
                      <a:pt x="51256" y="19052"/>
                      <a:pt x="51287" y="19052"/>
                    </a:cubicBezTo>
                    <a:cubicBezTo>
                      <a:pt x="51403" y="19052"/>
                      <a:pt x="51446" y="18990"/>
                      <a:pt x="51259" y="18700"/>
                    </a:cubicBezTo>
                    <a:lnTo>
                      <a:pt x="51259" y="18700"/>
                    </a:lnTo>
                    <a:cubicBezTo>
                      <a:pt x="51426" y="18823"/>
                      <a:pt x="51502" y="18861"/>
                      <a:pt x="51541" y="18861"/>
                    </a:cubicBezTo>
                    <a:cubicBezTo>
                      <a:pt x="51604" y="18861"/>
                      <a:pt x="51569" y="18760"/>
                      <a:pt x="51667" y="18760"/>
                    </a:cubicBezTo>
                    <a:cubicBezTo>
                      <a:pt x="51690" y="18760"/>
                      <a:pt x="51719" y="18766"/>
                      <a:pt x="51759" y="18779"/>
                    </a:cubicBezTo>
                    <a:cubicBezTo>
                      <a:pt x="52022" y="18858"/>
                      <a:pt x="51917" y="19226"/>
                      <a:pt x="52232" y="19252"/>
                    </a:cubicBezTo>
                    <a:cubicBezTo>
                      <a:pt x="51992" y="18926"/>
                      <a:pt x="52054" y="18880"/>
                      <a:pt x="52214" y="18880"/>
                    </a:cubicBezTo>
                    <a:cubicBezTo>
                      <a:pt x="52277" y="18880"/>
                      <a:pt x="52355" y="18887"/>
                      <a:pt x="52436" y="18887"/>
                    </a:cubicBezTo>
                    <a:cubicBezTo>
                      <a:pt x="52465" y="18887"/>
                      <a:pt x="52493" y="18886"/>
                      <a:pt x="52521" y="18884"/>
                    </a:cubicBezTo>
                    <a:cubicBezTo>
                      <a:pt x="52311" y="18596"/>
                      <a:pt x="52184" y="18351"/>
                      <a:pt x="52364" y="18351"/>
                    </a:cubicBezTo>
                    <a:cubicBezTo>
                      <a:pt x="52432" y="18351"/>
                      <a:pt x="52542" y="18385"/>
                      <a:pt x="52706" y="18463"/>
                    </a:cubicBezTo>
                    <a:cubicBezTo>
                      <a:pt x="52469" y="18095"/>
                      <a:pt x="52784" y="18227"/>
                      <a:pt x="52548" y="17832"/>
                    </a:cubicBezTo>
                    <a:lnTo>
                      <a:pt x="52548" y="17832"/>
                    </a:lnTo>
                    <a:cubicBezTo>
                      <a:pt x="52827" y="17983"/>
                      <a:pt x="53035" y="18042"/>
                      <a:pt x="53197" y="18042"/>
                    </a:cubicBezTo>
                    <a:cubicBezTo>
                      <a:pt x="53402" y="18042"/>
                      <a:pt x="53535" y="17949"/>
                      <a:pt x="53652" y="17832"/>
                    </a:cubicBezTo>
                    <a:cubicBezTo>
                      <a:pt x="53889" y="17648"/>
                      <a:pt x="54047" y="17359"/>
                      <a:pt x="54547" y="17332"/>
                    </a:cubicBezTo>
                    <a:cubicBezTo>
                      <a:pt x="54307" y="17148"/>
                      <a:pt x="54158" y="16926"/>
                      <a:pt x="54261" y="16926"/>
                    </a:cubicBezTo>
                    <a:cubicBezTo>
                      <a:pt x="54306" y="16926"/>
                      <a:pt x="54397" y="16967"/>
                      <a:pt x="54547" y="17069"/>
                    </a:cubicBezTo>
                    <a:cubicBezTo>
                      <a:pt x="54468" y="16833"/>
                      <a:pt x="54284" y="16701"/>
                      <a:pt x="54099" y="16543"/>
                    </a:cubicBezTo>
                    <a:cubicBezTo>
                      <a:pt x="54099" y="16500"/>
                      <a:pt x="54099" y="16457"/>
                      <a:pt x="54157" y="16457"/>
                    </a:cubicBezTo>
                    <a:cubicBezTo>
                      <a:pt x="54170" y="16457"/>
                      <a:pt x="54185" y="16460"/>
                      <a:pt x="54205" y="16464"/>
                    </a:cubicBezTo>
                    <a:cubicBezTo>
                      <a:pt x="54441" y="16622"/>
                      <a:pt x="54652" y="16859"/>
                      <a:pt x="54783" y="17122"/>
                    </a:cubicBezTo>
                    <a:cubicBezTo>
                      <a:pt x="54816" y="17130"/>
                      <a:pt x="54840" y="17133"/>
                      <a:pt x="54859" y="17133"/>
                    </a:cubicBezTo>
                    <a:cubicBezTo>
                      <a:pt x="55056" y="17133"/>
                      <a:pt x="54513" y="16730"/>
                      <a:pt x="54678" y="16730"/>
                    </a:cubicBezTo>
                    <a:cubicBezTo>
                      <a:pt x="54710" y="16730"/>
                      <a:pt x="54768" y="16745"/>
                      <a:pt x="54862" y="16780"/>
                    </a:cubicBezTo>
                    <a:cubicBezTo>
                      <a:pt x="54389" y="16307"/>
                      <a:pt x="54599" y="16412"/>
                      <a:pt x="54731" y="16254"/>
                    </a:cubicBezTo>
                    <a:lnTo>
                      <a:pt x="54731" y="16254"/>
                    </a:lnTo>
                    <a:cubicBezTo>
                      <a:pt x="54941" y="16359"/>
                      <a:pt x="55073" y="16543"/>
                      <a:pt x="55151" y="16754"/>
                    </a:cubicBezTo>
                    <a:cubicBezTo>
                      <a:pt x="55020" y="16175"/>
                      <a:pt x="55730" y="16123"/>
                      <a:pt x="55046" y="15176"/>
                    </a:cubicBezTo>
                    <a:cubicBezTo>
                      <a:pt x="55027" y="15088"/>
                      <a:pt x="55047" y="15062"/>
                      <a:pt x="55088" y="15062"/>
                    </a:cubicBezTo>
                    <a:cubicBezTo>
                      <a:pt x="55151" y="15062"/>
                      <a:pt x="55264" y="15125"/>
                      <a:pt x="55359" y="15125"/>
                    </a:cubicBezTo>
                    <a:cubicBezTo>
                      <a:pt x="55369" y="15125"/>
                      <a:pt x="55379" y="15125"/>
                      <a:pt x="55388" y="15123"/>
                    </a:cubicBezTo>
                    <a:cubicBezTo>
                      <a:pt x="55677" y="15255"/>
                      <a:pt x="55756" y="15570"/>
                      <a:pt x="56072" y="15675"/>
                    </a:cubicBezTo>
                    <a:cubicBezTo>
                      <a:pt x="55967" y="15439"/>
                      <a:pt x="55783" y="15228"/>
                      <a:pt x="55546" y="15123"/>
                    </a:cubicBezTo>
                    <a:cubicBezTo>
                      <a:pt x="55756" y="15071"/>
                      <a:pt x="55493" y="14886"/>
                      <a:pt x="55467" y="14676"/>
                    </a:cubicBezTo>
                    <a:lnTo>
                      <a:pt x="55467" y="14676"/>
                    </a:lnTo>
                    <a:cubicBezTo>
                      <a:pt x="55940" y="14939"/>
                      <a:pt x="56256" y="15518"/>
                      <a:pt x="56125" y="15623"/>
                    </a:cubicBezTo>
                    <a:cubicBezTo>
                      <a:pt x="56268" y="15647"/>
                      <a:pt x="56346" y="15758"/>
                      <a:pt x="56280" y="15758"/>
                    </a:cubicBezTo>
                    <a:cubicBezTo>
                      <a:pt x="56274" y="15758"/>
                      <a:pt x="56266" y="15757"/>
                      <a:pt x="56256" y="15754"/>
                    </a:cubicBezTo>
                    <a:lnTo>
                      <a:pt x="56256" y="15754"/>
                    </a:lnTo>
                    <a:cubicBezTo>
                      <a:pt x="56492" y="15826"/>
                      <a:pt x="56743" y="15894"/>
                      <a:pt x="56932" y="15894"/>
                    </a:cubicBezTo>
                    <a:cubicBezTo>
                      <a:pt x="57227" y="15894"/>
                      <a:pt x="57366" y="15727"/>
                      <a:pt x="57045" y="15149"/>
                    </a:cubicBezTo>
                    <a:lnTo>
                      <a:pt x="57045" y="15149"/>
                    </a:lnTo>
                    <a:cubicBezTo>
                      <a:pt x="57361" y="15228"/>
                      <a:pt x="57334" y="15597"/>
                      <a:pt x="57624" y="15649"/>
                    </a:cubicBezTo>
                    <a:cubicBezTo>
                      <a:pt x="57308" y="15202"/>
                      <a:pt x="58045" y="15360"/>
                      <a:pt x="58176" y="15149"/>
                    </a:cubicBezTo>
                    <a:cubicBezTo>
                      <a:pt x="58097" y="15018"/>
                      <a:pt x="57939" y="14939"/>
                      <a:pt x="57887" y="14781"/>
                    </a:cubicBezTo>
                    <a:lnTo>
                      <a:pt x="57887" y="14781"/>
                    </a:lnTo>
                    <a:cubicBezTo>
                      <a:pt x="58018" y="14860"/>
                      <a:pt x="58097" y="15018"/>
                      <a:pt x="58281" y="15071"/>
                    </a:cubicBezTo>
                    <a:cubicBezTo>
                      <a:pt x="58360" y="14965"/>
                      <a:pt x="58202" y="14939"/>
                      <a:pt x="58097" y="14702"/>
                    </a:cubicBezTo>
                    <a:lnTo>
                      <a:pt x="58097" y="14702"/>
                    </a:lnTo>
                    <a:cubicBezTo>
                      <a:pt x="58202" y="14781"/>
                      <a:pt x="58255" y="14913"/>
                      <a:pt x="58386" y="14965"/>
                    </a:cubicBezTo>
                    <a:cubicBezTo>
                      <a:pt x="58460" y="14993"/>
                      <a:pt x="58516" y="15005"/>
                      <a:pt x="58557" y="15005"/>
                    </a:cubicBezTo>
                    <a:cubicBezTo>
                      <a:pt x="58746" y="15005"/>
                      <a:pt x="58589" y="14735"/>
                      <a:pt x="58308" y="14518"/>
                    </a:cubicBezTo>
                    <a:lnTo>
                      <a:pt x="58308" y="14518"/>
                    </a:lnTo>
                    <a:cubicBezTo>
                      <a:pt x="58373" y="14545"/>
                      <a:pt x="58413" y="14558"/>
                      <a:pt x="58436" y="14558"/>
                    </a:cubicBezTo>
                    <a:cubicBezTo>
                      <a:pt x="58459" y="14558"/>
                      <a:pt x="58465" y="14545"/>
                      <a:pt x="58465" y="14518"/>
                    </a:cubicBezTo>
                    <a:cubicBezTo>
                      <a:pt x="58571" y="14571"/>
                      <a:pt x="58623" y="14702"/>
                      <a:pt x="58702" y="14808"/>
                    </a:cubicBezTo>
                    <a:cubicBezTo>
                      <a:pt x="58965" y="14597"/>
                      <a:pt x="59886" y="14702"/>
                      <a:pt x="59491" y="14097"/>
                    </a:cubicBezTo>
                    <a:lnTo>
                      <a:pt x="59491" y="14097"/>
                    </a:lnTo>
                    <a:cubicBezTo>
                      <a:pt x="59566" y="14110"/>
                      <a:pt x="59625" y="14115"/>
                      <a:pt x="59669" y="14115"/>
                    </a:cubicBezTo>
                    <a:cubicBezTo>
                      <a:pt x="59953" y="14115"/>
                      <a:pt x="59690" y="13895"/>
                      <a:pt x="59853" y="13895"/>
                    </a:cubicBezTo>
                    <a:cubicBezTo>
                      <a:pt x="59878" y="13895"/>
                      <a:pt x="59914" y="13901"/>
                      <a:pt x="59964" y="13913"/>
                    </a:cubicBezTo>
                    <a:cubicBezTo>
                      <a:pt x="59517" y="13308"/>
                      <a:pt x="59701" y="13308"/>
                      <a:pt x="59544" y="12861"/>
                    </a:cubicBezTo>
                    <a:cubicBezTo>
                      <a:pt x="59466" y="12830"/>
                      <a:pt x="59414" y="12820"/>
                      <a:pt x="59374" y="12820"/>
                    </a:cubicBezTo>
                    <a:cubicBezTo>
                      <a:pt x="59293" y="12820"/>
                      <a:pt x="59267" y="12865"/>
                      <a:pt x="59189" y="12865"/>
                    </a:cubicBezTo>
                    <a:cubicBezTo>
                      <a:pt x="59177" y="12865"/>
                      <a:pt x="59164" y="12864"/>
                      <a:pt x="59149" y="12861"/>
                    </a:cubicBezTo>
                    <a:cubicBezTo>
                      <a:pt x="58965" y="12572"/>
                      <a:pt x="59438" y="12809"/>
                      <a:pt x="59307" y="12572"/>
                    </a:cubicBezTo>
                    <a:lnTo>
                      <a:pt x="59307" y="12572"/>
                    </a:lnTo>
                    <a:cubicBezTo>
                      <a:pt x="59438" y="12625"/>
                      <a:pt x="59465" y="12756"/>
                      <a:pt x="59544" y="12861"/>
                    </a:cubicBezTo>
                    <a:cubicBezTo>
                      <a:pt x="59754" y="12730"/>
                      <a:pt x="60201" y="12835"/>
                      <a:pt x="60412" y="12704"/>
                    </a:cubicBezTo>
                    <a:cubicBezTo>
                      <a:pt x="60543" y="12756"/>
                      <a:pt x="60569" y="12914"/>
                      <a:pt x="60648" y="13019"/>
                    </a:cubicBezTo>
                    <a:cubicBezTo>
                      <a:pt x="60753" y="12967"/>
                      <a:pt x="60938" y="12967"/>
                      <a:pt x="60806" y="12730"/>
                    </a:cubicBezTo>
                    <a:cubicBezTo>
                      <a:pt x="60096" y="11967"/>
                      <a:pt x="61727" y="12388"/>
                      <a:pt x="61464" y="11704"/>
                    </a:cubicBezTo>
                    <a:lnTo>
                      <a:pt x="61464" y="11704"/>
                    </a:lnTo>
                    <a:cubicBezTo>
                      <a:pt x="61069" y="11941"/>
                      <a:pt x="60622" y="12125"/>
                      <a:pt x="60201" y="12283"/>
                    </a:cubicBezTo>
                    <a:cubicBezTo>
                      <a:pt x="60096" y="12020"/>
                      <a:pt x="60359" y="12046"/>
                      <a:pt x="60517" y="11967"/>
                    </a:cubicBezTo>
                    <a:cubicBezTo>
                      <a:pt x="60424" y="11874"/>
                      <a:pt x="60367" y="11843"/>
                      <a:pt x="60329" y="11843"/>
                    </a:cubicBezTo>
                    <a:cubicBezTo>
                      <a:pt x="60250" y="11843"/>
                      <a:pt x="60250" y="11978"/>
                      <a:pt x="60167" y="11978"/>
                    </a:cubicBezTo>
                    <a:cubicBezTo>
                      <a:pt x="60154" y="11978"/>
                      <a:pt x="60140" y="11975"/>
                      <a:pt x="60122" y="11967"/>
                    </a:cubicBezTo>
                    <a:cubicBezTo>
                      <a:pt x="60017" y="11809"/>
                      <a:pt x="59938" y="11625"/>
                      <a:pt x="59833" y="11441"/>
                    </a:cubicBezTo>
                    <a:lnTo>
                      <a:pt x="59833" y="11441"/>
                    </a:lnTo>
                    <a:cubicBezTo>
                      <a:pt x="59991" y="11520"/>
                      <a:pt x="60096" y="11625"/>
                      <a:pt x="60280" y="11678"/>
                    </a:cubicBezTo>
                    <a:cubicBezTo>
                      <a:pt x="60306" y="11310"/>
                      <a:pt x="59623" y="10757"/>
                      <a:pt x="60149" y="10757"/>
                    </a:cubicBezTo>
                    <a:cubicBezTo>
                      <a:pt x="60438" y="10941"/>
                      <a:pt x="60306" y="11178"/>
                      <a:pt x="60438" y="11415"/>
                    </a:cubicBezTo>
                    <a:cubicBezTo>
                      <a:pt x="60622" y="11546"/>
                      <a:pt x="60859" y="11625"/>
                      <a:pt x="60964" y="11809"/>
                    </a:cubicBezTo>
                    <a:cubicBezTo>
                      <a:pt x="60914" y="11685"/>
                      <a:pt x="60231" y="10880"/>
                      <a:pt x="60621" y="10880"/>
                    </a:cubicBezTo>
                    <a:cubicBezTo>
                      <a:pt x="60644" y="10880"/>
                      <a:pt x="60670" y="10883"/>
                      <a:pt x="60701" y="10889"/>
                    </a:cubicBezTo>
                    <a:cubicBezTo>
                      <a:pt x="60885" y="10968"/>
                      <a:pt x="61016" y="11126"/>
                      <a:pt x="61095" y="11310"/>
                    </a:cubicBezTo>
                    <a:cubicBezTo>
                      <a:pt x="61117" y="11316"/>
                      <a:pt x="61135" y="11319"/>
                      <a:pt x="61149" y="11319"/>
                    </a:cubicBezTo>
                    <a:cubicBezTo>
                      <a:pt x="61375" y="11319"/>
                      <a:pt x="60695" y="10573"/>
                      <a:pt x="61016" y="10573"/>
                    </a:cubicBezTo>
                    <a:cubicBezTo>
                      <a:pt x="61332" y="10652"/>
                      <a:pt x="61358" y="10994"/>
                      <a:pt x="61674" y="11020"/>
                    </a:cubicBezTo>
                    <a:cubicBezTo>
                      <a:pt x="61648" y="10968"/>
                      <a:pt x="61595" y="10915"/>
                      <a:pt x="61516" y="10915"/>
                    </a:cubicBezTo>
                    <a:cubicBezTo>
                      <a:pt x="61332" y="10731"/>
                      <a:pt x="61621" y="10731"/>
                      <a:pt x="61201" y="10442"/>
                    </a:cubicBezTo>
                    <a:cubicBezTo>
                      <a:pt x="61306" y="10442"/>
                      <a:pt x="61569" y="10363"/>
                      <a:pt x="61148" y="10074"/>
                    </a:cubicBezTo>
                    <a:cubicBezTo>
                      <a:pt x="61253" y="10074"/>
                      <a:pt x="61190" y="9939"/>
                      <a:pt x="61295" y="9939"/>
                    </a:cubicBezTo>
                    <a:cubicBezTo>
                      <a:pt x="61321" y="9939"/>
                      <a:pt x="61358" y="9947"/>
                      <a:pt x="61411" y="9968"/>
                    </a:cubicBezTo>
                    <a:cubicBezTo>
                      <a:pt x="61700" y="10179"/>
                      <a:pt x="61779" y="10573"/>
                      <a:pt x="62095" y="10757"/>
                    </a:cubicBezTo>
                    <a:cubicBezTo>
                      <a:pt x="62068" y="10573"/>
                      <a:pt x="62016" y="10389"/>
                      <a:pt x="61963" y="10231"/>
                    </a:cubicBezTo>
                    <a:lnTo>
                      <a:pt x="61963" y="10231"/>
                    </a:lnTo>
                    <a:cubicBezTo>
                      <a:pt x="62174" y="10284"/>
                      <a:pt x="62253" y="10468"/>
                      <a:pt x="62516" y="10494"/>
                    </a:cubicBezTo>
                    <a:cubicBezTo>
                      <a:pt x="62568" y="10258"/>
                      <a:pt x="62831" y="10205"/>
                      <a:pt x="62989" y="10047"/>
                    </a:cubicBezTo>
                    <a:cubicBezTo>
                      <a:pt x="63199" y="10152"/>
                      <a:pt x="62989" y="10231"/>
                      <a:pt x="63226" y="10494"/>
                    </a:cubicBezTo>
                    <a:cubicBezTo>
                      <a:pt x="63592" y="10494"/>
                      <a:pt x="62900" y="9815"/>
                      <a:pt x="63222" y="9815"/>
                    </a:cubicBezTo>
                    <a:cubicBezTo>
                      <a:pt x="63269" y="9815"/>
                      <a:pt x="63338" y="9829"/>
                      <a:pt x="63436" y="9863"/>
                    </a:cubicBezTo>
                    <a:cubicBezTo>
                      <a:pt x="63412" y="9768"/>
                      <a:pt x="63130" y="9458"/>
                      <a:pt x="63252" y="9458"/>
                    </a:cubicBezTo>
                    <a:cubicBezTo>
                      <a:pt x="63265" y="9458"/>
                      <a:pt x="63282" y="9461"/>
                      <a:pt x="63305" y="9469"/>
                    </a:cubicBezTo>
                    <a:cubicBezTo>
                      <a:pt x="63253" y="9400"/>
                      <a:pt x="63224" y="9382"/>
                      <a:pt x="63198" y="9382"/>
                    </a:cubicBezTo>
                    <a:cubicBezTo>
                      <a:pt x="63168" y="9382"/>
                      <a:pt x="63143" y="9407"/>
                      <a:pt x="63091" y="9407"/>
                    </a:cubicBezTo>
                    <a:cubicBezTo>
                      <a:pt x="63051" y="9407"/>
                      <a:pt x="62996" y="9392"/>
                      <a:pt x="62910" y="9337"/>
                    </a:cubicBezTo>
                    <a:lnTo>
                      <a:pt x="62752" y="9074"/>
                    </a:lnTo>
                    <a:lnTo>
                      <a:pt x="62752" y="9074"/>
                    </a:lnTo>
                    <a:cubicBezTo>
                      <a:pt x="62793" y="9081"/>
                      <a:pt x="62829" y="9085"/>
                      <a:pt x="62861" y="9085"/>
                    </a:cubicBezTo>
                    <a:cubicBezTo>
                      <a:pt x="63134" y="9085"/>
                      <a:pt x="63102" y="8846"/>
                      <a:pt x="63371" y="8846"/>
                    </a:cubicBezTo>
                    <a:cubicBezTo>
                      <a:pt x="63411" y="8846"/>
                      <a:pt x="63459" y="8851"/>
                      <a:pt x="63515" y="8864"/>
                    </a:cubicBezTo>
                    <a:cubicBezTo>
                      <a:pt x="63805" y="9096"/>
                      <a:pt x="63782" y="9286"/>
                      <a:pt x="63582" y="9286"/>
                    </a:cubicBezTo>
                    <a:cubicBezTo>
                      <a:pt x="63510" y="9286"/>
                      <a:pt x="63416" y="9261"/>
                      <a:pt x="63305" y="9206"/>
                    </a:cubicBezTo>
                    <a:lnTo>
                      <a:pt x="63305" y="9206"/>
                    </a:lnTo>
                    <a:cubicBezTo>
                      <a:pt x="63401" y="9398"/>
                      <a:pt x="63475" y="9568"/>
                      <a:pt x="63407" y="9636"/>
                    </a:cubicBezTo>
                    <a:lnTo>
                      <a:pt x="63407" y="9636"/>
                    </a:lnTo>
                    <a:cubicBezTo>
                      <a:pt x="63553" y="9575"/>
                      <a:pt x="64173" y="9748"/>
                      <a:pt x="63804" y="9232"/>
                    </a:cubicBezTo>
                    <a:lnTo>
                      <a:pt x="63804" y="9232"/>
                    </a:lnTo>
                    <a:cubicBezTo>
                      <a:pt x="64146" y="9337"/>
                      <a:pt x="64225" y="9626"/>
                      <a:pt x="64567" y="9705"/>
                    </a:cubicBezTo>
                    <a:cubicBezTo>
                      <a:pt x="64120" y="9179"/>
                      <a:pt x="64488" y="8916"/>
                      <a:pt x="64698" y="8653"/>
                    </a:cubicBezTo>
                    <a:cubicBezTo>
                      <a:pt x="65014" y="8837"/>
                      <a:pt x="64698" y="8811"/>
                      <a:pt x="64883" y="8995"/>
                    </a:cubicBezTo>
                    <a:cubicBezTo>
                      <a:pt x="64901" y="8977"/>
                      <a:pt x="64923" y="8969"/>
                      <a:pt x="64948" y="8969"/>
                    </a:cubicBezTo>
                    <a:cubicBezTo>
                      <a:pt x="65065" y="8969"/>
                      <a:pt x="65249" y="9141"/>
                      <a:pt x="65487" y="9206"/>
                    </a:cubicBezTo>
                    <a:cubicBezTo>
                      <a:pt x="65409" y="8864"/>
                      <a:pt x="65750" y="8916"/>
                      <a:pt x="65619" y="8548"/>
                    </a:cubicBezTo>
                    <a:lnTo>
                      <a:pt x="65619" y="8548"/>
                    </a:lnTo>
                    <a:cubicBezTo>
                      <a:pt x="65720" y="8576"/>
                      <a:pt x="65791" y="8590"/>
                      <a:pt x="65840" y="8590"/>
                    </a:cubicBezTo>
                    <a:cubicBezTo>
                      <a:pt x="66108" y="8590"/>
                      <a:pt x="65666" y="8180"/>
                      <a:pt x="65487" y="7601"/>
                    </a:cubicBezTo>
                    <a:cubicBezTo>
                      <a:pt x="65409" y="7759"/>
                      <a:pt x="65487" y="7996"/>
                      <a:pt x="65224" y="7996"/>
                    </a:cubicBezTo>
                    <a:cubicBezTo>
                      <a:pt x="65251" y="8127"/>
                      <a:pt x="65382" y="8180"/>
                      <a:pt x="65514" y="8233"/>
                    </a:cubicBezTo>
                    <a:cubicBezTo>
                      <a:pt x="65560" y="8370"/>
                      <a:pt x="65505" y="8448"/>
                      <a:pt x="65368" y="8448"/>
                    </a:cubicBezTo>
                    <a:cubicBezTo>
                      <a:pt x="65348" y="8448"/>
                      <a:pt x="65327" y="8446"/>
                      <a:pt x="65303" y="8443"/>
                    </a:cubicBezTo>
                    <a:cubicBezTo>
                      <a:pt x="65119" y="8417"/>
                      <a:pt x="65198" y="8206"/>
                      <a:pt x="65251" y="8206"/>
                    </a:cubicBezTo>
                    <a:cubicBezTo>
                      <a:pt x="65098" y="8115"/>
                      <a:pt x="64714" y="7979"/>
                      <a:pt x="64492" y="7979"/>
                    </a:cubicBezTo>
                    <a:cubicBezTo>
                      <a:pt x="64331" y="7979"/>
                      <a:pt x="64255" y="8049"/>
                      <a:pt x="64409" y="8259"/>
                    </a:cubicBezTo>
                    <a:cubicBezTo>
                      <a:pt x="64262" y="8178"/>
                      <a:pt x="64135" y="8144"/>
                      <a:pt x="64029" y="8144"/>
                    </a:cubicBezTo>
                    <a:cubicBezTo>
                      <a:pt x="63756" y="8144"/>
                      <a:pt x="63620" y="8366"/>
                      <a:pt x="63620" y="8574"/>
                    </a:cubicBezTo>
                    <a:cubicBezTo>
                      <a:pt x="63475" y="8516"/>
                      <a:pt x="63362" y="8434"/>
                      <a:pt x="63325" y="8434"/>
                    </a:cubicBezTo>
                    <a:cubicBezTo>
                      <a:pt x="63295" y="8434"/>
                      <a:pt x="63315" y="8488"/>
                      <a:pt x="63410" y="8653"/>
                    </a:cubicBezTo>
                    <a:cubicBezTo>
                      <a:pt x="63235" y="8616"/>
                      <a:pt x="63080" y="8598"/>
                      <a:pt x="62944" y="8598"/>
                    </a:cubicBezTo>
                    <a:cubicBezTo>
                      <a:pt x="62507" y="8598"/>
                      <a:pt x="62273" y="8786"/>
                      <a:pt x="62253" y="9127"/>
                    </a:cubicBezTo>
                    <a:cubicBezTo>
                      <a:pt x="62091" y="8997"/>
                      <a:pt x="61991" y="8962"/>
                      <a:pt x="61918" y="8962"/>
                    </a:cubicBezTo>
                    <a:cubicBezTo>
                      <a:pt x="61834" y="8962"/>
                      <a:pt x="61786" y="9010"/>
                      <a:pt x="61719" y="9010"/>
                    </a:cubicBezTo>
                    <a:cubicBezTo>
                      <a:pt x="61656" y="9010"/>
                      <a:pt x="61577" y="8969"/>
                      <a:pt x="61437" y="8811"/>
                    </a:cubicBezTo>
                    <a:lnTo>
                      <a:pt x="61437" y="8811"/>
                    </a:lnTo>
                    <a:cubicBezTo>
                      <a:pt x="61566" y="8991"/>
                      <a:pt x="61443" y="9046"/>
                      <a:pt x="61437" y="9220"/>
                    </a:cubicBezTo>
                    <a:lnTo>
                      <a:pt x="61437" y="9220"/>
                    </a:lnTo>
                    <a:cubicBezTo>
                      <a:pt x="61377" y="9195"/>
                      <a:pt x="61335" y="9187"/>
                      <a:pt x="61304" y="9187"/>
                    </a:cubicBezTo>
                    <a:cubicBezTo>
                      <a:pt x="61237" y="9187"/>
                      <a:pt x="61212" y="9225"/>
                      <a:pt x="61139" y="9225"/>
                    </a:cubicBezTo>
                    <a:cubicBezTo>
                      <a:pt x="61099" y="9225"/>
                      <a:pt x="61046" y="9213"/>
                      <a:pt x="60964" y="9179"/>
                    </a:cubicBezTo>
                    <a:lnTo>
                      <a:pt x="60964" y="9179"/>
                    </a:lnTo>
                    <a:cubicBezTo>
                      <a:pt x="61016" y="9311"/>
                      <a:pt x="61148" y="9363"/>
                      <a:pt x="61201" y="9495"/>
                    </a:cubicBezTo>
                    <a:cubicBezTo>
                      <a:pt x="61069" y="9429"/>
                      <a:pt x="60944" y="9370"/>
                      <a:pt x="60885" y="9370"/>
                    </a:cubicBezTo>
                    <a:cubicBezTo>
                      <a:pt x="60826" y="9370"/>
                      <a:pt x="60832" y="9429"/>
                      <a:pt x="60964" y="9600"/>
                    </a:cubicBezTo>
                    <a:cubicBezTo>
                      <a:pt x="60856" y="9564"/>
                      <a:pt x="60698" y="9491"/>
                      <a:pt x="60626" y="9491"/>
                    </a:cubicBezTo>
                    <a:cubicBezTo>
                      <a:pt x="60594" y="9491"/>
                      <a:pt x="60579" y="9506"/>
                      <a:pt x="60596" y="9548"/>
                    </a:cubicBezTo>
                    <a:cubicBezTo>
                      <a:pt x="60385" y="9469"/>
                      <a:pt x="60438" y="9153"/>
                      <a:pt x="60149" y="9153"/>
                    </a:cubicBezTo>
                    <a:cubicBezTo>
                      <a:pt x="60499" y="9582"/>
                      <a:pt x="60215" y="9823"/>
                      <a:pt x="59841" y="9823"/>
                    </a:cubicBezTo>
                    <a:cubicBezTo>
                      <a:pt x="59710" y="9823"/>
                      <a:pt x="59568" y="9793"/>
                      <a:pt x="59438" y="9732"/>
                    </a:cubicBezTo>
                    <a:cubicBezTo>
                      <a:pt x="59415" y="9727"/>
                      <a:pt x="59397" y="9725"/>
                      <a:pt x="59384" y="9725"/>
                    </a:cubicBezTo>
                    <a:cubicBezTo>
                      <a:pt x="59252" y="9725"/>
                      <a:pt x="59623" y="9951"/>
                      <a:pt x="59623" y="10047"/>
                    </a:cubicBezTo>
                    <a:cubicBezTo>
                      <a:pt x="59649" y="10126"/>
                      <a:pt x="59570" y="10100"/>
                      <a:pt x="59623" y="10179"/>
                    </a:cubicBezTo>
                    <a:cubicBezTo>
                      <a:pt x="59360" y="10126"/>
                      <a:pt x="59254" y="9942"/>
                      <a:pt x="58965" y="9889"/>
                    </a:cubicBezTo>
                    <a:lnTo>
                      <a:pt x="58965" y="9889"/>
                    </a:lnTo>
                    <a:cubicBezTo>
                      <a:pt x="59281" y="10442"/>
                      <a:pt x="58518" y="10415"/>
                      <a:pt x="58150" y="10547"/>
                    </a:cubicBezTo>
                    <a:cubicBezTo>
                      <a:pt x="58360" y="10836"/>
                      <a:pt x="58229" y="10810"/>
                      <a:pt x="58334" y="11020"/>
                    </a:cubicBezTo>
                    <a:cubicBezTo>
                      <a:pt x="58398" y="11043"/>
                      <a:pt x="58440" y="11053"/>
                      <a:pt x="58467" y="11053"/>
                    </a:cubicBezTo>
                    <a:cubicBezTo>
                      <a:pt x="58621" y="11053"/>
                      <a:pt x="58246" y="10730"/>
                      <a:pt x="58468" y="10730"/>
                    </a:cubicBezTo>
                    <a:cubicBezTo>
                      <a:pt x="58475" y="10730"/>
                      <a:pt x="58483" y="10730"/>
                      <a:pt x="58492" y="10731"/>
                    </a:cubicBezTo>
                    <a:cubicBezTo>
                      <a:pt x="58649" y="10994"/>
                      <a:pt x="58623" y="10915"/>
                      <a:pt x="59018" y="11152"/>
                    </a:cubicBezTo>
                    <a:cubicBezTo>
                      <a:pt x="59203" y="11451"/>
                      <a:pt x="59164" y="11565"/>
                      <a:pt x="59023" y="11565"/>
                    </a:cubicBezTo>
                    <a:cubicBezTo>
                      <a:pt x="58904" y="11565"/>
                      <a:pt x="58711" y="11483"/>
                      <a:pt x="58518" y="11362"/>
                    </a:cubicBezTo>
                    <a:cubicBezTo>
                      <a:pt x="58467" y="11283"/>
                      <a:pt x="58480" y="11259"/>
                      <a:pt x="58520" y="11259"/>
                    </a:cubicBezTo>
                    <a:cubicBezTo>
                      <a:pt x="58581" y="11259"/>
                      <a:pt x="58703" y="11314"/>
                      <a:pt x="58760" y="11314"/>
                    </a:cubicBezTo>
                    <a:cubicBezTo>
                      <a:pt x="58803" y="11314"/>
                      <a:pt x="58810" y="11284"/>
                      <a:pt x="58728" y="11178"/>
                    </a:cubicBezTo>
                    <a:cubicBezTo>
                      <a:pt x="58711" y="11192"/>
                      <a:pt x="58687" y="11199"/>
                      <a:pt x="58658" y="11199"/>
                    </a:cubicBezTo>
                    <a:cubicBezTo>
                      <a:pt x="58476" y="11199"/>
                      <a:pt x="58106" y="10929"/>
                      <a:pt x="57992" y="10678"/>
                    </a:cubicBezTo>
                    <a:cubicBezTo>
                      <a:pt x="57834" y="10836"/>
                      <a:pt x="57466" y="10810"/>
                      <a:pt x="57282" y="10968"/>
                    </a:cubicBezTo>
                    <a:cubicBezTo>
                      <a:pt x="57066" y="10736"/>
                      <a:pt x="57031" y="10695"/>
                      <a:pt x="56970" y="10695"/>
                    </a:cubicBezTo>
                    <a:cubicBezTo>
                      <a:pt x="56936" y="10695"/>
                      <a:pt x="56894" y="10708"/>
                      <a:pt x="56808" y="10708"/>
                    </a:cubicBezTo>
                    <a:cubicBezTo>
                      <a:pt x="56785" y="10708"/>
                      <a:pt x="56759" y="10707"/>
                      <a:pt x="56730" y="10705"/>
                    </a:cubicBezTo>
                    <a:cubicBezTo>
                      <a:pt x="56730" y="10616"/>
                      <a:pt x="56772" y="10576"/>
                      <a:pt x="56857" y="10576"/>
                    </a:cubicBezTo>
                    <a:cubicBezTo>
                      <a:pt x="56949" y="10576"/>
                      <a:pt x="57091" y="10623"/>
                      <a:pt x="57282" y="10705"/>
                    </a:cubicBezTo>
                    <a:cubicBezTo>
                      <a:pt x="57177" y="10521"/>
                      <a:pt x="56940" y="10521"/>
                      <a:pt x="56861" y="10310"/>
                    </a:cubicBezTo>
                    <a:cubicBezTo>
                      <a:pt x="56861" y="10494"/>
                      <a:pt x="56545" y="10415"/>
                      <a:pt x="56493" y="10521"/>
                    </a:cubicBezTo>
                    <a:cubicBezTo>
                      <a:pt x="56624" y="10757"/>
                      <a:pt x="56914" y="10836"/>
                      <a:pt x="57177" y="10915"/>
                    </a:cubicBezTo>
                    <a:cubicBezTo>
                      <a:pt x="57150" y="11152"/>
                      <a:pt x="56756" y="11099"/>
                      <a:pt x="56966" y="11520"/>
                    </a:cubicBezTo>
                    <a:cubicBezTo>
                      <a:pt x="57124" y="11704"/>
                      <a:pt x="57387" y="11836"/>
                      <a:pt x="57545" y="12020"/>
                    </a:cubicBezTo>
                    <a:cubicBezTo>
                      <a:pt x="57536" y="12061"/>
                      <a:pt x="57517" y="12079"/>
                      <a:pt x="57492" y="12079"/>
                    </a:cubicBezTo>
                    <a:cubicBezTo>
                      <a:pt x="57374" y="12079"/>
                      <a:pt x="57104" y="11704"/>
                      <a:pt x="56887" y="11704"/>
                    </a:cubicBezTo>
                    <a:cubicBezTo>
                      <a:pt x="56730" y="11599"/>
                      <a:pt x="56887" y="11599"/>
                      <a:pt x="56756" y="11441"/>
                    </a:cubicBezTo>
                    <a:cubicBezTo>
                      <a:pt x="56622" y="11382"/>
                      <a:pt x="56514" y="11360"/>
                      <a:pt x="56421" y="11360"/>
                    </a:cubicBezTo>
                    <a:cubicBezTo>
                      <a:pt x="56158" y="11360"/>
                      <a:pt x="56014" y="11535"/>
                      <a:pt x="55731" y="11535"/>
                    </a:cubicBezTo>
                    <a:cubicBezTo>
                      <a:pt x="55623" y="11535"/>
                      <a:pt x="55496" y="11510"/>
                      <a:pt x="55336" y="11441"/>
                    </a:cubicBezTo>
                    <a:lnTo>
                      <a:pt x="55336" y="11441"/>
                    </a:lnTo>
                    <a:cubicBezTo>
                      <a:pt x="55599" y="12046"/>
                      <a:pt x="55073" y="11967"/>
                      <a:pt x="54862" y="12151"/>
                    </a:cubicBezTo>
                    <a:cubicBezTo>
                      <a:pt x="54415" y="11888"/>
                      <a:pt x="54678" y="11730"/>
                      <a:pt x="54284" y="11362"/>
                    </a:cubicBezTo>
                    <a:cubicBezTo>
                      <a:pt x="54252" y="11355"/>
                      <a:pt x="54226" y="11351"/>
                      <a:pt x="54205" y="11351"/>
                    </a:cubicBezTo>
                    <a:cubicBezTo>
                      <a:pt x="54020" y="11351"/>
                      <a:pt x="54234" y="11618"/>
                      <a:pt x="54172" y="11618"/>
                    </a:cubicBezTo>
                    <a:cubicBezTo>
                      <a:pt x="54143" y="11618"/>
                      <a:pt x="54054" y="11560"/>
                      <a:pt x="53836" y="11389"/>
                    </a:cubicBezTo>
                    <a:lnTo>
                      <a:pt x="53836" y="11389"/>
                    </a:lnTo>
                    <a:cubicBezTo>
                      <a:pt x="54021" y="11652"/>
                      <a:pt x="54284" y="11862"/>
                      <a:pt x="54547" y="12020"/>
                    </a:cubicBezTo>
                    <a:cubicBezTo>
                      <a:pt x="54547" y="12362"/>
                      <a:pt x="54284" y="12441"/>
                      <a:pt x="53942" y="12467"/>
                    </a:cubicBezTo>
                    <a:cubicBezTo>
                      <a:pt x="54441" y="12993"/>
                      <a:pt x="54047" y="12993"/>
                      <a:pt x="53863" y="13045"/>
                    </a:cubicBezTo>
                    <a:cubicBezTo>
                      <a:pt x="53731" y="12993"/>
                      <a:pt x="53679" y="12861"/>
                      <a:pt x="53626" y="12756"/>
                    </a:cubicBezTo>
                    <a:cubicBezTo>
                      <a:pt x="53605" y="12728"/>
                      <a:pt x="53610" y="12716"/>
                      <a:pt x="53633" y="12716"/>
                    </a:cubicBezTo>
                    <a:cubicBezTo>
                      <a:pt x="53693" y="12716"/>
                      <a:pt x="53872" y="12797"/>
                      <a:pt x="53968" y="12835"/>
                    </a:cubicBezTo>
                    <a:cubicBezTo>
                      <a:pt x="53942" y="12730"/>
                      <a:pt x="53863" y="12651"/>
                      <a:pt x="53784" y="12625"/>
                    </a:cubicBezTo>
                    <a:cubicBezTo>
                      <a:pt x="53758" y="12546"/>
                      <a:pt x="53705" y="12493"/>
                      <a:pt x="53679" y="12441"/>
                    </a:cubicBezTo>
                    <a:cubicBezTo>
                      <a:pt x="53658" y="12434"/>
                      <a:pt x="53641" y="12431"/>
                      <a:pt x="53626" y="12431"/>
                    </a:cubicBezTo>
                    <a:cubicBezTo>
                      <a:pt x="53506" y="12431"/>
                      <a:pt x="53592" y="12629"/>
                      <a:pt x="53456" y="12629"/>
                    </a:cubicBezTo>
                    <a:cubicBezTo>
                      <a:pt x="53405" y="12629"/>
                      <a:pt x="53320" y="12600"/>
                      <a:pt x="53179" y="12519"/>
                    </a:cubicBezTo>
                    <a:cubicBezTo>
                      <a:pt x="53047" y="12283"/>
                      <a:pt x="53284" y="12388"/>
                      <a:pt x="53284" y="12283"/>
                    </a:cubicBezTo>
                    <a:cubicBezTo>
                      <a:pt x="53163" y="12152"/>
                      <a:pt x="53088" y="12111"/>
                      <a:pt x="53033" y="12111"/>
                    </a:cubicBezTo>
                    <a:cubicBezTo>
                      <a:pt x="52940" y="12111"/>
                      <a:pt x="52907" y="12232"/>
                      <a:pt x="52805" y="12232"/>
                    </a:cubicBezTo>
                    <a:cubicBezTo>
                      <a:pt x="52798" y="12232"/>
                      <a:pt x="52791" y="12231"/>
                      <a:pt x="52784" y="12230"/>
                    </a:cubicBezTo>
                    <a:cubicBezTo>
                      <a:pt x="52644" y="12015"/>
                      <a:pt x="52560" y="11943"/>
                      <a:pt x="52501" y="11943"/>
                    </a:cubicBezTo>
                    <a:cubicBezTo>
                      <a:pt x="52380" y="11943"/>
                      <a:pt x="52356" y="12236"/>
                      <a:pt x="52153" y="12236"/>
                    </a:cubicBezTo>
                    <a:cubicBezTo>
                      <a:pt x="52136" y="12236"/>
                      <a:pt x="52119" y="12234"/>
                      <a:pt x="52101" y="12230"/>
                    </a:cubicBezTo>
                    <a:lnTo>
                      <a:pt x="52101" y="12230"/>
                    </a:lnTo>
                    <a:cubicBezTo>
                      <a:pt x="52337" y="12414"/>
                      <a:pt x="52706" y="12809"/>
                      <a:pt x="52600" y="12914"/>
                    </a:cubicBezTo>
                    <a:cubicBezTo>
                      <a:pt x="52311" y="12519"/>
                      <a:pt x="52180" y="12651"/>
                      <a:pt x="51732" y="12283"/>
                    </a:cubicBezTo>
                    <a:lnTo>
                      <a:pt x="51732" y="12283"/>
                    </a:lnTo>
                    <a:cubicBezTo>
                      <a:pt x="51798" y="12370"/>
                      <a:pt x="51791" y="12421"/>
                      <a:pt x="51757" y="12421"/>
                    </a:cubicBezTo>
                    <a:cubicBezTo>
                      <a:pt x="51750" y="12421"/>
                      <a:pt x="51742" y="12419"/>
                      <a:pt x="51732" y="12414"/>
                    </a:cubicBezTo>
                    <a:lnTo>
                      <a:pt x="51732" y="12414"/>
                    </a:lnTo>
                    <a:cubicBezTo>
                      <a:pt x="52180" y="12730"/>
                      <a:pt x="51969" y="12835"/>
                      <a:pt x="52311" y="13203"/>
                    </a:cubicBezTo>
                    <a:cubicBezTo>
                      <a:pt x="52258" y="13203"/>
                      <a:pt x="52126" y="13178"/>
                      <a:pt x="52001" y="13178"/>
                    </a:cubicBezTo>
                    <a:cubicBezTo>
                      <a:pt x="51813" y="13178"/>
                      <a:pt x="51643" y="13235"/>
                      <a:pt x="51785" y="13519"/>
                    </a:cubicBezTo>
                    <a:cubicBezTo>
                      <a:pt x="51496" y="13440"/>
                      <a:pt x="51391" y="13203"/>
                      <a:pt x="51206" y="13019"/>
                    </a:cubicBezTo>
                    <a:cubicBezTo>
                      <a:pt x="51165" y="13016"/>
                      <a:pt x="51127" y="13015"/>
                      <a:pt x="51091" y="13015"/>
                    </a:cubicBezTo>
                    <a:cubicBezTo>
                      <a:pt x="50947" y="13015"/>
                      <a:pt x="50837" y="13034"/>
                      <a:pt x="50726" y="13034"/>
                    </a:cubicBezTo>
                    <a:cubicBezTo>
                      <a:pt x="50631" y="13034"/>
                      <a:pt x="50535" y="13020"/>
                      <a:pt x="50417" y="12967"/>
                    </a:cubicBezTo>
                    <a:lnTo>
                      <a:pt x="50417" y="12967"/>
                    </a:lnTo>
                    <a:cubicBezTo>
                      <a:pt x="50470" y="13098"/>
                      <a:pt x="50523" y="13203"/>
                      <a:pt x="50602" y="13335"/>
                    </a:cubicBezTo>
                    <a:lnTo>
                      <a:pt x="50996" y="13493"/>
                    </a:lnTo>
                    <a:cubicBezTo>
                      <a:pt x="50846" y="13296"/>
                      <a:pt x="50873" y="13247"/>
                      <a:pt x="50961" y="13247"/>
                    </a:cubicBezTo>
                    <a:cubicBezTo>
                      <a:pt x="51048" y="13247"/>
                      <a:pt x="51193" y="13295"/>
                      <a:pt x="51281" y="13295"/>
                    </a:cubicBezTo>
                    <a:cubicBezTo>
                      <a:pt x="51305" y="13295"/>
                      <a:pt x="51325" y="13292"/>
                      <a:pt x="51338" y="13282"/>
                    </a:cubicBezTo>
                    <a:lnTo>
                      <a:pt x="51338" y="13282"/>
                    </a:lnTo>
                    <a:cubicBezTo>
                      <a:pt x="51522" y="13677"/>
                      <a:pt x="50970" y="13387"/>
                      <a:pt x="51128" y="13729"/>
                    </a:cubicBezTo>
                    <a:cubicBezTo>
                      <a:pt x="50799" y="13449"/>
                      <a:pt x="50623" y="13368"/>
                      <a:pt x="50501" y="13368"/>
                    </a:cubicBezTo>
                    <a:cubicBezTo>
                      <a:pt x="50331" y="13368"/>
                      <a:pt x="50264" y="13524"/>
                      <a:pt x="50036" y="13524"/>
                    </a:cubicBezTo>
                    <a:cubicBezTo>
                      <a:pt x="49981" y="13524"/>
                      <a:pt x="49916" y="13515"/>
                      <a:pt x="49839" y="13493"/>
                    </a:cubicBezTo>
                    <a:cubicBezTo>
                      <a:pt x="49974" y="13493"/>
                      <a:pt x="49897" y="13319"/>
                      <a:pt x="50038" y="13319"/>
                    </a:cubicBezTo>
                    <a:cubicBezTo>
                      <a:pt x="50061" y="13319"/>
                      <a:pt x="50091" y="13323"/>
                      <a:pt x="50128" y="13335"/>
                    </a:cubicBezTo>
                    <a:cubicBezTo>
                      <a:pt x="50019" y="13233"/>
                      <a:pt x="49936" y="13197"/>
                      <a:pt x="49872" y="13197"/>
                    </a:cubicBezTo>
                    <a:cubicBezTo>
                      <a:pt x="49736" y="13197"/>
                      <a:pt x="49682" y="13360"/>
                      <a:pt x="49628" y="13414"/>
                    </a:cubicBezTo>
                    <a:cubicBezTo>
                      <a:pt x="49813" y="13598"/>
                      <a:pt x="49997" y="13756"/>
                      <a:pt x="50154" y="13966"/>
                    </a:cubicBezTo>
                    <a:cubicBezTo>
                      <a:pt x="50150" y="14011"/>
                      <a:pt x="50130" y="14029"/>
                      <a:pt x="50101" y="14029"/>
                    </a:cubicBezTo>
                    <a:cubicBezTo>
                      <a:pt x="49977" y="14029"/>
                      <a:pt x="49672" y="13693"/>
                      <a:pt x="49523" y="13650"/>
                    </a:cubicBezTo>
                    <a:lnTo>
                      <a:pt x="49523" y="13650"/>
                    </a:lnTo>
                    <a:cubicBezTo>
                      <a:pt x="49589" y="13748"/>
                      <a:pt x="49573" y="13775"/>
                      <a:pt x="49526" y="13775"/>
                    </a:cubicBezTo>
                    <a:cubicBezTo>
                      <a:pt x="49498" y="13775"/>
                      <a:pt x="49458" y="13765"/>
                      <a:pt x="49418" y="13756"/>
                    </a:cubicBezTo>
                    <a:lnTo>
                      <a:pt x="49418" y="13756"/>
                    </a:lnTo>
                    <a:cubicBezTo>
                      <a:pt x="49692" y="13997"/>
                      <a:pt x="49759" y="14131"/>
                      <a:pt x="49630" y="14131"/>
                    </a:cubicBezTo>
                    <a:cubicBezTo>
                      <a:pt x="49548" y="14131"/>
                      <a:pt x="49389" y="14078"/>
                      <a:pt x="49155" y="13966"/>
                    </a:cubicBezTo>
                    <a:lnTo>
                      <a:pt x="49155" y="13966"/>
                    </a:lnTo>
                    <a:cubicBezTo>
                      <a:pt x="49707" y="14334"/>
                      <a:pt x="49287" y="14150"/>
                      <a:pt x="49576" y="14623"/>
                    </a:cubicBezTo>
                    <a:cubicBezTo>
                      <a:pt x="49024" y="14413"/>
                      <a:pt x="49418" y="14150"/>
                      <a:pt x="48866" y="13992"/>
                    </a:cubicBezTo>
                    <a:lnTo>
                      <a:pt x="48866" y="13992"/>
                    </a:lnTo>
                    <a:cubicBezTo>
                      <a:pt x="49339" y="14518"/>
                      <a:pt x="49102" y="14466"/>
                      <a:pt x="49365" y="14834"/>
                    </a:cubicBezTo>
                    <a:cubicBezTo>
                      <a:pt x="48892" y="14650"/>
                      <a:pt x="49181" y="14387"/>
                      <a:pt x="48892" y="14229"/>
                    </a:cubicBezTo>
                    <a:lnTo>
                      <a:pt x="48892" y="14229"/>
                    </a:lnTo>
                    <a:cubicBezTo>
                      <a:pt x="48761" y="14334"/>
                      <a:pt x="48734" y="14360"/>
                      <a:pt x="49024" y="14755"/>
                    </a:cubicBezTo>
                    <a:cubicBezTo>
                      <a:pt x="48576" y="14571"/>
                      <a:pt x="48945" y="14518"/>
                      <a:pt x="48629" y="14308"/>
                    </a:cubicBezTo>
                    <a:cubicBezTo>
                      <a:pt x="48514" y="14271"/>
                      <a:pt x="48430" y="14254"/>
                      <a:pt x="48369" y="14254"/>
                    </a:cubicBezTo>
                    <a:cubicBezTo>
                      <a:pt x="48044" y="14254"/>
                      <a:pt x="48415" y="14734"/>
                      <a:pt x="48392" y="15044"/>
                    </a:cubicBezTo>
                    <a:cubicBezTo>
                      <a:pt x="48156" y="14939"/>
                      <a:pt x="48024" y="14781"/>
                      <a:pt x="47761" y="14702"/>
                    </a:cubicBezTo>
                    <a:lnTo>
                      <a:pt x="47761" y="14702"/>
                    </a:lnTo>
                    <a:cubicBezTo>
                      <a:pt x="47972" y="15097"/>
                      <a:pt x="47551" y="14939"/>
                      <a:pt x="47630" y="15202"/>
                    </a:cubicBezTo>
                    <a:cubicBezTo>
                      <a:pt x="47393" y="15071"/>
                      <a:pt x="47261" y="14834"/>
                      <a:pt x="47051" y="14702"/>
                    </a:cubicBezTo>
                    <a:cubicBezTo>
                      <a:pt x="46946" y="14545"/>
                      <a:pt x="47077" y="14571"/>
                      <a:pt x="47025" y="14466"/>
                    </a:cubicBezTo>
                    <a:lnTo>
                      <a:pt x="47025" y="14466"/>
                    </a:lnTo>
                    <a:cubicBezTo>
                      <a:pt x="47261" y="14518"/>
                      <a:pt x="47314" y="14729"/>
                      <a:pt x="47446" y="14860"/>
                    </a:cubicBezTo>
                    <a:cubicBezTo>
                      <a:pt x="47524" y="14650"/>
                      <a:pt x="47340" y="14387"/>
                      <a:pt x="47630" y="14308"/>
                    </a:cubicBezTo>
                    <a:cubicBezTo>
                      <a:pt x="47505" y="14308"/>
                      <a:pt x="47344" y="14271"/>
                      <a:pt x="47227" y="14271"/>
                    </a:cubicBezTo>
                    <a:cubicBezTo>
                      <a:pt x="47122" y="14271"/>
                      <a:pt x="47052" y="14301"/>
                      <a:pt x="47077" y="14413"/>
                    </a:cubicBezTo>
                    <a:cubicBezTo>
                      <a:pt x="46788" y="14334"/>
                      <a:pt x="47183" y="14282"/>
                      <a:pt x="46841" y="14124"/>
                    </a:cubicBezTo>
                    <a:cubicBezTo>
                      <a:pt x="47104" y="14124"/>
                      <a:pt x="47156" y="13966"/>
                      <a:pt x="47367" y="13913"/>
                    </a:cubicBezTo>
                    <a:cubicBezTo>
                      <a:pt x="47288" y="13808"/>
                      <a:pt x="47130" y="13782"/>
                      <a:pt x="47077" y="13677"/>
                    </a:cubicBezTo>
                    <a:cubicBezTo>
                      <a:pt x="47066" y="13627"/>
                      <a:pt x="47073" y="13607"/>
                      <a:pt x="47091" y="13607"/>
                    </a:cubicBezTo>
                    <a:cubicBezTo>
                      <a:pt x="47159" y="13607"/>
                      <a:pt x="47388" y="13862"/>
                      <a:pt x="47535" y="13862"/>
                    </a:cubicBezTo>
                    <a:cubicBezTo>
                      <a:pt x="47540" y="13862"/>
                      <a:pt x="47545" y="13861"/>
                      <a:pt x="47551" y="13861"/>
                    </a:cubicBezTo>
                    <a:cubicBezTo>
                      <a:pt x="47485" y="13751"/>
                      <a:pt x="47511" y="13696"/>
                      <a:pt x="47582" y="13696"/>
                    </a:cubicBezTo>
                    <a:cubicBezTo>
                      <a:pt x="47596" y="13696"/>
                      <a:pt x="47612" y="13699"/>
                      <a:pt x="47630" y="13703"/>
                    </a:cubicBezTo>
                    <a:cubicBezTo>
                      <a:pt x="47241" y="13348"/>
                      <a:pt x="47275" y="13292"/>
                      <a:pt x="47402" y="13292"/>
                    </a:cubicBezTo>
                    <a:cubicBezTo>
                      <a:pt x="47462" y="13292"/>
                      <a:pt x="47542" y="13304"/>
                      <a:pt x="47609" y="13304"/>
                    </a:cubicBezTo>
                    <a:cubicBezTo>
                      <a:pt x="47729" y="13304"/>
                      <a:pt x="47809" y="13265"/>
                      <a:pt x="47656" y="13045"/>
                    </a:cubicBezTo>
                    <a:lnTo>
                      <a:pt x="47656" y="13045"/>
                    </a:lnTo>
                    <a:cubicBezTo>
                      <a:pt x="47905" y="13113"/>
                      <a:pt x="48037" y="13356"/>
                      <a:pt x="48136" y="13356"/>
                    </a:cubicBezTo>
                    <a:cubicBezTo>
                      <a:pt x="48152" y="13356"/>
                      <a:pt x="48167" y="13349"/>
                      <a:pt x="48182" y="13335"/>
                    </a:cubicBezTo>
                    <a:cubicBezTo>
                      <a:pt x="47972" y="12993"/>
                      <a:pt x="47603" y="12835"/>
                      <a:pt x="47393" y="12519"/>
                    </a:cubicBezTo>
                    <a:cubicBezTo>
                      <a:pt x="47337" y="12494"/>
                      <a:pt x="47299" y="12484"/>
                      <a:pt x="47272" y="12484"/>
                    </a:cubicBezTo>
                    <a:cubicBezTo>
                      <a:pt x="47180" y="12484"/>
                      <a:pt x="47213" y="12596"/>
                      <a:pt x="47120" y="12596"/>
                    </a:cubicBezTo>
                    <a:cubicBezTo>
                      <a:pt x="47097" y="12596"/>
                      <a:pt x="47067" y="12589"/>
                      <a:pt x="47025" y="12572"/>
                    </a:cubicBezTo>
                    <a:lnTo>
                      <a:pt x="47025" y="12572"/>
                    </a:lnTo>
                    <a:cubicBezTo>
                      <a:pt x="47104" y="12677"/>
                      <a:pt x="47235" y="12730"/>
                      <a:pt x="47367" y="12782"/>
                    </a:cubicBezTo>
                    <a:cubicBezTo>
                      <a:pt x="47524" y="13072"/>
                      <a:pt x="47235" y="12993"/>
                      <a:pt x="47104" y="13019"/>
                    </a:cubicBezTo>
                    <a:cubicBezTo>
                      <a:pt x="46814" y="12782"/>
                      <a:pt x="47051" y="12835"/>
                      <a:pt x="46762" y="12546"/>
                    </a:cubicBezTo>
                    <a:cubicBezTo>
                      <a:pt x="46814" y="12388"/>
                      <a:pt x="47051" y="12414"/>
                      <a:pt x="46946" y="12125"/>
                    </a:cubicBezTo>
                    <a:lnTo>
                      <a:pt x="46946" y="12125"/>
                    </a:lnTo>
                    <a:cubicBezTo>
                      <a:pt x="47189" y="12191"/>
                      <a:pt x="47321" y="12444"/>
                      <a:pt x="47419" y="12444"/>
                    </a:cubicBezTo>
                    <a:cubicBezTo>
                      <a:pt x="47438" y="12444"/>
                      <a:pt x="47455" y="12435"/>
                      <a:pt x="47472" y="12414"/>
                    </a:cubicBezTo>
                    <a:cubicBezTo>
                      <a:pt x="46578" y="11336"/>
                      <a:pt x="47893" y="11494"/>
                      <a:pt x="48182" y="11126"/>
                    </a:cubicBezTo>
                    <a:cubicBezTo>
                      <a:pt x="48351" y="11252"/>
                      <a:pt x="48435" y="11463"/>
                      <a:pt x="48584" y="11596"/>
                    </a:cubicBezTo>
                    <a:lnTo>
                      <a:pt x="48584" y="11596"/>
                    </a:lnTo>
                    <a:cubicBezTo>
                      <a:pt x="48491" y="11451"/>
                      <a:pt x="48440" y="11326"/>
                      <a:pt x="48366" y="11178"/>
                    </a:cubicBezTo>
                    <a:lnTo>
                      <a:pt x="48366" y="11178"/>
                    </a:lnTo>
                    <a:cubicBezTo>
                      <a:pt x="48471" y="11257"/>
                      <a:pt x="48629" y="11283"/>
                      <a:pt x="48682" y="11389"/>
                    </a:cubicBezTo>
                    <a:cubicBezTo>
                      <a:pt x="48657" y="11376"/>
                      <a:pt x="48641" y="11371"/>
                      <a:pt x="48630" y="11371"/>
                    </a:cubicBezTo>
                    <a:cubicBezTo>
                      <a:pt x="48548" y="11371"/>
                      <a:pt x="48837" y="11700"/>
                      <a:pt x="48752" y="11700"/>
                    </a:cubicBezTo>
                    <a:cubicBezTo>
                      <a:pt x="48741" y="11700"/>
                      <a:pt x="48724" y="11694"/>
                      <a:pt x="48700" y="11682"/>
                    </a:cubicBezTo>
                    <a:lnTo>
                      <a:pt x="48700" y="11682"/>
                    </a:lnTo>
                    <a:cubicBezTo>
                      <a:pt x="48280" y="11889"/>
                      <a:pt x="47707" y="11943"/>
                      <a:pt x="47472" y="12283"/>
                    </a:cubicBezTo>
                    <a:cubicBezTo>
                      <a:pt x="47552" y="12383"/>
                      <a:pt x="47629" y="12426"/>
                      <a:pt x="47679" y="12426"/>
                    </a:cubicBezTo>
                    <a:cubicBezTo>
                      <a:pt x="47762" y="12426"/>
                      <a:pt x="47776" y="12314"/>
                      <a:pt x="47630" y="12151"/>
                    </a:cubicBezTo>
                    <a:lnTo>
                      <a:pt x="47630" y="12151"/>
                    </a:lnTo>
                    <a:cubicBezTo>
                      <a:pt x="47972" y="12283"/>
                      <a:pt x="47998" y="12151"/>
                      <a:pt x="48208" y="12519"/>
                    </a:cubicBezTo>
                    <a:cubicBezTo>
                      <a:pt x="48235" y="12388"/>
                      <a:pt x="48261" y="12256"/>
                      <a:pt x="48340" y="12151"/>
                    </a:cubicBezTo>
                    <a:cubicBezTo>
                      <a:pt x="48550" y="12309"/>
                      <a:pt x="48655" y="12546"/>
                      <a:pt x="48971" y="12625"/>
                    </a:cubicBezTo>
                    <a:cubicBezTo>
                      <a:pt x="48629" y="12178"/>
                      <a:pt x="48787" y="12283"/>
                      <a:pt x="48971" y="12204"/>
                    </a:cubicBezTo>
                    <a:cubicBezTo>
                      <a:pt x="49260" y="12256"/>
                      <a:pt x="49313" y="12546"/>
                      <a:pt x="49550" y="12572"/>
                    </a:cubicBezTo>
                    <a:cubicBezTo>
                      <a:pt x="49865" y="12519"/>
                      <a:pt x="49813" y="12072"/>
                      <a:pt x="49655" y="11730"/>
                    </a:cubicBezTo>
                    <a:lnTo>
                      <a:pt x="49655" y="11730"/>
                    </a:lnTo>
                    <a:cubicBezTo>
                      <a:pt x="49760" y="11836"/>
                      <a:pt x="49944" y="11888"/>
                      <a:pt x="50049" y="12020"/>
                    </a:cubicBezTo>
                    <a:cubicBezTo>
                      <a:pt x="50069" y="12065"/>
                      <a:pt x="50067" y="12081"/>
                      <a:pt x="50053" y="12081"/>
                    </a:cubicBezTo>
                    <a:cubicBezTo>
                      <a:pt x="50015" y="12081"/>
                      <a:pt x="49887" y="11961"/>
                      <a:pt x="49858" y="11961"/>
                    </a:cubicBezTo>
                    <a:cubicBezTo>
                      <a:pt x="49842" y="11961"/>
                      <a:pt x="49859" y="12001"/>
                      <a:pt x="49944" y="12125"/>
                    </a:cubicBezTo>
                    <a:cubicBezTo>
                      <a:pt x="49997" y="12138"/>
                      <a:pt x="50042" y="12144"/>
                      <a:pt x="50081" y="12144"/>
                    </a:cubicBezTo>
                    <a:cubicBezTo>
                      <a:pt x="50317" y="12144"/>
                      <a:pt x="50317" y="11930"/>
                      <a:pt x="50571" y="11930"/>
                    </a:cubicBezTo>
                    <a:cubicBezTo>
                      <a:pt x="50603" y="11930"/>
                      <a:pt x="50639" y="11933"/>
                      <a:pt x="50680" y="11941"/>
                    </a:cubicBezTo>
                    <a:lnTo>
                      <a:pt x="50365" y="11336"/>
                    </a:lnTo>
                    <a:lnTo>
                      <a:pt x="50365" y="11336"/>
                    </a:lnTo>
                    <a:cubicBezTo>
                      <a:pt x="50602" y="11467"/>
                      <a:pt x="50838" y="11599"/>
                      <a:pt x="51101" y="11704"/>
                    </a:cubicBezTo>
                    <a:cubicBezTo>
                      <a:pt x="50707" y="11178"/>
                      <a:pt x="50549" y="11336"/>
                      <a:pt x="50260" y="11152"/>
                    </a:cubicBezTo>
                    <a:cubicBezTo>
                      <a:pt x="50222" y="11077"/>
                      <a:pt x="50242" y="11053"/>
                      <a:pt x="50290" y="11053"/>
                    </a:cubicBezTo>
                    <a:cubicBezTo>
                      <a:pt x="50383" y="11053"/>
                      <a:pt x="50580" y="11145"/>
                      <a:pt x="50667" y="11145"/>
                    </a:cubicBezTo>
                    <a:cubicBezTo>
                      <a:pt x="50724" y="11145"/>
                      <a:pt x="50732" y="11104"/>
                      <a:pt x="50628" y="10968"/>
                    </a:cubicBezTo>
                    <a:lnTo>
                      <a:pt x="50628" y="10968"/>
                    </a:lnTo>
                    <a:cubicBezTo>
                      <a:pt x="51049" y="11099"/>
                      <a:pt x="51101" y="11573"/>
                      <a:pt x="51548" y="11678"/>
                    </a:cubicBezTo>
                    <a:cubicBezTo>
                      <a:pt x="51496" y="11573"/>
                      <a:pt x="51391" y="11546"/>
                      <a:pt x="51312" y="11494"/>
                    </a:cubicBezTo>
                    <a:cubicBezTo>
                      <a:pt x="51259" y="11099"/>
                      <a:pt x="51680" y="11126"/>
                      <a:pt x="51969" y="11020"/>
                    </a:cubicBezTo>
                    <a:cubicBezTo>
                      <a:pt x="51832" y="10745"/>
                      <a:pt x="51518" y="10602"/>
                      <a:pt x="51346" y="10602"/>
                    </a:cubicBezTo>
                    <a:cubicBezTo>
                      <a:pt x="51288" y="10602"/>
                      <a:pt x="51246" y="10619"/>
                      <a:pt x="51233" y="10652"/>
                    </a:cubicBezTo>
                    <a:cubicBezTo>
                      <a:pt x="51210" y="10469"/>
                      <a:pt x="50750" y="9929"/>
                      <a:pt x="50906" y="9929"/>
                    </a:cubicBezTo>
                    <a:cubicBezTo>
                      <a:pt x="50930" y="9929"/>
                      <a:pt x="50967" y="9941"/>
                      <a:pt x="51022" y="9968"/>
                    </a:cubicBezTo>
                    <a:cubicBezTo>
                      <a:pt x="51338" y="10152"/>
                      <a:pt x="50996" y="10126"/>
                      <a:pt x="51312" y="10337"/>
                    </a:cubicBezTo>
                    <a:cubicBezTo>
                      <a:pt x="51390" y="10387"/>
                      <a:pt x="51431" y="10405"/>
                      <a:pt x="51451" y="10405"/>
                    </a:cubicBezTo>
                    <a:cubicBezTo>
                      <a:pt x="51507" y="10405"/>
                      <a:pt x="51406" y="10268"/>
                      <a:pt x="51461" y="10268"/>
                    </a:cubicBezTo>
                    <a:cubicBezTo>
                      <a:pt x="51482" y="10268"/>
                      <a:pt x="51523" y="10286"/>
                      <a:pt x="51601" y="10337"/>
                    </a:cubicBezTo>
                    <a:cubicBezTo>
                      <a:pt x="51391" y="10047"/>
                      <a:pt x="51233" y="10021"/>
                      <a:pt x="51233" y="9784"/>
                    </a:cubicBezTo>
                    <a:lnTo>
                      <a:pt x="51233" y="9784"/>
                    </a:lnTo>
                    <a:cubicBezTo>
                      <a:pt x="51417" y="9837"/>
                      <a:pt x="51575" y="9968"/>
                      <a:pt x="51680" y="10152"/>
                    </a:cubicBezTo>
                    <a:cubicBezTo>
                      <a:pt x="51715" y="10163"/>
                      <a:pt x="51740" y="10168"/>
                      <a:pt x="51759" y="10168"/>
                    </a:cubicBezTo>
                    <a:cubicBezTo>
                      <a:pt x="51944" y="10168"/>
                      <a:pt x="51364" y="9663"/>
                      <a:pt x="51548" y="9663"/>
                    </a:cubicBezTo>
                    <a:cubicBezTo>
                      <a:pt x="51567" y="9663"/>
                      <a:pt x="51593" y="9668"/>
                      <a:pt x="51627" y="9679"/>
                    </a:cubicBezTo>
                    <a:cubicBezTo>
                      <a:pt x="51890" y="9811"/>
                      <a:pt x="51943" y="10179"/>
                      <a:pt x="52258" y="10258"/>
                    </a:cubicBezTo>
                    <a:cubicBezTo>
                      <a:pt x="52180" y="10021"/>
                      <a:pt x="51995" y="9889"/>
                      <a:pt x="51890" y="9705"/>
                    </a:cubicBezTo>
                    <a:cubicBezTo>
                      <a:pt x="51890" y="9660"/>
                      <a:pt x="51890" y="9595"/>
                      <a:pt x="51958" y="9595"/>
                    </a:cubicBezTo>
                    <a:cubicBezTo>
                      <a:pt x="51969" y="9595"/>
                      <a:pt x="51981" y="9597"/>
                      <a:pt x="51995" y="9600"/>
                    </a:cubicBezTo>
                    <a:cubicBezTo>
                      <a:pt x="52232" y="9811"/>
                      <a:pt x="52101" y="9942"/>
                      <a:pt x="52469" y="10205"/>
                    </a:cubicBezTo>
                    <a:cubicBezTo>
                      <a:pt x="52494" y="10168"/>
                      <a:pt x="52523" y="10153"/>
                      <a:pt x="52559" y="10153"/>
                    </a:cubicBezTo>
                    <a:cubicBezTo>
                      <a:pt x="52675" y="10153"/>
                      <a:pt x="52863" y="10315"/>
                      <a:pt x="53205" y="10415"/>
                    </a:cubicBezTo>
                    <a:cubicBezTo>
                      <a:pt x="53731" y="10415"/>
                      <a:pt x="53600" y="9863"/>
                      <a:pt x="53758" y="9679"/>
                    </a:cubicBezTo>
                    <a:cubicBezTo>
                      <a:pt x="53865" y="9847"/>
                      <a:pt x="53970" y="9907"/>
                      <a:pt x="54074" y="9907"/>
                    </a:cubicBezTo>
                    <a:cubicBezTo>
                      <a:pt x="54323" y="9907"/>
                      <a:pt x="54569" y="9573"/>
                      <a:pt x="54841" y="9573"/>
                    </a:cubicBezTo>
                    <a:cubicBezTo>
                      <a:pt x="54848" y="9573"/>
                      <a:pt x="54855" y="9573"/>
                      <a:pt x="54862" y="9574"/>
                    </a:cubicBezTo>
                    <a:cubicBezTo>
                      <a:pt x="55230" y="9889"/>
                      <a:pt x="54547" y="9732"/>
                      <a:pt x="54888" y="10179"/>
                    </a:cubicBezTo>
                    <a:cubicBezTo>
                      <a:pt x="54931" y="10188"/>
                      <a:pt x="54967" y="10193"/>
                      <a:pt x="54998" y="10193"/>
                    </a:cubicBezTo>
                    <a:cubicBezTo>
                      <a:pt x="55326" y="10193"/>
                      <a:pt x="55057" y="9697"/>
                      <a:pt x="55295" y="9697"/>
                    </a:cubicBezTo>
                    <a:cubicBezTo>
                      <a:pt x="55340" y="9697"/>
                      <a:pt x="55404" y="9715"/>
                      <a:pt x="55493" y="9758"/>
                    </a:cubicBezTo>
                    <a:cubicBezTo>
                      <a:pt x="55441" y="9626"/>
                      <a:pt x="55283" y="9600"/>
                      <a:pt x="55178" y="9548"/>
                    </a:cubicBezTo>
                    <a:cubicBezTo>
                      <a:pt x="54888" y="9179"/>
                      <a:pt x="55283" y="9390"/>
                      <a:pt x="55099" y="9100"/>
                    </a:cubicBezTo>
                    <a:lnTo>
                      <a:pt x="55099" y="9100"/>
                    </a:lnTo>
                    <a:cubicBezTo>
                      <a:pt x="55297" y="9191"/>
                      <a:pt x="55431" y="9224"/>
                      <a:pt x="55527" y="9224"/>
                    </a:cubicBezTo>
                    <a:cubicBezTo>
                      <a:pt x="55797" y="9224"/>
                      <a:pt x="55762" y="8962"/>
                      <a:pt x="55966" y="8962"/>
                    </a:cubicBezTo>
                    <a:cubicBezTo>
                      <a:pt x="56027" y="8962"/>
                      <a:pt x="56110" y="8986"/>
                      <a:pt x="56230" y="9048"/>
                    </a:cubicBezTo>
                    <a:cubicBezTo>
                      <a:pt x="56125" y="8548"/>
                      <a:pt x="56677" y="8759"/>
                      <a:pt x="56361" y="8154"/>
                    </a:cubicBezTo>
                    <a:lnTo>
                      <a:pt x="56361" y="8154"/>
                    </a:lnTo>
                    <a:cubicBezTo>
                      <a:pt x="56342" y="8163"/>
                      <a:pt x="56325" y="8168"/>
                      <a:pt x="56309" y="8168"/>
                    </a:cubicBezTo>
                    <a:cubicBezTo>
                      <a:pt x="56238" y="8168"/>
                      <a:pt x="56182" y="8082"/>
                      <a:pt x="55967" y="7996"/>
                    </a:cubicBezTo>
                    <a:cubicBezTo>
                      <a:pt x="55932" y="7873"/>
                      <a:pt x="55936" y="7794"/>
                      <a:pt x="55968" y="7750"/>
                    </a:cubicBezTo>
                    <a:lnTo>
                      <a:pt x="55968" y="7750"/>
                    </a:lnTo>
                    <a:cubicBezTo>
                      <a:pt x="55976" y="7753"/>
                      <a:pt x="55984" y="7756"/>
                      <a:pt x="55993" y="7759"/>
                    </a:cubicBezTo>
                    <a:cubicBezTo>
                      <a:pt x="55988" y="7753"/>
                      <a:pt x="55982" y="7746"/>
                      <a:pt x="55977" y="7740"/>
                    </a:cubicBezTo>
                    <a:lnTo>
                      <a:pt x="55977" y="7740"/>
                    </a:lnTo>
                    <a:cubicBezTo>
                      <a:pt x="55974" y="7743"/>
                      <a:pt x="55971" y="7747"/>
                      <a:pt x="55968" y="7750"/>
                    </a:cubicBezTo>
                    <a:lnTo>
                      <a:pt x="55968" y="7750"/>
                    </a:lnTo>
                    <a:cubicBezTo>
                      <a:pt x="55910" y="7731"/>
                      <a:pt x="55866" y="7722"/>
                      <a:pt x="55831" y="7722"/>
                    </a:cubicBezTo>
                    <a:cubicBezTo>
                      <a:pt x="55637" y="7722"/>
                      <a:pt x="55766" y="7990"/>
                      <a:pt x="55574" y="7990"/>
                    </a:cubicBezTo>
                    <a:cubicBezTo>
                      <a:pt x="55531" y="7990"/>
                      <a:pt x="55471" y="7976"/>
                      <a:pt x="55388" y="7943"/>
                    </a:cubicBezTo>
                    <a:cubicBezTo>
                      <a:pt x="55165" y="7754"/>
                      <a:pt x="55323" y="7532"/>
                      <a:pt x="55569" y="7532"/>
                    </a:cubicBezTo>
                    <a:cubicBezTo>
                      <a:pt x="55695" y="7532"/>
                      <a:pt x="55844" y="7590"/>
                      <a:pt x="55977" y="7740"/>
                    </a:cubicBezTo>
                    <a:lnTo>
                      <a:pt x="55977" y="7740"/>
                    </a:lnTo>
                    <a:cubicBezTo>
                      <a:pt x="55999" y="7718"/>
                      <a:pt x="56031" y="7707"/>
                      <a:pt x="56071" y="7707"/>
                    </a:cubicBezTo>
                    <a:cubicBezTo>
                      <a:pt x="56318" y="7707"/>
                      <a:pt x="56875" y="8100"/>
                      <a:pt x="57308" y="8443"/>
                    </a:cubicBezTo>
                    <a:cubicBezTo>
                      <a:pt x="57071" y="8127"/>
                      <a:pt x="56730" y="7943"/>
                      <a:pt x="56493" y="7654"/>
                    </a:cubicBezTo>
                    <a:cubicBezTo>
                      <a:pt x="56647" y="7610"/>
                      <a:pt x="56728" y="7510"/>
                      <a:pt x="56920" y="7510"/>
                    </a:cubicBezTo>
                    <a:cubicBezTo>
                      <a:pt x="56957" y="7510"/>
                      <a:pt x="56998" y="7514"/>
                      <a:pt x="57045" y="7522"/>
                    </a:cubicBezTo>
                    <a:cubicBezTo>
                      <a:pt x="57256" y="7628"/>
                      <a:pt x="57098" y="7759"/>
                      <a:pt x="57203" y="7943"/>
                    </a:cubicBezTo>
                    <a:cubicBezTo>
                      <a:pt x="57256" y="7864"/>
                      <a:pt x="57887" y="7812"/>
                      <a:pt x="57834" y="7680"/>
                    </a:cubicBezTo>
                    <a:cubicBezTo>
                      <a:pt x="57951" y="7680"/>
                      <a:pt x="58276" y="7930"/>
                      <a:pt x="58180" y="7930"/>
                    </a:cubicBezTo>
                    <a:cubicBezTo>
                      <a:pt x="58168" y="7930"/>
                      <a:pt x="58150" y="7926"/>
                      <a:pt x="58123" y="7917"/>
                    </a:cubicBezTo>
                    <a:lnTo>
                      <a:pt x="58123" y="7917"/>
                    </a:lnTo>
                    <a:cubicBezTo>
                      <a:pt x="58225" y="7997"/>
                      <a:pt x="58279" y="8027"/>
                      <a:pt x="58304" y="8027"/>
                    </a:cubicBezTo>
                    <a:cubicBezTo>
                      <a:pt x="58370" y="8027"/>
                      <a:pt x="58243" y="7823"/>
                      <a:pt x="58281" y="7785"/>
                    </a:cubicBezTo>
                    <a:cubicBezTo>
                      <a:pt x="58202" y="7654"/>
                      <a:pt x="58071" y="7628"/>
                      <a:pt x="57939" y="7575"/>
                    </a:cubicBezTo>
                    <a:cubicBezTo>
                      <a:pt x="57987" y="7513"/>
                      <a:pt x="58105" y="7498"/>
                      <a:pt x="58250" y="7498"/>
                    </a:cubicBezTo>
                    <a:cubicBezTo>
                      <a:pt x="58393" y="7498"/>
                      <a:pt x="58561" y="7513"/>
                      <a:pt x="58718" y="7513"/>
                    </a:cubicBezTo>
                    <a:cubicBezTo>
                      <a:pt x="59014" y="7513"/>
                      <a:pt x="59265" y="7460"/>
                      <a:pt x="59202" y="7154"/>
                    </a:cubicBezTo>
                    <a:lnTo>
                      <a:pt x="59202" y="7154"/>
                    </a:lnTo>
                    <a:lnTo>
                      <a:pt x="59701" y="7338"/>
                    </a:lnTo>
                    <a:cubicBezTo>
                      <a:pt x="59596" y="7181"/>
                      <a:pt x="59912" y="7338"/>
                      <a:pt x="59701" y="7075"/>
                    </a:cubicBezTo>
                    <a:lnTo>
                      <a:pt x="59701" y="7075"/>
                    </a:lnTo>
                    <a:cubicBezTo>
                      <a:pt x="59912" y="7162"/>
                      <a:pt x="60055" y="7194"/>
                      <a:pt x="60158" y="7194"/>
                    </a:cubicBezTo>
                    <a:cubicBezTo>
                      <a:pt x="60452" y="7194"/>
                      <a:pt x="60415" y="6930"/>
                      <a:pt x="60691" y="6930"/>
                    </a:cubicBezTo>
                    <a:cubicBezTo>
                      <a:pt x="60787" y="6930"/>
                      <a:pt x="60922" y="6963"/>
                      <a:pt x="61122" y="7049"/>
                    </a:cubicBezTo>
                    <a:cubicBezTo>
                      <a:pt x="61006" y="6769"/>
                      <a:pt x="61170" y="6664"/>
                      <a:pt x="61477" y="6664"/>
                    </a:cubicBezTo>
                    <a:cubicBezTo>
                      <a:pt x="61660" y="6664"/>
                      <a:pt x="61892" y="6701"/>
                      <a:pt x="62147" y="6760"/>
                    </a:cubicBezTo>
                    <a:cubicBezTo>
                      <a:pt x="62253" y="7075"/>
                      <a:pt x="62410" y="7233"/>
                      <a:pt x="62489" y="7496"/>
                    </a:cubicBezTo>
                    <a:cubicBezTo>
                      <a:pt x="62689" y="7274"/>
                      <a:pt x="62533" y="6753"/>
                      <a:pt x="62842" y="6753"/>
                    </a:cubicBezTo>
                    <a:cubicBezTo>
                      <a:pt x="62900" y="6753"/>
                      <a:pt x="62973" y="6771"/>
                      <a:pt x="63068" y="6812"/>
                    </a:cubicBezTo>
                    <a:cubicBezTo>
                      <a:pt x="62410" y="6313"/>
                      <a:pt x="62305" y="5892"/>
                      <a:pt x="61542" y="5366"/>
                    </a:cubicBezTo>
                    <a:cubicBezTo>
                      <a:pt x="61753" y="5313"/>
                      <a:pt x="62068" y="5340"/>
                      <a:pt x="62279" y="5313"/>
                    </a:cubicBezTo>
                    <a:cubicBezTo>
                      <a:pt x="62082" y="5162"/>
                      <a:pt x="61940" y="5119"/>
                      <a:pt x="61818" y="5119"/>
                    </a:cubicBezTo>
                    <a:cubicBezTo>
                      <a:pt x="61662" y="5119"/>
                      <a:pt x="61540" y="5189"/>
                      <a:pt x="61382" y="5189"/>
                    </a:cubicBezTo>
                    <a:cubicBezTo>
                      <a:pt x="61233" y="5189"/>
                      <a:pt x="61051" y="5128"/>
                      <a:pt x="60780" y="4892"/>
                    </a:cubicBezTo>
                    <a:cubicBezTo>
                      <a:pt x="60748" y="4848"/>
                      <a:pt x="60750" y="4831"/>
                      <a:pt x="60773" y="4831"/>
                    </a:cubicBezTo>
                    <a:cubicBezTo>
                      <a:pt x="60846" y="4831"/>
                      <a:pt x="61127" y="4998"/>
                      <a:pt x="61227" y="4998"/>
                    </a:cubicBezTo>
                    <a:cubicBezTo>
                      <a:pt x="60780" y="4603"/>
                      <a:pt x="61411" y="4761"/>
                      <a:pt x="61095" y="4340"/>
                    </a:cubicBezTo>
                    <a:lnTo>
                      <a:pt x="61095" y="4340"/>
                    </a:lnTo>
                    <a:cubicBezTo>
                      <a:pt x="61306" y="4577"/>
                      <a:pt x="61621" y="4761"/>
                      <a:pt x="61937" y="4840"/>
                    </a:cubicBezTo>
                    <a:cubicBezTo>
                      <a:pt x="61674" y="4682"/>
                      <a:pt x="61516" y="4419"/>
                      <a:pt x="61437" y="4130"/>
                    </a:cubicBezTo>
                    <a:lnTo>
                      <a:pt x="61437" y="4130"/>
                    </a:lnTo>
                    <a:cubicBezTo>
                      <a:pt x="61639" y="4216"/>
                      <a:pt x="61888" y="4303"/>
                      <a:pt x="61998" y="4303"/>
                    </a:cubicBezTo>
                    <a:cubicBezTo>
                      <a:pt x="62090" y="4303"/>
                      <a:pt x="62087" y="4244"/>
                      <a:pt x="61884" y="4077"/>
                    </a:cubicBezTo>
                    <a:lnTo>
                      <a:pt x="61884" y="4077"/>
                    </a:lnTo>
                    <a:cubicBezTo>
                      <a:pt x="62117" y="4141"/>
                      <a:pt x="62299" y="4324"/>
                      <a:pt x="62416" y="4324"/>
                    </a:cubicBezTo>
                    <a:cubicBezTo>
                      <a:pt x="62444" y="4324"/>
                      <a:pt x="62469" y="4313"/>
                      <a:pt x="62489" y="4288"/>
                    </a:cubicBezTo>
                    <a:cubicBezTo>
                      <a:pt x="62831" y="4472"/>
                      <a:pt x="62673" y="4445"/>
                      <a:pt x="62779" y="4682"/>
                    </a:cubicBezTo>
                    <a:cubicBezTo>
                      <a:pt x="62963" y="4603"/>
                      <a:pt x="63147" y="4551"/>
                      <a:pt x="63042" y="4288"/>
                    </a:cubicBezTo>
                    <a:lnTo>
                      <a:pt x="63042" y="4288"/>
                    </a:lnTo>
                    <a:cubicBezTo>
                      <a:pt x="63383" y="4393"/>
                      <a:pt x="63462" y="4787"/>
                      <a:pt x="63804" y="4892"/>
                    </a:cubicBezTo>
                    <a:cubicBezTo>
                      <a:pt x="63736" y="4756"/>
                      <a:pt x="63292" y="4362"/>
                      <a:pt x="63466" y="4362"/>
                    </a:cubicBezTo>
                    <a:cubicBezTo>
                      <a:pt x="63493" y="4362"/>
                      <a:pt x="63534" y="4372"/>
                      <a:pt x="63594" y="4393"/>
                    </a:cubicBezTo>
                    <a:cubicBezTo>
                      <a:pt x="63436" y="4261"/>
                      <a:pt x="63331" y="4051"/>
                      <a:pt x="63042" y="3998"/>
                    </a:cubicBezTo>
                    <a:cubicBezTo>
                      <a:pt x="63015" y="3735"/>
                      <a:pt x="63068" y="3814"/>
                      <a:pt x="62726" y="3420"/>
                    </a:cubicBezTo>
                    <a:cubicBezTo>
                      <a:pt x="62677" y="3358"/>
                      <a:pt x="62678" y="3337"/>
                      <a:pt x="62705" y="3337"/>
                    </a:cubicBezTo>
                    <a:cubicBezTo>
                      <a:pt x="62769" y="3337"/>
                      <a:pt x="62972" y="3450"/>
                      <a:pt x="63036" y="3450"/>
                    </a:cubicBezTo>
                    <a:cubicBezTo>
                      <a:pt x="63063" y="3450"/>
                      <a:pt x="63064" y="3428"/>
                      <a:pt x="63015" y="3367"/>
                    </a:cubicBezTo>
                    <a:cubicBezTo>
                      <a:pt x="62910" y="3157"/>
                      <a:pt x="62781" y="3157"/>
                      <a:pt x="62653" y="3157"/>
                    </a:cubicBezTo>
                    <a:lnTo>
                      <a:pt x="62653" y="3157"/>
                    </a:lnTo>
                    <a:cubicBezTo>
                      <a:pt x="62589" y="3157"/>
                      <a:pt x="62524" y="3157"/>
                      <a:pt x="62463" y="3130"/>
                    </a:cubicBezTo>
                    <a:cubicBezTo>
                      <a:pt x="62463" y="2999"/>
                      <a:pt x="62752" y="3130"/>
                      <a:pt x="62673" y="2920"/>
                    </a:cubicBezTo>
                    <a:lnTo>
                      <a:pt x="62673" y="2920"/>
                    </a:lnTo>
                    <a:cubicBezTo>
                      <a:pt x="62910" y="3025"/>
                      <a:pt x="62963" y="3341"/>
                      <a:pt x="63278" y="3393"/>
                    </a:cubicBezTo>
                    <a:cubicBezTo>
                      <a:pt x="63126" y="3241"/>
                      <a:pt x="63141" y="3169"/>
                      <a:pt x="63212" y="3169"/>
                    </a:cubicBezTo>
                    <a:cubicBezTo>
                      <a:pt x="63277" y="3169"/>
                      <a:pt x="63387" y="3228"/>
                      <a:pt x="63462" y="3341"/>
                    </a:cubicBezTo>
                    <a:cubicBezTo>
                      <a:pt x="63189" y="2930"/>
                      <a:pt x="63316" y="2775"/>
                      <a:pt x="63648" y="2775"/>
                    </a:cubicBezTo>
                    <a:cubicBezTo>
                      <a:pt x="63826" y="2775"/>
                      <a:pt x="64064" y="2820"/>
                      <a:pt x="64330" y="2894"/>
                    </a:cubicBezTo>
                    <a:cubicBezTo>
                      <a:pt x="64172" y="2736"/>
                      <a:pt x="64041" y="2525"/>
                      <a:pt x="63883" y="2394"/>
                    </a:cubicBezTo>
                    <a:cubicBezTo>
                      <a:pt x="63620" y="2394"/>
                      <a:pt x="63646" y="2315"/>
                      <a:pt x="63278" y="2184"/>
                    </a:cubicBezTo>
                    <a:lnTo>
                      <a:pt x="63278" y="2184"/>
                    </a:lnTo>
                    <a:cubicBezTo>
                      <a:pt x="63331" y="2341"/>
                      <a:pt x="63515" y="2394"/>
                      <a:pt x="63673" y="2447"/>
                    </a:cubicBezTo>
                    <a:cubicBezTo>
                      <a:pt x="63629" y="2623"/>
                      <a:pt x="63404" y="2651"/>
                      <a:pt x="63140" y="2651"/>
                    </a:cubicBezTo>
                    <a:cubicBezTo>
                      <a:pt x="63015" y="2651"/>
                      <a:pt x="62881" y="2645"/>
                      <a:pt x="62753" y="2645"/>
                    </a:cubicBezTo>
                    <a:cubicBezTo>
                      <a:pt x="62670" y="2645"/>
                      <a:pt x="62589" y="2648"/>
                      <a:pt x="62516" y="2657"/>
                    </a:cubicBezTo>
                    <a:cubicBezTo>
                      <a:pt x="62437" y="2262"/>
                      <a:pt x="63199" y="2578"/>
                      <a:pt x="63120" y="2184"/>
                    </a:cubicBezTo>
                    <a:lnTo>
                      <a:pt x="63120" y="2184"/>
                    </a:lnTo>
                    <a:cubicBezTo>
                      <a:pt x="63040" y="2204"/>
                      <a:pt x="62956" y="2212"/>
                      <a:pt x="62871" y="2212"/>
                    </a:cubicBezTo>
                    <a:cubicBezTo>
                      <a:pt x="62733" y="2212"/>
                      <a:pt x="62593" y="2190"/>
                      <a:pt x="62463" y="2157"/>
                    </a:cubicBezTo>
                    <a:cubicBezTo>
                      <a:pt x="62384" y="1921"/>
                      <a:pt x="62884" y="2131"/>
                      <a:pt x="62463" y="1631"/>
                    </a:cubicBezTo>
                    <a:lnTo>
                      <a:pt x="62463" y="1631"/>
                    </a:lnTo>
                    <a:cubicBezTo>
                      <a:pt x="62726" y="1736"/>
                      <a:pt x="62831" y="1973"/>
                      <a:pt x="63120" y="2052"/>
                    </a:cubicBezTo>
                    <a:cubicBezTo>
                      <a:pt x="63015" y="1894"/>
                      <a:pt x="63147" y="1921"/>
                      <a:pt x="63042" y="1763"/>
                    </a:cubicBezTo>
                    <a:lnTo>
                      <a:pt x="63042" y="1763"/>
                    </a:lnTo>
                    <a:cubicBezTo>
                      <a:pt x="63226" y="1789"/>
                      <a:pt x="63305" y="1947"/>
                      <a:pt x="63383" y="2078"/>
                    </a:cubicBezTo>
                    <a:cubicBezTo>
                      <a:pt x="63408" y="2089"/>
                      <a:pt x="63427" y="2093"/>
                      <a:pt x="63440" y="2093"/>
                    </a:cubicBezTo>
                    <a:cubicBezTo>
                      <a:pt x="63502" y="2093"/>
                      <a:pt x="63466" y="2001"/>
                      <a:pt x="63535" y="2001"/>
                    </a:cubicBezTo>
                    <a:cubicBezTo>
                      <a:pt x="63561" y="2001"/>
                      <a:pt x="63603" y="2014"/>
                      <a:pt x="63673" y="2052"/>
                    </a:cubicBezTo>
                    <a:cubicBezTo>
                      <a:pt x="63278" y="1684"/>
                      <a:pt x="63699" y="1710"/>
                      <a:pt x="63278" y="1368"/>
                    </a:cubicBezTo>
                    <a:lnTo>
                      <a:pt x="63278" y="1368"/>
                    </a:lnTo>
                    <a:cubicBezTo>
                      <a:pt x="63673" y="1421"/>
                      <a:pt x="63778" y="1763"/>
                      <a:pt x="64146" y="1868"/>
                    </a:cubicBezTo>
                    <a:cubicBezTo>
                      <a:pt x="64073" y="1707"/>
                      <a:pt x="64195" y="1636"/>
                      <a:pt x="64368" y="1636"/>
                    </a:cubicBezTo>
                    <a:cubicBezTo>
                      <a:pt x="64505" y="1636"/>
                      <a:pt x="64675" y="1681"/>
                      <a:pt x="64804" y="1763"/>
                    </a:cubicBezTo>
                    <a:cubicBezTo>
                      <a:pt x="64750" y="1601"/>
                      <a:pt x="64797" y="1572"/>
                      <a:pt x="64868" y="1572"/>
                    </a:cubicBezTo>
                    <a:cubicBezTo>
                      <a:pt x="64909" y="1572"/>
                      <a:pt x="64958" y="1582"/>
                      <a:pt x="65000" y="1582"/>
                    </a:cubicBezTo>
                    <a:cubicBezTo>
                      <a:pt x="65064" y="1582"/>
                      <a:pt x="65112" y="1559"/>
                      <a:pt x="65093" y="1447"/>
                    </a:cubicBezTo>
                    <a:lnTo>
                      <a:pt x="65093" y="1447"/>
                    </a:lnTo>
                    <a:cubicBezTo>
                      <a:pt x="65409" y="1605"/>
                      <a:pt x="65093" y="1579"/>
                      <a:pt x="65277" y="1763"/>
                    </a:cubicBezTo>
                    <a:cubicBezTo>
                      <a:pt x="65342" y="1781"/>
                      <a:pt x="65394" y="1788"/>
                      <a:pt x="65437" y="1788"/>
                    </a:cubicBezTo>
                    <a:cubicBezTo>
                      <a:pt x="65692" y="1788"/>
                      <a:pt x="65628" y="1521"/>
                      <a:pt x="65875" y="1521"/>
                    </a:cubicBezTo>
                    <a:cubicBezTo>
                      <a:pt x="65893" y="1521"/>
                      <a:pt x="65913" y="1523"/>
                      <a:pt x="65935" y="1526"/>
                    </a:cubicBezTo>
                    <a:cubicBezTo>
                      <a:pt x="65777" y="1289"/>
                      <a:pt x="65566" y="1079"/>
                      <a:pt x="65330" y="921"/>
                    </a:cubicBezTo>
                    <a:cubicBezTo>
                      <a:pt x="65487" y="895"/>
                      <a:pt x="65514" y="684"/>
                      <a:pt x="65277" y="448"/>
                    </a:cubicBezTo>
                    <a:lnTo>
                      <a:pt x="61332" y="448"/>
                    </a:lnTo>
                    <a:cubicBezTo>
                      <a:pt x="61671" y="714"/>
                      <a:pt x="61809" y="1114"/>
                      <a:pt x="61583" y="1114"/>
                    </a:cubicBezTo>
                    <a:cubicBezTo>
                      <a:pt x="61563" y="1114"/>
                      <a:pt x="61541" y="1111"/>
                      <a:pt x="61516" y="1105"/>
                    </a:cubicBezTo>
                    <a:cubicBezTo>
                      <a:pt x="61227" y="869"/>
                      <a:pt x="61095" y="632"/>
                      <a:pt x="61095" y="553"/>
                    </a:cubicBezTo>
                    <a:lnTo>
                      <a:pt x="61095" y="553"/>
                    </a:lnTo>
                    <a:cubicBezTo>
                      <a:pt x="61224" y="642"/>
                      <a:pt x="61297" y="679"/>
                      <a:pt x="61329" y="679"/>
                    </a:cubicBezTo>
                    <a:cubicBezTo>
                      <a:pt x="61383" y="679"/>
                      <a:pt x="61325" y="579"/>
                      <a:pt x="61227" y="448"/>
                    </a:cubicBezTo>
                    <a:lnTo>
                      <a:pt x="60412" y="448"/>
                    </a:lnTo>
                    <a:cubicBezTo>
                      <a:pt x="60438" y="527"/>
                      <a:pt x="60517" y="606"/>
                      <a:pt x="60543" y="711"/>
                    </a:cubicBezTo>
                    <a:cubicBezTo>
                      <a:pt x="60543" y="754"/>
                      <a:pt x="60511" y="774"/>
                      <a:pt x="60452" y="774"/>
                    </a:cubicBezTo>
                    <a:cubicBezTo>
                      <a:pt x="60403" y="774"/>
                      <a:pt x="60336" y="761"/>
                      <a:pt x="60254" y="737"/>
                    </a:cubicBezTo>
                    <a:cubicBezTo>
                      <a:pt x="60149" y="553"/>
                      <a:pt x="60254" y="553"/>
                      <a:pt x="60254" y="448"/>
                    </a:cubicBezTo>
                    <a:lnTo>
                      <a:pt x="59701" y="448"/>
                    </a:lnTo>
                    <a:lnTo>
                      <a:pt x="59728" y="474"/>
                    </a:lnTo>
                    <a:cubicBezTo>
                      <a:pt x="59701" y="527"/>
                      <a:pt x="59623" y="527"/>
                      <a:pt x="59517" y="527"/>
                    </a:cubicBezTo>
                    <a:cubicBezTo>
                      <a:pt x="59465" y="500"/>
                      <a:pt x="59412" y="474"/>
                      <a:pt x="59360" y="421"/>
                    </a:cubicBezTo>
                    <a:lnTo>
                      <a:pt x="59228" y="421"/>
                    </a:lnTo>
                    <a:cubicBezTo>
                      <a:pt x="59360" y="579"/>
                      <a:pt x="59438" y="711"/>
                      <a:pt x="59228" y="711"/>
                    </a:cubicBezTo>
                    <a:cubicBezTo>
                      <a:pt x="59333" y="816"/>
                      <a:pt x="59465" y="921"/>
                      <a:pt x="59623" y="974"/>
                    </a:cubicBezTo>
                    <a:cubicBezTo>
                      <a:pt x="59701" y="1132"/>
                      <a:pt x="59728" y="1237"/>
                      <a:pt x="59623" y="1237"/>
                    </a:cubicBezTo>
                    <a:cubicBezTo>
                      <a:pt x="59070" y="632"/>
                      <a:pt x="58492" y="869"/>
                      <a:pt x="58071" y="763"/>
                    </a:cubicBezTo>
                    <a:cubicBezTo>
                      <a:pt x="58071" y="606"/>
                      <a:pt x="58281" y="527"/>
                      <a:pt x="58413" y="448"/>
                    </a:cubicBezTo>
                    <a:lnTo>
                      <a:pt x="57703" y="448"/>
                    </a:lnTo>
                    <a:cubicBezTo>
                      <a:pt x="57703" y="579"/>
                      <a:pt x="57782" y="790"/>
                      <a:pt x="57782" y="947"/>
                    </a:cubicBezTo>
                    <a:cubicBezTo>
                      <a:pt x="57676" y="790"/>
                      <a:pt x="57545" y="684"/>
                      <a:pt x="57361" y="658"/>
                    </a:cubicBezTo>
                    <a:lnTo>
                      <a:pt x="57229" y="421"/>
                    </a:lnTo>
                    <a:lnTo>
                      <a:pt x="56781" y="421"/>
                    </a:lnTo>
                    <a:cubicBezTo>
                      <a:pt x="57071" y="733"/>
                      <a:pt x="57053" y="883"/>
                      <a:pt x="56900" y="883"/>
                    </a:cubicBezTo>
                    <a:cubicBezTo>
                      <a:pt x="56757" y="883"/>
                      <a:pt x="56495" y="751"/>
                      <a:pt x="56256" y="500"/>
                    </a:cubicBezTo>
                    <a:lnTo>
                      <a:pt x="56256" y="500"/>
                    </a:lnTo>
                    <a:cubicBezTo>
                      <a:pt x="56418" y="606"/>
                      <a:pt x="56509" y="644"/>
                      <a:pt x="56560" y="644"/>
                    </a:cubicBezTo>
                    <a:cubicBezTo>
                      <a:pt x="56673" y="644"/>
                      <a:pt x="56598" y="462"/>
                      <a:pt x="56686" y="421"/>
                    </a:cubicBezTo>
                    <a:lnTo>
                      <a:pt x="55756" y="421"/>
                    </a:lnTo>
                    <a:cubicBezTo>
                      <a:pt x="55809" y="500"/>
                      <a:pt x="55862" y="553"/>
                      <a:pt x="55940" y="632"/>
                    </a:cubicBezTo>
                    <a:cubicBezTo>
                      <a:pt x="55932" y="634"/>
                      <a:pt x="55923" y="634"/>
                      <a:pt x="55913" y="634"/>
                    </a:cubicBezTo>
                    <a:cubicBezTo>
                      <a:pt x="55782" y="634"/>
                      <a:pt x="55595" y="471"/>
                      <a:pt x="55546" y="421"/>
                    </a:cubicBezTo>
                    <a:lnTo>
                      <a:pt x="55520" y="421"/>
                    </a:lnTo>
                    <a:lnTo>
                      <a:pt x="55520" y="474"/>
                    </a:lnTo>
                    <a:cubicBezTo>
                      <a:pt x="55651" y="658"/>
                      <a:pt x="55888" y="737"/>
                      <a:pt x="56019" y="921"/>
                    </a:cubicBezTo>
                    <a:lnTo>
                      <a:pt x="55625" y="790"/>
                    </a:lnTo>
                    <a:cubicBezTo>
                      <a:pt x="55520" y="658"/>
                      <a:pt x="55467" y="500"/>
                      <a:pt x="55257" y="448"/>
                    </a:cubicBezTo>
                    <a:lnTo>
                      <a:pt x="55257" y="421"/>
                    </a:lnTo>
                    <a:lnTo>
                      <a:pt x="52022" y="395"/>
                    </a:lnTo>
                    <a:lnTo>
                      <a:pt x="52022" y="395"/>
                    </a:lnTo>
                    <a:cubicBezTo>
                      <a:pt x="52258" y="737"/>
                      <a:pt x="51785" y="500"/>
                      <a:pt x="52074" y="869"/>
                    </a:cubicBezTo>
                    <a:cubicBezTo>
                      <a:pt x="51917" y="816"/>
                      <a:pt x="51759" y="737"/>
                      <a:pt x="51627" y="632"/>
                    </a:cubicBezTo>
                    <a:cubicBezTo>
                      <a:pt x="51627" y="553"/>
                      <a:pt x="51627" y="474"/>
                      <a:pt x="51654" y="395"/>
                    </a:cubicBezTo>
                    <a:lnTo>
                      <a:pt x="50996" y="395"/>
                    </a:lnTo>
                    <a:cubicBezTo>
                      <a:pt x="50891" y="632"/>
                      <a:pt x="50549" y="632"/>
                      <a:pt x="50575" y="974"/>
                    </a:cubicBezTo>
                    <a:cubicBezTo>
                      <a:pt x="50470" y="921"/>
                      <a:pt x="50365" y="842"/>
                      <a:pt x="50286" y="737"/>
                    </a:cubicBezTo>
                    <a:lnTo>
                      <a:pt x="50286" y="737"/>
                    </a:lnTo>
                    <a:cubicBezTo>
                      <a:pt x="50181" y="816"/>
                      <a:pt x="50312" y="1105"/>
                      <a:pt x="50523" y="1421"/>
                    </a:cubicBezTo>
                    <a:cubicBezTo>
                      <a:pt x="50312" y="1368"/>
                      <a:pt x="50128" y="1210"/>
                      <a:pt x="50102" y="1000"/>
                    </a:cubicBezTo>
                    <a:cubicBezTo>
                      <a:pt x="49970" y="1421"/>
                      <a:pt x="48839" y="1026"/>
                      <a:pt x="49339" y="1973"/>
                    </a:cubicBezTo>
                    <a:cubicBezTo>
                      <a:pt x="49076" y="1947"/>
                      <a:pt x="48997" y="1684"/>
                      <a:pt x="48761" y="1631"/>
                    </a:cubicBezTo>
                    <a:cubicBezTo>
                      <a:pt x="48655" y="1447"/>
                      <a:pt x="48945" y="1631"/>
                      <a:pt x="48761" y="1368"/>
                    </a:cubicBezTo>
                    <a:lnTo>
                      <a:pt x="48761" y="1368"/>
                    </a:lnTo>
                    <a:cubicBezTo>
                      <a:pt x="48632" y="1678"/>
                      <a:pt x="48781" y="2316"/>
                      <a:pt x="48167" y="2316"/>
                    </a:cubicBezTo>
                    <a:cubicBezTo>
                      <a:pt x="48155" y="2316"/>
                      <a:pt x="48142" y="2316"/>
                      <a:pt x="48129" y="2315"/>
                    </a:cubicBezTo>
                    <a:lnTo>
                      <a:pt x="48129" y="2315"/>
                    </a:lnTo>
                    <a:cubicBezTo>
                      <a:pt x="48419" y="2631"/>
                      <a:pt x="48576" y="2315"/>
                      <a:pt x="48787" y="2788"/>
                    </a:cubicBezTo>
                    <a:cubicBezTo>
                      <a:pt x="48510" y="2707"/>
                      <a:pt x="48273" y="2625"/>
                      <a:pt x="48133" y="2625"/>
                    </a:cubicBezTo>
                    <a:cubicBezTo>
                      <a:pt x="48047" y="2625"/>
                      <a:pt x="47998" y="2656"/>
                      <a:pt x="47998" y="2736"/>
                    </a:cubicBezTo>
                    <a:cubicBezTo>
                      <a:pt x="48120" y="2882"/>
                      <a:pt x="48179" y="2930"/>
                      <a:pt x="48210" y="2930"/>
                    </a:cubicBezTo>
                    <a:cubicBezTo>
                      <a:pt x="48271" y="2930"/>
                      <a:pt x="48226" y="2748"/>
                      <a:pt x="48333" y="2748"/>
                    </a:cubicBezTo>
                    <a:cubicBezTo>
                      <a:pt x="48349" y="2748"/>
                      <a:pt x="48369" y="2753"/>
                      <a:pt x="48392" y="2762"/>
                    </a:cubicBezTo>
                    <a:cubicBezTo>
                      <a:pt x="48603" y="3104"/>
                      <a:pt x="48340" y="3051"/>
                      <a:pt x="48313" y="3209"/>
                    </a:cubicBezTo>
                    <a:cubicBezTo>
                      <a:pt x="48077" y="2999"/>
                      <a:pt x="47866" y="2788"/>
                      <a:pt x="47656" y="2552"/>
                    </a:cubicBezTo>
                    <a:lnTo>
                      <a:pt x="47656" y="2552"/>
                    </a:lnTo>
                    <a:cubicBezTo>
                      <a:pt x="47498" y="2867"/>
                      <a:pt x="47866" y="3525"/>
                      <a:pt x="47288" y="3525"/>
                    </a:cubicBezTo>
                    <a:cubicBezTo>
                      <a:pt x="47156" y="3472"/>
                      <a:pt x="47104" y="3341"/>
                      <a:pt x="46998" y="3288"/>
                    </a:cubicBezTo>
                    <a:cubicBezTo>
                      <a:pt x="46955" y="3271"/>
                      <a:pt x="46923" y="3268"/>
                      <a:pt x="46891" y="3268"/>
                    </a:cubicBezTo>
                    <a:cubicBezTo>
                      <a:pt x="46876" y="3268"/>
                      <a:pt x="46860" y="3268"/>
                      <a:pt x="46844" y="3268"/>
                    </a:cubicBezTo>
                    <a:cubicBezTo>
                      <a:pt x="46795" y="3268"/>
                      <a:pt x="46735" y="3262"/>
                      <a:pt x="46630" y="3209"/>
                    </a:cubicBezTo>
                    <a:lnTo>
                      <a:pt x="46630" y="3209"/>
                    </a:lnTo>
                    <a:cubicBezTo>
                      <a:pt x="46814" y="3551"/>
                      <a:pt x="46893" y="3499"/>
                      <a:pt x="46920" y="3735"/>
                    </a:cubicBezTo>
                    <a:cubicBezTo>
                      <a:pt x="46762" y="3604"/>
                      <a:pt x="46578" y="3499"/>
                      <a:pt x="46394" y="3446"/>
                    </a:cubicBezTo>
                    <a:lnTo>
                      <a:pt x="46394" y="3446"/>
                    </a:lnTo>
                    <a:cubicBezTo>
                      <a:pt x="46420" y="3683"/>
                      <a:pt x="46183" y="3735"/>
                      <a:pt x="46078" y="3840"/>
                    </a:cubicBezTo>
                    <a:cubicBezTo>
                      <a:pt x="45881" y="3753"/>
                      <a:pt x="45884" y="3611"/>
                      <a:pt x="45967" y="3611"/>
                    </a:cubicBezTo>
                    <a:cubicBezTo>
                      <a:pt x="45978" y="3611"/>
                      <a:pt x="45991" y="3614"/>
                      <a:pt x="46005" y="3620"/>
                    </a:cubicBezTo>
                    <a:lnTo>
                      <a:pt x="46005" y="3620"/>
                    </a:lnTo>
                    <a:cubicBezTo>
                      <a:pt x="45921" y="3577"/>
                      <a:pt x="45858" y="3559"/>
                      <a:pt x="45814" y="3559"/>
                    </a:cubicBezTo>
                    <a:cubicBezTo>
                      <a:pt x="45583" y="3559"/>
                      <a:pt x="45852" y="4070"/>
                      <a:pt x="46157" y="4419"/>
                    </a:cubicBezTo>
                    <a:cubicBezTo>
                      <a:pt x="45841" y="4366"/>
                      <a:pt x="45762" y="4103"/>
                      <a:pt x="45631" y="3867"/>
                    </a:cubicBezTo>
                    <a:lnTo>
                      <a:pt x="45631" y="3867"/>
                    </a:lnTo>
                    <a:cubicBezTo>
                      <a:pt x="45450" y="4022"/>
                      <a:pt x="45852" y="4683"/>
                      <a:pt x="45470" y="4683"/>
                    </a:cubicBezTo>
                    <a:cubicBezTo>
                      <a:pt x="45462" y="4683"/>
                      <a:pt x="45455" y="4682"/>
                      <a:pt x="45447" y="4682"/>
                    </a:cubicBezTo>
                    <a:cubicBezTo>
                      <a:pt x="45322" y="4640"/>
                      <a:pt x="45180" y="4384"/>
                      <a:pt x="45284" y="4384"/>
                    </a:cubicBezTo>
                    <a:cubicBezTo>
                      <a:pt x="45306" y="4384"/>
                      <a:pt x="45338" y="4395"/>
                      <a:pt x="45385" y="4423"/>
                    </a:cubicBezTo>
                    <a:lnTo>
                      <a:pt x="45385" y="4423"/>
                    </a:lnTo>
                    <a:cubicBezTo>
                      <a:pt x="45182" y="4297"/>
                      <a:pt x="45029" y="4246"/>
                      <a:pt x="44911" y="4246"/>
                    </a:cubicBezTo>
                    <a:cubicBezTo>
                      <a:pt x="44828" y="4246"/>
                      <a:pt x="44763" y="4272"/>
                      <a:pt x="44710" y="4314"/>
                    </a:cubicBezTo>
                    <a:cubicBezTo>
                      <a:pt x="44710" y="4261"/>
                      <a:pt x="44763" y="4077"/>
                      <a:pt x="44474" y="4025"/>
                    </a:cubicBezTo>
                    <a:cubicBezTo>
                      <a:pt x="44447" y="3893"/>
                      <a:pt x="44737" y="4077"/>
                      <a:pt x="44474" y="3762"/>
                    </a:cubicBezTo>
                    <a:cubicBezTo>
                      <a:pt x="44404" y="3729"/>
                      <a:pt x="44356" y="3717"/>
                      <a:pt x="44322" y="3717"/>
                    </a:cubicBezTo>
                    <a:cubicBezTo>
                      <a:pt x="44202" y="3717"/>
                      <a:pt x="44254" y="3873"/>
                      <a:pt x="44128" y="3873"/>
                    </a:cubicBezTo>
                    <a:cubicBezTo>
                      <a:pt x="44114" y="3873"/>
                      <a:pt x="44098" y="3871"/>
                      <a:pt x="44079" y="3867"/>
                    </a:cubicBezTo>
                    <a:lnTo>
                      <a:pt x="44079" y="3867"/>
                    </a:lnTo>
                    <a:cubicBezTo>
                      <a:pt x="44293" y="3986"/>
                      <a:pt x="44551" y="4298"/>
                      <a:pt x="44383" y="4298"/>
                    </a:cubicBezTo>
                    <a:cubicBezTo>
                      <a:pt x="44366" y="4298"/>
                      <a:pt x="44343" y="4295"/>
                      <a:pt x="44316" y="4288"/>
                    </a:cubicBezTo>
                    <a:lnTo>
                      <a:pt x="44316" y="4288"/>
                    </a:lnTo>
                    <a:cubicBezTo>
                      <a:pt x="44368" y="4353"/>
                      <a:pt x="44395" y="4360"/>
                      <a:pt x="44431" y="4360"/>
                    </a:cubicBezTo>
                    <a:cubicBezTo>
                      <a:pt x="44440" y="4360"/>
                      <a:pt x="44450" y="4359"/>
                      <a:pt x="44460" y="4359"/>
                    </a:cubicBezTo>
                    <a:cubicBezTo>
                      <a:pt x="44493" y="4359"/>
                      <a:pt x="44536" y="4363"/>
                      <a:pt x="44605" y="4393"/>
                    </a:cubicBezTo>
                    <a:cubicBezTo>
                      <a:pt x="44605" y="4682"/>
                      <a:pt x="44710" y="4971"/>
                      <a:pt x="44894" y="5182"/>
                    </a:cubicBezTo>
                    <a:cubicBezTo>
                      <a:pt x="44553" y="5129"/>
                      <a:pt x="44553" y="4787"/>
                      <a:pt x="44263" y="4735"/>
                    </a:cubicBezTo>
                    <a:lnTo>
                      <a:pt x="44263" y="4735"/>
                    </a:lnTo>
                    <a:cubicBezTo>
                      <a:pt x="44421" y="4998"/>
                      <a:pt x="44290" y="5103"/>
                      <a:pt x="44631" y="5418"/>
                    </a:cubicBezTo>
                    <a:cubicBezTo>
                      <a:pt x="44316" y="5524"/>
                      <a:pt x="43869" y="5576"/>
                      <a:pt x="43869" y="5839"/>
                    </a:cubicBezTo>
                    <a:cubicBezTo>
                      <a:pt x="44053" y="5997"/>
                      <a:pt x="44237" y="6102"/>
                      <a:pt x="44316" y="6365"/>
                    </a:cubicBezTo>
                    <a:cubicBezTo>
                      <a:pt x="43892" y="6120"/>
                      <a:pt x="43771" y="5837"/>
                      <a:pt x="43551" y="5837"/>
                    </a:cubicBezTo>
                    <a:cubicBezTo>
                      <a:pt x="43512" y="5837"/>
                      <a:pt x="43470" y="5846"/>
                      <a:pt x="43422" y="5866"/>
                    </a:cubicBezTo>
                    <a:cubicBezTo>
                      <a:pt x="43211" y="5524"/>
                      <a:pt x="43474" y="5655"/>
                      <a:pt x="43501" y="5524"/>
                    </a:cubicBezTo>
                    <a:cubicBezTo>
                      <a:pt x="43418" y="5458"/>
                      <a:pt x="43362" y="5432"/>
                      <a:pt x="43323" y="5432"/>
                    </a:cubicBezTo>
                    <a:cubicBezTo>
                      <a:pt x="43182" y="5432"/>
                      <a:pt x="43258" y="5764"/>
                      <a:pt x="43107" y="5764"/>
                    </a:cubicBezTo>
                    <a:cubicBezTo>
                      <a:pt x="43099" y="5764"/>
                      <a:pt x="43090" y="5763"/>
                      <a:pt x="43080" y="5760"/>
                    </a:cubicBezTo>
                    <a:lnTo>
                      <a:pt x="43080" y="5760"/>
                    </a:lnTo>
                    <a:cubicBezTo>
                      <a:pt x="43185" y="5892"/>
                      <a:pt x="43369" y="5944"/>
                      <a:pt x="43422" y="6102"/>
                    </a:cubicBezTo>
                    <a:cubicBezTo>
                      <a:pt x="43367" y="6090"/>
                      <a:pt x="43328" y="6088"/>
                      <a:pt x="43295" y="6088"/>
                    </a:cubicBezTo>
                    <a:cubicBezTo>
                      <a:pt x="43273" y="6088"/>
                      <a:pt x="43253" y="6089"/>
                      <a:pt x="43233" y="6089"/>
                    </a:cubicBezTo>
                    <a:cubicBezTo>
                      <a:pt x="43149" y="6089"/>
                      <a:pt x="43058" y="6071"/>
                      <a:pt x="42764" y="5892"/>
                    </a:cubicBezTo>
                    <a:lnTo>
                      <a:pt x="42764" y="5892"/>
                    </a:lnTo>
                    <a:cubicBezTo>
                      <a:pt x="42843" y="6129"/>
                      <a:pt x="43080" y="6234"/>
                      <a:pt x="43159" y="6470"/>
                    </a:cubicBezTo>
                    <a:cubicBezTo>
                      <a:pt x="43156" y="6481"/>
                      <a:pt x="43147" y="6485"/>
                      <a:pt x="43132" y="6485"/>
                    </a:cubicBezTo>
                    <a:cubicBezTo>
                      <a:pt x="43054" y="6485"/>
                      <a:pt x="42823" y="6358"/>
                      <a:pt x="42718" y="6358"/>
                    </a:cubicBezTo>
                    <a:cubicBezTo>
                      <a:pt x="42642" y="6358"/>
                      <a:pt x="42631" y="6425"/>
                      <a:pt x="42790" y="6655"/>
                    </a:cubicBezTo>
                    <a:cubicBezTo>
                      <a:pt x="42580" y="6602"/>
                      <a:pt x="42501" y="6418"/>
                      <a:pt x="42264" y="6365"/>
                    </a:cubicBezTo>
                    <a:cubicBezTo>
                      <a:pt x="42133" y="6129"/>
                      <a:pt x="42264" y="6155"/>
                      <a:pt x="42370" y="6129"/>
                    </a:cubicBezTo>
                    <a:cubicBezTo>
                      <a:pt x="42251" y="6097"/>
                      <a:pt x="42146" y="6083"/>
                      <a:pt x="42053" y="6083"/>
                    </a:cubicBezTo>
                    <a:cubicBezTo>
                      <a:pt x="41284" y="6083"/>
                      <a:pt x="41323" y="7048"/>
                      <a:pt x="40713" y="7259"/>
                    </a:cubicBezTo>
                    <a:cubicBezTo>
                      <a:pt x="40502" y="7102"/>
                      <a:pt x="40345" y="6891"/>
                      <a:pt x="40239" y="6681"/>
                    </a:cubicBezTo>
                    <a:cubicBezTo>
                      <a:pt x="40084" y="6681"/>
                      <a:pt x="40154" y="6888"/>
                      <a:pt x="39988" y="6888"/>
                    </a:cubicBezTo>
                    <a:cubicBezTo>
                      <a:pt x="39958" y="6888"/>
                      <a:pt x="39920" y="6881"/>
                      <a:pt x="39871" y="6865"/>
                    </a:cubicBezTo>
                    <a:lnTo>
                      <a:pt x="39871" y="6865"/>
                    </a:lnTo>
                    <a:cubicBezTo>
                      <a:pt x="40003" y="7049"/>
                      <a:pt x="40160" y="7207"/>
                      <a:pt x="40345" y="7338"/>
                    </a:cubicBezTo>
                    <a:cubicBezTo>
                      <a:pt x="40134" y="7549"/>
                      <a:pt x="39030" y="7286"/>
                      <a:pt x="39766" y="8338"/>
                    </a:cubicBezTo>
                    <a:cubicBezTo>
                      <a:pt x="39345" y="8127"/>
                      <a:pt x="39582" y="8048"/>
                      <a:pt x="39345" y="7838"/>
                    </a:cubicBezTo>
                    <a:cubicBezTo>
                      <a:pt x="39161" y="7970"/>
                      <a:pt x="39135" y="8022"/>
                      <a:pt x="38924" y="8048"/>
                    </a:cubicBezTo>
                    <a:cubicBezTo>
                      <a:pt x="39030" y="8180"/>
                      <a:pt x="39161" y="8259"/>
                      <a:pt x="39266" y="8390"/>
                    </a:cubicBezTo>
                    <a:cubicBezTo>
                      <a:pt x="39252" y="8460"/>
                      <a:pt x="39164" y="8478"/>
                      <a:pt x="39052" y="8478"/>
                    </a:cubicBezTo>
                    <a:cubicBezTo>
                      <a:pt x="38934" y="8478"/>
                      <a:pt x="38788" y="8458"/>
                      <a:pt x="38676" y="8458"/>
                    </a:cubicBezTo>
                    <a:cubicBezTo>
                      <a:pt x="38493" y="8458"/>
                      <a:pt x="38396" y="8510"/>
                      <a:pt x="38635" y="8785"/>
                    </a:cubicBezTo>
                    <a:cubicBezTo>
                      <a:pt x="38425" y="8706"/>
                      <a:pt x="38267" y="8522"/>
                      <a:pt x="38004" y="8469"/>
                    </a:cubicBezTo>
                    <a:lnTo>
                      <a:pt x="38004" y="8469"/>
                    </a:lnTo>
                    <a:cubicBezTo>
                      <a:pt x="38004" y="8569"/>
                      <a:pt x="38171" y="8821"/>
                      <a:pt x="38055" y="8821"/>
                    </a:cubicBezTo>
                    <a:cubicBezTo>
                      <a:pt x="38019" y="8821"/>
                      <a:pt x="37954" y="8795"/>
                      <a:pt x="37846" y="8732"/>
                    </a:cubicBezTo>
                    <a:lnTo>
                      <a:pt x="37846" y="8732"/>
                    </a:lnTo>
                    <a:cubicBezTo>
                      <a:pt x="38477" y="9521"/>
                      <a:pt x="37241" y="8969"/>
                      <a:pt x="37557" y="9626"/>
                    </a:cubicBezTo>
                    <a:cubicBezTo>
                      <a:pt x="37452" y="9469"/>
                      <a:pt x="37189" y="9442"/>
                      <a:pt x="37083" y="9285"/>
                    </a:cubicBezTo>
                    <a:lnTo>
                      <a:pt x="37083" y="9285"/>
                    </a:lnTo>
                    <a:cubicBezTo>
                      <a:pt x="37102" y="9469"/>
                      <a:pt x="37172" y="9691"/>
                      <a:pt x="37005" y="9691"/>
                    </a:cubicBezTo>
                    <a:cubicBezTo>
                      <a:pt x="36933" y="9691"/>
                      <a:pt x="36818" y="9650"/>
                      <a:pt x="36636" y="9548"/>
                    </a:cubicBezTo>
                    <a:lnTo>
                      <a:pt x="36636" y="9548"/>
                    </a:lnTo>
                    <a:cubicBezTo>
                      <a:pt x="36768" y="9784"/>
                      <a:pt x="36794" y="9889"/>
                      <a:pt x="36768" y="9942"/>
                    </a:cubicBezTo>
                    <a:cubicBezTo>
                      <a:pt x="36663" y="9863"/>
                      <a:pt x="36557" y="9784"/>
                      <a:pt x="36426" y="9732"/>
                    </a:cubicBezTo>
                    <a:lnTo>
                      <a:pt x="36426" y="9732"/>
                    </a:lnTo>
                    <a:cubicBezTo>
                      <a:pt x="36553" y="9875"/>
                      <a:pt x="36555" y="9970"/>
                      <a:pt x="36496" y="9970"/>
                    </a:cubicBezTo>
                    <a:cubicBezTo>
                      <a:pt x="36458" y="9970"/>
                      <a:pt x="36393" y="9930"/>
                      <a:pt x="36321" y="9837"/>
                    </a:cubicBezTo>
                    <a:lnTo>
                      <a:pt x="36321" y="9837"/>
                    </a:lnTo>
                    <a:cubicBezTo>
                      <a:pt x="36452" y="10074"/>
                      <a:pt x="36268" y="10152"/>
                      <a:pt x="35979" y="10152"/>
                    </a:cubicBezTo>
                    <a:cubicBezTo>
                      <a:pt x="36294" y="10415"/>
                      <a:pt x="36268" y="10494"/>
                      <a:pt x="36189" y="10600"/>
                    </a:cubicBezTo>
                    <a:cubicBezTo>
                      <a:pt x="36058" y="10521"/>
                      <a:pt x="36031" y="10389"/>
                      <a:pt x="35952" y="10284"/>
                    </a:cubicBezTo>
                    <a:cubicBezTo>
                      <a:pt x="35716" y="10284"/>
                      <a:pt x="35742" y="10547"/>
                      <a:pt x="35505" y="10547"/>
                    </a:cubicBezTo>
                    <a:cubicBezTo>
                      <a:pt x="35269" y="10152"/>
                      <a:pt x="35716" y="10494"/>
                      <a:pt x="35321" y="10074"/>
                    </a:cubicBezTo>
                    <a:cubicBezTo>
                      <a:pt x="35288" y="10074"/>
                      <a:pt x="35252" y="10072"/>
                      <a:pt x="35217" y="10072"/>
                    </a:cubicBezTo>
                    <a:cubicBezTo>
                      <a:pt x="35111" y="10072"/>
                      <a:pt x="35012" y="10087"/>
                      <a:pt x="35032" y="10205"/>
                    </a:cubicBezTo>
                    <a:cubicBezTo>
                      <a:pt x="34874" y="10126"/>
                      <a:pt x="34848" y="9942"/>
                      <a:pt x="34743" y="9811"/>
                    </a:cubicBezTo>
                    <a:cubicBezTo>
                      <a:pt x="34754" y="9802"/>
                      <a:pt x="34772" y="9798"/>
                      <a:pt x="34793" y="9798"/>
                    </a:cubicBezTo>
                    <a:cubicBezTo>
                      <a:pt x="34885" y="9798"/>
                      <a:pt x="35050" y="9867"/>
                      <a:pt x="35137" y="9867"/>
                    </a:cubicBezTo>
                    <a:cubicBezTo>
                      <a:pt x="35208" y="9867"/>
                      <a:pt x="35227" y="9821"/>
                      <a:pt x="35111" y="9653"/>
                    </a:cubicBezTo>
                    <a:cubicBezTo>
                      <a:pt x="35107" y="9673"/>
                      <a:pt x="35096" y="9681"/>
                      <a:pt x="35078" y="9681"/>
                    </a:cubicBezTo>
                    <a:cubicBezTo>
                      <a:pt x="34981" y="9681"/>
                      <a:pt x="34701" y="9420"/>
                      <a:pt x="34612" y="9420"/>
                    </a:cubicBezTo>
                    <a:cubicBezTo>
                      <a:pt x="34591" y="9420"/>
                      <a:pt x="34581" y="9434"/>
                      <a:pt x="34585" y="9469"/>
                    </a:cubicBezTo>
                    <a:cubicBezTo>
                      <a:pt x="34217" y="9206"/>
                      <a:pt x="34296" y="9100"/>
                      <a:pt x="34296" y="8943"/>
                    </a:cubicBezTo>
                    <a:lnTo>
                      <a:pt x="34296" y="8943"/>
                    </a:lnTo>
                    <a:cubicBezTo>
                      <a:pt x="34506" y="9048"/>
                      <a:pt x="34637" y="9285"/>
                      <a:pt x="34769" y="9416"/>
                    </a:cubicBezTo>
                    <a:cubicBezTo>
                      <a:pt x="34804" y="9429"/>
                      <a:pt x="34830" y="9435"/>
                      <a:pt x="34849" y="9435"/>
                    </a:cubicBezTo>
                    <a:cubicBezTo>
                      <a:pt x="34984" y="9435"/>
                      <a:pt x="34724" y="9128"/>
                      <a:pt x="34585" y="8943"/>
                    </a:cubicBezTo>
                    <a:cubicBezTo>
                      <a:pt x="34657" y="8888"/>
                      <a:pt x="34655" y="8785"/>
                      <a:pt x="34766" y="8785"/>
                    </a:cubicBezTo>
                    <a:cubicBezTo>
                      <a:pt x="34816" y="8785"/>
                      <a:pt x="34890" y="8806"/>
                      <a:pt x="35006" y="8864"/>
                    </a:cubicBezTo>
                    <a:cubicBezTo>
                      <a:pt x="34743" y="8943"/>
                      <a:pt x="35321" y="9390"/>
                      <a:pt x="35058" y="9416"/>
                    </a:cubicBezTo>
                    <a:cubicBezTo>
                      <a:pt x="35269" y="9705"/>
                      <a:pt x="35348" y="9390"/>
                      <a:pt x="35479" y="9811"/>
                    </a:cubicBezTo>
                    <a:cubicBezTo>
                      <a:pt x="35502" y="9861"/>
                      <a:pt x="35504" y="9881"/>
                      <a:pt x="35492" y="9881"/>
                    </a:cubicBezTo>
                    <a:cubicBezTo>
                      <a:pt x="35449" y="9881"/>
                      <a:pt x="35219" y="9608"/>
                      <a:pt x="35176" y="9608"/>
                    </a:cubicBezTo>
                    <a:cubicBezTo>
                      <a:pt x="35165" y="9608"/>
                      <a:pt x="35167" y="9628"/>
                      <a:pt x="35190" y="9679"/>
                    </a:cubicBezTo>
                    <a:cubicBezTo>
                      <a:pt x="35374" y="10074"/>
                      <a:pt x="35348" y="9837"/>
                      <a:pt x="35663" y="10021"/>
                    </a:cubicBezTo>
                    <a:cubicBezTo>
                      <a:pt x="35663" y="10066"/>
                      <a:pt x="35663" y="10131"/>
                      <a:pt x="35612" y="10131"/>
                    </a:cubicBezTo>
                    <a:cubicBezTo>
                      <a:pt x="35604" y="10131"/>
                      <a:pt x="35595" y="10130"/>
                      <a:pt x="35584" y="10126"/>
                    </a:cubicBezTo>
                    <a:lnTo>
                      <a:pt x="35584" y="10126"/>
                    </a:lnTo>
                    <a:cubicBezTo>
                      <a:pt x="35618" y="10138"/>
                      <a:pt x="35648" y="10144"/>
                      <a:pt x="35674" y="10144"/>
                    </a:cubicBezTo>
                    <a:cubicBezTo>
                      <a:pt x="35936" y="10144"/>
                      <a:pt x="35913" y="9626"/>
                      <a:pt x="36270" y="9626"/>
                    </a:cubicBezTo>
                    <a:cubicBezTo>
                      <a:pt x="36278" y="9626"/>
                      <a:pt x="36286" y="9626"/>
                      <a:pt x="36294" y="9626"/>
                    </a:cubicBezTo>
                    <a:cubicBezTo>
                      <a:pt x="35821" y="9285"/>
                      <a:pt x="36294" y="9469"/>
                      <a:pt x="35952" y="9153"/>
                    </a:cubicBezTo>
                    <a:lnTo>
                      <a:pt x="35952" y="9153"/>
                    </a:lnTo>
                    <a:cubicBezTo>
                      <a:pt x="35821" y="9311"/>
                      <a:pt x="35795" y="9521"/>
                      <a:pt x="35874" y="9705"/>
                    </a:cubicBezTo>
                    <a:cubicBezTo>
                      <a:pt x="34874" y="8916"/>
                      <a:pt x="35584" y="8811"/>
                      <a:pt x="35453" y="8443"/>
                    </a:cubicBezTo>
                    <a:lnTo>
                      <a:pt x="35453" y="8443"/>
                    </a:lnTo>
                    <a:cubicBezTo>
                      <a:pt x="35979" y="8601"/>
                      <a:pt x="36163" y="9100"/>
                      <a:pt x="36636" y="9311"/>
                    </a:cubicBezTo>
                    <a:cubicBezTo>
                      <a:pt x="36189" y="8890"/>
                      <a:pt x="36926" y="9285"/>
                      <a:pt x="36610" y="8837"/>
                    </a:cubicBezTo>
                    <a:lnTo>
                      <a:pt x="36610" y="8837"/>
                    </a:lnTo>
                    <a:cubicBezTo>
                      <a:pt x="36610" y="8890"/>
                      <a:pt x="36546" y="8930"/>
                      <a:pt x="36448" y="8930"/>
                    </a:cubicBezTo>
                    <a:cubicBezTo>
                      <a:pt x="36301" y="8930"/>
                      <a:pt x="36078" y="8842"/>
                      <a:pt x="35874" y="8574"/>
                    </a:cubicBezTo>
                    <a:lnTo>
                      <a:pt x="35874" y="8574"/>
                    </a:lnTo>
                    <a:cubicBezTo>
                      <a:pt x="35998" y="8631"/>
                      <a:pt x="36069" y="8654"/>
                      <a:pt x="36107" y="8654"/>
                    </a:cubicBezTo>
                    <a:cubicBezTo>
                      <a:pt x="36248" y="8654"/>
                      <a:pt x="35946" y="8352"/>
                      <a:pt x="36189" y="8352"/>
                    </a:cubicBezTo>
                    <a:cubicBezTo>
                      <a:pt x="36217" y="8352"/>
                      <a:pt x="36251" y="8355"/>
                      <a:pt x="36294" y="8364"/>
                    </a:cubicBezTo>
                    <a:cubicBezTo>
                      <a:pt x="36610" y="8443"/>
                      <a:pt x="36689" y="8759"/>
                      <a:pt x="37004" y="8864"/>
                    </a:cubicBezTo>
                    <a:lnTo>
                      <a:pt x="36768" y="8443"/>
                    </a:lnTo>
                    <a:cubicBezTo>
                      <a:pt x="36663" y="8390"/>
                      <a:pt x="36531" y="8311"/>
                      <a:pt x="36452" y="8206"/>
                    </a:cubicBezTo>
                    <a:cubicBezTo>
                      <a:pt x="36347" y="7680"/>
                      <a:pt x="36715" y="7601"/>
                      <a:pt x="36741" y="7207"/>
                    </a:cubicBezTo>
                    <a:cubicBezTo>
                      <a:pt x="36616" y="7136"/>
                      <a:pt x="36544" y="7112"/>
                      <a:pt x="36500" y="7112"/>
                    </a:cubicBezTo>
                    <a:cubicBezTo>
                      <a:pt x="36408" y="7112"/>
                      <a:pt x="36433" y="7213"/>
                      <a:pt x="36341" y="7213"/>
                    </a:cubicBezTo>
                    <a:cubicBezTo>
                      <a:pt x="36328" y="7213"/>
                      <a:pt x="36313" y="7211"/>
                      <a:pt x="36294" y="7207"/>
                    </a:cubicBezTo>
                    <a:cubicBezTo>
                      <a:pt x="36223" y="6993"/>
                      <a:pt x="36236" y="6731"/>
                      <a:pt x="36448" y="6731"/>
                    </a:cubicBezTo>
                    <a:cubicBezTo>
                      <a:pt x="36549" y="6731"/>
                      <a:pt x="36695" y="6791"/>
                      <a:pt x="36899" y="6944"/>
                    </a:cubicBezTo>
                    <a:cubicBezTo>
                      <a:pt x="36768" y="6944"/>
                      <a:pt x="36768" y="7075"/>
                      <a:pt x="36978" y="7365"/>
                    </a:cubicBezTo>
                    <a:cubicBezTo>
                      <a:pt x="37059" y="7486"/>
                      <a:pt x="37109" y="7510"/>
                      <a:pt x="37154" y="7510"/>
                    </a:cubicBezTo>
                    <a:cubicBezTo>
                      <a:pt x="37182" y="7510"/>
                      <a:pt x="37208" y="7500"/>
                      <a:pt x="37239" y="7500"/>
                    </a:cubicBezTo>
                    <a:cubicBezTo>
                      <a:pt x="37284" y="7500"/>
                      <a:pt x="37339" y="7522"/>
                      <a:pt x="37425" y="7628"/>
                    </a:cubicBezTo>
                    <a:cubicBezTo>
                      <a:pt x="37484" y="7472"/>
                      <a:pt x="37255" y="7087"/>
                      <a:pt x="37439" y="7087"/>
                    </a:cubicBezTo>
                    <a:cubicBezTo>
                      <a:pt x="37504" y="7087"/>
                      <a:pt x="37620" y="7136"/>
                      <a:pt x="37820" y="7259"/>
                    </a:cubicBezTo>
                    <a:cubicBezTo>
                      <a:pt x="37682" y="7076"/>
                      <a:pt x="37705" y="7043"/>
                      <a:pt x="37768" y="7043"/>
                    </a:cubicBezTo>
                    <a:cubicBezTo>
                      <a:pt x="37803" y="7043"/>
                      <a:pt x="37849" y="7053"/>
                      <a:pt x="37889" y="7053"/>
                    </a:cubicBezTo>
                    <a:cubicBezTo>
                      <a:pt x="37902" y="7053"/>
                      <a:pt x="37914" y="7052"/>
                      <a:pt x="37925" y="7049"/>
                    </a:cubicBezTo>
                    <a:cubicBezTo>
                      <a:pt x="37820" y="6944"/>
                      <a:pt x="37741" y="6786"/>
                      <a:pt x="37609" y="6707"/>
                    </a:cubicBezTo>
                    <a:lnTo>
                      <a:pt x="37609" y="6707"/>
                    </a:lnTo>
                    <a:cubicBezTo>
                      <a:pt x="37630" y="6711"/>
                      <a:pt x="37650" y="6713"/>
                      <a:pt x="37668" y="6713"/>
                    </a:cubicBezTo>
                    <a:cubicBezTo>
                      <a:pt x="37934" y="6713"/>
                      <a:pt x="37916" y="6317"/>
                      <a:pt x="38178" y="6317"/>
                    </a:cubicBezTo>
                    <a:cubicBezTo>
                      <a:pt x="38256" y="6317"/>
                      <a:pt x="38360" y="6352"/>
                      <a:pt x="38504" y="6444"/>
                    </a:cubicBezTo>
                    <a:cubicBezTo>
                      <a:pt x="38582" y="6313"/>
                      <a:pt x="38582" y="6102"/>
                      <a:pt x="38635" y="5944"/>
                    </a:cubicBezTo>
                    <a:cubicBezTo>
                      <a:pt x="38740" y="6050"/>
                      <a:pt x="38872" y="6155"/>
                      <a:pt x="38951" y="6286"/>
                    </a:cubicBezTo>
                    <a:cubicBezTo>
                      <a:pt x="38968" y="6290"/>
                      <a:pt x="38982" y="6291"/>
                      <a:pt x="38994" y="6291"/>
                    </a:cubicBezTo>
                    <a:cubicBezTo>
                      <a:pt x="39156" y="6291"/>
                      <a:pt x="38763" y="5964"/>
                      <a:pt x="38714" y="5866"/>
                    </a:cubicBezTo>
                    <a:lnTo>
                      <a:pt x="38714" y="5866"/>
                    </a:lnTo>
                    <a:cubicBezTo>
                      <a:pt x="39030" y="5997"/>
                      <a:pt x="39266" y="6207"/>
                      <a:pt x="39450" y="6497"/>
                    </a:cubicBezTo>
                    <a:cubicBezTo>
                      <a:pt x="39590" y="6497"/>
                      <a:pt x="39647" y="6406"/>
                      <a:pt x="39772" y="6406"/>
                    </a:cubicBezTo>
                    <a:cubicBezTo>
                      <a:pt x="39860" y="6406"/>
                      <a:pt x="39981" y="6450"/>
                      <a:pt x="40187" y="6602"/>
                    </a:cubicBezTo>
                    <a:cubicBezTo>
                      <a:pt x="39924" y="6313"/>
                      <a:pt x="39529" y="6155"/>
                      <a:pt x="39371" y="5787"/>
                    </a:cubicBezTo>
                    <a:cubicBezTo>
                      <a:pt x="39357" y="5785"/>
                      <a:pt x="39345" y="5784"/>
                      <a:pt x="39335" y="5784"/>
                    </a:cubicBezTo>
                    <a:cubicBezTo>
                      <a:pt x="39094" y="5784"/>
                      <a:pt x="39803" y="6298"/>
                      <a:pt x="39497" y="6298"/>
                    </a:cubicBezTo>
                    <a:cubicBezTo>
                      <a:pt x="39472" y="6298"/>
                      <a:pt x="39439" y="6294"/>
                      <a:pt x="39398" y="6286"/>
                    </a:cubicBezTo>
                    <a:cubicBezTo>
                      <a:pt x="39082" y="6050"/>
                      <a:pt x="38951" y="5866"/>
                      <a:pt x="38924" y="5681"/>
                    </a:cubicBezTo>
                    <a:cubicBezTo>
                      <a:pt x="38946" y="5601"/>
                      <a:pt x="39031" y="5578"/>
                      <a:pt x="39141" y="5578"/>
                    </a:cubicBezTo>
                    <a:cubicBezTo>
                      <a:pt x="39298" y="5578"/>
                      <a:pt x="39507" y="5625"/>
                      <a:pt x="39661" y="5625"/>
                    </a:cubicBezTo>
                    <a:cubicBezTo>
                      <a:pt x="39789" y="5625"/>
                      <a:pt x="39880" y="5592"/>
                      <a:pt x="39871" y="5471"/>
                    </a:cubicBezTo>
                    <a:lnTo>
                      <a:pt x="39871" y="5471"/>
                    </a:lnTo>
                    <a:cubicBezTo>
                      <a:pt x="40345" y="5760"/>
                      <a:pt x="40029" y="5760"/>
                      <a:pt x="40160" y="5997"/>
                    </a:cubicBezTo>
                    <a:cubicBezTo>
                      <a:pt x="40203" y="6012"/>
                      <a:pt x="40236" y="6019"/>
                      <a:pt x="40261" y="6019"/>
                    </a:cubicBezTo>
                    <a:cubicBezTo>
                      <a:pt x="40406" y="6019"/>
                      <a:pt x="40288" y="5786"/>
                      <a:pt x="40266" y="5629"/>
                    </a:cubicBezTo>
                    <a:cubicBezTo>
                      <a:pt x="40160" y="5550"/>
                      <a:pt x="40055" y="5471"/>
                      <a:pt x="39950" y="5418"/>
                    </a:cubicBezTo>
                    <a:cubicBezTo>
                      <a:pt x="39942" y="5377"/>
                      <a:pt x="39962" y="5370"/>
                      <a:pt x="39984" y="5370"/>
                    </a:cubicBezTo>
                    <a:cubicBezTo>
                      <a:pt x="39998" y="5370"/>
                      <a:pt x="40013" y="5372"/>
                      <a:pt x="40022" y="5372"/>
                    </a:cubicBezTo>
                    <a:cubicBezTo>
                      <a:pt x="40049" y="5372"/>
                      <a:pt x="40042" y="5353"/>
                      <a:pt x="39897" y="5208"/>
                    </a:cubicBezTo>
                    <a:lnTo>
                      <a:pt x="39897" y="5208"/>
                    </a:lnTo>
                    <a:cubicBezTo>
                      <a:pt x="39933" y="5218"/>
                      <a:pt x="39961" y="5223"/>
                      <a:pt x="39984" y="5223"/>
                    </a:cubicBezTo>
                    <a:cubicBezTo>
                      <a:pt x="40185" y="5223"/>
                      <a:pt x="39974" y="4871"/>
                      <a:pt x="40172" y="4871"/>
                    </a:cubicBezTo>
                    <a:cubicBezTo>
                      <a:pt x="40240" y="4871"/>
                      <a:pt x="40357" y="4912"/>
                      <a:pt x="40555" y="5024"/>
                    </a:cubicBezTo>
                    <a:cubicBezTo>
                      <a:pt x="40345" y="4814"/>
                      <a:pt x="40345" y="4638"/>
                      <a:pt x="40493" y="4638"/>
                    </a:cubicBezTo>
                    <a:cubicBezTo>
                      <a:pt x="40567" y="4638"/>
                      <a:pt x="40678" y="4682"/>
                      <a:pt x="40818" y="4787"/>
                    </a:cubicBezTo>
                    <a:cubicBezTo>
                      <a:pt x="40324" y="4223"/>
                      <a:pt x="40482" y="4016"/>
                      <a:pt x="40803" y="4016"/>
                    </a:cubicBezTo>
                    <a:cubicBezTo>
                      <a:pt x="40841" y="4016"/>
                      <a:pt x="40881" y="4019"/>
                      <a:pt x="40923" y="4025"/>
                    </a:cubicBezTo>
                    <a:cubicBezTo>
                      <a:pt x="40871" y="3893"/>
                      <a:pt x="40765" y="3840"/>
                      <a:pt x="40686" y="3735"/>
                    </a:cubicBezTo>
                    <a:lnTo>
                      <a:pt x="40686" y="3735"/>
                    </a:lnTo>
                    <a:cubicBezTo>
                      <a:pt x="40731" y="3745"/>
                      <a:pt x="40769" y="3749"/>
                      <a:pt x="40803" y="3749"/>
                    </a:cubicBezTo>
                    <a:cubicBezTo>
                      <a:pt x="40931" y="3749"/>
                      <a:pt x="40995" y="3695"/>
                      <a:pt x="41085" y="3695"/>
                    </a:cubicBezTo>
                    <a:cubicBezTo>
                      <a:pt x="41169" y="3695"/>
                      <a:pt x="41275" y="3741"/>
                      <a:pt x="41475" y="3919"/>
                    </a:cubicBezTo>
                    <a:cubicBezTo>
                      <a:pt x="41370" y="3735"/>
                      <a:pt x="41265" y="3525"/>
                      <a:pt x="41134" y="3314"/>
                    </a:cubicBezTo>
                    <a:lnTo>
                      <a:pt x="41134" y="3314"/>
                    </a:lnTo>
                    <a:cubicBezTo>
                      <a:pt x="41554" y="3367"/>
                      <a:pt x="41581" y="3788"/>
                      <a:pt x="41923" y="3919"/>
                    </a:cubicBezTo>
                    <a:cubicBezTo>
                      <a:pt x="41777" y="3627"/>
                      <a:pt x="41846" y="3534"/>
                      <a:pt x="42025" y="3534"/>
                    </a:cubicBezTo>
                    <a:cubicBezTo>
                      <a:pt x="42071" y="3534"/>
                      <a:pt x="42126" y="3540"/>
                      <a:pt x="42186" y="3551"/>
                    </a:cubicBezTo>
                    <a:cubicBezTo>
                      <a:pt x="41949" y="3314"/>
                      <a:pt x="41817" y="3025"/>
                      <a:pt x="41607" y="2788"/>
                    </a:cubicBezTo>
                    <a:lnTo>
                      <a:pt x="41607" y="2788"/>
                    </a:lnTo>
                    <a:cubicBezTo>
                      <a:pt x="41975" y="2973"/>
                      <a:pt x="42054" y="3393"/>
                      <a:pt x="42475" y="3525"/>
                    </a:cubicBezTo>
                    <a:cubicBezTo>
                      <a:pt x="41884" y="3022"/>
                      <a:pt x="42039" y="2755"/>
                      <a:pt x="42365" y="2755"/>
                    </a:cubicBezTo>
                    <a:cubicBezTo>
                      <a:pt x="42432" y="2755"/>
                      <a:pt x="42505" y="2766"/>
                      <a:pt x="42580" y="2788"/>
                    </a:cubicBezTo>
                    <a:cubicBezTo>
                      <a:pt x="42580" y="2552"/>
                      <a:pt x="42133" y="2184"/>
                      <a:pt x="42422" y="2184"/>
                    </a:cubicBezTo>
                    <a:cubicBezTo>
                      <a:pt x="42601" y="2342"/>
                      <a:pt x="42764" y="2590"/>
                      <a:pt x="42845" y="2590"/>
                    </a:cubicBezTo>
                    <a:cubicBezTo>
                      <a:pt x="42872" y="2590"/>
                      <a:pt x="42889" y="2564"/>
                      <a:pt x="42896" y="2499"/>
                    </a:cubicBezTo>
                    <a:cubicBezTo>
                      <a:pt x="43132" y="2683"/>
                      <a:pt x="43316" y="2920"/>
                      <a:pt x="43422" y="3183"/>
                    </a:cubicBezTo>
                    <a:cubicBezTo>
                      <a:pt x="43452" y="3198"/>
                      <a:pt x="43472" y="3205"/>
                      <a:pt x="43484" y="3205"/>
                    </a:cubicBezTo>
                    <a:cubicBezTo>
                      <a:pt x="43511" y="3205"/>
                      <a:pt x="43493" y="3167"/>
                      <a:pt x="43474" y="3130"/>
                    </a:cubicBezTo>
                    <a:lnTo>
                      <a:pt x="43474" y="3130"/>
                    </a:lnTo>
                    <a:lnTo>
                      <a:pt x="43658" y="3209"/>
                    </a:lnTo>
                    <a:cubicBezTo>
                      <a:pt x="43553" y="2973"/>
                      <a:pt x="43316" y="2867"/>
                      <a:pt x="43185" y="2631"/>
                    </a:cubicBezTo>
                    <a:cubicBezTo>
                      <a:pt x="43167" y="2559"/>
                      <a:pt x="43183" y="2530"/>
                      <a:pt x="43223" y="2530"/>
                    </a:cubicBezTo>
                    <a:cubicBezTo>
                      <a:pt x="43358" y="2530"/>
                      <a:pt x="43763" y="2853"/>
                      <a:pt x="44027" y="2894"/>
                    </a:cubicBezTo>
                    <a:cubicBezTo>
                      <a:pt x="43842" y="2578"/>
                      <a:pt x="44342" y="2841"/>
                      <a:pt x="44237" y="2578"/>
                    </a:cubicBezTo>
                    <a:cubicBezTo>
                      <a:pt x="44051" y="2485"/>
                      <a:pt x="43931" y="2448"/>
                      <a:pt x="43857" y="2448"/>
                    </a:cubicBezTo>
                    <a:cubicBezTo>
                      <a:pt x="43721" y="2448"/>
                      <a:pt x="43739" y="2573"/>
                      <a:pt x="43790" y="2710"/>
                    </a:cubicBezTo>
                    <a:cubicBezTo>
                      <a:pt x="43579" y="2578"/>
                      <a:pt x="43369" y="2473"/>
                      <a:pt x="43132" y="2394"/>
                    </a:cubicBezTo>
                    <a:cubicBezTo>
                      <a:pt x="43273" y="2374"/>
                      <a:pt x="43108" y="2201"/>
                      <a:pt x="43230" y="2201"/>
                    </a:cubicBezTo>
                    <a:cubicBezTo>
                      <a:pt x="43268" y="2201"/>
                      <a:pt x="43335" y="2218"/>
                      <a:pt x="43448" y="2262"/>
                    </a:cubicBezTo>
                    <a:cubicBezTo>
                      <a:pt x="43422" y="2026"/>
                      <a:pt x="43080" y="2052"/>
                      <a:pt x="43053" y="1842"/>
                    </a:cubicBezTo>
                    <a:lnTo>
                      <a:pt x="43053" y="1842"/>
                    </a:lnTo>
                    <a:cubicBezTo>
                      <a:pt x="43164" y="1885"/>
                      <a:pt x="43258" y="1902"/>
                      <a:pt x="43339" y="1902"/>
                    </a:cubicBezTo>
                    <a:cubicBezTo>
                      <a:pt x="43606" y="1902"/>
                      <a:pt x="43746" y="1718"/>
                      <a:pt x="43948" y="1658"/>
                    </a:cubicBezTo>
                    <a:cubicBezTo>
                      <a:pt x="43890" y="1591"/>
                      <a:pt x="43826" y="1565"/>
                      <a:pt x="43769" y="1565"/>
                    </a:cubicBezTo>
                    <a:cubicBezTo>
                      <a:pt x="43668" y="1565"/>
                      <a:pt x="43589" y="1643"/>
                      <a:pt x="43606" y="1710"/>
                    </a:cubicBezTo>
                    <a:cubicBezTo>
                      <a:pt x="43001" y="1263"/>
                      <a:pt x="43316" y="1105"/>
                      <a:pt x="43579" y="1105"/>
                    </a:cubicBezTo>
                    <a:cubicBezTo>
                      <a:pt x="44000" y="1342"/>
                      <a:pt x="43422" y="1289"/>
                      <a:pt x="43764" y="1447"/>
                    </a:cubicBezTo>
                    <a:cubicBezTo>
                      <a:pt x="43844" y="1481"/>
                      <a:pt x="43895" y="1495"/>
                      <a:pt x="43924" y="1495"/>
                    </a:cubicBezTo>
                    <a:cubicBezTo>
                      <a:pt x="44064" y="1495"/>
                      <a:pt x="43721" y="1176"/>
                      <a:pt x="43870" y="1176"/>
                    </a:cubicBezTo>
                    <a:cubicBezTo>
                      <a:pt x="43883" y="1176"/>
                      <a:pt x="43900" y="1179"/>
                      <a:pt x="43921" y="1184"/>
                    </a:cubicBezTo>
                    <a:cubicBezTo>
                      <a:pt x="44058" y="1359"/>
                      <a:pt x="44144" y="1421"/>
                      <a:pt x="44210" y="1421"/>
                    </a:cubicBezTo>
                    <a:cubicBezTo>
                      <a:pt x="44366" y="1421"/>
                      <a:pt x="44405" y="1078"/>
                      <a:pt x="44708" y="1078"/>
                    </a:cubicBezTo>
                    <a:cubicBezTo>
                      <a:pt x="44797" y="1078"/>
                      <a:pt x="44908" y="1108"/>
                      <a:pt x="45052" y="1184"/>
                    </a:cubicBezTo>
                    <a:cubicBezTo>
                      <a:pt x="44894" y="895"/>
                      <a:pt x="44763" y="606"/>
                      <a:pt x="44684" y="290"/>
                    </a:cubicBezTo>
                    <a:lnTo>
                      <a:pt x="44237" y="290"/>
                    </a:lnTo>
                    <a:lnTo>
                      <a:pt x="39740" y="264"/>
                    </a:lnTo>
                    <a:lnTo>
                      <a:pt x="39740" y="264"/>
                    </a:lnTo>
                    <a:cubicBezTo>
                      <a:pt x="39766" y="290"/>
                      <a:pt x="39766" y="316"/>
                      <a:pt x="39740" y="343"/>
                    </a:cubicBezTo>
                    <a:cubicBezTo>
                      <a:pt x="39687" y="316"/>
                      <a:pt x="39634" y="290"/>
                      <a:pt x="39582" y="264"/>
                    </a:cubicBezTo>
                    <a:cubicBezTo>
                      <a:pt x="33612" y="237"/>
                      <a:pt x="27642" y="185"/>
                      <a:pt x="21698" y="132"/>
                    </a:cubicBezTo>
                    <a:cubicBezTo>
                      <a:pt x="21356" y="421"/>
                      <a:pt x="21040" y="684"/>
                      <a:pt x="20698" y="1000"/>
                    </a:cubicBezTo>
                    <a:cubicBezTo>
                      <a:pt x="19699" y="1894"/>
                      <a:pt x="18700" y="2815"/>
                      <a:pt x="17753" y="3788"/>
                    </a:cubicBezTo>
                    <a:cubicBezTo>
                      <a:pt x="17253" y="4261"/>
                      <a:pt x="16780" y="4735"/>
                      <a:pt x="16306" y="5208"/>
                    </a:cubicBezTo>
                    <a:cubicBezTo>
                      <a:pt x="15833" y="5708"/>
                      <a:pt x="15360" y="6181"/>
                      <a:pt x="14886" y="6655"/>
                    </a:cubicBezTo>
                    <a:cubicBezTo>
                      <a:pt x="14413" y="7154"/>
                      <a:pt x="13939" y="7654"/>
                      <a:pt x="13492" y="8154"/>
                    </a:cubicBezTo>
                    <a:lnTo>
                      <a:pt x="12782" y="8890"/>
                    </a:lnTo>
                    <a:lnTo>
                      <a:pt x="12072" y="9626"/>
                    </a:lnTo>
                    <a:cubicBezTo>
                      <a:pt x="11152" y="10626"/>
                      <a:pt x="10231" y="11625"/>
                      <a:pt x="9337" y="12625"/>
                    </a:cubicBezTo>
                    <a:cubicBezTo>
                      <a:pt x="8890" y="13124"/>
                      <a:pt x="8443" y="13650"/>
                      <a:pt x="7969" y="14150"/>
                    </a:cubicBezTo>
                    <a:lnTo>
                      <a:pt x="6602" y="15649"/>
                    </a:lnTo>
                    <a:cubicBezTo>
                      <a:pt x="6391" y="15518"/>
                      <a:pt x="6233" y="15334"/>
                      <a:pt x="6155" y="15149"/>
                    </a:cubicBezTo>
                    <a:cubicBezTo>
                      <a:pt x="7207" y="15071"/>
                      <a:pt x="7022" y="13677"/>
                      <a:pt x="8022" y="13545"/>
                    </a:cubicBezTo>
                    <a:cubicBezTo>
                      <a:pt x="7785" y="13230"/>
                      <a:pt x="7838" y="13230"/>
                      <a:pt x="7864" y="13072"/>
                    </a:cubicBezTo>
                    <a:lnTo>
                      <a:pt x="7864" y="13072"/>
                    </a:lnTo>
                    <a:cubicBezTo>
                      <a:pt x="8022" y="13177"/>
                      <a:pt x="7864" y="13177"/>
                      <a:pt x="7996" y="13335"/>
                    </a:cubicBezTo>
                    <a:cubicBezTo>
                      <a:pt x="8011" y="13340"/>
                      <a:pt x="8024" y="13342"/>
                      <a:pt x="8034" y="13342"/>
                    </a:cubicBezTo>
                    <a:cubicBezTo>
                      <a:pt x="8154" y="13342"/>
                      <a:pt x="7975" y="13029"/>
                      <a:pt x="8112" y="13029"/>
                    </a:cubicBezTo>
                    <a:cubicBezTo>
                      <a:pt x="8147" y="13029"/>
                      <a:pt x="8201" y="13049"/>
                      <a:pt x="8285" y="13098"/>
                    </a:cubicBezTo>
                    <a:cubicBezTo>
                      <a:pt x="8180" y="12861"/>
                      <a:pt x="7917" y="12756"/>
                      <a:pt x="7811" y="12519"/>
                    </a:cubicBezTo>
                    <a:lnTo>
                      <a:pt x="7811" y="12519"/>
                    </a:lnTo>
                    <a:cubicBezTo>
                      <a:pt x="8032" y="12627"/>
                      <a:pt x="8211" y="12673"/>
                      <a:pt x="8354" y="12673"/>
                    </a:cubicBezTo>
                    <a:cubicBezTo>
                      <a:pt x="8808" y="12673"/>
                      <a:pt x="8910" y="12204"/>
                      <a:pt x="8890" y="11704"/>
                    </a:cubicBezTo>
                    <a:cubicBezTo>
                      <a:pt x="9258" y="11573"/>
                      <a:pt x="9731" y="11520"/>
                      <a:pt x="9626" y="10915"/>
                    </a:cubicBezTo>
                    <a:lnTo>
                      <a:pt x="9626" y="10915"/>
                    </a:lnTo>
                    <a:cubicBezTo>
                      <a:pt x="9731" y="10941"/>
                      <a:pt x="9810" y="10994"/>
                      <a:pt x="9863" y="11099"/>
                    </a:cubicBezTo>
                    <a:cubicBezTo>
                      <a:pt x="9889" y="10310"/>
                      <a:pt x="10967" y="10284"/>
                      <a:pt x="10704" y="9495"/>
                    </a:cubicBezTo>
                    <a:lnTo>
                      <a:pt x="10704" y="9495"/>
                    </a:lnTo>
                    <a:cubicBezTo>
                      <a:pt x="10920" y="9603"/>
                      <a:pt x="10959" y="9693"/>
                      <a:pt x="11038" y="9693"/>
                    </a:cubicBezTo>
                    <a:cubicBezTo>
                      <a:pt x="11056" y="9693"/>
                      <a:pt x="11075" y="9688"/>
                      <a:pt x="11099" y="9679"/>
                    </a:cubicBezTo>
                    <a:cubicBezTo>
                      <a:pt x="10994" y="9574"/>
                      <a:pt x="10889" y="9495"/>
                      <a:pt x="10757" y="9442"/>
                    </a:cubicBezTo>
                    <a:cubicBezTo>
                      <a:pt x="11746" y="9416"/>
                      <a:pt x="11319" y="8206"/>
                      <a:pt x="12380" y="8206"/>
                    </a:cubicBezTo>
                    <a:cubicBezTo>
                      <a:pt x="12391" y="8206"/>
                      <a:pt x="12402" y="8206"/>
                      <a:pt x="12414" y="8206"/>
                    </a:cubicBezTo>
                    <a:cubicBezTo>
                      <a:pt x="11993" y="7707"/>
                      <a:pt x="12703" y="7864"/>
                      <a:pt x="12808" y="7759"/>
                    </a:cubicBezTo>
                    <a:cubicBezTo>
                      <a:pt x="13001" y="7588"/>
                      <a:pt x="12828" y="7156"/>
                      <a:pt x="13011" y="7156"/>
                    </a:cubicBezTo>
                    <a:cubicBezTo>
                      <a:pt x="13053" y="7156"/>
                      <a:pt x="13114" y="7179"/>
                      <a:pt x="13203" y="7233"/>
                    </a:cubicBezTo>
                    <a:cubicBezTo>
                      <a:pt x="13102" y="6871"/>
                      <a:pt x="13186" y="6678"/>
                      <a:pt x="13479" y="6678"/>
                    </a:cubicBezTo>
                    <a:cubicBezTo>
                      <a:pt x="13569" y="6678"/>
                      <a:pt x="13678" y="6696"/>
                      <a:pt x="13808" y="6733"/>
                    </a:cubicBezTo>
                    <a:cubicBezTo>
                      <a:pt x="13782" y="6523"/>
                      <a:pt x="13466" y="6523"/>
                      <a:pt x="13440" y="6286"/>
                    </a:cubicBezTo>
                    <a:cubicBezTo>
                      <a:pt x="13411" y="6251"/>
                      <a:pt x="13412" y="6237"/>
                      <a:pt x="13433" y="6237"/>
                    </a:cubicBezTo>
                    <a:cubicBezTo>
                      <a:pt x="13493" y="6237"/>
                      <a:pt x="13714" y="6361"/>
                      <a:pt x="13785" y="6450"/>
                    </a:cubicBezTo>
                    <a:lnTo>
                      <a:pt x="13785" y="6450"/>
                    </a:lnTo>
                    <a:cubicBezTo>
                      <a:pt x="13602" y="6037"/>
                      <a:pt x="14015" y="6222"/>
                      <a:pt x="13939" y="5892"/>
                    </a:cubicBezTo>
                    <a:lnTo>
                      <a:pt x="13939" y="5892"/>
                    </a:lnTo>
                    <a:cubicBezTo>
                      <a:pt x="14071" y="5944"/>
                      <a:pt x="14176" y="6050"/>
                      <a:pt x="14229" y="6181"/>
                    </a:cubicBezTo>
                    <a:cubicBezTo>
                      <a:pt x="14018" y="5655"/>
                      <a:pt x="14439" y="5760"/>
                      <a:pt x="14413" y="5418"/>
                    </a:cubicBezTo>
                    <a:lnTo>
                      <a:pt x="14413" y="5418"/>
                    </a:lnTo>
                    <a:cubicBezTo>
                      <a:pt x="14603" y="5590"/>
                      <a:pt x="14663" y="5641"/>
                      <a:pt x="14678" y="5641"/>
                    </a:cubicBezTo>
                    <a:cubicBezTo>
                      <a:pt x="14701" y="5641"/>
                      <a:pt x="14632" y="5533"/>
                      <a:pt x="14739" y="5533"/>
                    </a:cubicBezTo>
                    <a:cubicBezTo>
                      <a:pt x="14762" y="5533"/>
                      <a:pt x="14792" y="5538"/>
                      <a:pt x="14834" y="5550"/>
                    </a:cubicBezTo>
                    <a:cubicBezTo>
                      <a:pt x="14649" y="5392"/>
                      <a:pt x="14544" y="5182"/>
                      <a:pt x="14623" y="5129"/>
                    </a:cubicBezTo>
                    <a:lnTo>
                      <a:pt x="14623" y="5129"/>
                    </a:lnTo>
                    <a:cubicBezTo>
                      <a:pt x="14755" y="5234"/>
                      <a:pt x="14886" y="5340"/>
                      <a:pt x="15044" y="5392"/>
                    </a:cubicBezTo>
                    <a:cubicBezTo>
                      <a:pt x="14623" y="4787"/>
                      <a:pt x="15570" y="5261"/>
                      <a:pt x="15228" y="4524"/>
                    </a:cubicBezTo>
                    <a:lnTo>
                      <a:pt x="15228" y="4524"/>
                    </a:lnTo>
                    <a:cubicBezTo>
                      <a:pt x="15386" y="4603"/>
                      <a:pt x="15517" y="4708"/>
                      <a:pt x="15596" y="4840"/>
                    </a:cubicBezTo>
                    <a:cubicBezTo>
                      <a:pt x="15728" y="4445"/>
                      <a:pt x="16517" y="3998"/>
                      <a:pt x="16254" y="3604"/>
                    </a:cubicBezTo>
                    <a:cubicBezTo>
                      <a:pt x="16333" y="3420"/>
                      <a:pt x="16911" y="3735"/>
                      <a:pt x="16596" y="3104"/>
                    </a:cubicBezTo>
                    <a:lnTo>
                      <a:pt x="16596" y="3104"/>
                    </a:lnTo>
                    <a:cubicBezTo>
                      <a:pt x="16765" y="3184"/>
                      <a:pt x="16934" y="3226"/>
                      <a:pt x="17062" y="3226"/>
                    </a:cubicBezTo>
                    <a:cubicBezTo>
                      <a:pt x="17272" y="3226"/>
                      <a:pt x="17370" y="3112"/>
                      <a:pt x="17174" y="2867"/>
                    </a:cubicBezTo>
                    <a:cubicBezTo>
                      <a:pt x="18305" y="2289"/>
                      <a:pt x="18726" y="1158"/>
                      <a:pt x="19883" y="527"/>
                    </a:cubicBezTo>
                    <a:cubicBezTo>
                      <a:pt x="19831" y="421"/>
                      <a:pt x="19699" y="343"/>
                      <a:pt x="19646" y="237"/>
                    </a:cubicBezTo>
                    <a:lnTo>
                      <a:pt x="19646" y="237"/>
                    </a:lnTo>
                    <a:cubicBezTo>
                      <a:pt x="19936" y="369"/>
                      <a:pt x="19883" y="264"/>
                      <a:pt x="20225" y="369"/>
                    </a:cubicBezTo>
                    <a:cubicBezTo>
                      <a:pt x="20225" y="290"/>
                      <a:pt x="20251" y="211"/>
                      <a:pt x="20278" y="132"/>
                    </a:cubicBezTo>
                    <a:cubicBezTo>
                      <a:pt x="17832" y="106"/>
                      <a:pt x="15360" y="53"/>
                      <a:pt x="12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840" name="Google Shape;840;p33"/>
            <p:cNvGrpSpPr/>
            <p:nvPr/>
          </p:nvGrpSpPr>
          <p:grpSpPr>
            <a:xfrm rot="-5400000">
              <a:off x="5213352" y="-1153837"/>
              <a:ext cx="2991236" cy="5986270"/>
              <a:chOff x="3377413" y="-223908"/>
              <a:chExt cx="2901295" cy="5806276"/>
            </a:xfrm>
          </p:grpSpPr>
          <p:sp>
            <p:nvSpPr>
              <p:cNvPr id="841" name="Google Shape;841;p33"/>
              <p:cNvSpPr/>
              <p:nvPr/>
            </p:nvSpPr>
            <p:spPr>
              <a:xfrm rot="-7807579">
                <a:off x="3597380" y="3359715"/>
                <a:ext cx="2288142" cy="1639268"/>
              </a:xfrm>
              <a:custGeom>
                <a:avLst/>
                <a:gdLst/>
                <a:ahLst/>
                <a:cxnLst/>
                <a:rect l="l" t="t" r="r" b="b"/>
                <a:pathLst>
                  <a:path w="76955" h="55132" extrusionOk="0">
                    <a:moveTo>
                      <a:pt x="18857" y="2847"/>
                    </a:moveTo>
                    <a:lnTo>
                      <a:pt x="18857" y="2847"/>
                    </a:lnTo>
                    <a:cubicBezTo>
                      <a:pt x="18831" y="3005"/>
                      <a:pt x="19041" y="2926"/>
                      <a:pt x="18805" y="3241"/>
                    </a:cubicBezTo>
                    <a:lnTo>
                      <a:pt x="18778" y="3241"/>
                    </a:lnTo>
                    <a:cubicBezTo>
                      <a:pt x="18719" y="3264"/>
                      <a:pt x="18679" y="3269"/>
                      <a:pt x="18644" y="3269"/>
                    </a:cubicBezTo>
                    <a:cubicBezTo>
                      <a:pt x="18610" y="3269"/>
                      <a:pt x="18581" y="3264"/>
                      <a:pt x="18546" y="3264"/>
                    </a:cubicBezTo>
                    <a:cubicBezTo>
                      <a:pt x="18490" y="3264"/>
                      <a:pt x="18417" y="3277"/>
                      <a:pt x="18279" y="3347"/>
                    </a:cubicBezTo>
                    <a:cubicBezTo>
                      <a:pt x="18437" y="3110"/>
                      <a:pt x="18673" y="3031"/>
                      <a:pt x="18857" y="2847"/>
                    </a:cubicBezTo>
                    <a:close/>
                    <a:moveTo>
                      <a:pt x="40972" y="3777"/>
                    </a:moveTo>
                    <a:cubicBezTo>
                      <a:pt x="40986" y="3777"/>
                      <a:pt x="40996" y="3783"/>
                      <a:pt x="41002" y="3794"/>
                    </a:cubicBezTo>
                    <a:cubicBezTo>
                      <a:pt x="40897" y="3899"/>
                      <a:pt x="40792" y="4004"/>
                      <a:pt x="40765" y="4136"/>
                    </a:cubicBezTo>
                    <a:cubicBezTo>
                      <a:pt x="40702" y="4159"/>
                      <a:pt x="40653" y="4171"/>
                      <a:pt x="40619" y="4171"/>
                    </a:cubicBezTo>
                    <a:cubicBezTo>
                      <a:pt x="40540" y="4171"/>
                      <a:pt x="40542" y="4107"/>
                      <a:pt x="40634" y="3978"/>
                    </a:cubicBezTo>
                    <a:cubicBezTo>
                      <a:pt x="40800" y="3853"/>
                      <a:pt x="40917" y="3777"/>
                      <a:pt x="40972" y="3777"/>
                    </a:cubicBezTo>
                    <a:close/>
                    <a:moveTo>
                      <a:pt x="41396" y="3557"/>
                    </a:moveTo>
                    <a:lnTo>
                      <a:pt x="41396" y="3557"/>
                    </a:lnTo>
                    <a:cubicBezTo>
                      <a:pt x="41377" y="3602"/>
                      <a:pt x="41391" y="3616"/>
                      <a:pt x="41420" y="3616"/>
                    </a:cubicBezTo>
                    <a:cubicBezTo>
                      <a:pt x="41462" y="3616"/>
                      <a:pt x="41534" y="3587"/>
                      <a:pt x="41580" y="3587"/>
                    </a:cubicBezTo>
                    <a:cubicBezTo>
                      <a:pt x="41630" y="3587"/>
                      <a:pt x="41648" y="3622"/>
                      <a:pt x="41554" y="3767"/>
                    </a:cubicBezTo>
                    <a:cubicBezTo>
                      <a:pt x="41133" y="4030"/>
                      <a:pt x="41160" y="3952"/>
                      <a:pt x="40739" y="4267"/>
                    </a:cubicBezTo>
                    <a:cubicBezTo>
                      <a:pt x="40949" y="4004"/>
                      <a:pt x="41160" y="3767"/>
                      <a:pt x="41396" y="3557"/>
                    </a:cubicBezTo>
                    <a:close/>
                    <a:moveTo>
                      <a:pt x="41949" y="3794"/>
                    </a:moveTo>
                    <a:lnTo>
                      <a:pt x="41949" y="3794"/>
                    </a:lnTo>
                    <a:cubicBezTo>
                      <a:pt x="41686" y="4162"/>
                      <a:pt x="41659" y="4162"/>
                      <a:pt x="41712" y="4293"/>
                    </a:cubicBezTo>
                    <a:lnTo>
                      <a:pt x="41738" y="4293"/>
                    </a:lnTo>
                    <a:cubicBezTo>
                      <a:pt x="41582" y="4430"/>
                      <a:pt x="41253" y="4697"/>
                      <a:pt x="41136" y="4697"/>
                    </a:cubicBezTo>
                    <a:cubicBezTo>
                      <a:pt x="41095" y="4697"/>
                      <a:pt x="41080" y="4664"/>
                      <a:pt x="41107" y="4583"/>
                    </a:cubicBezTo>
                    <a:cubicBezTo>
                      <a:pt x="41765" y="4346"/>
                      <a:pt x="41055" y="4215"/>
                      <a:pt x="41949" y="3794"/>
                    </a:cubicBezTo>
                    <a:close/>
                    <a:moveTo>
                      <a:pt x="42652" y="3823"/>
                    </a:moveTo>
                    <a:cubicBezTo>
                      <a:pt x="42673" y="3823"/>
                      <a:pt x="42685" y="3838"/>
                      <a:pt x="42685" y="3873"/>
                    </a:cubicBezTo>
                    <a:cubicBezTo>
                      <a:pt x="42554" y="4030"/>
                      <a:pt x="42343" y="4136"/>
                      <a:pt x="42212" y="4372"/>
                    </a:cubicBezTo>
                    <a:cubicBezTo>
                      <a:pt x="42202" y="4367"/>
                      <a:pt x="42190" y="4365"/>
                      <a:pt x="42177" y="4365"/>
                    </a:cubicBezTo>
                    <a:cubicBezTo>
                      <a:pt x="42002" y="4365"/>
                      <a:pt x="41577" y="4780"/>
                      <a:pt x="41391" y="4780"/>
                    </a:cubicBezTo>
                    <a:cubicBezTo>
                      <a:pt x="41373" y="4780"/>
                      <a:pt x="41357" y="4776"/>
                      <a:pt x="41344" y="4767"/>
                    </a:cubicBezTo>
                    <a:cubicBezTo>
                      <a:pt x="41528" y="4478"/>
                      <a:pt x="41791" y="4241"/>
                      <a:pt x="42107" y="4057"/>
                    </a:cubicBezTo>
                    <a:lnTo>
                      <a:pt x="42107" y="4057"/>
                    </a:lnTo>
                    <a:cubicBezTo>
                      <a:pt x="42082" y="4154"/>
                      <a:pt x="41968" y="4296"/>
                      <a:pt x="42034" y="4296"/>
                    </a:cubicBezTo>
                    <a:cubicBezTo>
                      <a:pt x="42040" y="4296"/>
                      <a:pt x="42046" y="4295"/>
                      <a:pt x="42054" y="4293"/>
                    </a:cubicBezTo>
                    <a:cubicBezTo>
                      <a:pt x="42208" y="4205"/>
                      <a:pt x="42546" y="3823"/>
                      <a:pt x="42652" y="3823"/>
                    </a:cubicBezTo>
                    <a:close/>
                    <a:moveTo>
                      <a:pt x="19632" y="5522"/>
                    </a:moveTo>
                    <a:cubicBezTo>
                      <a:pt x="19619" y="5525"/>
                      <a:pt x="19607" y="5527"/>
                      <a:pt x="19594" y="5530"/>
                    </a:cubicBezTo>
                    <a:lnTo>
                      <a:pt x="19594" y="5543"/>
                    </a:lnTo>
                    <a:lnTo>
                      <a:pt x="19594" y="5543"/>
                    </a:lnTo>
                    <a:cubicBezTo>
                      <a:pt x="19607" y="5536"/>
                      <a:pt x="19619" y="5529"/>
                      <a:pt x="19632" y="5522"/>
                    </a:cubicBezTo>
                    <a:close/>
                    <a:moveTo>
                      <a:pt x="21303" y="5293"/>
                    </a:moveTo>
                    <a:cubicBezTo>
                      <a:pt x="21514" y="5424"/>
                      <a:pt x="21882" y="5372"/>
                      <a:pt x="21961" y="5608"/>
                    </a:cubicBezTo>
                    <a:cubicBezTo>
                      <a:pt x="21566" y="5714"/>
                      <a:pt x="21303" y="5661"/>
                      <a:pt x="20909" y="5766"/>
                    </a:cubicBezTo>
                    <a:lnTo>
                      <a:pt x="20909" y="5740"/>
                    </a:lnTo>
                    <a:cubicBezTo>
                      <a:pt x="21014" y="5556"/>
                      <a:pt x="21145" y="5424"/>
                      <a:pt x="21303" y="5293"/>
                    </a:cubicBezTo>
                    <a:close/>
                    <a:moveTo>
                      <a:pt x="22343" y="5837"/>
                    </a:moveTo>
                    <a:cubicBezTo>
                      <a:pt x="22531" y="5837"/>
                      <a:pt x="22665" y="5942"/>
                      <a:pt x="22924" y="5942"/>
                    </a:cubicBezTo>
                    <a:cubicBezTo>
                      <a:pt x="22982" y="5942"/>
                      <a:pt x="23046" y="5937"/>
                      <a:pt x="23118" y="5924"/>
                    </a:cubicBezTo>
                    <a:lnTo>
                      <a:pt x="23118" y="5924"/>
                    </a:lnTo>
                    <a:cubicBezTo>
                      <a:pt x="23039" y="6056"/>
                      <a:pt x="22986" y="6187"/>
                      <a:pt x="22855" y="6240"/>
                    </a:cubicBezTo>
                    <a:lnTo>
                      <a:pt x="22881" y="6240"/>
                    </a:lnTo>
                    <a:cubicBezTo>
                      <a:pt x="22507" y="6372"/>
                      <a:pt x="22114" y="6430"/>
                      <a:pt x="21733" y="6430"/>
                    </a:cubicBezTo>
                    <a:cubicBezTo>
                      <a:pt x="21659" y="6430"/>
                      <a:pt x="21586" y="6428"/>
                      <a:pt x="21514" y="6424"/>
                    </a:cubicBezTo>
                    <a:cubicBezTo>
                      <a:pt x="21698" y="6161"/>
                      <a:pt x="21961" y="5950"/>
                      <a:pt x="22250" y="5845"/>
                    </a:cubicBezTo>
                    <a:cubicBezTo>
                      <a:pt x="22283" y="5839"/>
                      <a:pt x="22314" y="5837"/>
                      <a:pt x="22343" y="5837"/>
                    </a:cubicBezTo>
                    <a:close/>
                    <a:moveTo>
                      <a:pt x="13352" y="8789"/>
                    </a:moveTo>
                    <a:cubicBezTo>
                      <a:pt x="13327" y="8806"/>
                      <a:pt x="13304" y="8824"/>
                      <a:pt x="13282" y="8843"/>
                    </a:cubicBezTo>
                    <a:cubicBezTo>
                      <a:pt x="13267" y="8869"/>
                      <a:pt x="13255" y="8891"/>
                      <a:pt x="13245" y="8911"/>
                    </a:cubicBezTo>
                    <a:lnTo>
                      <a:pt x="13245" y="8911"/>
                    </a:lnTo>
                    <a:cubicBezTo>
                      <a:pt x="13280" y="8871"/>
                      <a:pt x="13316" y="8830"/>
                      <a:pt x="13352" y="8789"/>
                    </a:cubicBezTo>
                    <a:close/>
                    <a:moveTo>
                      <a:pt x="4426" y="8994"/>
                    </a:moveTo>
                    <a:cubicBezTo>
                      <a:pt x="4494" y="8994"/>
                      <a:pt x="4540" y="9015"/>
                      <a:pt x="4550" y="9054"/>
                    </a:cubicBezTo>
                    <a:cubicBezTo>
                      <a:pt x="4426" y="9160"/>
                      <a:pt x="4121" y="9303"/>
                      <a:pt x="3993" y="9303"/>
                    </a:cubicBezTo>
                    <a:cubicBezTo>
                      <a:pt x="3932" y="9303"/>
                      <a:pt x="3912" y="9270"/>
                      <a:pt x="3971" y="9185"/>
                    </a:cubicBezTo>
                    <a:cubicBezTo>
                      <a:pt x="4137" y="9053"/>
                      <a:pt x="4312" y="8994"/>
                      <a:pt x="4426" y="8994"/>
                    </a:cubicBezTo>
                    <a:close/>
                    <a:moveTo>
                      <a:pt x="13597" y="9133"/>
                    </a:moveTo>
                    <a:cubicBezTo>
                      <a:pt x="13676" y="9212"/>
                      <a:pt x="13466" y="9475"/>
                      <a:pt x="13255" y="9632"/>
                    </a:cubicBezTo>
                    <a:cubicBezTo>
                      <a:pt x="13260" y="9607"/>
                      <a:pt x="13249" y="9596"/>
                      <a:pt x="13226" y="9596"/>
                    </a:cubicBezTo>
                    <a:cubicBezTo>
                      <a:pt x="13112" y="9596"/>
                      <a:pt x="12704" y="9886"/>
                      <a:pt x="12572" y="9974"/>
                    </a:cubicBezTo>
                    <a:cubicBezTo>
                      <a:pt x="12624" y="9711"/>
                      <a:pt x="12835" y="9685"/>
                      <a:pt x="12940" y="9527"/>
                    </a:cubicBezTo>
                    <a:cubicBezTo>
                      <a:pt x="12887" y="9527"/>
                      <a:pt x="12887" y="9475"/>
                      <a:pt x="12940" y="9369"/>
                    </a:cubicBezTo>
                    <a:cubicBezTo>
                      <a:pt x="13028" y="9407"/>
                      <a:pt x="13079" y="9468"/>
                      <a:pt x="13158" y="9468"/>
                    </a:cubicBezTo>
                    <a:cubicBezTo>
                      <a:pt x="13245" y="9468"/>
                      <a:pt x="13363" y="9394"/>
                      <a:pt x="13597" y="9133"/>
                    </a:cubicBezTo>
                    <a:close/>
                    <a:moveTo>
                      <a:pt x="6600" y="15301"/>
                    </a:moveTo>
                    <a:cubicBezTo>
                      <a:pt x="6696" y="15301"/>
                      <a:pt x="6725" y="15359"/>
                      <a:pt x="6575" y="15576"/>
                    </a:cubicBezTo>
                    <a:cubicBezTo>
                      <a:pt x="6510" y="15598"/>
                      <a:pt x="6458" y="15610"/>
                      <a:pt x="6421" y="15610"/>
                    </a:cubicBezTo>
                    <a:cubicBezTo>
                      <a:pt x="6323" y="15610"/>
                      <a:pt x="6322" y="15530"/>
                      <a:pt x="6417" y="15339"/>
                    </a:cubicBezTo>
                    <a:lnTo>
                      <a:pt x="6391" y="15339"/>
                    </a:lnTo>
                    <a:cubicBezTo>
                      <a:pt x="6468" y="15320"/>
                      <a:pt x="6545" y="15301"/>
                      <a:pt x="6600" y="15301"/>
                    </a:cubicBezTo>
                    <a:close/>
                    <a:moveTo>
                      <a:pt x="7011" y="16011"/>
                    </a:moveTo>
                    <a:cubicBezTo>
                      <a:pt x="7179" y="16011"/>
                      <a:pt x="7280" y="16069"/>
                      <a:pt x="7180" y="16286"/>
                    </a:cubicBezTo>
                    <a:cubicBezTo>
                      <a:pt x="7157" y="16263"/>
                      <a:pt x="7111" y="16256"/>
                      <a:pt x="7056" y="16256"/>
                    </a:cubicBezTo>
                    <a:cubicBezTo>
                      <a:pt x="6988" y="16256"/>
                      <a:pt x="6905" y="16266"/>
                      <a:pt x="6832" y="16266"/>
                    </a:cubicBezTo>
                    <a:cubicBezTo>
                      <a:pt x="6700" y="16266"/>
                      <a:pt x="6601" y="16234"/>
                      <a:pt x="6680" y="16050"/>
                    </a:cubicBezTo>
                    <a:cubicBezTo>
                      <a:pt x="6796" y="16030"/>
                      <a:pt x="6914" y="16011"/>
                      <a:pt x="7011" y="16011"/>
                    </a:cubicBezTo>
                    <a:close/>
                    <a:moveTo>
                      <a:pt x="5282" y="16282"/>
                    </a:moveTo>
                    <a:cubicBezTo>
                      <a:pt x="5381" y="16282"/>
                      <a:pt x="5437" y="16347"/>
                      <a:pt x="5339" y="16470"/>
                    </a:cubicBezTo>
                    <a:cubicBezTo>
                      <a:pt x="5234" y="16523"/>
                      <a:pt x="5102" y="16576"/>
                      <a:pt x="5023" y="16681"/>
                    </a:cubicBezTo>
                    <a:cubicBezTo>
                      <a:pt x="5116" y="16512"/>
                      <a:pt x="5154" y="16432"/>
                      <a:pt x="5123" y="16432"/>
                    </a:cubicBezTo>
                    <a:cubicBezTo>
                      <a:pt x="5101" y="16432"/>
                      <a:pt x="5043" y="16473"/>
                      <a:pt x="4945" y="16549"/>
                    </a:cubicBezTo>
                    <a:cubicBezTo>
                      <a:pt x="5001" y="16367"/>
                      <a:pt x="5169" y="16282"/>
                      <a:pt x="5282" y="16282"/>
                    </a:cubicBezTo>
                    <a:close/>
                    <a:moveTo>
                      <a:pt x="7259" y="16865"/>
                    </a:moveTo>
                    <a:cubicBezTo>
                      <a:pt x="7191" y="16963"/>
                      <a:pt x="7217" y="16980"/>
                      <a:pt x="7263" y="16980"/>
                    </a:cubicBezTo>
                    <a:cubicBezTo>
                      <a:pt x="7289" y="16980"/>
                      <a:pt x="7322" y="16975"/>
                      <a:pt x="7348" y="16975"/>
                    </a:cubicBezTo>
                    <a:cubicBezTo>
                      <a:pt x="7399" y="16975"/>
                      <a:pt x="7421" y="16997"/>
                      <a:pt x="7312" y="17128"/>
                    </a:cubicBezTo>
                    <a:lnTo>
                      <a:pt x="7338" y="17128"/>
                    </a:lnTo>
                    <a:cubicBezTo>
                      <a:pt x="7240" y="17191"/>
                      <a:pt x="7166" y="17216"/>
                      <a:pt x="7117" y="17216"/>
                    </a:cubicBezTo>
                    <a:cubicBezTo>
                      <a:pt x="6980" y="17216"/>
                      <a:pt x="7027" y="17019"/>
                      <a:pt x="7259" y="16865"/>
                    </a:cubicBezTo>
                    <a:close/>
                    <a:moveTo>
                      <a:pt x="59252" y="19072"/>
                    </a:moveTo>
                    <a:cubicBezTo>
                      <a:pt x="59314" y="19072"/>
                      <a:pt x="59317" y="19136"/>
                      <a:pt x="59228" y="19284"/>
                    </a:cubicBezTo>
                    <a:cubicBezTo>
                      <a:pt x="59136" y="19353"/>
                      <a:pt x="59064" y="19392"/>
                      <a:pt x="59023" y="19392"/>
                    </a:cubicBezTo>
                    <a:cubicBezTo>
                      <a:pt x="58971" y="19392"/>
                      <a:pt x="58970" y="19327"/>
                      <a:pt x="59044" y="19179"/>
                    </a:cubicBezTo>
                    <a:lnTo>
                      <a:pt x="59017" y="19179"/>
                    </a:lnTo>
                    <a:cubicBezTo>
                      <a:pt x="59121" y="19110"/>
                      <a:pt x="59204" y="19072"/>
                      <a:pt x="59252" y="19072"/>
                    </a:cubicBezTo>
                    <a:close/>
                    <a:moveTo>
                      <a:pt x="58710" y="18603"/>
                    </a:moveTo>
                    <a:cubicBezTo>
                      <a:pt x="58663" y="18788"/>
                      <a:pt x="58884" y="18668"/>
                      <a:pt x="58860" y="18837"/>
                    </a:cubicBezTo>
                    <a:cubicBezTo>
                      <a:pt x="58334" y="19179"/>
                      <a:pt x="58676" y="19179"/>
                      <a:pt x="58360" y="19416"/>
                    </a:cubicBezTo>
                    <a:cubicBezTo>
                      <a:pt x="58491" y="19021"/>
                      <a:pt x="58044" y="19311"/>
                      <a:pt x="58044" y="19074"/>
                    </a:cubicBezTo>
                    <a:cubicBezTo>
                      <a:pt x="58311" y="18977"/>
                      <a:pt x="58533" y="18813"/>
                      <a:pt x="58710" y="18603"/>
                    </a:cubicBezTo>
                    <a:close/>
                    <a:moveTo>
                      <a:pt x="59412" y="19337"/>
                    </a:moveTo>
                    <a:lnTo>
                      <a:pt x="59412" y="19337"/>
                    </a:lnTo>
                    <a:cubicBezTo>
                      <a:pt x="59312" y="19537"/>
                      <a:pt x="59015" y="19873"/>
                      <a:pt x="58924" y="19873"/>
                    </a:cubicBezTo>
                    <a:cubicBezTo>
                      <a:pt x="58895" y="19873"/>
                      <a:pt x="58887" y="19840"/>
                      <a:pt x="58912" y="19758"/>
                    </a:cubicBezTo>
                    <a:lnTo>
                      <a:pt x="58886" y="19758"/>
                    </a:lnTo>
                    <a:cubicBezTo>
                      <a:pt x="59044" y="19600"/>
                      <a:pt x="59228" y="19469"/>
                      <a:pt x="59412" y="19337"/>
                    </a:cubicBezTo>
                    <a:close/>
                    <a:moveTo>
                      <a:pt x="60017" y="19442"/>
                    </a:moveTo>
                    <a:cubicBezTo>
                      <a:pt x="59912" y="19626"/>
                      <a:pt x="60175" y="19442"/>
                      <a:pt x="60017" y="19732"/>
                    </a:cubicBezTo>
                    <a:cubicBezTo>
                      <a:pt x="59701" y="19810"/>
                      <a:pt x="59622" y="20152"/>
                      <a:pt x="59333" y="20258"/>
                    </a:cubicBezTo>
                    <a:cubicBezTo>
                      <a:pt x="59359" y="20073"/>
                      <a:pt x="59254" y="20100"/>
                      <a:pt x="59359" y="19863"/>
                    </a:cubicBezTo>
                    <a:cubicBezTo>
                      <a:pt x="59465" y="19821"/>
                      <a:pt x="59689" y="19508"/>
                      <a:pt x="59746" y="19508"/>
                    </a:cubicBezTo>
                    <a:cubicBezTo>
                      <a:pt x="59760" y="19508"/>
                      <a:pt x="59764" y="19527"/>
                      <a:pt x="59754" y="19574"/>
                    </a:cubicBezTo>
                    <a:cubicBezTo>
                      <a:pt x="59572" y="19687"/>
                      <a:pt x="59450" y="19879"/>
                      <a:pt x="59554" y="19879"/>
                    </a:cubicBezTo>
                    <a:cubicBezTo>
                      <a:pt x="59571" y="19879"/>
                      <a:pt x="59593" y="19874"/>
                      <a:pt x="59622" y="19863"/>
                    </a:cubicBezTo>
                    <a:cubicBezTo>
                      <a:pt x="59728" y="19705"/>
                      <a:pt x="59859" y="19547"/>
                      <a:pt x="60017" y="19442"/>
                    </a:cubicBezTo>
                    <a:close/>
                    <a:moveTo>
                      <a:pt x="61306" y="20152"/>
                    </a:moveTo>
                    <a:lnTo>
                      <a:pt x="61121" y="20547"/>
                    </a:lnTo>
                    <a:cubicBezTo>
                      <a:pt x="61050" y="20598"/>
                      <a:pt x="61001" y="20619"/>
                      <a:pt x="60971" y="20619"/>
                    </a:cubicBezTo>
                    <a:cubicBezTo>
                      <a:pt x="60849" y="20619"/>
                      <a:pt x="61052" y="20258"/>
                      <a:pt x="61306" y="20152"/>
                    </a:cubicBezTo>
                    <a:close/>
                    <a:moveTo>
                      <a:pt x="61569" y="20889"/>
                    </a:moveTo>
                    <a:lnTo>
                      <a:pt x="61569" y="20889"/>
                    </a:lnTo>
                    <a:cubicBezTo>
                      <a:pt x="61332" y="21231"/>
                      <a:pt x="61569" y="21125"/>
                      <a:pt x="61516" y="21283"/>
                    </a:cubicBezTo>
                    <a:cubicBezTo>
                      <a:pt x="61388" y="21347"/>
                      <a:pt x="61273" y="21398"/>
                      <a:pt x="61203" y="21398"/>
                    </a:cubicBezTo>
                    <a:cubicBezTo>
                      <a:pt x="61129" y="21398"/>
                      <a:pt x="61106" y="21340"/>
                      <a:pt x="61174" y="21178"/>
                    </a:cubicBezTo>
                    <a:cubicBezTo>
                      <a:pt x="61306" y="21073"/>
                      <a:pt x="61437" y="20968"/>
                      <a:pt x="61569" y="20889"/>
                    </a:cubicBezTo>
                    <a:close/>
                    <a:moveTo>
                      <a:pt x="12364" y="21634"/>
                    </a:moveTo>
                    <a:cubicBezTo>
                      <a:pt x="12488" y="21634"/>
                      <a:pt x="12570" y="21688"/>
                      <a:pt x="12545" y="21809"/>
                    </a:cubicBezTo>
                    <a:cubicBezTo>
                      <a:pt x="12350" y="21896"/>
                      <a:pt x="12226" y="21925"/>
                      <a:pt x="12137" y="21925"/>
                    </a:cubicBezTo>
                    <a:cubicBezTo>
                      <a:pt x="12011" y="21925"/>
                      <a:pt x="11954" y="21866"/>
                      <a:pt x="11862" y="21836"/>
                    </a:cubicBezTo>
                    <a:cubicBezTo>
                      <a:pt x="12017" y="21708"/>
                      <a:pt x="12219" y="21634"/>
                      <a:pt x="12364" y="21634"/>
                    </a:cubicBezTo>
                    <a:close/>
                    <a:moveTo>
                      <a:pt x="8679" y="20915"/>
                    </a:moveTo>
                    <a:cubicBezTo>
                      <a:pt x="8703" y="20923"/>
                      <a:pt x="8732" y="20925"/>
                      <a:pt x="8765" y="20925"/>
                    </a:cubicBezTo>
                    <a:cubicBezTo>
                      <a:pt x="8825" y="20925"/>
                      <a:pt x="8895" y="20916"/>
                      <a:pt x="8954" y="20916"/>
                    </a:cubicBezTo>
                    <a:cubicBezTo>
                      <a:pt x="9073" y="20916"/>
                      <a:pt x="9144" y="20954"/>
                      <a:pt x="8995" y="21178"/>
                    </a:cubicBezTo>
                    <a:cubicBezTo>
                      <a:pt x="8970" y="21139"/>
                      <a:pt x="8932" y="21120"/>
                      <a:pt x="8884" y="21120"/>
                    </a:cubicBezTo>
                    <a:cubicBezTo>
                      <a:pt x="8676" y="21120"/>
                      <a:pt x="8293" y="21461"/>
                      <a:pt x="8101" y="21888"/>
                    </a:cubicBezTo>
                    <a:cubicBezTo>
                      <a:pt x="7999" y="21939"/>
                      <a:pt x="7919" y="21968"/>
                      <a:pt x="7861" y="21968"/>
                    </a:cubicBezTo>
                    <a:cubicBezTo>
                      <a:pt x="7829" y="21968"/>
                      <a:pt x="7804" y="21959"/>
                      <a:pt x="7785" y="21941"/>
                    </a:cubicBezTo>
                    <a:cubicBezTo>
                      <a:pt x="7995" y="21494"/>
                      <a:pt x="8521" y="21441"/>
                      <a:pt x="8679" y="20915"/>
                    </a:cubicBezTo>
                    <a:close/>
                    <a:moveTo>
                      <a:pt x="62121" y="21809"/>
                    </a:moveTo>
                    <a:cubicBezTo>
                      <a:pt x="62136" y="21853"/>
                      <a:pt x="62198" y="21860"/>
                      <a:pt x="62269" y="21860"/>
                    </a:cubicBezTo>
                    <a:cubicBezTo>
                      <a:pt x="62304" y="21860"/>
                      <a:pt x="62340" y="21859"/>
                      <a:pt x="62375" y="21859"/>
                    </a:cubicBezTo>
                    <a:cubicBezTo>
                      <a:pt x="62528" y="21859"/>
                      <a:pt x="62646" y="21890"/>
                      <a:pt x="62384" y="22230"/>
                    </a:cubicBezTo>
                    <a:cubicBezTo>
                      <a:pt x="62400" y="22148"/>
                      <a:pt x="62337" y="22132"/>
                      <a:pt x="62256" y="22132"/>
                    </a:cubicBezTo>
                    <a:cubicBezTo>
                      <a:pt x="62208" y="22132"/>
                      <a:pt x="62153" y="22138"/>
                      <a:pt x="62104" y="22138"/>
                    </a:cubicBezTo>
                    <a:cubicBezTo>
                      <a:pt x="61976" y="22138"/>
                      <a:pt x="61897" y="22099"/>
                      <a:pt x="62121" y="21809"/>
                    </a:cubicBezTo>
                    <a:close/>
                    <a:moveTo>
                      <a:pt x="64777" y="22677"/>
                    </a:moveTo>
                    <a:cubicBezTo>
                      <a:pt x="64777" y="22809"/>
                      <a:pt x="65040" y="22677"/>
                      <a:pt x="64961" y="22888"/>
                    </a:cubicBezTo>
                    <a:cubicBezTo>
                      <a:pt x="64838" y="23038"/>
                      <a:pt x="64735" y="23096"/>
                      <a:pt x="64666" y="23096"/>
                    </a:cubicBezTo>
                    <a:cubicBezTo>
                      <a:pt x="64532" y="23096"/>
                      <a:pt x="64533" y="22869"/>
                      <a:pt x="64777" y="22677"/>
                    </a:cubicBezTo>
                    <a:close/>
                    <a:moveTo>
                      <a:pt x="65882" y="22335"/>
                    </a:moveTo>
                    <a:lnTo>
                      <a:pt x="65882" y="22335"/>
                    </a:lnTo>
                    <a:cubicBezTo>
                      <a:pt x="65724" y="22651"/>
                      <a:pt x="65514" y="22966"/>
                      <a:pt x="65251" y="23229"/>
                    </a:cubicBezTo>
                    <a:cubicBezTo>
                      <a:pt x="65429" y="23098"/>
                      <a:pt x="65576" y="23027"/>
                      <a:pt x="65648" y="23027"/>
                    </a:cubicBezTo>
                    <a:cubicBezTo>
                      <a:pt x="65735" y="23027"/>
                      <a:pt x="65715" y="23131"/>
                      <a:pt x="65514" y="23361"/>
                    </a:cubicBezTo>
                    <a:cubicBezTo>
                      <a:pt x="65495" y="23361"/>
                      <a:pt x="65474" y="23361"/>
                      <a:pt x="65453" y="23361"/>
                    </a:cubicBezTo>
                    <a:cubicBezTo>
                      <a:pt x="65211" y="23361"/>
                      <a:pt x="64863" y="23339"/>
                      <a:pt x="65251" y="22782"/>
                    </a:cubicBezTo>
                    <a:lnTo>
                      <a:pt x="65251" y="22782"/>
                    </a:lnTo>
                    <a:cubicBezTo>
                      <a:pt x="65245" y="22868"/>
                      <a:pt x="65260" y="22903"/>
                      <a:pt x="65291" y="22903"/>
                    </a:cubicBezTo>
                    <a:cubicBezTo>
                      <a:pt x="65399" y="22903"/>
                      <a:pt x="65697" y="22459"/>
                      <a:pt x="65882" y="22335"/>
                    </a:cubicBezTo>
                    <a:close/>
                    <a:moveTo>
                      <a:pt x="66250" y="23151"/>
                    </a:moveTo>
                    <a:lnTo>
                      <a:pt x="66250" y="23151"/>
                    </a:lnTo>
                    <a:cubicBezTo>
                      <a:pt x="66171" y="23308"/>
                      <a:pt x="66092" y="23466"/>
                      <a:pt x="65987" y="23598"/>
                    </a:cubicBezTo>
                    <a:cubicBezTo>
                      <a:pt x="65941" y="23621"/>
                      <a:pt x="65882" y="23635"/>
                      <a:pt x="65829" y="23635"/>
                    </a:cubicBezTo>
                    <a:cubicBezTo>
                      <a:pt x="65701" y="23635"/>
                      <a:pt x="65613" y="23551"/>
                      <a:pt x="65856" y="23308"/>
                    </a:cubicBezTo>
                    <a:lnTo>
                      <a:pt x="65856" y="23308"/>
                    </a:lnTo>
                    <a:cubicBezTo>
                      <a:pt x="65830" y="23384"/>
                      <a:pt x="65845" y="23414"/>
                      <a:pt x="65882" y="23414"/>
                    </a:cubicBezTo>
                    <a:cubicBezTo>
                      <a:pt x="65962" y="23414"/>
                      <a:pt x="66142" y="23276"/>
                      <a:pt x="66250" y="23151"/>
                    </a:cubicBezTo>
                    <a:close/>
                    <a:moveTo>
                      <a:pt x="16130" y="24775"/>
                    </a:moveTo>
                    <a:lnTo>
                      <a:pt x="16130" y="24775"/>
                    </a:lnTo>
                    <a:cubicBezTo>
                      <a:pt x="16127" y="24777"/>
                      <a:pt x="16125" y="24779"/>
                      <a:pt x="16122" y="24781"/>
                    </a:cubicBezTo>
                    <a:cubicBezTo>
                      <a:pt x="16125" y="24779"/>
                      <a:pt x="16127" y="24777"/>
                      <a:pt x="16130" y="24775"/>
                    </a:cubicBezTo>
                    <a:close/>
                    <a:moveTo>
                      <a:pt x="17648" y="25439"/>
                    </a:moveTo>
                    <a:cubicBezTo>
                      <a:pt x="17595" y="25544"/>
                      <a:pt x="17542" y="25649"/>
                      <a:pt x="17490" y="25728"/>
                    </a:cubicBezTo>
                    <a:cubicBezTo>
                      <a:pt x="17398" y="25789"/>
                      <a:pt x="17342" y="25812"/>
                      <a:pt x="17309" y="25812"/>
                    </a:cubicBezTo>
                    <a:cubicBezTo>
                      <a:pt x="17226" y="25812"/>
                      <a:pt x="17279" y="25671"/>
                      <a:pt x="17279" y="25596"/>
                    </a:cubicBezTo>
                    <a:lnTo>
                      <a:pt x="17648" y="25439"/>
                    </a:lnTo>
                    <a:close/>
                    <a:moveTo>
                      <a:pt x="17779" y="25465"/>
                    </a:moveTo>
                    <a:lnTo>
                      <a:pt x="17779" y="25465"/>
                    </a:lnTo>
                    <a:cubicBezTo>
                      <a:pt x="17858" y="25649"/>
                      <a:pt x="18147" y="25623"/>
                      <a:pt x="18042" y="25965"/>
                    </a:cubicBezTo>
                    <a:cubicBezTo>
                      <a:pt x="17952" y="25989"/>
                      <a:pt x="17876" y="26002"/>
                      <a:pt x="17815" y="26002"/>
                    </a:cubicBezTo>
                    <a:cubicBezTo>
                      <a:pt x="17608" y="26002"/>
                      <a:pt x="17576" y="25851"/>
                      <a:pt x="17779" y="25465"/>
                    </a:cubicBezTo>
                    <a:close/>
                    <a:moveTo>
                      <a:pt x="18252" y="25781"/>
                    </a:moveTo>
                    <a:cubicBezTo>
                      <a:pt x="18199" y="25918"/>
                      <a:pt x="18253" y="25945"/>
                      <a:pt x="18331" y="25945"/>
                    </a:cubicBezTo>
                    <a:cubicBezTo>
                      <a:pt x="18381" y="25945"/>
                      <a:pt x="18440" y="25934"/>
                      <a:pt x="18487" y="25934"/>
                    </a:cubicBezTo>
                    <a:cubicBezTo>
                      <a:pt x="18551" y="25934"/>
                      <a:pt x="18595" y="25954"/>
                      <a:pt x="18568" y="26044"/>
                    </a:cubicBezTo>
                    <a:lnTo>
                      <a:pt x="18568" y="26017"/>
                    </a:lnTo>
                    <a:cubicBezTo>
                      <a:pt x="18413" y="26108"/>
                      <a:pt x="18287" y="26149"/>
                      <a:pt x="18202" y="26149"/>
                    </a:cubicBezTo>
                    <a:cubicBezTo>
                      <a:pt x="18041" y="26149"/>
                      <a:pt x="18029" y="26004"/>
                      <a:pt x="18252" y="25781"/>
                    </a:cubicBezTo>
                    <a:close/>
                    <a:moveTo>
                      <a:pt x="72746" y="28361"/>
                    </a:moveTo>
                    <a:cubicBezTo>
                      <a:pt x="72747" y="28401"/>
                      <a:pt x="72769" y="28413"/>
                      <a:pt x="72800" y="28413"/>
                    </a:cubicBezTo>
                    <a:cubicBezTo>
                      <a:pt x="72853" y="28413"/>
                      <a:pt x="72933" y="28377"/>
                      <a:pt x="72983" y="28377"/>
                    </a:cubicBezTo>
                    <a:cubicBezTo>
                      <a:pt x="73034" y="28377"/>
                      <a:pt x="73054" y="28415"/>
                      <a:pt x="72983" y="28568"/>
                    </a:cubicBezTo>
                    <a:cubicBezTo>
                      <a:pt x="72925" y="28588"/>
                      <a:pt x="72840" y="28607"/>
                      <a:pt x="72769" y="28607"/>
                    </a:cubicBezTo>
                    <a:cubicBezTo>
                      <a:pt x="72653" y="28607"/>
                      <a:pt x="72579" y="28554"/>
                      <a:pt x="72746" y="28361"/>
                    </a:cubicBezTo>
                    <a:close/>
                    <a:moveTo>
                      <a:pt x="72187" y="28780"/>
                    </a:moveTo>
                    <a:lnTo>
                      <a:pt x="72187" y="28780"/>
                    </a:lnTo>
                    <a:cubicBezTo>
                      <a:pt x="72172" y="28787"/>
                      <a:pt x="72157" y="28796"/>
                      <a:pt x="72141" y="28805"/>
                    </a:cubicBezTo>
                    <a:cubicBezTo>
                      <a:pt x="72155" y="28805"/>
                      <a:pt x="72171" y="28796"/>
                      <a:pt x="72187" y="28780"/>
                    </a:cubicBezTo>
                    <a:close/>
                    <a:moveTo>
                      <a:pt x="74798" y="29226"/>
                    </a:moveTo>
                    <a:cubicBezTo>
                      <a:pt x="74745" y="29305"/>
                      <a:pt x="74745" y="29384"/>
                      <a:pt x="74771" y="29463"/>
                    </a:cubicBezTo>
                    <a:cubicBezTo>
                      <a:pt x="74639" y="29639"/>
                      <a:pt x="74414" y="29797"/>
                      <a:pt x="74314" y="29797"/>
                    </a:cubicBezTo>
                    <a:cubicBezTo>
                      <a:pt x="74295" y="29797"/>
                      <a:pt x="74280" y="29791"/>
                      <a:pt x="74272" y="29778"/>
                    </a:cubicBezTo>
                    <a:cubicBezTo>
                      <a:pt x="74350" y="29515"/>
                      <a:pt x="74535" y="29305"/>
                      <a:pt x="74798" y="29226"/>
                    </a:cubicBezTo>
                    <a:close/>
                    <a:moveTo>
                      <a:pt x="23583" y="29506"/>
                    </a:moveTo>
                    <a:cubicBezTo>
                      <a:pt x="23732" y="29506"/>
                      <a:pt x="23608" y="29779"/>
                      <a:pt x="23757" y="29779"/>
                    </a:cubicBezTo>
                    <a:cubicBezTo>
                      <a:pt x="23763" y="29779"/>
                      <a:pt x="23769" y="29779"/>
                      <a:pt x="23775" y="29778"/>
                    </a:cubicBezTo>
                    <a:lnTo>
                      <a:pt x="23775" y="29778"/>
                    </a:lnTo>
                    <a:cubicBezTo>
                      <a:pt x="23674" y="29825"/>
                      <a:pt x="23598" y="29846"/>
                      <a:pt x="23543" y="29846"/>
                    </a:cubicBezTo>
                    <a:cubicBezTo>
                      <a:pt x="23414" y="29846"/>
                      <a:pt x="23404" y="29726"/>
                      <a:pt x="23460" y="29541"/>
                    </a:cubicBezTo>
                    <a:cubicBezTo>
                      <a:pt x="23514" y="29516"/>
                      <a:pt x="23554" y="29506"/>
                      <a:pt x="23583" y="29506"/>
                    </a:cubicBezTo>
                    <a:close/>
                    <a:moveTo>
                      <a:pt x="27104" y="31848"/>
                    </a:moveTo>
                    <a:cubicBezTo>
                      <a:pt x="27134" y="31848"/>
                      <a:pt x="27144" y="31875"/>
                      <a:pt x="27116" y="31961"/>
                    </a:cubicBezTo>
                    <a:cubicBezTo>
                      <a:pt x="27046" y="32059"/>
                      <a:pt x="26827" y="32149"/>
                      <a:pt x="26709" y="32149"/>
                    </a:cubicBezTo>
                    <a:cubicBezTo>
                      <a:pt x="26605" y="32149"/>
                      <a:pt x="26578" y="32079"/>
                      <a:pt x="26800" y="31882"/>
                    </a:cubicBezTo>
                    <a:lnTo>
                      <a:pt x="26800" y="31856"/>
                    </a:lnTo>
                    <a:cubicBezTo>
                      <a:pt x="26800" y="31918"/>
                      <a:pt x="26823" y="31939"/>
                      <a:pt x="26858" y="31939"/>
                    </a:cubicBezTo>
                    <a:cubicBezTo>
                      <a:pt x="26930" y="31939"/>
                      <a:pt x="27050" y="31848"/>
                      <a:pt x="27104" y="31848"/>
                    </a:cubicBezTo>
                    <a:close/>
                    <a:moveTo>
                      <a:pt x="27431" y="32171"/>
                    </a:moveTo>
                    <a:cubicBezTo>
                      <a:pt x="27352" y="32434"/>
                      <a:pt x="27142" y="32487"/>
                      <a:pt x="27063" y="32697"/>
                    </a:cubicBezTo>
                    <a:lnTo>
                      <a:pt x="27063" y="32645"/>
                    </a:lnTo>
                    <a:cubicBezTo>
                      <a:pt x="27005" y="32677"/>
                      <a:pt x="26964" y="32690"/>
                      <a:pt x="26932" y="32690"/>
                    </a:cubicBezTo>
                    <a:cubicBezTo>
                      <a:pt x="26834" y="32690"/>
                      <a:pt x="26840" y="32560"/>
                      <a:pt x="26800" y="32461"/>
                    </a:cubicBezTo>
                    <a:cubicBezTo>
                      <a:pt x="27037" y="32224"/>
                      <a:pt x="27063" y="32408"/>
                      <a:pt x="27431" y="32171"/>
                    </a:cubicBezTo>
                    <a:close/>
                    <a:moveTo>
                      <a:pt x="27668" y="33223"/>
                    </a:moveTo>
                    <a:lnTo>
                      <a:pt x="27668" y="33223"/>
                    </a:lnTo>
                    <a:cubicBezTo>
                      <a:pt x="27688" y="33233"/>
                      <a:pt x="27717" y="33236"/>
                      <a:pt x="27749" y="33236"/>
                    </a:cubicBezTo>
                    <a:cubicBezTo>
                      <a:pt x="27777" y="33236"/>
                      <a:pt x="27808" y="33234"/>
                      <a:pt x="27837" y="33234"/>
                    </a:cubicBezTo>
                    <a:cubicBezTo>
                      <a:pt x="27948" y="33234"/>
                      <a:pt x="28039" y="33260"/>
                      <a:pt x="27905" y="33513"/>
                    </a:cubicBezTo>
                    <a:cubicBezTo>
                      <a:pt x="27864" y="33574"/>
                      <a:pt x="27839" y="33588"/>
                      <a:pt x="27814" y="33588"/>
                    </a:cubicBezTo>
                    <a:cubicBezTo>
                      <a:pt x="27794" y="33588"/>
                      <a:pt x="27775" y="33579"/>
                      <a:pt x="27747" y="33579"/>
                    </a:cubicBezTo>
                    <a:cubicBezTo>
                      <a:pt x="27721" y="33579"/>
                      <a:pt x="27688" y="33587"/>
                      <a:pt x="27642" y="33618"/>
                    </a:cubicBezTo>
                    <a:cubicBezTo>
                      <a:pt x="27931" y="33197"/>
                      <a:pt x="27457" y="33565"/>
                      <a:pt x="27668" y="33223"/>
                    </a:cubicBezTo>
                    <a:close/>
                    <a:moveTo>
                      <a:pt x="27696" y="33936"/>
                    </a:moveTo>
                    <a:cubicBezTo>
                      <a:pt x="27686" y="33953"/>
                      <a:pt x="27677" y="33969"/>
                      <a:pt x="27668" y="33986"/>
                    </a:cubicBezTo>
                    <a:cubicBezTo>
                      <a:pt x="27678" y="33968"/>
                      <a:pt x="27688" y="33951"/>
                      <a:pt x="27696" y="33936"/>
                    </a:cubicBezTo>
                    <a:close/>
                    <a:moveTo>
                      <a:pt x="29956" y="34644"/>
                    </a:moveTo>
                    <a:lnTo>
                      <a:pt x="29956" y="34644"/>
                    </a:lnTo>
                    <a:cubicBezTo>
                      <a:pt x="29719" y="35117"/>
                      <a:pt x="30403" y="34670"/>
                      <a:pt x="29798" y="35249"/>
                    </a:cubicBezTo>
                    <a:lnTo>
                      <a:pt x="29824" y="35222"/>
                    </a:lnTo>
                    <a:cubicBezTo>
                      <a:pt x="29930" y="35012"/>
                      <a:pt x="29561" y="34986"/>
                      <a:pt x="29956" y="34644"/>
                    </a:cubicBezTo>
                    <a:close/>
                    <a:moveTo>
                      <a:pt x="30883" y="35242"/>
                    </a:moveTo>
                    <a:cubicBezTo>
                      <a:pt x="30982" y="35242"/>
                      <a:pt x="31047" y="35275"/>
                      <a:pt x="31113" y="35301"/>
                    </a:cubicBezTo>
                    <a:lnTo>
                      <a:pt x="30982" y="35590"/>
                    </a:lnTo>
                    <a:cubicBezTo>
                      <a:pt x="30944" y="35590"/>
                      <a:pt x="30913" y="35590"/>
                      <a:pt x="30887" y="35590"/>
                    </a:cubicBezTo>
                    <a:cubicBezTo>
                      <a:pt x="30730" y="35590"/>
                      <a:pt x="30734" y="35609"/>
                      <a:pt x="30350" y="35880"/>
                    </a:cubicBezTo>
                    <a:cubicBezTo>
                      <a:pt x="30403" y="35696"/>
                      <a:pt x="30272" y="35722"/>
                      <a:pt x="30456" y="35380"/>
                    </a:cubicBezTo>
                    <a:cubicBezTo>
                      <a:pt x="30653" y="35275"/>
                      <a:pt x="30784" y="35242"/>
                      <a:pt x="30883" y="35242"/>
                    </a:cubicBezTo>
                    <a:close/>
                    <a:moveTo>
                      <a:pt x="32113" y="36485"/>
                    </a:moveTo>
                    <a:lnTo>
                      <a:pt x="32113" y="36485"/>
                    </a:lnTo>
                    <a:cubicBezTo>
                      <a:pt x="31902" y="36800"/>
                      <a:pt x="32139" y="36905"/>
                      <a:pt x="31797" y="37195"/>
                    </a:cubicBezTo>
                    <a:lnTo>
                      <a:pt x="31823" y="37168"/>
                    </a:lnTo>
                    <a:cubicBezTo>
                      <a:pt x="32034" y="36774"/>
                      <a:pt x="31639" y="36853"/>
                      <a:pt x="32113" y="36485"/>
                    </a:cubicBezTo>
                    <a:close/>
                    <a:moveTo>
                      <a:pt x="37715" y="42375"/>
                    </a:moveTo>
                    <a:cubicBezTo>
                      <a:pt x="37698" y="42382"/>
                      <a:pt x="37680" y="42391"/>
                      <a:pt x="37662" y="42402"/>
                    </a:cubicBezTo>
                    <a:cubicBezTo>
                      <a:pt x="37632" y="42455"/>
                      <a:pt x="37611" y="42498"/>
                      <a:pt x="37597" y="42534"/>
                    </a:cubicBezTo>
                    <a:lnTo>
                      <a:pt x="37597" y="42534"/>
                    </a:lnTo>
                    <a:cubicBezTo>
                      <a:pt x="37636" y="42468"/>
                      <a:pt x="37683" y="42423"/>
                      <a:pt x="37715" y="42375"/>
                    </a:cubicBezTo>
                    <a:close/>
                    <a:moveTo>
                      <a:pt x="41111" y="45512"/>
                    </a:moveTo>
                    <a:cubicBezTo>
                      <a:pt x="41242" y="45512"/>
                      <a:pt x="41176" y="45822"/>
                      <a:pt x="41002" y="45953"/>
                    </a:cubicBezTo>
                    <a:cubicBezTo>
                      <a:pt x="41008" y="45909"/>
                      <a:pt x="41001" y="45893"/>
                      <a:pt x="40987" y="45893"/>
                    </a:cubicBezTo>
                    <a:cubicBezTo>
                      <a:pt x="40952" y="45893"/>
                      <a:pt x="40876" y="45986"/>
                      <a:pt x="40850" y="45986"/>
                    </a:cubicBezTo>
                    <a:cubicBezTo>
                      <a:pt x="40842" y="45986"/>
                      <a:pt x="40839" y="45977"/>
                      <a:pt x="40844" y="45953"/>
                    </a:cubicBezTo>
                    <a:cubicBezTo>
                      <a:pt x="41081" y="45795"/>
                      <a:pt x="40792" y="45847"/>
                      <a:pt x="41002" y="45558"/>
                    </a:cubicBezTo>
                    <a:cubicBezTo>
                      <a:pt x="41048" y="45526"/>
                      <a:pt x="41084" y="45512"/>
                      <a:pt x="41111" y="45512"/>
                    </a:cubicBezTo>
                    <a:close/>
                    <a:moveTo>
                      <a:pt x="66455" y="45540"/>
                    </a:moveTo>
                    <a:cubicBezTo>
                      <a:pt x="66541" y="45540"/>
                      <a:pt x="66590" y="45594"/>
                      <a:pt x="66566" y="45716"/>
                    </a:cubicBezTo>
                    <a:cubicBezTo>
                      <a:pt x="66276" y="45847"/>
                      <a:pt x="66013" y="46058"/>
                      <a:pt x="65829" y="46347"/>
                    </a:cubicBezTo>
                    <a:cubicBezTo>
                      <a:pt x="65926" y="46170"/>
                      <a:pt x="65943" y="46082"/>
                      <a:pt x="65889" y="46082"/>
                    </a:cubicBezTo>
                    <a:cubicBezTo>
                      <a:pt x="65854" y="46082"/>
                      <a:pt x="65790" y="46118"/>
                      <a:pt x="65698" y="46189"/>
                    </a:cubicBezTo>
                    <a:cubicBezTo>
                      <a:pt x="65879" y="45808"/>
                      <a:pt x="66261" y="45540"/>
                      <a:pt x="66455" y="45540"/>
                    </a:cubicBezTo>
                    <a:close/>
                    <a:moveTo>
                      <a:pt x="43746" y="45875"/>
                    </a:moveTo>
                    <a:cubicBezTo>
                      <a:pt x="43871" y="45875"/>
                      <a:pt x="43917" y="45972"/>
                      <a:pt x="43790" y="46242"/>
                    </a:cubicBezTo>
                    <a:cubicBezTo>
                      <a:pt x="43727" y="46218"/>
                      <a:pt x="43659" y="46206"/>
                      <a:pt x="43591" y="46206"/>
                    </a:cubicBezTo>
                    <a:cubicBezTo>
                      <a:pt x="43446" y="46206"/>
                      <a:pt x="43302" y="46261"/>
                      <a:pt x="43208" y="46370"/>
                    </a:cubicBezTo>
                    <a:lnTo>
                      <a:pt x="43208" y="46370"/>
                    </a:lnTo>
                    <a:cubicBezTo>
                      <a:pt x="43302" y="46248"/>
                      <a:pt x="43373" y="46125"/>
                      <a:pt x="43422" y="45979"/>
                    </a:cubicBezTo>
                    <a:cubicBezTo>
                      <a:pt x="43547" y="45916"/>
                      <a:pt x="43663" y="45875"/>
                      <a:pt x="43746" y="45875"/>
                    </a:cubicBezTo>
                    <a:close/>
                    <a:moveTo>
                      <a:pt x="44037" y="47198"/>
                    </a:moveTo>
                    <a:cubicBezTo>
                      <a:pt x="44211" y="47198"/>
                      <a:pt x="44255" y="47340"/>
                      <a:pt x="44237" y="47557"/>
                    </a:cubicBezTo>
                    <a:cubicBezTo>
                      <a:pt x="44165" y="47588"/>
                      <a:pt x="44110" y="47601"/>
                      <a:pt x="44067" y="47601"/>
                    </a:cubicBezTo>
                    <a:cubicBezTo>
                      <a:pt x="43858" y="47601"/>
                      <a:pt x="43929" y="47294"/>
                      <a:pt x="43711" y="47294"/>
                    </a:cubicBezTo>
                    <a:cubicBezTo>
                      <a:pt x="43851" y="47228"/>
                      <a:pt x="43958" y="47198"/>
                      <a:pt x="44037" y="47198"/>
                    </a:cubicBezTo>
                    <a:close/>
                    <a:moveTo>
                      <a:pt x="68097" y="47076"/>
                    </a:moveTo>
                    <a:cubicBezTo>
                      <a:pt x="68134" y="47076"/>
                      <a:pt x="68145" y="47122"/>
                      <a:pt x="68117" y="47241"/>
                    </a:cubicBezTo>
                    <a:cubicBezTo>
                      <a:pt x="67802" y="47478"/>
                      <a:pt x="67565" y="47688"/>
                      <a:pt x="67618" y="47951"/>
                    </a:cubicBezTo>
                    <a:cubicBezTo>
                      <a:pt x="67578" y="47966"/>
                      <a:pt x="67545" y="47974"/>
                      <a:pt x="67518" y="47974"/>
                    </a:cubicBezTo>
                    <a:cubicBezTo>
                      <a:pt x="67402" y="47974"/>
                      <a:pt x="67401" y="47835"/>
                      <a:pt x="67486" y="47557"/>
                    </a:cubicBezTo>
                    <a:cubicBezTo>
                      <a:pt x="67698" y="47422"/>
                      <a:pt x="67995" y="47076"/>
                      <a:pt x="68097" y="47076"/>
                    </a:cubicBezTo>
                    <a:close/>
                    <a:moveTo>
                      <a:pt x="44395" y="47478"/>
                    </a:moveTo>
                    <a:cubicBezTo>
                      <a:pt x="44368" y="47610"/>
                      <a:pt x="44474" y="47557"/>
                      <a:pt x="44447" y="47688"/>
                    </a:cubicBezTo>
                    <a:cubicBezTo>
                      <a:pt x="44342" y="47741"/>
                      <a:pt x="44316" y="47899"/>
                      <a:pt x="44211" y="47978"/>
                    </a:cubicBezTo>
                    <a:cubicBezTo>
                      <a:pt x="44211" y="47938"/>
                      <a:pt x="44204" y="47919"/>
                      <a:pt x="44184" y="47919"/>
                    </a:cubicBezTo>
                    <a:cubicBezTo>
                      <a:pt x="44165" y="47919"/>
                      <a:pt x="44132" y="47938"/>
                      <a:pt x="44079" y="47978"/>
                    </a:cubicBezTo>
                    <a:cubicBezTo>
                      <a:pt x="44132" y="47767"/>
                      <a:pt x="44237" y="47610"/>
                      <a:pt x="44395" y="47478"/>
                    </a:cubicBezTo>
                    <a:close/>
                    <a:moveTo>
                      <a:pt x="56417" y="47464"/>
                    </a:moveTo>
                    <a:cubicBezTo>
                      <a:pt x="56539" y="47464"/>
                      <a:pt x="56564" y="47583"/>
                      <a:pt x="56335" y="47846"/>
                    </a:cubicBezTo>
                    <a:cubicBezTo>
                      <a:pt x="56347" y="47780"/>
                      <a:pt x="56336" y="47755"/>
                      <a:pt x="56309" y="47755"/>
                    </a:cubicBezTo>
                    <a:cubicBezTo>
                      <a:pt x="56225" y="47755"/>
                      <a:pt x="55986" y="48008"/>
                      <a:pt x="55838" y="48008"/>
                    </a:cubicBezTo>
                    <a:cubicBezTo>
                      <a:pt x="55828" y="48008"/>
                      <a:pt x="55818" y="48007"/>
                      <a:pt x="55809" y="48004"/>
                    </a:cubicBezTo>
                    <a:cubicBezTo>
                      <a:pt x="55942" y="47663"/>
                      <a:pt x="56260" y="47464"/>
                      <a:pt x="56417" y="47464"/>
                    </a:cubicBezTo>
                    <a:close/>
                    <a:moveTo>
                      <a:pt x="43393" y="47740"/>
                    </a:moveTo>
                    <a:cubicBezTo>
                      <a:pt x="43511" y="47740"/>
                      <a:pt x="43550" y="47859"/>
                      <a:pt x="43579" y="47978"/>
                    </a:cubicBezTo>
                    <a:cubicBezTo>
                      <a:pt x="43369" y="48098"/>
                      <a:pt x="43176" y="48192"/>
                      <a:pt x="43063" y="48192"/>
                    </a:cubicBezTo>
                    <a:cubicBezTo>
                      <a:pt x="42979" y="48192"/>
                      <a:pt x="42941" y="48139"/>
                      <a:pt x="42974" y="48004"/>
                    </a:cubicBezTo>
                    <a:lnTo>
                      <a:pt x="42948" y="48004"/>
                    </a:lnTo>
                    <a:cubicBezTo>
                      <a:pt x="43165" y="47810"/>
                      <a:pt x="43303" y="47740"/>
                      <a:pt x="43393" y="47740"/>
                    </a:cubicBezTo>
                    <a:close/>
                    <a:moveTo>
                      <a:pt x="58335" y="48076"/>
                    </a:moveTo>
                    <a:cubicBezTo>
                      <a:pt x="58408" y="48076"/>
                      <a:pt x="58443" y="48124"/>
                      <a:pt x="58386" y="48293"/>
                    </a:cubicBezTo>
                    <a:cubicBezTo>
                      <a:pt x="58274" y="48365"/>
                      <a:pt x="58193" y="48401"/>
                      <a:pt x="58141" y="48401"/>
                    </a:cubicBezTo>
                    <a:cubicBezTo>
                      <a:pt x="58059" y="48401"/>
                      <a:pt x="58049" y="48312"/>
                      <a:pt x="58097" y="48136"/>
                    </a:cubicBezTo>
                    <a:cubicBezTo>
                      <a:pt x="58182" y="48111"/>
                      <a:pt x="58273" y="48076"/>
                      <a:pt x="58335" y="48076"/>
                    </a:cubicBezTo>
                    <a:close/>
                    <a:moveTo>
                      <a:pt x="44026" y="48057"/>
                    </a:moveTo>
                    <a:lnTo>
                      <a:pt x="44026" y="48057"/>
                    </a:lnTo>
                    <a:cubicBezTo>
                      <a:pt x="44000" y="48293"/>
                      <a:pt x="44316" y="48109"/>
                      <a:pt x="44158" y="48477"/>
                    </a:cubicBezTo>
                    <a:lnTo>
                      <a:pt x="44158" y="48451"/>
                    </a:lnTo>
                    <a:cubicBezTo>
                      <a:pt x="44106" y="48480"/>
                      <a:pt x="44055" y="48494"/>
                      <a:pt x="44011" y="48494"/>
                    </a:cubicBezTo>
                    <a:cubicBezTo>
                      <a:pt x="43854" y="48494"/>
                      <a:pt x="43780" y="48323"/>
                      <a:pt x="44026" y="48057"/>
                    </a:cubicBezTo>
                    <a:close/>
                    <a:moveTo>
                      <a:pt x="69538" y="48372"/>
                    </a:moveTo>
                    <a:lnTo>
                      <a:pt x="69538" y="48372"/>
                    </a:lnTo>
                    <a:cubicBezTo>
                      <a:pt x="69511" y="48477"/>
                      <a:pt x="69459" y="48583"/>
                      <a:pt x="69432" y="48688"/>
                    </a:cubicBezTo>
                    <a:cubicBezTo>
                      <a:pt x="69259" y="48792"/>
                      <a:pt x="69040" y="48953"/>
                      <a:pt x="68933" y="48953"/>
                    </a:cubicBezTo>
                    <a:cubicBezTo>
                      <a:pt x="68878" y="48953"/>
                      <a:pt x="68853" y="48910"/>
                      <a:pt x="68880" y="48793"/>
                    </a:cubicBezTo>
                    <a:cubicBezTo>
                      <a:pt x="69143" y="48477"/>
                      <a:pt x="69196" y="48688"/>
                      <a:pt x="69538" y="48372"/>
                    </a:cubicBezTo>
                    <a:close/>
                    <a:moveTo>
                      <a:pt x="69748" y="48583"/>
                    </a:moveTo>
                    <a:cubicBezTo>
                      <a:pt x="69709" y="48816"/>
                      <a:pt x="69382" y="49093"/>
                      <a:pt x="69246" y="49093"/>
                    </a:cubicBezTo>
                    <a:cubicBezTo>
                      <a:pt x="69199" y="49093"/>
                      <a:pt x="69175" y="49059"/>
                      <a:pt x="69196" y="48977"/>
                    </a:cubicBezTo>
                    <a:cubicBezTo>
                      <a:pt x="69300" y="48863"/>
                      <a:pt x="69353" y="48845"/>
                      <a:pt x="69395" y="48845"/>
                    </a:cubicBezTo>
                    <a:cubicBezTo>
                      <a:pt x="69415" y="48845"/>
                      <a:pt x="69433" y="48849"/>
                      <a:pt x="69452" y="48849"/>
                    </a:cubicBezTo>
                    <a:cubicBezTo>
                      <a:pt x="69506" y="48849"/>
                      <a:pt x="69574" y="48818"/>
                      <a:pt x="69748" y="48583"/>
                    </a:cubicBezTo>
                    <a:close/>
                    <a:moveTo>
                      <a:pt x="45289" y="48729"/>
                    </a:moveTo>
                    <a:cubicBezTo>
                      <a:pt x="45422" y="48729"/>
                      <a:pt x="45426" y="48868"/>
                      <a:pt x="45210" y="49135"/>
                    </a:cubicBezTo>
                    <a:lnTo>
                      <a:pt x="45184" y="49135"/>
                    </a:lnTo>
                    <a:cubicBezTo>
                      <a:pt x="45148" y="49151"/>
                      <a:pt x="45119" y="49158"/>
                      <a:pt x="45097" y="49158"/>
                    </a:cubicBezTo>
                    <a:cubicBezTo>
                      <a:pt x="44967" y="49158"/>
                      <a:pt x="45014" y="48939"/>
                      <a:pt x="44947" y="48872"/>
                    </a:cubicBezTo>
                    <a:cubicBezTo>
                      <a:pt x="45092" y="48775"/>
                      <a:pt x="45212" y="48729"/>
                      <a:pt x="45289" y="48729"/>
                    </a:cubicBezTo>
                    <a:close/>
                    <a:moveTo>
                      <a:pt x="44368" y="48819"/>
                    </a:moveTo>
                    <a:lnTo>
                      <a:pt x="44368" y="48819"/>
                    </a:lnTo>
                    <a:cubicBezTo>
                      <a:pt x="44316" y="48951"/>
                      <a:pt x="44237" y="49056"/>
                      <a:pt x="44158" y="49161"/>
                    </a:cubicBezTo>
                    <a:cubicBezTo>
                      <a:pt x="44141" y="49158"/>
                      <a:pt x="44122" y="49157"/>
                      <a:pt x="44103" y="49157"/>
                    </a:cubicBezTo>
                    <a:cubicBezTo>
                      <a:pt x="44060" y="49157"/>
                      <a:pt x="44014" y="49163"/>
                      <a:pt x="43974" y="49163"/>
                    </a:cubicBezTo>
                    <a:cubicBezTo>
                      <a:pt x="43895" y="49163"/>
                      <a:pt x="43838" y="49140"/>
                      <a:pt x="43869" y="49003"/>
                    </a:cubicBezTo>
                    <a:cubicBezTo>
                      <a:pt x="43978" y="48917"/>
                      <a:pt x="44041" y="48887"/>
                      <a:pt x="44078" y="48887"/>
                    </a:cubicBezTo>
                    <a:cubicBezTo>
                      <a:pt x="44166" y="48887"/>
                      <a:pt x="44110" y="49056"/>
                      <a:pt x="44184" y="49056"/>
                    </a:cubicBezTo>
                    <a:cubicBezTo>
                      <a:pt x="44237" y="48977"/>
                      <a:pt x="44263" y="48872"/>
                      <a:pt x="44368" y="48819"/>
                    </a:cubicBezTo>
                    <a:close/>
                    <a:moveTo>
                      <a:pt x="59760" y="49513"/>
                    </a:moveTo>
                    <a:cubicBezTo>
                      <a:pt x="59876" y="49513"/>
                      <a:pt x="59859" y="49705"/>
                      <a:pt x="59675" y="49871"/>
                    </a:cubicBezTo>
                    <a:cubicBezTo>
                      <a:pt x="59682" y="49830"/>
                      <a:pt x="59664" y="49819"/>
                      <a:pt x="59637" y="49819"/>
                    </a:cubicBezTo>
                    <a:cubicBezTo>
                      <a:pt x="59606" y="49819"/>
                      <a:pt x="59565" y="49833"/>
                      <a:pt x="59533" y="49833"/>
                    </a:cubicBezTo>
                    <a:cubicBezTo>
                      <a:pt x="59484" y="49833"/>
                      <a:pt x="59461" y="49800"/>
                      <a:pt x="59543" y="49635"/>
                    </a:cubicBezTo>
                    <a:cubicBezTo>
                      <a:pt x="59638" y="49548"/>
                      <a:pt x="59711" y="49513"/>
                      <a:pt x="59760" y="49513"/>
                    </a:cubicBezTo>
                    <a:close/>
                    <a:moveTo>
                      <a:pt x="46031" y="49449"/>
                    </a:moveTo>
                    <a:cubicBezTo>
                      <a:pt x="46241" y="49449"/>
                      <a:pt x="46282" y="49629"/>
                      <a:pt x="46262" y="49871"/>
                    </a:cubicBezTo>
                    <a:cubicBezTo>
                      <a:pt x="46025" y="50003"/>
                      <a:pt x="45920" y="50240"/>
                      <a:pt x="45683" y="50371"/>
                    </a:cubicBezTo>
                    <a:cubicBezTo>
                      <a:pt x="45710" y="50134"/>
                      <a:pt x="45499" y="50161"/>
                      <a:pt x="45526" y="49898"/>
                    </a:cubicBezTo>
                    <a:lnTo>
                      <a:pt x="45499" y="49898"/>
                    </a:lnTo>
                    <a:cubicBezTo>
                      <a:pt x="45631" y="49819"/>
                      <a:pt x="45683" y="49635"/>
                      <a:pt x="45789" y="49503"/>
                    </a:cubicBezTo>
                    <a:cubicBezTo>
                      <a:pt x="45887" y="49466"/>
                      <a:pt x="45967" y="49449"/>
                      <a:pt x="46031" y="49449"/>
                    </a:cubicBezTo>
                    <a:close/>
                    <a:moveTo>
                      <a:pt x="58503" y="49755"/>
                    </a:moveTo>
                    <a:cubicBezTo>
                      <a:pt x="58622" y="49755"/>
                      <a:pt x="58693" y="49853"/>
                      <a:pt x="58623" y="50029"/>
                    </a:cubicBezTo>
                    <a:cubicBezTo>
                      <a:pt x="58491" y="50134"/>
                      <a:pt x="58413" y="50292"/>
                      <a:pt x="58307" y="50397"/>
                    </a:cubicBezTo>
                    <a:cubicBezTo>
                      <a:pt x="58162" y="50307"/>
                      <a:pt x="58368" y="50028"/>
                      <a:pt x="58310" y="50028"/>
                    </a:cubicBezTo>
                    <a:cubicBezTo>
                      <a:pt x="58285" y="50028"/>
                      <a:pt x="58206" y="50084"/>
                      <a:pt x="58018" y="50240"/>
                    </a:cubicBezTo>
                    <a:cubicBezTo>
                      <a:pt x="58134" y="49905"/>
                      <a:pt x="58356" y="49755"/>
                      <a:pt x="58503" y="49755"/>
                    </a:cubicBezTo>
                    <a:close/>
                    <a:moveTo>
                      <a:pt x="58044" y="49740"/>
                    </a:moveTo>
                    <a:lnTo>
                      <a:pt x="58044" y="49740"/>
                    </a:lnTo>
                    <a:cubicBezTo>
                      <a:pt x="58026" y="49787"/>
                      <a:pt x="58044" y="49793"/>
                      <a:pt x="58069" y="49793"/>
                    </a:cubicBezTo>
                    <a:cubicBezTo>
                      <a:pt x="58079" y="49793"/>
                      <a:pt x="58090" y="49792"/>
                      <a:pt x="58100" y="49792"/>
                    </a:cubicBezTo>
                    <a:lnTo>
                      <a:pt x="58100" y="49792"/>
                    </a:lnTo>
                    <a:cubicBezTo>
                      <a:pt x="58136" y="49792"/>
                      <a:pt x="58163" y="49806"/>
                      <a:pt x="58097" y="49924"/>
                    </a:cubicBezTo>
                    <a:cubicBezTo>
                      <a:pt x="57624" y="50345"/>
                      <a:pt x="57808" y="49977"/>
                      <a:pt x="57308" y="50476"/>
                    </a:cubicBezTo>
                    <a:cubicBezTo>
                      <a:pt x="57413" y="50082"/>
                      <a:pt x="57755" y="49924"/>
                      <a:pt x="58044" y="49740"/>
                    </a:cubicBezTo>
                    <a:close/>
                    <a:moveTo>
                      <a:pt x="45420" y="49792"/>
                    </a:moveTo>
                    <a:lnTo>
                      <a:pt x="45289" y="50108"/>
                    </a:lnTo>
                    <a:cubicBezTo>
                      <a:pt x="45052" y="50161"/>
                      <a:pt x="44815" y="50318"/>
                      <a:pt x="44631" y="50529"/>
                    </a:cubicBezTo>
                    <a:cubicBezTo>
                      <a:pt x="44684" y="50345"/>
                      <a:pt x="44815" y="50266"/>
                      <a:pt x="44868" y="50082"/>
                    </a:cubicBezTo>
                    <a:lnTo>
                      <a:pt x="44868" y="50082"/>
                    </a:lnTo>
                    <a:cubicBezTo>
                      <a:pt x="44815" y="50134"/>
                      <a:pt x="44763" y="50213"/>
                      <a:pt x="44684" y="50292"/>
                    </a:cubicBezTo>
                    <a:cubicBezTo>
                      <a:pt x="44710" y="50003"/>
                      <a:pt x="44921" y="49898"/>
                      <a:pt x="45131" y="49792"/>
                    </a:cubicBezTo>
                    <a:lnTo>
                      <a:pt x="45131" y="49792"/>
                    </a:lnTo>
                    <a:cubicBezTo>
                      <a:pt x="45108" y="49885"/>
                      <a:pt x="45044" y="50038"/>
                      <a:pt x="45083" y="50038"/>
                    </a:cubicBezTo>
                    <a:cubicBezTo>
                      <a:pt x="45088" y="50038"/>
                      <a:pt x="45095" y="50035"/>
                      <a:pt x="45105" y="50029"/>
                    </a:cubicBezTo>
                    <a:cubicBezTo>
                      <a:pt x="45184" y="49924"/>
                      <a:pt x="45289" y="49845"/>
                      <a:pt x="45420" y="49792"/>
                    </a:cubicBezTo>
                    <a:close/>
                    <a:moveTo>
                      <a:pt x="46664" y="49538"/>
                    </a:moveTo>
                    <a:cubicBezTo>
                      <a:pt x="46647" y="49605"/>
                      <a:pt x="46637" y="49680"/>
                      <a:pt x="46656" y="49740"/>
                    </a:cubicBezTo>
                    <a:cubicBezTo>
                      <a:pt x="46393" y="49950"/>
                      <a:pt x="46315" y="50371"/>
                      <a:pt x="45946" y="50529"/>
                    </a:cubicBezTo>
                    <a:cubicBezTo>
                      <a:pt x="46097" y="50127"/>
                      <a:pt x="46344" y="49796"/>
                      <a:pt x="46664" y="49538"/>
                    </a:cubicBezTo>
                    <a:close/>
                    <a:moveTo>
                      <a:pt x="69932" y="49161"/>
                    </a:moveTo>
                    <a:lnTo>
                      <a:pt x="69932" y="49161"/>
                    </a:lnTo>
                    <a:cubicBezTo>
                      <a:pt x="70037" y="49266"/>
                      <a:pt x="69748" y="49556"/>
                      <a:pt x="69695" y="49871"/>
                    </a:cubicBezTo>
                    <a:cubicBezTo>
                      <a:pt x="69767" y="49819"/>
                      <a:pt x="69815" y="49798"/>
                      <a:pt x="69847" y="49798"/>
                    </a:cubicBezTo>
                    <a:cubicBezTo>
                      <a:pt x="69957" y="49798"/>
                      <a:pt x="69889" y="50035"/>
                      <a:pt x="70012" y="50035"/>
                    </a:cubicBezTo>
                    <a:cubicBezTo>
                      <a:pt x="70050" y="50035"/>
                      <a:pt x="70108" y="50012"/>
                      <a:pt x="70195" y="49950"/>
                    </a:cubicBezTo>
                    <a:cubicBezTo>
                      <a:pt x="70195" y="49819"/>
                      <a:pt x="70037" y="49845"/>
                      <a:pt x="70221" y="49451"/>
                    </a:cubicBezTo>
                    <a:cubicBezTo>
                      <a:pt x="70284" y="49404"/>
                      <a:pt x="70318" y="49392"/>
                      <a:pt x="70343" y="49392"/>
                    </a:cubicBezTo>
                    <a:cubicBezTo>
                      <a:pt x="70369" y="49392"/>
                      <a:pt x="70384" y="49405"/>
                      <a:pt x="70410" y="49405"/>
                    </a:cubicBezTo>
                    <a:cubicBezTo>
                      <a:pt x="70441" y="49405"/>
                      <a:pt x="70487" y="49385"/>
                      <a:pt x="70590" y="49293"/>
                    </a:cubicBezTo>
                    <a:lnTo>
                      <a:pt x="70590" y="49293"/>
                    </a:lnTo>
                    <a:cubicBezTo>
                      <a:pt x="70590" y="49471"/>
                      <a:pt x="70146" y="49846"/>
                      <a:pt x="70332" y="49846"/>
                    </a:cubicBezTo>
                    <a:cubicBezTo>
                      <a:pt x="70338" y="49846"/>
                      <a:pt x="70345" y="49846"/>
                      <a:pt x="70353" y="49845"/>
                    </a:cubicBezTo>
                    <a:cubicBezTo>
                      <a:pt x="70563" y="49740"/>
                      <a:pt x="70537" y="49398"/>
                      <a:pt x="70774" y="49319"/>
                    </a:cubicBezTo>
                    <a:cubicBezTo>
                      <a:pt x="70853" y="49319"/>
                      <a:pt x="70853" y="49451"/>
                      <a:pt x="70800" y="49608"/>
                    </a:cubicBezTo>
                    <a:cubicBezTo>
                      <a:pt x="70642" y="49845"/>
                      <a:pt x="70353" y="49977"/>
                      <a:pt x="70221" y="50240"/>
                    </a:cubicBezTo>
                    <a:cubicBezTo>
                      <a:pt x="70300" y="50240"/>
                      <a:pt x="70221" y="50476"/>
                      <a:pt x="70221" y="50634"/>
                    </a:cubicBezTo>
                    <a:cubicBezTo>
                      <a:pt x="69985" y="50529"/>
                      <a:pt x="69801" y="50397"/>
                      <a:pt x="69616" y="50213"/>
                    </a:cubicBezTo>
                    <a:cubicBezTo>
                      <a:pt x="69432" y="50029"/>
                      <a:pt x="69327" y="49766"/>
                      <a:pt x="69301" y="49477"/>
                    </a:cubicBezTo>
                    <a:cubicBezTo>
                      <a:pt x="69410" y="49378"/>
                      <a:pt x="69474" y="49341"/>
                      <a:pt x="69510" y="49341"/>
                    </a:cubicBezTo>
                    <a:cubicBezTo>
                      <a:pt x="69620" y="49341"/>
                      <a:pt x="69473" y="49685"/>
                      <a:pt x="69569" y="49685"/>
                    </a:cubicBezTo>
                    <a:cubicBezTo>
                      <a:pt x="69593" y="49685"/>
                      <a:pt x="69632" y="49663"/>
                      <a:pt x="69695" y="49608"/>
                    </a:cubicBezTo>
                    <a:cubicBezTo>
                      <a:pt x="69774" y="49372"/>
                      <a:pt x="69669" y="49398"/>
                      <a:pt x="69932" y="49161"/>
                    </a:cubicBezTo>
                    <a:close/>
                    <a:moveTo>
                      <a:pt x="45470" y="50403"/>
                    </a:moveTo>
                    <a:lnTo>
                      <a:pt x="45470" y="50403"/>
                    </a:lnTo>
                    <a:cubicBezTo>
                      <a:pt x="45674" y="50452"/>
                      <a:pt x="45892" y="50489"/>
                      <a:pt x="45841" y="50818"/>
                    </a:cubicBezTo>
                    <a:cubicBezTo>
                      <a:pt x="45787" y="50798"/>
                      <a:pt x="45738" y="50791"/>
                      <a:pt x="45693" y="50791"/>
                    </a:cubicBezTo>
                    <a:cubicBezTo>
                      <a:pt x="45619" y="50791"/>
                      <a:pt x="45558" y="50808"/>
                      <a:pt x="45504" y="50808"/>
                    </a:cubicBezTo>
                    <a:cubicBezTo>
                      <a:pt x="45463" y="50808"/>
                      <a:pt x="45427" y="50799"/>
                      <a:pt x="45394" y="50766"/>
                    </a:cubicBezTo>
                    <a:cubicBezTo>
                      <a:pt x="45473" y="50687"/>
                      <a:pt x="45526" y="50608"/>
                      <a:pt x="45552" y="50503"/>
                    </a:cubicBezTo>
                    <a:lnTo>
                      <a:pt x="45552" y="50503"/>
                    </a:lnTo>
                    <a:cubicBezTo>
                      <a:pt x="45519" y="50524"/>
                      <a:pt x="45487" y="50541"/>
                      <a:pt x="45466" y="50541"/>
                    </a:cubicBezTo>
                    <a:cubicBezTo>
                      <a:pt x="45435" y="50541"/>
                      <a:pt x="45427" y="50507"/>
                      <a:pt x="45470" y="50403"/>
                    </a:cubicBezTo>
                    <a:close/>
                    <a:moveTo>
                      <a:pt x="71532" y="50351"/>
                    </a:moveTo>
                    <a:cubicBezTo>
                      <a:pt x="71574" y="50351"/>
                      <a:pt x="71592" y="50388"/>
                      <a:pt x="71563" y="50476"/>
                    </a:cubicBezTo>
                    <a:cubicBezTo>
                      <a:pt x="71379" y="50555"/>
                      <a:pt x="71326" y="50766"/>
                      <a:pt x="71116" y="50844"/>
                    </a:cubicBezTo>
                    <a:cubicBezTo>
                      <a:pt x="71153" y="50598"/>
                      <a:pt x="71424" y="50351"/>
                      <a:pt x="71532" y="50351"/>
                    </a:cubicBezTo>
                    <a:close/>
                    <a:moveTo>
                      <a:pt x="70695" y="50844"/>
                    </a:moveTo>
                    <a:cubicBezTo>
                      <a:pt x="70693" y="50850"/>
                      <a:pt x="70692" y="50855"/>
                      <a:pt x="70691" y="50860"/>
                    </a:cubicBezTo>
                    <a:lnTo>
                      <a:pt x="70691" y="50860"/>
                    </a:lnTo>
                    <a:cubicBezTo>
                      <a:pt x="70692" y="50855"/>
                      <a:pt x="70693" y="50850"/>
                      <a:pt x="70695" y="50844"/>
                    </a:cubicBezTo>
                    <a:close/>
                    <a:moveTo>
                      <a:pt x="46882" y="50360"/>
                    </a:moveTo>
                    <a:lnTo>
                      <a:pt x="46882" y="50360"/>
                    </a:lnTo>
                    <a:cubicBezTo>
                      <a:pt x="46679" y="50729"/>
                      <a:pt x="46429" y="51076"/>
                      <a:pt x="46157" y="51423"/>
                    </a:cubicBezTo>
                    <a:cubicBezTo>
                      <a:pt x="46157" y="51160"/>
                      <a:pt x="45710" y="51213"/>
                      <a:pt x="45973" y="50818"/>
                    </a:cubicBezTo>
                    <a:lnTo>
                      <a:pt x="45973" y="50818"/>
                    </a:lnTo>
                    <a:cubicBezTo>
                      <a:pt x="45973" y="51002"/>
                      <a:pt x="46183" y="50897"/>
                      <a:pt x="46262" y="50976"/>
                    </a:cubicBezTo>
                    <a:cubicBezTo>
                      <a:pt x="46341" y="50792"/>
                      <a:pt x="46262" y="50818"/>
                      <a:pt x="46315" y="50634"/>
                    </a:cubicBezTo>
                    <a:cubicBezTo>
                      <a:pt x="46544" y="50611"/>
                      <a:pt x="46733" y="50508"/>
                      <a:pt x="46882" y="50360"/>
                    </a:cubicBezTo>
                    <a:close/>
                    <a:moveTo>
                      <a:pt x="61384" y="51128"/>
                    </a:moveTo>
                    <a:cubicBezTo>
                      <a:pt x="61457" y="51128"/>
                      <a:pt x="61473" y="51210"/>
                      <a:pt x="61490" y="51292"/>
                    </a:cubicBezTo>
                    <a:cubicBezTo>
                      <a:pt x="61408" y="51397"/>
                      <a:pt x="61326" y="51445"/>
                      <a:pt x="61265" y="51445"/>
                    </a:cubicBezTo>
                    <a:cubicBezTo>
                      <a:pt x="61189" y="51445"/>
                      <a:pt x="61145" y="51370"/>
                      <a:pt x="61174" y="51239"/>
                    </a:cubicBezTo>
                    <a:cubicBezTo>
                      <a:pt x="61274" y="51159"/>
                      <a:pt x="61340" y="51128"/>
                      <a:pt x="61384" y="51128"/>
                    </a:cubicBezTo>
                    <a:close/>
                    <a:moveTo>
                      <a:pt x="47559" y="51090"/>
                    </a:moveTo>
                    <a:cubicBezTo>
                      <a:pt x="47667" y="51090"/>
                      <a:pt x="47674" y="51191"/>
                      <a:pt x="47656" y="51318"/>
                    </a:cubicBezTo>
                    <a:lnTo>
                      <a:pt x="47630" y="51318"/>
                    </a:lnTo>
                    <a:cubicBezTo>
                      <a:pt x="47577" y="51344"/>
                      <a:pt x="47524" y="51397"/>
                      <a:pt x="47498" y="51476"/>
                    </a:cubicBezTo>
                    <a:cubicBezTo>
                      <a:pt x="47464" y="51481"/>
                      <a:pt x="47431" y="51486"/>
                      <a:pt x="47401" y="51486"/>
                    </a:cubicBezTo>
                    <a:cubicBezTo>
                      <a:pt x="47296" y="51486"/>
                      <a:pt x="47237" y="51428"/>
                      <a:pt x="47340" y="51160"/>
                    </a:cubicBezTo>
                    <a:cubicBezTo>
                      <a:pt x="47439" y="51111"/>
                      <a:pt x="47509" y="51090"/>
                      <a:pt x="47559" y="51090"/>
                    </a:cubicBezTo>
                    <a:close/>
                    <a:moveTo>
                      <a:pt x="58833" y="50371"/>
                    </a:moveTo>
                    <a:cubicBezTo>
                      <a:pt x="58833" y="50634"/>
                      <a:pt x="58623" y="50713"/>
                      <a:pt x="58518" y="50871"/>
                    </a:cubicBezTo>
                    <a:lnTo>
                      <a:pt x="58939" y="50634"/>
                    </a:lnTo>
                    <a:lnTo>
                      <a:pt x="58939" y="50634"/>
                    </a:lnTo>
                    <a:cubicBezTo>
                      <a:pt x="58702" y="51186"/>
                      <a:pt x="58413" y="51292"/>
                      <a:pt x="58544" y="51581"/>
                    </a:cubicBezTo>
                    <a:cubicBezTo>
                      <a:pt x="58360" y="51528"/>
                      <a:pt x="58071" y="51423"/>
                      <a:pt x="58360" y="50976"/>
                    </a:cubicBezTo>
                    <a:lnTo>
                      <a:pt x="58360" y="50976"/>
                    </a:lnTo>
                    <a:cubicBezTo>
                      <a:pt x="58323" y="50996"/>
                      <a:pt x="58294" y="51004"/>
                      <a:pt x="58269" y="51004"/>
                    </a:cubicBezTo>
                    <a:cubicBezTo>
                      <a:pt x="58164" y="51004"/>
                      <a:pt x="58152" y="50855"/>
                      <a:pt x="58063" y="50855"/>
                    </a:cubicBezTo>
                    <a:cubicBezTo>
                      <a:pt x="58009" y="50855"/>
                      <a:pt x="57928" y="50909"/>
                      <a:pt x="57781" y="51081"/>
                    </a:cubicBezTo>
                    <a:cubicBezTo>
                      <a:pt x="57834" y="50950"/>
                      <a:pt x="57887" y="50818"/>
                      <a:pt x="57939" y="50687"/>
                    </a:cubicBezTo>
                    <a:cubicBezTo>
                      <a:pt x="58228" y="50476"/>
                      <a:pt x="58123" y="50713"/>
                      <a:pt x="58360" y="50424"/>
                    </a:cubicBezTo>
                    <a:cubicBezTo>
                      <a:pt x="58360" y="50597"/>
                      <a:pt x="58374" y="50703"/>
                      <a:pt x="58442" y="50703"/>
                    </a:cubicBezTo>
                    <a:cubicBezTo>
                      <a:pt x="58508" y="50703"/>
                      <a:pt x="58626" y="50604"/>
                      <a:pt x="58833" y="50371"/>
                    </a:cubicBezTo>
                    <a:close/>
                    <a:moveTo>
                      <a:pt x="59753" y="51659"/>
                    </a:moveTo>
                    <a:cubicBezTo>
                      <a:pt x="59818" y="51659"/>
                      <a:pt x="59833" y="51720"/>
                      <a:pt x="59833" y="51818"/>
                    </a:cubicBezTo>
                    <a:cubicBezTo>
                      <a:pt x="59713" y="51967"/>
                      <a:pt x="59526" y="52099"/>
                      <a:pt x="59430" y="52099"/>
                    </a:cubicBezTo>
                    <a:cubicBezTo>
                      <a:pt x="59357" y="52099"/>
                      <a:pt x="59336" y="52022"/>
                      <a:pt x="59438" y="51818"/>
                    </a:cubicBezTo>
                    <a:cubicBezTo>
                      <a:pt x="59599" y="51706"/>
                      <a:pt x="59695" y="51659"/>
                      <a:pt x="59753" y="51659"/>
                    </a:cubicBezTo>
                    <a:close/>
                    <a:moveTo>
                      <a:pt x="48108" y="51699"/>
                    </a:moveTo>
                    <a:cubicBezTo>
                      <a:pt x="48190" y="51899"/>
                      <a:pt x="48392" y="51955"/>
                      <a:pt x="48366" y="52238"/>
                    </a:cubicBezTo>
                    <a:cubicBezTo>
                      <a:pt x="48185" y="52306"/>
                      <a:pt x="48003" y="52433"/>
                      <a:pt x="47923" y="52433"/>
                    </a:cubicBezTo>
                    <a:cubicBezTo>
                      <a:pt x="47910" y="52433"/>
                      <a:pt x="47900" y="52430"/>
                      <a:pt x="47893" y="52422"/>
                    </a:cubicBezTo>
                    <a:cubicBezTo>
                      <a:pt x="48024" y="52317"/>
                      <a:pt x="47919" y="52159"/>
                      <a:pt x="47971" y="52081"/>
                    </a:cubicBezTo>
                    <a:lnTo>
                      <a:pt x="47971" y="52081"/>
                    </a:lnTo>
                    <a:cubicBezTo>
                      <a:pt x="47840" y="52186"/>
                      <a:pt x="47761" y="52317"/>
                      <a:pt x="47630" y="52422"/>
                    </a:cubicBezTo>
                    <a:cubicBezTo>
                      <a:pt x="47475" y="52371"/>
                      <a:pt x="47750" y="51915"/>
                      <a:pt x="48108" y="51699"/>
                    </a:cubicBezTo>
                    <a:close/>
                    <a:moveTo>
                      <a:pt x="60543" y="51641"/>
                    </a:moveTo>
                    <a:cubicBezTo>
                      <a:pt x="60751" y="51641"/>
                      <a:pt x="60762" y="52063"/>
                      <a:pt x="60885" y="52186"/>
                    </a:cubicBezTo>
                    <a:cubicBezTo>
                      <a:pt x="60701" y="52265"/>
                      <a:pt x="60648" y="52475"/>
                      <a:pt x="60438" y="52554"/>
                    </a:cubicBezTo>
                    <a:cubicBezTo>
                      <a:pt x="60806" y="51765"/>
                      <a:pt x="60254" y="52159"/>
                      <a:pt x="60332" y="51765"/>
                    </a:cubicBezTo>
                    <a:lnTo>
                      <a:pt x="60306" y="51765"/>
                    </a:lnTo>
                    <a:cubicBezTo>
                      <a:pt x="60407" y="51676"/>
                      <a:pt x="60483" y="51641"/>
                      <a:pt x="60543" y="51641"/>
                    </a:cubicBezTo>
                    <a:close/>
                    <a:moveTo>
                      <a:pt x="60201" y="52317"/>
                    </a:moveTo>
                    <a:lnTo>
                      <a:pt x="60201" y="52317"/>
                    </a:lnTo>
                    <a:cubicBezTo>
                      <a:pt x="60280" y="52344"/>
                      <a:pt x="60543" y="52449"/>
                      <a:pt x="60148" y="52791"/>
                    </a:cubicBezTo>
                    <a:cubicBezTo>
                      <a:pt x="60191" y="52669"/>
                      <a:pt x="60181" y="52626"/>
                      <a:pt x="60143" y="52626"/>
                    </a:cubicBezTo>
                    <a:cubicBezTo>
                      <a:pt x="60052" y="52626"/>
                      <a:pt x="59800" y="52863"/>
                      <a:pt x="59691" y="52863"/>
                    </a:cubicBezTo>
                    <a:cubicBezTo>
                      <a:pt x="59646" y="52863"/>
                      <a:pt x="59625" y="52823"/>
                      <a:pt x="59649" y="52712"/>
                    </a:cubicBezTo>
                    <a:cubicBezTo>
                      <a:pt x="59991" y="52580"/>
                      <a:pt x="59885" y="52607"/>
                      <a:pt x="60201" y="52317"/>
                    </a:cubicBezTo>
                    <a:close/>
                    <a:moveTo>
                      <a:pt x="49003" y="52795"/>
                    </a:moveTo>
                    <a:cubicBezTo>
                      <a:pt x="49150" y="52795"/>
                      <a:pt x="49188" y="53032"/>
                      <a:pt x="48918" y="53211"/>
                    </a:cubicBezTo>
                    <a:cubicBezTo>
                      <a:pt x="48998" y="53063"/>
                      <a:pt x="48964" y="53053"/>
                      <a:pt x="48920" y="53053"/>
                    </a:cubicBezTo>
                    <a:cubicBezTo>
                      <a:pt x="48913" y="53053"/>
                      <a:pt x="48906" y="53054"/>
                      <a:pt x="48899" y="53054"/>
                    </a:cubicBezTo>
                    <a:cubicBezTo>
                      <a:pt x="48846" y="53054"/>
                      <a:pt x="48800" y="53040"/>
                      <a:pt x="48918" y="52817"/>
                    </a:cubicBezTo>
                    <a:cubicBezTo>
                      <a:pt x="48949" y="52802"/>
                      <a:pt x="48978" y="52795"/>
                      <a:pt x="49003" y="52795"/>
                    </a:cubicBezTo>
                    <a:close/>
                    <a:moveTo>
                      <a:pt x="61467" y="53100"/>
                    </a:moveTo>
                    <a:cubicBezTo>
                      <a:pt x="61529" y="53100"/>
                      <a:pt x="61569" y="53133"/>
                      <a:pt x="61569" y="53211"/>
                    </a:cubicBezTo>
                    <a:cubicBezTo>
                      <a:pt x="61461" y="53333"/>
                      <a:pt x="61339" y="53405"/>
                      <a:pt x="61264" y="53405"/>
                    </a:cubicBezTo>
                    <a:cubicBezTo>
                      <a:pt x="61192" y="53405"/>
                      <a:pt x="61163" y="53339"/>
                      <a:pt x="61227" y="53185"/>
                    </a:cubicBezTo>
                    <a:cubicBezTo>
                      <a:pt x="61319" y="53133"/>
                      <a:pt x="61404" y="53100"/>
                      <a:pt x="61467" y="53100"/>
                    </a:cubicBezTo>
                    <a:close/>
                    <a:moveTo>
                      <a:pt x="63462" y="53396"/>
                    </a:moveTo>
                    <a:lnTo>
                      <a:pt x="63462" y="53396"/>
                    </a:lnTo>
                    <a:cubicBezTo>
                      <a:pt x="63541" y="53527"/>
                      <a:pt x="63883" y="53606"/>
                      <a:pt x="63567" y="54053"/>
                    </a:cubicBezTo>
                    <a:cubicBezTo>
                      <a:pt x="63646" y="53737"/>
                      <a:pt x="63094" y="53922"/>
                      <a:pt x="63462" y="53396"/>
                    </a:cubicBezTo>
                    <a:close/>
                    <a:moveTo>
                      <a:pt x="76162" y="53829"/>
                    </a:moveTo>
                    <a:cubicBezTo>
                      <a:pt x="76289" y="53829"/>
                      <a:pt x="76343" y="53942"/>
                      <a:pt x="76323" y="54158"/>
                    </a:cubicBezTo>
                    <a:cubicBezTo>
                      <a:pt x="76256" y="54185"/>
                      <a:pt x="76199" y="54198"/>
                      <a:pt x="76153" y="54198"/>
                    </a:cubicBezTo>
                    <a:cubicBezTo>
                      <a:pt x="76017" y="54198"/>
                      <a:pt x="75968" y="54085"/>
                      <a:pt x="76007" y="53869"/>
                    </a:cubicBezTo>
                    <a:cubicBezTo>
                      <a:pt x="76067" y="53842"/>
                      <a:pt x="76119" y="53829"/>
                      <a:pt x="76162" y="53829"/>
                    </a:cubicBezTo>
                    <a:close/>
                    <a:moveTo>
                      <a:pt x="51124" y="54065"/>
                    </a:moveTo>
                    <a:cubicBezTo>
                      <a:pt x="51237" y="54065"/>
                      <a:pt x="51265" y="54168"/>
                      <a:pt x="51206" y="54342"/>
                    </a:cubicBezTo>
                    <a:cubicBezTo>
                      <a:pt x="51105" y="54420"/>
                      <a:pt x="51039" y="54452"/>
                      <a:pt x="50996" y="54452"/>
                    </a:cubicBezTo>
                    <a:cubicBezTo>
                      <a:pt x="50896" y="54452"/>
                      <a:pt x="50933" y="54272"/>
                      <a:pt x="50970" y="54106"/>
                    </a:cubicBezTo>
                    <a:cubicBezTo>
                      <a:pt x="51032" y="54078"/>
                      <a:pt x="51083" y="54065"/>
                      <a:pt x="51124" y="54065"/>
                    </a:cubicBezTo>
                    <a:close/>
                    <a:moveTo>
                      <a:pt x="48918" y="54079"/>
                    </a:moveTo>
                    <a:lnTo>
                      <a:pt x="48918" y="54079"/>
                    </a:lnTo>
                    <a:cubicBezTo>
                      <a:pt x="48892" y="54247"/>
                      <a:pt x="48905" y="54326"/>
                      <a:pt x="48967" y="54326"/>
                    </a:cubicBezTo>
                    <a:cubicBezTo>
                      <a:pt x="49032" y="54326"/>
                      <a:pt x="49151" y="54240"/>
                      <a:pt x="49339" y="54079"/>
                    </a:cubicBezTo>
                    <a:lnTo>
                      <a:pt x="49339" y="54079"/>
                    </a:lnTo>
                    <a:cubicBezTo>
                      <a:pt x="49076" y="54579"/>
                      <a:pt x="48918" y="54474"/>
                      <a:pt x="48708" y="54526"/>
                    </a:cubicBezTo>
                    <a:cubicBezTo>
                      <a:pt x="48760" y="54369"/>
                      <a:pt x="48813" y="54158"/>
                      <a:pt x="48918" y="54079"/>
                    </a:cubicBezTo>
                    <a:close/>
                    <a:moveTo>
                      <a:pt x="49786" y="53422"/>
                    </a:moveTo>
                    <a:lnTo>
                      <a:pt x="49786" y="53422"/>
                    </a:lnTo>
                    <a:cubicBezTo>
                      <a:pt x="49768" y="53517"/>
                      <a:pt x="49840" y="53546"/>
                      <a:pt x="49948" y="53546"/>
                    </a:cubicBezTo>
                    <a:cubicBezTo>
                      <a:pt x="50119" y="53546"/>
                      <a:pt x="50383" y="53474"/>
                      <a:pt x="50538" y="53474"/>
                    </a:cubicBezTo>
                    <a:cubicBezTo>
                      <a:pt x="50719" y="53474"/>
                      <a:pt x="50751" y="53573"/>
                      <a:pt x="50312" y="54000"/>
                    </a:cubicBezTo>
                    <a:cubicBezTo>
                      <a:pt x="50417" y="54106"/>
                      <a:pt x="50917" y="54000"/>
                      <a:pt x="50549" y="54500"/>
                    </a:cubicBezTo>
                    <a:cubicBezTo>
                      <a:pt x="50467" y="54567"/>
                      <a:pt x="50378" y="54598"/>
                      <a:pt x="50300" y="54598"/>
                    </a:cubicBezTo>
                    <a:cubicBezTo>
                      <a:pt x="50101" y="54598"/>
                      <a:pt x="49966" y="54400"/>
                      <a:pt x="50154" y="54079"/>
                    </a:cubicBezTo>
                    <a:lnTo>
                      <a:pt x="50154" y="54079"/>
                    </a:lnTo>
                    <a:cubicBezTo>
                      <a:pt x="49995" y="54231"/>
                      <a:pt x="49916" y="54287"/>
                      <a:pt x="49884" y="54287"/>
                    </a:cubicBezTo>
                    <a:cubicBezTo>
                      <a:pt x="49804" y="54287"/>
                      <a:pt x="50000" y="53951"/>
                      <a:pt x="49944" y="53895"/>
                    </a:cubicBezTo>
                    <a:lnTo>
                      <a:pt x="49944" y="53895"/>
                    </a:lnTo>
                    <a:cubicBezTo>
                      <a:pt x="49734" y="54211"/>
                      <a:pt x="49471" y="54474"/>
                      <a:pt x="49129" y="54684"/>
                    </a:cubicBezTo>
                    <a:cubicBezTo>
                      <a:pt x="49260" y="54237"/>
                      <a:pt x="49786" y="54185"/>
                      <a:pt x="49944" y="53737"/>
                    </a:cubicBezTo>
                    <a:lnTo>
                      <a:pt x="49944" y="53737"/>
                    </a:lnTo>
                    <a:cubicBezTo>
                      <a:pt x="49839" y="53843"/>
                      <a:pt x="49734" y="53974"/>
                      <a:pt x="49576" y="54027"/>
                    </a:cubicBezTo>
                    <a:lnTo>
                      <a:pt x="49549" y="54027"/>
                    </a:lnTo>
                    <a:cubicBezTo>
                      <a:pt x="49523" y="53816"/>
                      <a:pt x="49602" y="53580"/>
                      <a:pt x="49786" y="53422"/>
                    </a:cubicBezTo>
                    <a:close/>
                    <a:moveTo>
                      <a:pt x="47097" y="54731"/>
                    </a:moveTo>
                    <a:cubicBezTo>
                      <a:pt x="47090" y="54741"/>
                      <a:pt x="47084" y="54752"/>
                      <a:pt x="47077" y="54763"/>
                    </a:cubicBezTo>
                    <a:cubicBezTo>
                      <a:pt x="47084" y="54752"/>
                      <a:pt x="47090" y="54742"/>
                      <a:pt x="47097" y="54731"/>
                    </a:cubicBezTo>
                    <a:close/>
                    <a:moveTo>
                      <a:pt x="49605" y="54620"/>
                    </a:moveTo>
                    <a:cubicBezTo>
                      <a:pt x="49745" y="54620"/>
                      <a:pt x="49874" y="54702"/>
                      <a:pt x="49944" y="54842"/>
                    </a:cubicBezTo>
                    <a:cubicBezTo>
                      <a:pt x="49804" y="54880"/>
                      <a:pt x="49657" y="54931"/>
                      <a:pt x="49552" y="54931"/>
                    </a:cubicBezTo>
                    <a:cubicBezTo>
                      <a:pt x="49441" y="54931"/>
                      <a:pt x="49377" y="54874"/>
                      <a:pt x="49418" y="54684"/>
                    </a:cubicBezTo>
                    <a:lnTo>
                      <a:pt x="49392" y="54684"/>
                    </a:lnTo>
                    <a:cubicBezTo>
                      <a:pt x="49462" y="54640"/>
                      <a:pt x="49535" y="54620"/>
                      <a:pt x="49605" y="54620"/>
                    </a:cubicBezTo>
                    <a:close/>
                    <a:moveTo>
                      <a:pt x="48103" y="54553"/>
                    </a:moveTo>
                    <a:cubicBezTo>
                      <a:pt x="48078" y="54651"/>
                      <a:pt x="47985" y="54818"/>
                      <a:pt x="48059" y="54818"/>
                    </a:cubicBezTo>
                    <a:cubicBezTo>
                      <a:pt x="48064" y="54818"/>
                      <a:pt x="48070" y="54817"/>
                      <a:pt x="48077" y="54816"/>
                    </a:cubicBezTo>
                    <a:cubicBezTo>
                      <a:pt x="48122" y="54785"/>
                      <a:pt x="48168" y="54755"/>
                      <a:pt x="48188" y="54755"/>
                    </a:cubicBezTo>
                    <a:cubicBezTo>
                      <a:pt x="48203" y="54755"/>
                      <a:pt x="48204" y="54771"/>
                      <a:pt x="48182" y="54816"/>
                    </a:cubicBezTo>
                    <a:lnTo>
                      <a:pt x="47761" y="55052"/>
                    </a:lnTo>
                    <a:cubicBezTo>
                      <a:pt x="47814" y="54868"/>
                      <a:pt x="47919" y="54684"/>
                      <a:pt x="48103" y="54553"/>
                    </a:cubicBezTo>
                    <a:close/>
                    <a:moveTo>
                      <a:pt x="22221" y="1"/>
                    </a:moveTo>
                    <a:cubicBezTo>
                      <a:pt x="21869" y="1"/>
                      <a:pt x="21520" y="74"/>
                      <a:pt x="21198" y="217"/>
                    </a:cubicBezTo>
                    <a:cubicBezTo>
                      <a:pt x="21142" y="104"/>
                      <a:pt x="20945" y="65"/>
                      <a:pt x="20692" y="65"/>
                    </a:cubicBezTo>
                    <a:cubicBezTo>
                      <a:pt x="20234" y="65"/>
                      <a:pt x="19590" y="192"/>
                      <a:pt x="19252" y="243"/>
                    </a:cubicBezTo>
                    <a:cubicBezTo>
                      <a:pt x="18384" y="348"/>
                      <a:pt x="17516" y="559"/>
                      <a:pt x="16701" y="874"/>
                    </a:cubicBezTo>
                    <a:cubicBezTo>
                      <a:pt x="16780" y="980"/>
                      <a:pt x="16517" y="1190"/>
                      <a:pt x="16359" y="1427"/>
                    </a:cubicBezTo>
                    <a:cubicBezTo>
                      <a:pt x="16303" y="1449"/>
                      <a:pt x="16264" y="1457"/>
                      <a:pt x="16234" y="1457"/>
                    </a:cubicBezTo>
                    <a:cubicBezTo>
                      <a:pt x="16153" y="1457"/>
                      <a:pt x="16143" y="1396"/>
                      <a:pt x="16062" y="1396"/>
                    </a:cubicBezTo>
                    <a:cubicBezTo>
                      <a:pt x="16033" y="1396"/>
                      <a:pt x="15994" y="1404"/>
                      <a:pt x="15938" y="1427"/>
                    </a:cubicBezTo>
                    <a:cubicBezTo>
                      <a:pt x="15885" y="1690"/>
                      <a:pt x="16201" y="1506"/>
                      <a:pt x="15964" y="1848"/>
                    </a:cubicBezTo>
                    <a:cubicBezTo>
                      <a:pt x="16064" y="1796"/>
                      <a:pt x="16133" y="1775"/>
                      <a:pt x="16181" y="1775"/>
                    </a:cubicBezTo>
                    <a:cubicBezTo>
                      <a:pt x="16365" y="1775"/>
                      <a:pt x="16249" y="2073"/>
                      <a:pt x="16384" y="2073"/>
                    </a:cubicBezTo>
                    <a:cubicBezTo>
                      <a:pt x="16429" y="2073"/>
                      <a:pt x="16501" y="2040"/>
                      <a:pt x="16622" y="1953"/>
                    </a:cubicBezTo>
                    <a:cubicBezTo>
                      <a:pt x="16634" y="1950"/>
                      <a:pt x="16644" y="1948"/>
                      <a:pt x="16653" y="1948"/>
                    </a:cubicBezTo>
                    <a:cubicBezTo>
                      <a:pt x="16787" y="1948"/>
                      <a:pt x="16435" y="2330"/>
                      <a:pt x="16385" y="2479"/>
                    </a:cubicBezTo>
                    <a:cubicBezTo>
                      <a:pt x="16622" y="2531"/>
                      <a:pt x="16806" y="2663"/>
                      <a:pt x="16964" y="2821"/>
                    </a:cubicBezTo>
                    <a:cubicBezTo>
                      <a:pt x="16517" y="2952"/>
                      <a:pt x="16096" y="3084"/>
                      <a:pt x="15649" y="3241"/>
                    </a:cubicBezTo>
                    <a:cubicBezTo>
                      <a:pt x="16043" y="3531"/>
                      <a:pt x="16464" y="3767"/>
                      <a:pt x="16885" y="3978"/>
                    </a:cubicBezTo>
                    <a:cubicBezTo>
                      <a:pt x="17358" y="4184"/>
                      <a:pt x="17847" y="4293"/>
                      <a:pt x="18353" y="4293"/>
                    </a:cubicBezTo>
                    <a:cubicBezTo>
                      <a:pt x="18493" y="4293"/>
                      <a:pt x="18635" y="4284"/>
                      <a:pt x="18778" y="4267"/>
                    </a:cubicBezTo>
                    <a:cubicBezTo>
                      <a:pt x="18910" y="4267"/>
                      <a:pt x="18884" y="4425"/>
                      <a:pt x="18778" y="4609"/>
                    </a:cubicBezTo>
                    <a:cubicBezTo>
                      <a:pt x="18884" y="4530"/>
                      <a:pt x="18989" y="4399"/>
                      <a:pt x="19094" y="4293"/>
                    </a:cubicBezTo>
                    <a:cubicBezTo>
                      <a:pt x="19141" y="4341"/>
                      <a:pt x="19227" y="4350"/>
                      <a:pt x="19316" y="4350"/>
                    </a:cubicBezTo>
                    <a:cubicBezTo>
                      <a:pt x="19375" y="4350"/>
                      <a:pt x="19436" y="4346"/>
                      <a:pt x="19489" y="4346"/>
                    </a:cubicBezTo>
                    <a:cubicBezTo>
                      <a:pt x="19307" y="4579"/>
                      <a:pt x="19327" y="4665"/>
                      <a:pt x="19456" y="4665"/>
                    </a:cubicBezTo>
                    <a:cubicBezTo>
                      <a:pt x="19719" y="4665"/>
                      <a:pt x="20441" y="4304"/>
                      <a:pt x="20830" y="4109"/>
                    </a:cubicBezTo>
                    <a:lnTo>
                      <a:pt x="20830" y="4109"/>
                    </a:lnTo>
                    <a:cubicBezTo>
                      <a:pt x="20619" y="4372"/>
                      <a:pt x="20356" y="4530"/>
                      <a:pt x="20041" y="4635"/>
                    </a:cubicBezTo>
                    <a:cubicBezTo>
                      <a:pt x="20199" y="4635"/>
                      <a:pt x="20067" y="4925"/>
                      <a:pt x="19804" y="5135"/>
                    </a:cubicBezTo>
                    <a:cubicBezTo>
                      <a:pt x="19693" y="5179"/>
                      <a:pt x="19632" y="5191"/>
                      <a:pt x="19590" y="5191"/>
                    </a:cubicBezTo>
                    <a:cubicBezTo>
                      <a:pt x="19549" y="5191"/>
                      <a:pt x="19527" y="5180"/>
                      <a:pt x="19495" y="5180"/>
                    </a:cubicBezTo>
                    <a:cubicBezTo>
                      <a:pt x="19444" y="5180"/>
                      <a:pt x="19366" y="5207"/>
                      <a:pt x="19147" y="5345"/>
                    </a:cubicBezTo>
                    <a:cubicBezTo>
                      <a:pt x="19110" y="5393"/>
                      <a:pt x="19110" y="5410"/>
                      <a:pt x="19131" y="5410"/>
                    </a:cubicBezTo>
                    <a:cubicBezTo>
                      <a:pt x="19182" y="5410"/>
                      <a:pt x="19359" y="5308"/>
                      <a:pt x="19425" y="5308"/>
                    </a:cubicBezTo>
                    <a:cubicBezTo>
                      <a:pt x="19465" y="5308"/>
                      <a:pt x="19462" y="5347"/>
                      <a:pt x="19357" y="5477"/>
                    </a:cubicBezTo>
                    <a:cubicBezTo>
                      <a:pt x="19567" y="5451"/>
                      <a:pt x="19646" y="5240"/>
                      <a:pt x="19857" y="5188"/>
                    </a:cubicBezTo>
                    <a:cubicBezTo>
                      <a:pt x="19909" y="5188"/>
                      <a:pt x="19962" y="5214"/>
                      <a:pt x="19936" y="5319"/>
                    </a:cubicBezTo>
                    <a:cubicBezTo>
                      <a:pt x="19843" y="5401"/>
                      <a:pt x="19739" y="5463"/>
                      <a:pt x="19632" y="5522"/>
                    </a:cubicBezTo>
                    <a:lnTo>
                      <a:pt x="19632" y="5522"/>
                    </a:lnTo>
                    <a:cubicBezTo>
                      <a:pt x="20161" y="5428"/>
                      <a:pt x="20477" y="5493"/>
                      <a:pt x="21119" y="5082"/>
                    </a:cubicBezTo>
                    <a:lnTo>
                      <a:pt x="21119" y="5082"/>
                    </a:lnTo>
                    <a:lnTo>
                      <a:pt x="20935" y="5451"/>
                    </a:lnTo>
                    <a:cubicBezTo>
                      <a:pt x="20930" y="5450"/>
                      <a:pt x="20924" y="5450"/>
                      <a:pt x="20918" y="5450"/>
                    </a:cubicBezTo>
                    <a:cubicBezTo>
                      <a:pt x="20697" y="5450"/>
                      <a:pt x="20117" y="5772"/>
                      <a:pt x="19802" y="5772"/>
                    </a:cubicBezTo>
                    <a:cubicBezTo>
                      <a:pt x="19671" y="5772"/>
                      <a:pt x="19586" y="5716"/>
                      <a:pt x="19594" y="5556"/>
                    </a:cubicBezTo>
                    <a:lnTo>
                      <a:pt x="19594" y="5543"/>
                    </a:lnTo>
                    <a:lnTo>
                      <a:pt x="19594" y="5543"/>
                    </a:lnTo>
                    <a:cubicBezTo>
                      <a:pt x="19438" y="5628"/>
                      <a:pt x="19280" y="5712"/>
                      <a:pt x="19147" y="5845"/>
                    </a:cubicBezTo>
                    <a:cubicBezTo>
                      <a:pt x="19084" y="5845"/>
                      <a:pt x="19088" y="5811"/>
                      <a:pt x="19052" y="5811"/>
                    </a:cubicBezTo>
                    <a:cubicBezTo>
                      <a:pt x="19042" y="5811"/>
                      <a:pt x="19031" y="5814"/>
                      <a:pt x="19015" y="5819"/>
                    </a:cubicBezTo>
                    <a:cubicBezTo>
                      <a:pt x="19489" y="5477"/>
                      <a:pt x="18963" y="5556"/>
                      <a:pt x="18805" y="5530"/>
                    </a:cubicBezTo>
                    <a:cubicBezTo>
                      <a:pt x="18884" y="5372"/>
                      <a:pt x="19041" y="5293"/>
                      <a:pt x="19120" y="5135"/>
                    </a:cubicBezTo>
                    <a:cubicBezTo>
                      <a:pt x="19112" y="5134"/>
                      <a:pt x="19103" y="5134"/>
                      <a:pt x="19094" y="5134"/>
                    </a:cubicBezTo>
                    <a:cubicBezTo>
                      <a:pt x="18694" y="5134"/>
                      <a:pt x="18018" y="5668"/>
                      <a:pt x="17681" y="5668"/>
                    </a:cubicBezTo>
                    <a:cubicBezTo>
                      <a:pt x="17660" y="5668"/>
                      <a:pt x="17640" y="5666"/>
                      <a:pt x="17621" y="5661"/>
                    </a:cubicBezTo>
                    <a:cubicBezTo>
                      <a:pt x="17858" y="5398"/>
                      <a:pt x="18279" y="5372"/>
                      <a:pt x="18568" y="5214"/>
                    </a:cubicBezTo>
                    <a:cubicBezTo>
                      <a:pt x="18545" y="5167"/>
                      <a:pt x="18470" y="5126"/>
                      <a:pt x="18370" y="5126"/>
                    </a:cubicBezTo>
                    <a:cubicBezTo>
                      <a:pt x="18242" y="5126"/>
                      <a:pt x="18072" y="5192"/>
                      <a:pt x="17911" y="5398"/>
                    </a:cubicBezTo>
                    <a:cubicBezTo>
                      <a:pt x="17922" y="5193"/>
                      <a:pt x="17770" y="5131"/>
                      <a:pt x="17550" y="5131"/>
                    </a:cubicBezTo>
                    <a:cubicBezTo>
                      <a:pt x="17262" y="5131"/>
                      <a:pt x="16856" y="5237"/>
                      <a:pt x="16543" y="5267"/>
                    </a:cubicBezTo>
                    <a:cubicBezTo>
                      <a:pt x="16508" y="5389"/>
                      <a:pt x="16563" y="5430"/>
                      <a:pt x="16665" y="5430"/>
                    </a:cubicBezTo>
                    <a:cubicBezTo>
                      <a:pt x="16867" y="5430"/>
                      <a:pt x="17253" y="5267"/>
                      <a:pt x="17463" y="5267"/>
                    </a:cubicBezTo>
                    <a:cubicBezTo>
                      <a:pt x="17120" y="5503"/>
                      <a:pt x="16835" y="5612"/>
                      <a:pt x="16647" y="5612"/>
                    </a:cubicBezTo>
                    <a:cubicBezTo>
                      <a:pt x="16418" y="5612"/>
                      <a:pt x="16334" y="5450"/>
                      <a:pt x="16464" y="5161"/>
                    </a:cubicBezTo>
                    <a:lnTo>
                      <a:pt x="16464" y="5161"/>
                    </a:lnTo>
                    <a:cubicBezTo>
                      <a:pt x="16219" y="5231"/>
                      <a:pt x="15985" y="5286"/>
                      <a:pt x="15809" y="5286"/>
                    </a:cubicBezTo>
                    <a:cubicBezTo>
                      <a:pt x="15588" y="5286"/>
                      <a:pt x="15459" y="5200"/>
                      <a:pt x="15517" y="4951"/>
                    </a:cubicBezTo>
                    <a:lnTo>
                      <a:pt x="15517" y="4951"/>
                    </a:lnTo>
                    <a:cubicBezTo>
                      <a:pt x="15341" y="4979"/>
                      <a:pt x="15182" y="4991"/>
                      <a:pt x="15037" y="4991"/>
                    </a:cubicBezTo>
                    <a:cubicBezTo>
                      <a:pt x="14000" y="4991"/>
                      <a:pt x="13660" y="4367"/>
                      <a:pt x="12628" y="4367"/>
                    </a:cubicBezTo>
                    <a:cubicBezTo>
                      <a:pt x="12576" y="4367"/>
                      <a:pt x="12522" y="4369"/>
                      <a:pt x="12466" y="4372"/>
                    </a:cubicBezTo>
                    <a:cubicBezTo>
                      <a:pt x="12230" y="4819"/>
                      <a:pt x="12598" y="4741"/>
                      <a:pt x="12203" y="5319"/>
                    </a:cubicBezTo>
                    <a:cubicBezTo>
                      <a:pt x="12466" y="5345"/>
                      <a:pt x="12572" y="5530"/>
                      <a:pt x="12309" y="6003"/>
                    </a:cubicBezTo>
                    <a:cubicBezTo>
                      <a:pt x="12440" y="5977"/>
                      <a:pt x="12519" y="5871"/>
                      <a:pt x="12651" y="5819"/>
                    </a:cubicBezTo>
                    <a:lnTo>
                      <a:pt x="12651" y="5819"/>
                    </a:lnTo>
                    <a:cubicBezTo>
                      <a:pt x="12230" y="6345"/>
                      <a:pt x="12808" y="6082"/>
                      <a:pt x="12677" y="6371"/>
                    </a:cubicBezTo>
                    <a:cubicBezTo>
                      <a:pt x="12519" y="6555"/>
                      <a:pt x="12335" y="6687"/>
                      <a:pt x="12098" y="6739"/>
                    </a:cubicBezTo>
                    <a:cubicBezTo>
                      <a:pt x="11914" y="7134"/>
                      <a:pt x="12388" y="6976"/>
                      <a:pt x="12414" y="7186"/>
                    </a:cubicBezTo>
                    <a:cubicBezTo>
                      <a:pt x="12335" y="7449"/>
                      <a:pt x="12046" y="7423"/>
                      <a:pt x="11914" y="7660"/>
                    </a:cubicBezTo>
                    <a:cubicBezTo>
                      <a:pt x="11904" y="7808"/>
                      <a:pt x="11987" y="7848"/>
                      <a:pt x="12111" y="7848"/>
                    </a:cubicBezTo>
                    <a:cubicBezTo>
                      <a:pt x="12262" y="7848"/>
                      <a:pt x="12475" y="7788"/>
                      <a:pt x="12655" y="7788"/>
                    </a:cubicBezTo>
                    <a:cubicBezTo>
                      <a:pt x="12721" y="7788"/>
                      <a:pt x="12782" y="7796"/>
                      <a:pt x="12835" y="7818"/>
                    </a:cubicBezTo>
                    <a:cubicBezTo>
                      <a:pt x="12519" y="8238"/>
                      <a:pt x="11967" y="8238"/>
                      <a:pt x="11677" y="8317"/>
                    </a:cubicBezTo>
                    <a:cubicBezTo>
                      <a:pt x="11704" y="8396"/>
                      <a:pt x="11651" y="8501"/>
                      <a:pt x="11572" y="8659"/>
                    </a:cubicBezTo>
                    <a:cubicBezTo>
                      <a:pt x="11651" y="8633"/>
                      <a:pt x="11704" y="8528"/>
                      <a:pt x="11756" y="8449"/>
                    </a:cubicBezTo>
                    <a:cubicBezTo>
                      <a:pt x="11777" y="8445"/>
                      <a:pt x="11795" y="8443"/>
                      <a:pt x="11810" y="8443"/>
                    </a:cubicBezTo>
                    <a:cubicBezTo>
                      <a:pt x="11921" y="8443"/>
                      <a:pt x="11881" y="8546"/>
                      <a:pt x="11951" y="8546"/>
                    </a:cubicBezTo>
                    <a:cubicBezTo>
                      <a:pt x="11989" y="8546"/>
                      <a:pt x="12059" y="8516"/>
                      <a:pt x="12203" y="8423"/>
                    </a:cubicBezTo>
                    <a:lnTo>
                      <a:pt x="12203" y="8423"/>
                    </a:lnTo>
                    <a:cubicBezTo>
                      <a:pt x="12125" y="8580"/>
                      <a:pt x="11993" y="8659"/>
                      <a:pt x="11914" y="8817"/>
                    </a:cubicBezTo>
                    <a:cubicBezTo>
                      <a:pt x="11934" y="8816"/>
                      <a:pt x="11954" y="8815"/>
                      <a:pt x="11972" y="8815"/>
                    </a:cubicBezTo>
                    <a:cubicBezTo>
                      <a:pt x="12314" y="8815"/>
                      <a:pt x="12365" y="9040"/>
                      <a:pt x="12440" y="9264"/>
                    </a:cubicBezTo>
                    <a:cubicBezTo>
                      <a:pt x="12703" y="9159"/>
                      <a:pt x="12887" y="8975"/>
                      <a:pt x="13019" y="8764"/>
                    </a:cubicBezTo>
                    <a:cubicBezTo>
                      <a:pt x="13177" y="8694"/>
                      <a:pt x="13276" y="8659"/>
                      <a:pt x="13348" y="8659"/>
                    </a:cubicBezTo>
                    <a:cubicBezTo>
                      <a:pt x="13384" y="8659"/>
                      <a:pt x="13413" y="8668"/>
                      <a:pt x="13440" y="8686"/>
                    </a:cubicBezTo>
                    <a:cubicBezTo>
                      <a:pt x="13410" y="8721"/>
                      <a:pt x="13381" y="8755"/>
                      <a:pt x="13352" y="8789"/>
                    </a:cubicBezTo>
                    <a:lnTo>
                      <a:pt x="13352" y="8789"/>
                    </a:lnTo>
                    <a:cubicBezTo>
                      <a:pt x="13449" y="8722"/>
                      <a:pt x="13558" y="8678"/>
                      <a:pt x="13628" y="8678"/>
                    </a:cubicBezTo>
                    <a:cubicBezTo>
                      <a:pt x="13706" y="8678"/>
                      <a:pt x="13737" y="8733"/>
                      <a:pt x="13650" y="8870"/>
                    </a:cubicBezTo>
                    <a:lnTo>
                      <a:pt x="13624" y="8843"/>
                    </a:lnTo>
                    <a:cubicBezTo>
                      <a:pt x="13445" y="8908"/>
                      <a:pt x="13277" y="9033"/>
                      <a:pt x="13223" y="9033"/>
                    </a:cubicBezTo>
                    <a:cubicBezTo>
                      <a:pt x="13196" y="9033"/>
                      <a:pt x="13198" y="9000"/>
                      <a:pt x="13245" y="8911"/>
                    </a:cubicBezTo>
                    <a:lnTo>
                      <a:pt x="13245" y="8911"/>
                    </a:lnTo>
                    <a:cubicBezTo>
                      <a:pt x="13047" y="9133"/>
                      <a:pt x="12849" y="9336"/>
                      <a:pt x="12651" y="9553"/>
                    </a:cubicBezTo>
                    <a:cubicBezTo>
                      <a:pt x="12591" y="9524"/>
                      <a:pt x="12503" y="9509"/>
                      <a:pt x="12394" y="9509"/>
                    </a:cubicBezTo>
                    <a:cubicBezTo>
                      <a:pt x="12019" y="9509"/>
                      <a:pt x="11404" y="9686"/>
                      <a:pt x="10915" y="10053"/>
                    </a:cubicBezTo>
                    <a:cubicBezTo>
                      <a:pt x="10468" y="9869"/>
                      <a:pt x="9994" y="9738"/>
                      <a:pt x="9968" y="9185"/>
                    </a:cubicBezTo>
                    <a:cubicBezTo>
                      <a:pt x="9767" y="9406"/>
                      <a:pt x="9643" y="9481"/>
                      <a:pt x="9564" y="9481"/>
                    </a:cubicBezTo>
                    <a:cubicBezTo>
                      <a:pt x="9434" y="9481"/>
                      <a:pt x="9422" y="9283"/>
                      <a:pt x="9389" y="9185"/>
                    </a:cubicBezTo>
                    <a:cubicBezTo>
                      <a:pt x="9458" y="9103"/>
                      <a:pt x="9496" y="9074"/>
                      <a:pt x="9520" y="9074"/>
                    </a:cubicBezTo>
                    <a:cubicBezTo>
                      <a:pt x="9573" y="9074"/>
                      <a:pt x="9552" y="9218"/>
                      <a:pt x="9640" y="9218"/>
                    </a:cubicBezTo>
                    <a:cubicBezTo>
                      <a:pt x="9662" y="9218"/>
                      <a:pt x="9692" y="9209"/>
                      <a:pt x="9731" y="9185"/>
                    </a:cubicBezTo>
                    <a:cubicBezTo>
                      <a:pt x="9807" y="9025"/>
                      <a:pt x="9760" y="8976"/>
                      <a:pt x="9660" y="8976"/>
                    </a:cubicBezTo>
                    <a:cubicBezTo>
                      <a:pt x="9506" y="8976"/>
                      <a:pt x="9225" y="9090"/>
                      <a:pt x="9063" y="9090"/>
                    </a:cubicBezTo>
                    <a:cubicBezTo>
                      <a:pt x="9037" y="9090"/>
                      <a:pt x="9014" y="9087"/>
                      <a:pt x="8995" y="9080"/>
                    </a:cubicBezTo>
                    <a:cubicBezTo>
                      <a:pt x="9100" y="8817"/>
                      <a:pt x="9389" y="8843"/>
                      <a:pt x="9284" y="8686"/>
                    </a:cubicBezTo>
                    <a:lnTo>
                      <a:pt x="9284" y="8686"/>
                    </a:lnTo>
                    <a:cubicBezTo>
                      <a:pt x="9128" y="8809"/>
                      <a:pt x="8990" y="8858"/>
                      <a:pt x="8872" y="8858"/>
                    </a:cubicBezTo>
                    <a:cubicBezTo>
                      <a:pt x="8613" y="8858"/>
                      <a:pt x="8452" y="8621"/>
                      <a:pt x="8416" y="8423"/>
                    </a:cubicBezTo>
                    <a:cubicBezTo>
                      <a:pt x="8278" y="8479"/>
                      <a:pt x="8176" y="8501"/>
                      <a:pt x="8095" y="8501"/>
                    </a:cubicBezTo>
                    <a:cubicBezTo>
                      <a:pt x="7837" y="8501"/>
                      <a:pt x="7796" y="8278"/>
                      <a:pt x="7496" y="8238"/>
                    </a:cubicBezTo>
                    <a:lnTo>
                      <a:pt x="7496" y="8238"/>
                    </a:lnTo>
                    <a:cubicBezTo>
                      <a:pt x="6996" y="8659"/>
                      <a:pt x="7548" y="8528"/>
                      <a:pt x="7548" y="8659"/>
                    </a:cubicBezTo>
                    <a:cubicBezTo>
                      <a:pt x="7439" y="8678"/>
                      <a:pt x="7303" y="8693"/>
                      <a:pt x="7161" y="8693"/>
                    </a:cubicBezTo>
                    <a:cubicBezTo>
                      <a:pt x="6722" y="8693"/>
                      <a:pt x="6238" y="8552"/>
                      <a:pt x="6417" y="7975"/>
                    </a:cubicBezTo>
                    <a:lnTo>
                      <a:pt x="6417" y="7975"/>
                    </a:lnTo>
                    <a:cubicBezTo>
                      <a:pt x="6333" y="8007"/>
                      <a:pt x="6256" y="8020"/>
                      <a:pt x="6186" y="8020"/>
                    </a:cubicBezTo>
                    <a:cubicBezTo>
                      <a:pt x="5798" y="8020"/>
                      <a:pt x="5594" y="7619"/>
                      <a:pt x="5156" y="7619"/>
                    </a:cubicBezTo>
                    <a:cubicBezTo>
                      <a:pt x="4935" y="7619"/>
                      <a:pt x="4654" y="7721"/>
                      <a:pt x="4261" y="8028"/>
                    </a:cubicBezTo>
                    <a:cubicBezTo>
                      <a:pt x="4261" y="7916"/>
                      <a:pt x="4195" y="7884"/>
                      <a:pt x="4105" y="7884"/>
                    </a:cubicBezTo>
                    <a:cubicBezTo>
                      <a:pt x="3990" y="7884"/>
                      <a:pt x="3838" y="7935"/>
                      <a:pt x="3735" y="7935"/>
                    </a:cubicBezTo>
                    <a:cubicBezTo>
                      <a:pt x="3655" y="7935"/>
                      <a:pt x="3605" y="7904"/>
                      <a:pt x="3630" y="7791"/>
                    </a:cubicBezTo>
                    <a:cubicBezTo>
                      <a:pt x="3893" y="7581"/>
                      <a:pt x="3893" y="7765"/>
                      <a:pt x="4208" y="7476"/>
                    </a:cubicBezTo>
                    <a:cubicBezTo>
                      <a:pt x="4172" y="7475"/>
                      <a:pt x="4136" y="7474"/>
                      <a:pt x="4100" y="7474"/>
                    </a:cubicBezTo>
                    <a:cubicBezTo>
                      <a:pt x="3060" y="7474"/>
                      <a:pt x="2050" y="7840"/>
                      <a:pt x="1236" y="8501"/>
                    </a:cubicBezTo>
                    <a:cubicBezTo>
                      <a:pt x="1105" y="8870"/>
                      <a:pt x="894" y="9212"/>
                      <a:pt x="605" y="9448"/>
                    </a:cubicBezTo>
                    <a:cubicBezTo>
                      <a:pt x="447" y="9974"/>
                      <a:pt x="868" y="10264"/>
                      <a:pt x="0" y="11105"/>
                    </a:cubicBezTo>
                    <a:cubicBezTo>
                      <a:pt x="149" y="11031"/>
                      <a:pt x="252" y="11013"/>
                      <a:pt x="337" y="11013"/>
                    </a:cubicBezTo>
                    <a:cubicBezTo>
                      <a:pt x="410" y="11013"/>
                      <a:pt x="471" y="11026"/>
                      <a:pt x="538" y="11026"/>
                    </a:cubicBezTo>
                    <a:cubicBezTo>
                      <a:pt x="643" y="11026"/>
                      <a:pt x="765" y="10996"/>
                      <a:pt x="973" y="10842"/>
                    </a:cubicBezTo>
                    <a:cubicBezTo>
                      <a:pt x="991" y="10807"/>
                      <a:pt x="982" y="10795"/>
                      <a:pt x="959" y="10795"/>
                    </a:cubicBezTo>
                    <a:cubicBezTo>
                      <a:pt x="912" y="10795"/>
                      <a:pt x="807" y="10842"/>
                      <a:pt x="737" y="10842"/>
                    </a:cubicBezTo>
                    <a:cubicBezTo>
                      <a:pt x="876" y="10672"/>
                      <a:pt x="924" y="10657"/>
                      <a:pt x="988" y="10657"/>
                    </a:cubicBezTo>
                    <a:cubicBezTo>
                      <a:pt x="1003" y="10657"/>
                      <a:pt x="1018" y="10657"/>
                      <a:pt x="1035" y="10657"/>
                    </a:cubicBezTo>
                    <a:cubicBezTo>
                      <a:pt x="1072" y="10657"/>
                      <a:pt x="1118" y="10654"/>
                      <a:pt x="1184" y="10632"/>
                    </a:cubicBezTo>
                    <a:lnTo>
                      <a:pt x="1184" y="10632"/>
                    </a:lnTo>
                    <a:cubicBezTo>
                      <a:pt x="947" y="10947"/>
                      <a:pt x="921" y="11079"/>
                      <a:pt x="1052" y="11105"/>
                    </a:cubicBezTo>
                    <a:cubicBezTo>
                      <a:pt x="947" y="11316"/>
                      <a:pt x="737" y="11473"/>
                      <a:pt x="500" y="11526"/>
                    </a:cubicBezTo>
                    <a:cubicBezTo>
                      <a:pt x="500" y="11573"/>
                      <a:pt x="526" y="11599"/>
                      <a:pt x="575" y="11599"/>
                    </a:cubicBezTo>
                    <a:cubicBezTo>
                      <a:pt x="634" y="11599"/>
                      <a:pt x="726" y="11560"/>
                      <a:pt x="842" y="11473"/>
                    </a:cubicBezTo>
                    <a:lnTo>
                      <a:pt x="842" y="11473"/>
                    </a:lnTo>
                    <a:cubicBezTo>
                      <a:pt x="447" y="12105"/>
                      <a:pt x="1236" y="12105"/>
                      <a:pt x="1736" y="12131"/>
                    </a:cubicBezTo>
                    <a:cubicBezTo>
                      <a:pt x="1548" y="12531"/>
                      <a:pt x="1686" y="12652"/>
                      <a:pt x="1964" y="12652"/>
                    </a:cubicBezTo>
                    <a:cubicBezTo>
                      <a:pt x="2308" y="12652"/>
                      <a:pt x="2866" y="12467"/>
                      <a:pt x="3288" y="12394"/>
                    </a:cubicBezTo>
                    <a:lnTo>
                      <a:pt x="3288" y="12394"/>
                    </a:lnTo>
                    <a:cubicBezTo>
                      <a:pt x="3261" y="12446"/>
                      <a:pt x="3209" y="12525"/>
                      <a:pt x="3182" y="12578"/>
                    </a:cubicBezTo>
                    <a:cubicBezTo>
                      <a:pt x="2315" y="13130"/>
                      <a:pt x="2025" y="12841"/>
                      <a:pt x="1368" y="13157"/>
                    </a:cubicBezTo>
                    <a:cubicBezTo>
                      <a:pt x="1210" y="13367"/>
                      <a:pt x="1420" y="13288"/>
                      <a:pt x="1210" y="13577"/>
                    </a:cubicBezTo>
                    <a:cubicBezTo>
                      <a:pt x="1419" y="13536"/>
                      <a:pt x="1589" y="13518"/>
                      <a:pt x="1733" y="13518"/>
                    </a:cubicBezTo>
                    <a:cubicBezTo>
                      <a:pt x="2405" y="13518"/>
                      <a:pt x="2503" y="13893"/>
                      <a:pt x="3261" y="13893"/>
                    </a:cubicBezTo>
                    <a:cubicBezTo>
                      <a:pt x="3182" y="13972"/>
                      <a:pt x="3104" y="13998"/>
                      <a:pt x="3051" y="14103"/>
                    </a:cubicBezTo>
                    <a:cubicBezTo>
                      <a:pt x="2944" y="14083"/>
                      <a:pt x="2834" y="14073"/>
                      <a:pt x="2725" y="14073"/>
                    </a:cubicBezTo>
                    <a:cubicBezTo>
                      <a:pt x="2407" y="14073"/>
                      <a:pt x="2089" y="14157"/>
                      <a:pt x="1815" y="14314"/>
                    </a:cubicBezTo>
                    <a:cubicBezTo>
                      <a:pt x="1657" y="14577"/>
                      <a:pt x="1973" y="14419"/>
                      <a:pt x="1841" y="14682"/>
                    </a:cubicBezTo>
                    <a:cubicBezTo>
                      <a:pt x="1976" y="14520"/>
                      <a:pt x="2076" y="14448"/>
                      <a:pt x="2131" y="14448"/>
                    </a:cubicBezTo>
                    <a:cubicBezTo>
                      <a:pt x="2184" y="14448"/>
                      <a:pt x="2195" y="14514"/>
                      <a:pt x="2157" y="14629"/>
                    </a:cubicBezTo>
                    <a:cubicBezTo>
                      <a:pt x="2341" y="14445"/>
                      <a:pt x="2525" y="14287"/>
                      <a:pt x="2735" y="14130"/>
                    </a:cubicBezTo>
                    <a:lnTo>
                      <a:pt x="2735" y="14130"/>
                    </a:lnTo>
                    <a:cubicBezTo>
                      <a:pt x="2722" y="14298"/>
                      <a:pt x="2850" y="14409"/>
                      <a:pt x="3046" y="14409"/>
                    </a:cubicBezTo>
                    <a:cubicBezTo>
                      <a:pt x="3247" y="14409"/>
                      <a:pt x="3521" y="14292"/>
                      <a:pt x="3787" y="13998"/>
                    </a:cubicBezTo>
                    <a:cubicBezTo>
                      <a:pt x="3822" y="13979"/>
                      <a:pt x="3843" y="13971"/>
                      <a:pt x="3852" y="13971"/>
                    </a:cubicBezTo>
                    <a:cubicBezTo>
                      <a:pt x="3913" y="13971"/>
                      <a:pt x="3498" y="14327"/>
                      <a:pt x="3623" y="14327"/>
                    </a:cubicBezTo>
                    <a:cubicBezTo>
                      <a:pt x="3636" y="14327"/>
                      <a:pt x="3656" y="14323"/>
                      <a:pt x="3682" y="14314"/>
                    </a:cubicBezTo>
                    <a:lnTo>
                      <a:pt x="3682" y="14314"/>
                    </a:lnTo>
                    <a:cubicBezTo>
                      <a:pt x="3551" y="14472"/>
                      <a:pt x="3445" y="14340"/>
                      <a:pt x="3209" y="14656"/>
                    </a:cubicBezTo>
                    <a:cubicBezTo>
                      <a:pt x="3213" y="14681"/>
                      <a:pt x="3232" y="14692"/>
                      <a:pt x="3263" y="14692"/>
                    </a:cubicBezTo>
                    <a:cubicBezTo>
                      <a:pt x="3425" y="14692"/>
                      <a:pt x="3896" y="14381"/>
                      <a:pt x="4050" y="14182"/>
                    </a:cubicBezTo>
                    <a:cubicBezTo>
                      <a:pt x="4208" y="14182"/>
                      <a:pt x="3708" y="14603"/>
                      <a:pt x="3630" y="14787"/>
                    </a:cubicBezTo>
                    <a:cubicBezTo>
                      <a:pt x="3971" y="14761"/>
                      <a:pt x="4103" y="14445"/>
                      <a:pt x="4392" y="14366"/>
                    </a:cubicBezTo>
                    <a:cubicBezTo>
                      <a:pt x="4413" y="14359"/>
                      <a:pt x="4427" y="14355"/>
                      <a:pt x="4438" y="14355"/>
                    </a:cubicBezTo>
                    <a:cubicBezTo>
                      <a:pt x="4534" y="14355"/>
                      <a:pt x="4227" y="14658"/>
                      <a:pt x="4156" y="14682"/>
                    </a:cubicBezTo>
                    <a:cubicBezTo>
                      <a:pt x="4144" y="14733"/>
                      <a:pt x="4155" y="14753"/>
                      <a:pt x="4180" y="14753"/>
                    </a:cubicBezTo>
                    <a:cubicBezTo>
                      <a:pt x="4271" y="14753"/>
                      <a:pt x="4552" y="14481"/>
                      <a:pt x="4655" y="14419"/>
                    </a:cubicBezTo>
                    <a:lnTo>
                      <a:pt x="4655" y="14419"/>
                    </a:lnTo>
                    <a:cubicBezTo>
                      <a:pt x="4603" y="14629"/>
                      <a:pt x="4497" y="14813"/>
                      <a:pt x="4340" y="14971"/>
                    </a:cubicBezTo>
                    <a:cubicBezTo>
                      <a:pt x="4198" y="15048"/>
                      <a:pt x="4124" y="15065"/>
                      <a:pt x="4071" y="15065"/>
                    </a:cubicBezTo>
                    <a:cubicBezTo>
                      <a:pt x="4026" y="15065"/>
                      <a:pt x="3996" y="15052"/>
                      <a:pt x="3953" y="15052"/>
                    </a:cubicBezTo>
                    <a:cubicBezTo>
                      <a:pt x="3924" y="15052"/>
                      <a:pt x="3889" y="15058"/>
                      <a:pt x="3840" y="15076"/>
                    </a:cubicBezTo>
                    <a:cubicBezTo>
                      <a:pt x="3800" y="15196"/>
                      <a:pt x="3826" y="15243"/>
                      <a:pt x="3889" y="15243"/>
                    </a:cubicBezTo>
                    <a:cubicBezTo>
                      <a:pt x="4033" y="15243"/>
                      <a:pt x="4375" y="14996"/>
                      <a:pt x="4576" y="14813"/>
                    </a:cubicBezTo>
                    <a:cubicBezTo>
                      <a:pt x="4687" y="14882"/>
                      <a:pt x="4790" y="14959"/>
                      <a:pt x="4961" y="14959"/>
                    </a:cubicBezTo>
                    <a:cubicBezTo>
                      <a:pt x="5117" y="14959"/>
                      <a:pt x="5329" y="14896"/>
                      <a:pt x="5655" y="14708"/>
                    </a:cubicBezTo>
                    <a:lnTo>
                      <a:pt x="5655" y="14708"/>
                    </a:lnTo>
                    <a:cubicBezTo>
                      <a:pt x="5630" y="14816"/>
                      <a:pt x="5581" y="14890"/>
                      <a:pt x="5522" y="14948"/>
                    </a:cubicBezTo>
                    <a:lnTo>
                      <a:pt x="5522" y="14948"/>
                    </a:lnTo>
                    <a:cubicBezTo>
                      <a:pt x="5586" y="14916"/>
                      <a:pt x="5648" y="14888"/>
                      <a:pt x="5707" y="14866"/>
                    </a:cubicBezTo>
                    <a:lnTo>
                      <a:pt x="5707" y="14866"/>
                    </a:lnTo>
                    <a:cubicBezTo>
                      <a:pt x="5556" y="15119"/>
                      <a:pt x="5629" y="15177"/>
                      <a:pt x="5773" y="15177"/>
                    </a:cubicBezTo>
                    <a:cubicBezTo>
                      <a:pt x="5897" y="15177"/>
                      <a:pt x="6072" y="15134"/>
                      <a:pt x="6200" y="15134"/>
                    </a:cubicBezTo>
                    <a:cubicBezTo>
                      <a:pt x="6311" y="15134"/>
                      <a:pt x="6387" y="15167"/>
                      <a:pt x="6365" y="15287"/>
                    </a:cubicBezTo>
                    <a:cubicBezTo>
                      <a:pt x="6246" y="15471"/>
                      <a:pt x="6181" y="15477"/>
                      <a:pt x="6118" y="15477"/>
                    </a:cubicBezTo>
                    <a:cubicBezTo>
                      <a:pt x="6113" y="15477"/>
                      <a:pt x="6109" y="15477"/>
                      <a:pt x="6104" y="15477"/>
                    </a:cubicBezTo>
                    <a:cubicBezTo>
                      <a:pt x="6046" y="15477"/>
                      <a:pt x="5989" y="15483"/>
                      <a:pt x="5891" y="15629"/>
                    </a:cubicBezTo>
                    <a:cubicBezTo>
                      <a:pt x="5938" y="15613"/>
                      <a:pt x="5982" y="15606"/>
                      <a:pt x="6019" y="15606"/>
                    </a:cubicBezTo>
                    <a:cubicBezTo>
                      <a:pt x="6173" y="15606"/>
                      <a:pt x="6229" y="15728"/>
                      <a:pt x="5997" y="15918"/>
                    </a:cubicBezTo>
                    <a:cubicBezTo>
                      <a:pt x="5681" y="15918"/>
                      <a:pt x="5602" y="15971"/>
                      <a:pt x="5023" y="16207"/>
                    </a:cubicBezTo>
                    <a:cubicBezTo>
                      <a:pt x="5163" y="16039"/>
                      <a:pt x="5162" y="15983"/>
                      <a:pt x="5090" y="15983"/>
                    </a:cubicBezTo>
                    <a:cubicBezTo>
                      <a:pt x="5027" y="15983"/>
                      <a:pt x="4910" y="16027"/>
                      <a:pt x="4787" y="16076"/>
                    </a:cubicBezTo>
                    <a:cubicBezTo>
                      <a:pt x="4971" y="15787"/>
                      <a:pt x="5181" y="15524"/>
                      <a:pt x="5392" y="15261"/>
                    </a:cubicBezTo>
                    <a:lnTo>
                      <a:pt x="5392" y="15261"/>
                    </a:lnTo>
                    <a:cubicBezTo>
                      <a:pt x="4997" y="15366"/>
                      <a:pt x="4787" y="15734"/>
                      <a:pt x="4524" y="16023"/>
                    </a:cubicBezTo>
                    <a:cubicBezTo>
                      <a:pt x="4509" y="15810"/>
                      <a:pt x="4740" y="15518"/>
                      <a:pt x="5035" y="15273"/>
                    </a:cubicBezTo>
                    <a:lnTo>
                      <a:pt x="5035" y="15273"/>
                    </a:lnTo>
                    <a:cubicBezTo>
                      <a:pt x="5066" y="15278"/>
                      <a:pt x="5097" y="15282"/>
                      <a:pt x="5129" y="15287"/>
                    </a:cubicBezTo>
                    <a:cubicBezTo>
                      <a:pt x="5219" y="15125"/>
                      <a:pt x="5395" y="15074"/>
                      <a:pt x="5522" y="14948"/>
                    </a:cubicBezTo>
                    <a:lnTo>
                      <a:pt x="5522" y="14948"/>
                    </a:lnTo>
                    <a:cubicBezTo>
                      <a:pt x="5360" y="15031"/>
                      <a:pt x="5189" y="15146"/>
                      <a:pt x="5035" y="15273"/>
                    </a:cubicBezTo>
                    <a:lnTo>
                      <a:pt x="5035" y="15273"/>
                    </a:lnTo>
                    <a:cubicBezTo>
                      <a:pt x="4882" y="15251"/>
                      <a:pt x="4729" y="15225"/>
                      <a:pt x="4576" y="15182"/>
                    </a:cubicBezTo>
                    <a:cubicBezTo>
                      <a:pt x="4392" y="15524"/>
                      <a:pt x="4077" y="15787"/>
                      <a:pt x="3708" y="15944"/>
                    </a:cubicBezTo>
                    <a:cubicBezTo>
                      <a:pt x="3676" y="16019"/>
                      <a:pt x="3692" y="16051"/>
                      <a:pt x="3737" y="16051"/>
                    </a:cubicBezTo>
                    <a:cubicBezTo>
                      <a:pt x="3801" y="16051"/>
                      <a:pt x="3926" y="15985"/>
                      <a:pt x="4050" y="15892"/>
                    </a:cubicBezTo>
                    <a:lnTo>
                      <a:pt x="4050" y="15892"/>
                    </a:lnTo>
                    <a:cubicBezTo>
                      <a:pt x="3708" y="16234"/>
                      <a:pt x="4129" y="16050"/>
                      <a:pt x="3735" y="16444"/>
                    </a:cubicBezTo>
                    <a:cubicBezTo>
                      <a:pt x="3901" y="16386"/>
                      <a:pt x="4022" y="16362"/>
                      <a:pt x="4117" y="16362"/>
                    </a:cubicBezTo>
                    <a:cubicBezTo>
                      <a:pt x="4324" y="16362"/>
                      <a:pt x="4406" y="16476"/>
                      <a:pt x="4550" y="16602"/>
                    </a:cubicBezTo>
                    <a:cubicBezTo>
                      <a:pt x="4474" y="16689"/>
                      <a:pt x="4374" y="16736"/>
                      <a:pt x="4303" y="16736"/>
                    </a:cubicBezTo>
                    <a:cubicBezTo>
                      <a:pt x="4204" y="16736"/>
                      <a:pt x="4160" y="16644"/>
                      <a:pt x="4313" y="16444"/>
                    </a:cubicBezTo>
                    <a:cubicBezTo>
                      <a:pt x="4261" y="16444"/>
                      <a:pt x="4208" y="16523"/>
                      <a:pt x="4182" y="16576"/>
                    </a:cubicBezTo>
                    <a:lnTo>
                      <a:pt x="3998" y="16654"/>
                    </a:lnTo>
                    <a:cubicBezTo>
                      <a:pt x="3887" y="16844"/>
                      <a:pt x="3976" y="16882"/>
                      <a:pt x="4110" y="16882"/>
                    </a:cubicBezTo>
                    <a:cubicBezTo>
                      <a:pt x="4199" y="16882"/>
                      <a:pt x="4308" y="16865"/>
                      <a:pt x="4392" y="16865"/>
                    </a:cubicBezTo>
                    <a:cubicBezTo>
                      <a:pt x="4129" y="17180"/>
                      <a:pt x="3814" y="17391"/>
                      <a:pt x="3551" y="17706"/>
                    </a:cubicBezTo>
                    <a:cubicBezTo>
                      <a:pt x="3919" y="17496"/>
                      <a:pt x="3787" y="17601"/>
                      <a:pt x="4129" y="17496"/>
                    </a:cubicBezTo>
                    <a:lnTo>
                      <a:pt x="4129" y="17496"/>
                    </a:lnTo>
                    <a:cubicBezTo>
                      <a:pt x="4024" y="17759"/>
                      <a:pt x="3840" y="17864"/>
                      <a:pt x="3708" y="18075"/>
                    </a:cubicBezTo>
                    <a:cubicBezTo>
                      <a:pt x="3866" y="18022"/>
                      <a:pt x="4024" y="17943"/>
                      <a:pt x="4129" y="17864"/>
                    </a:cubicBezTo>
                    <a:lnTo>
                      <a:pt x="4129" y="17864"/>
                    </a:lnTo>
                    <a:cubicBezTo>
                      <a:pt x="4050" y="18075"/>
                      <a:pt x="3866" y="18127"/>
                      <a:pt x="3787" y="18364"/>
                    </a:cubicBezTo>
                    <a:cubicBezTo>
                      <a:pt x="4103" y="18364"/>
                      <a:pt x="4182" y="18574"/>
                      <a:pt x="4313" y="18758"/>
                    </a:cubicBezTo>
                    <a:cubicBezTo>
                      <a:pt x="4182" y="18943"/>
                      <a:pt x="4123" y="18962"/>
                      <a:pt x="4050" y="18962"/>
                    </a:cubicBezTo>
                    <a:cubicBezTo>
                      <a:pt x="4031" y="18962"/>
                      <a:pt x="4010" y="18961"/>
                      <a:pt x="3987" y="18961"/>
                    </a:cubicBezTo>
                    <a:cubicBezTo>
                      <a:pt x="3924" y="18961"/>
                      <a:pt x="3842" y="18971"/>
                      <a:pt x="3708" y="19048"/>
                    </a:cubicBezTo>
                    <a:cubicBezTo>
                      <a:pt x="3577" y="19311"/>
                      <a:pt x="4077" y="18995"/>
                      <a:pt x="3814" y="19390"/>
                    </a:cubicBezTo>
                    <a:cubicBezTo>
                      <a:pt x="3945" y="19284"/>
                      <a:pt x="4103" y="19232"/>
                      <a:pt x="4208" y="19100"/>
                    </a:cubicBezTo>
                    <a:cubicBezTo>
                      <a:pt x="4261" y="19758"/>
                      <a:pt x="5286" y="19547"/>
                      <a:pt x="5392" y="20126"/>
                    </a:cubicBezTo>
                    <a:cubicBezTo>
                      <a:pt x="5523" y="20073"/>
                      <a:pt x="5576" y="19942"/>
                      <a:pt x="5655" y="19810"/>
                    </a:cubicBezTo>
                    <a:cubicBezTo>
                      <a:pt x="5840" y="19728"/>
                      <a:pt x="6008" y="19662"/>
                      <a:pt x="6098" y="19662"/>
                    </a:cubicBezTo>
                    <a:cubicBezTo>
                      <a:pt x="6124" y="19662"/>
                      <a:pt x="6143" y="19667"/>
                      <a:pt x="6154" y="19679"/>
                    </a:cubicBezTo>
                    <a:cubicBezTo>
                      <a:pt x="5670" y="20200"/>
                      <a:pt x="5788" y="20302"/>
                      <a:pt x="6056" y="20302"/>
                    </a:cubicBezTo>
                    <a:cubicBezTo>
                      <a:pt x="6230" y="20302"/>
                      <a:pt x="6467" y="20259"/>
                      <a:pt x="6644" y="20259"/>
                    </a:cubicBezTo>
                    <a:cubicBezTo>
                      <a:pt x="6787" y="20259"/>
                      <a:pt x="6891" y="20287"/>
                      <a:pt x="6891" y="20389"/>
                    </a:cubicBezTo>
                    <a:cubicBezTo>
                      <a:pt x="6381" y="20787"/>
                      <a:pt x="6118" y="20873"/>
                      <a:pt x="5919" y="20873"/>
                    </a:cubicBezTo>
                    <a:cubicBezTo>
                      <a:pt x="5766" y="20873"/>
                      <a:pt x="5650" y="20822"/>
                      <a:pt x="5488" y="20822"/>
                    </a:cubicBezTo>
                    <a:cubicBezTo>
                      <a:pt x="5415" y="20822"/>
                      <a:pt x="5333" y="20832"/>
                      <a:pt x="5234" y="20862"/>
                    </a:cubicBezTo>
                    <a:cubicBezTo>
                      <a:pt x="5102" y="21178"/>
                      <a:pt x="5734" y="20862"/>
                      <a:pt x="5260" y="21362"/>
                    </a:cubicBezTo>
                    <a:lnTo>
                      <a:pt x="5812" y="21178"/>
                    </a:lnTo>
                    <a:lnTo>
                      <a:pt x="5812" y="21178"/>
                    </a:lnTo>
                    <a:cubicBezTo>
                      <a:pt x="5734" y="21310"/>
                      <a:pt x="5628" y="21467"/>
                      <a:pt x="5523" y="21573"/>
                    </a:cubicBezTo>
                    <a:cubicBezTo>
                      <a:pt x="5514" y="21559"/>
                      <a:pt x="5494" y="21554"/>
                      <a:pt x="5469" y="21554"/>
                    </a:cubicBezTo>
                    <a:cubicBezTo>
                      <a:pt x="5405" y="21554"/>
                      <a:pt x="5306" y="21584"/>
                      <a:pt x="5242" y="21584"/>
                    </a:cubicBezTo>
                    <a:cubicBezTo>
                      <a:pt x="5185" y="21584"/>
                      <a:pt x="5156" y="21560"/>
                      <a:pt x="5208" y="21467"/>
                    </a:cubicBezTo>
                    <a:lnTo>
                      <a:pt x="5208" y="21467"/>
                    </a:lnTo>
                    <a:cubicBezTo>
                      <a:pt x="4918" y="21783"/>
                      <a:pt x="4971" y="21573"/>
                      <a:pt x="4629" y="21836"/>
                    </a:cubicBezTo>
                    <a:cubicBezTo>
                      <a:pt x="4514" y="21998"/>
                      <a:pt x="4521" y="22051"/>
                      <a:pt x="4587" y="22051"/>
                    </a:cubicBezTo>
                    <a:cubicBezTo>
                      <a:pt x="4706" y="22051"/>
                      <a:pt x="5017" y="21878"/>
                      <a:pt x="5137" y="21878"/>
                    </a:cubicBezTo>
                    <a:cubicBezTo>
                      <a:pt x="5208" y="21878"/>
                      <a:pt x="5213" y="21938"/>
                      <a:pt x="5076" y="22125"/>
                    </a:cubicBezTo>
                    <a:cubicBezTo>
                      <a:pt x="5576" y="21888"/>
                      <a:pt x="6049" y="21651"/>
                      <a:pt x="6549" y="21415"/>
                    </a:cubicBezTo>
                    <a:lnTo>
                      <a:pt x="6549" y="21415"/>
                    </a:lnTo>
                    <a:cubicBezTo>
                      <a:pt x="6444" y="21651"/>
                      <a:pt x="6233" y="21836"/>
                      <a:pt x="5997" y="21914"/>
                    </a:cubicBezTo>
                    <a:cubicBezTo>
                      <a:pt x="5707" y="22335"/>
                      <a:pt x="6049" y="22204"/>
                      <a:pt x="6049" y="22335"/>
                    </a:cubicBezTo>
                    <a:cubicBezTo>
                      <a:pt x="6233" y="22151"/>
                      <a:pt x="6470" y="22020"/>
                      <a:pt x="6707" y="21941"/>
                    </a:cubicBezTo>
                    <a:cubicBezTo>
                      <a:pt x="6759" y="21809"/>
                      <a:pt x="6470" y="21967"/>
                      <a:pt x="6733" y="21651"/>
                    </a:cubicBezTo>
                    <a:cubicBezTo>
                      <a:pt x="6785" y="21634"/>
                      <a:pt x="6829" y="21626"/>
                      <a:pt x="6865" y="21626"/>
                    </a:cubicBezTo>
                    <a:cubicBezTo>
                      <a:pt x="6995" y="21626"/>
                      <a:pt x="7026" y="21735"/>
                      <a:pt x="6943" y="21941"/>
                    </a:cubicBezTo>
                    <a:lnTo>
                      <a:pt x="7759" y="21599"/>
                    </a:lnTo>
                    <a:lnTo>
                      <a:pt x="7759" y="21599"/>
                    </a:lnTo>
                    <a:cubicBezTo>
                      <a:pt x="7390" y="22046"/>
                      <a:pt x="7390" y="21862"/>
                      <a:pt x="7522" y="22072"/>
                    </a:cubicBezTo>
                    <a:cubicBezTo>
                      <a:pt x="7417" y="22388"/>
                      <a:pt x="7101" y="22362"/>
                      <a:pt x="6996" y="22651"/>
                    </a:cubicBezTo>
                    <a:cubicBezTo>
                      <a:pt x="7706" y="22046"/>
                      <a:pt x="7627" y="22414"/>
                      <a:pt x="8337" y="22072"/>
                    </a:cubicBezTo>
                    <a:cubicBezTo>
                      <a:pt x="8416" y="22309"/>
                      <a:pt x="8442" y="22572"/>
                      <a:pt x="8416" y="22835"/>
                    </a:cubicBezTo>
                    <a:cubicBezTo>
                      <a:pt x="8916" y="22546"/>
                      <a:pt x="9442" y="22335"/>
                      <a:pt x="9994" y="22230"/>
                    </a:cubicBezTo>
                    <a:lnTo>
                      <a:pt x="9994" y="22230"/>
                    </a:lnTo>
                    <a:cubicBezTo>
                      <a:pt x="9915" y="22546"/>
                      <a:pt x="9547" y="22493"/>
                      <a:pt x="9389" y="22703"/>
                    </a:cubicBezTo>
                    <a:cubicBezTo>
                      <a:pt x="9422" y="22726"/>
                      <a:pt x="9468" y="22736"/>
                      <a:pt x="9524" y="22736"/>
                    </a:cubicBezTo>
                    <a:cubicBezTo>
                      <a:pt x="9929" y="22736"/>
                      <a:pt x="10884" y="22214"/>
                      <a:pt x="11414" y="21914"/>
                    </a:cubicBezTo>
                    <a:cubicBezTo>
                      <a:pt x="11403" y="21826"/>
                      <a:pt x="11350" y="21791"/>
                      <a:pt x="11271" y="21791"/>
                    </a:cubicBezTo>
                    <a:cubicBezTo>
                      <a:pt x="10971" y="21791"/>
                      <a:pt x="10296" y="22283"/>
                      <a:pt x="10047" y="22283"/>
                    </a:cubicBezTo>
                    <a:cubicBezTo>
                      <a:pt x="10126" y="22151"/>
                      <a:pt x="10231" y="22020"/>
                      <a:pt x="10362" y="21941"/>
                    </a:cubicBezTo>
                    <a:cubicBezTo>
                      <a:pt x="10380" y="21899"/>
                      <a:pt x="10367" y="21881"/>
                      <a:pt x="10335" y="21881"/>
                    </a:cubicBezTo>
                    <a:cubicBezTo>
                      <a:pt x="10234" y="21881"/>
                      <a:pt x="9949" y="22054"/>
                      <a:pt x="9876" y="22176"/>
                    </a:cubicBezTo>
                    <a:lnTo>
                      <a:pt x="9876" y="22176"/>
                    </a:lnTo>
                    <a:cubicBezTo>
                      <a:pt x="9959" y="21988"/>
                      <a:pt x="9866" y="21935"/>
                      <a:pt x="9697" y="21935"/>
                    </a:cubicBezTo>
                    <a:cubicBezTo>
                      <a:pt x="9481" y="21935"/>
                      <a:pt x="9141" y="22023"/>
                      <a:pt x="8895" y="22023"/>
                    </a:cubicBezTo>
                    <a:cubicBezTo>
                      <a:pt x="8641" y="22023"/>
                      <a:pt x="8488" y="21929"/>
                      <a:pt x="8679" y="21546"/>
                    </a:cubicBezTo>
                    <a:cubicBezTo>
                      <a:pt x="9040" y="21341"/>
                      <a:pt x="9321" y="21263"/>
                      <a:pt x="9540" y="21263"/>
                    </a:cubicBezTo>
                    <a:cubicBezTo>
                      <a:pt x="9912" y="21263"/>
                      <a:pt x="10105" y="21489"/>
                      <a:pt x="10205" y="21704"/>
                    </a:cubicBezTo>
                    <a:cubicBezTo>
                      <a:pt x="10654" y="21405"/>
                      <a:pt x="10964" y="21301"/>
                      <a:pt x="11200" y="21301"/>
                    </a:cubicBezTo>
                    <a:cubicBezTo>
                      <a:pt x="11545" y="21301"/>
                      <a:pt x="11733" y="21522"/>
                      <a:pt x="11967" y="21678"/>
                    </a:cubicBezTo>
                    <a:cubicBezTo>
                      <a:pt x="11467" y="21967"/>
                      <a:pt x="10994" y="22309"/>
                      <a:pt x="10573" y="22677"/>
                    </a:cubicBezTo>
                    <a:cubicBezTo>
                      <a:pt x="10710" y="22593"/>
                      <a:pt x="10779" y="22576"/>
                      <a:pt x="10833" y="22576"/>
                    </a:cubicBezTo>
                    <a:cubicBezTo>
                      <a:pt x="10869" y="22576"/>
                      <a:pt x="10899" y="22584"/>
                      <a:pt x="10937" y="22584"/>
                    </a:cubicBezTo>
                    <a:cubicBezTo>
                      <a:pt x="10985" y="22584"/>
                      <a:pt x="11046" y="22572"/>
                      <a:pt x="11151" y="22519"/>
                    </a:cubicBezTo>
                    <a:lnTo>
                      <a:pt x="11151" y="22519"/>
                    </a:lnTo>
                    <a:cubicBezTo>
                      <a:pt x="10933" y="22893"/>
                      <a:pt x="10998" y="22964"/>
                      <a:pt x="11128" y="22964"/>
                    </a:cubicBezTo>
                    <a:cubicBezTo>
                      <a:pt x="11205" y="22964"/>
                      <a:pt x="11306" y="22938"/>
                      <a:pt x="11383" y="22938"/>
                    </a:cubicBezTo>
                    <a:cubicBezTo>
                      <a:pt x="11502" y="22938"/>
                      <a:pt x="11562" y="22999"/>
                      <a:pt x="11388" y="23308"/>
                    </a:cubicBezTo>
                    <a:cubicBezTo>
                      <a:pt x="11542" y="23277"/>
                      <a:pt x="11705" y="23265"/>
                      <a:pt x="11867" y="23265"/>
                    </a:cubicBezTo>
                    <a:cubicBezTo>
                      <a:pt x="11981" y="23265"/>
                      <a:pt x="12094" y="23271"/>
                      <a:pt x="12203" y="23282"/>
                    </a:cubicBezTo>
                    <a:cubicBezTo>
                      <a:pt x="12256" y="23098"/>
                      <a:pt x="12440" y="23072"/>
                      <a:pt x="12519" y="22940"/>
                    </a:cubicBezTo>
                    <a:cubicBezTo>
                      <a:pt x="12534" y="22938"/>
                      <a:pt x="12547" y="22937"/>
                      <a:pt x="12560" y="22937"/>
                    </a:cubicBezTo>
                    <a:cubicBezTo>
                      <a:pt x="12643" y="22937"/>
                      <a:pt x="12677" y="22978"/>
                      <a:pt x="12750" y="22978"/>
                    </a:cubicBezTo>
                    <a:cubicBezTo>
                      <a:pt x="12802" y="22978"/>
                      <a:pt x="12872" y="22958"/>
                      <a:pt x="12992" y="22888"/>
                    </a:cubicBezTo>
                    <a:lnTo>
                      <a:pt x="12992" y="22888"/>
                    </a:lnTo>
                    <a:cubicBezTo>
                      <a:pt x="12888" y="23148"/>
                      <a:pt x="12716" y="23236"/>
                      <a:pt x="12595" y="23236"/>
                    </a:cubicBezTo>
                    <a:cubicBezTo>
                      <a:pt x="12533" y="23236"/>
                      <a:pt x="12484" y="23213"/>
                      <a:pt x="12466" y="23177"/>
                    </a:cubicBezTo>
                    <a:lnTo>
                      <a:pt x="12466" y="23177"/>
                    </a:lnTo>
                    <a:cubicBezTo>
                      <a:pt x="12336" y="23331"/>
                      <a:pt x="12398" y="23400"/>
                      <a:pt x="12534" y="23400"/>
                    </a:cubicBezTo>
                    <a:cubicBezTo>
                      <a:pt x="12700" y="23400"/>
                      <a:pt x="12977" y="23298"/>
                      <a:pt x="13150" y="23124"/>
                    </a:cubicBezTo>
                    <a:cubicBezTo>
                      <a:pt x="13203" y="23256"/>
                      <a:pt x="13597" y="23124"/>
                      <a:pt x="13255" y="23598"/>
                    </a:cubicBezTo>
                    <a:cubicBezTo>
                      <a:pt x="13274" y="23635"/>
                      <a:pt x="13316" y="23649"/>
                      <a:pt x="13371" y="23649"/>
                    </a:cubicBezTo>
                    <a:cubicBezTo>
                      <a:pt x="13548" y="23649"/>
                      <a:pt x="13866" y="23505"/>
                      <a:pt x="14028" y="23505"/>
                    </a:cubicBezTo>
                    <a:cubicBezTo>
                      <a:pt x="14102" y="23505"/>
                      <a:pt x="14144" y="23535"/>
                      <a:pt x="14123" y="23624"/>
                    </a:cubicBezTo>
                    <a:cubicBezTo>
                      <a:pt x="13781" y="24124"/>
                      <a:pt x="13282" y="24308"/>
                      <a:pt x="12808" y="24623"/>
                    </a:cubicBezTo>
                    <a:cubicBezTo>
                      <a:pt x="12839" y="24646"/>
                      <a:pt x="12879" y="24655"/>
                      <a:pt x="12925" y="24655"/>
                    </a:cubicBezTo>
                    <a:cubicBezTo>
                      <a:pt x="13103" y="24655"/>
                      <a:pt x="13375" y="24520"/>
                      <a:pt x="13567" y="24520"/>
                    </a:cubicBezTo>
                    <a:cubicBezTo>
                      <a:pt x="13670" y="24520"/>
                      <a:pt x="13750" y="24559"/>
                      <a:pt x="13781" y="24676"/>
                    </a:cubicBezTo>
                    <a:cubicBezTo>
                      <a:pt x="13597" y="25018"/>
                      <a:pt x="13492" y="25044"/>
                      <a:pt x="13624" y="25097"/>
                    </a:cubicBezTo>
                    <a:cubicBezTo>
                      <a:pt x="13966" y="24965"/>
                      <a:pt x="13597" y="24860"/>
                      <a:pt x="13913" y="24702"/>
                    </a:cubicBezTo>
                    <a:cubicBezTo>
                      <a:pt x="13889" y="24606"/>
                      <a:pt x="13865" y="24488"/>
                      <a:pt x="13701" y="24488"/>
                    </a:cubicBezTo>
                    <a:cubicBezTo>
                      <a:pt x="13685" y="24488"/>
                      <a:pt x="13668" y="24489"/>
                      <a:pt x="13650" y="24492"/>
                    </a:cubicBezTo>
                    <a:cubicBezTo>
                      <a:pt x="13992" y="24124"/>
                      <a:pt x="13966" y="24176"/>
                      <a:pt x="13808" y="24071"/>
                    </a:cubicBezTo>
                    <a:cubicBezTo>
                      <a:pt x="13887" y="23940"/>
                      <a:pt x="14018" y="23913"/>
                      <a:pt x="14150" y="23861"/>
                    </a:cubicBezTo>
                    <a:cubicBezTo>
                      <a:pt x="14158" y="23858"/>
                      <a:pt x="14165" y="23857"/>
                      <a:pt x="14171" y="23857"/>
                    </a:cubicBezTo>
                    <a:cubicBezTo>
                      <a:pt x="14294" y="23857"/>
                      <a:pt x="13894" y="24360"/>
                      <a:pt x="14044" y="24360"/>
                    </a:cubicBezTo>
                    <a:cubicBezTo>
                      <a:pt x="14150" y="24229"/>
                      <a:pt x="14307" y="24203"/>
                      <a:pt x="14413" y="24045"/>
                    </a:cubicBezTo>
                    <a:cubicBezTo>
                      <a:pt x="14597" y="24045"/>
                      <a:pt x="14518" y="24255"/>
                      <a:pt x="14623" y="24334"/>
                    </a:cubicBezTo>
                    <a:cubicBezTo>
                      <a:pt x="14508" y="24506"/>
                      <a:pt x="14421" y="24567"/>
                      <a:pt x="14352" y="24567"/>
                    </a:cubicBezTo>
                    <a:cubicBezTo>
                      <a:pt x="14326" y="24567"/>
                      <a:pt x="14303" y="24559"/>
                      <a:pt x="14281" y="24544"/>
                    </a:cubicBezTo>
                    <a:cubicBezTo>
                      <a:pt x="14176" y="24544"/>
                      <a:pt x="14386" y="24413"/>
                      <a:pt x="14439" y="24255"/>
                    </a:cubicBezTo>
                    <a:lnTo>
                      <a:pt x="14439" y="24255"/>
                    </a:lnTo>
                    <a:cubicBezTo>
                      <a:pt x="14202" y="24439"/>
                      <a:pt x="13992" y="24650"/>
                      <a:pt x="13834" y="24886"/>
                    </a:cubicBezTo>
                    <a:cubicBezTo>
                      <a:pt x="14562" y="24536"/>
                      <a:pt x="14986" y="24469"/>
                      <a:pt x="15339" y="24469"/>
                    </a:cubicBezTo>
                    <a:cubicBezTo>
                      <a:pt x="15560" y="24469"/>
                      <a:pt x="15753" y="24495"/>
                      <a:pt x="15975" y="24495"/>
                    </a:cubicBezTo>
                    <a:cubicBezTo>
                      <a:pt x="16092" y="24495"/>
                      <a:pt x="16217" y="24488"/>
                      <a:pt x="16359" y="24466"/>
                    </a:cubicBezTo>
                    <a:lnTo>
                      <a:pt x="16359" y="24466"/>
                    </a:lnTo>
                    <a:cubicBezTo>
                      <a:pt x="16308" y="24594"/>
                      <a:pt x="16231" y="24697"/>
                      <a:pt x="16130" y="24775"/>
                    </a:cubicBezTo>
                    <a:lnTo>
                      <a:pt x="16130" y="24775"/>
                    </a:lnTo>
                    <a:cubicBezTo>
                      <a:pt x="16296" y="24651"/>
                      <a:pt x="16641" y="24565"/>
                      <a:pt x="16908" y="24565"/>
                    </a:cubicBezTo>
                    <a:cubicBezTo>
                      <a:pt x="17030" y="24565"/>
                      <a:pt x="17135" y="24583"/>
                      <a:pt x="17200" y="24623"/>
                    </a:cubicBezTo>
                    <a:cubicBezTo>
                      <a:pt x="16885" y="24992"/>
                      <a:pt x="16438" y="24886"/>
                      <a:pt x="16254" y="25097"/>
                    </a:cubicBezTo>
                    <a:cubicBezTo>
                      <a:pt x="16359" y="24933"/>
                      <a:pt x="16370" y="24863"/>
                      <a:pt x="16342" y="24863"/>
                    </a:cubicBezTo>
                    <a:cubicBezTo>
                      <a:pt x="16306" y="24863"/>
                      <a:pt x="16207" y="24974"/>
                      <a:pt x="16148" y="25149"/>
                    </a:cubicBezTo>
                    <a:cubicBezTo>
                      <a:pt x="16209" y="25147"/>
                      <a:pt x="16267" y="25145"/>
                      <a:pt x="16324" y="25145"/>
                    </a:cubicBezTo>
                    <a:cubicBezTo>
                      <a:pt x="16830" y="25145"/>
                      <a:pt x="17169" y="25252"/>
                      <a:pt x="17358" y="25465"/>
                    </a:cubicBezTo>
                    <a:cubicBezTo>
                      <a:pt x="17161" y="25741"/>
                      <a:pt x="17023" y="25748"/>
                      <a:pt x="16872" y="25748"/>
                    </a:cubicBezTo>
                    <a:cubicBezTo>
                      <a:pt x="16864" y="25748"/>
                      <a:pt x="16857" y="25748"/>
                      <a:pt x="16849" y="25748"/>
                    </a:cubicBezTo>
                    <a:cubicBezTo>
                      <a:pt x="16704" y="25748"/>
                      <a:pt x="16544" y="25754"/>
                      <a:pt x="16306" y="25991"/>
                    </a:cubicBezTo>
                    <a:cubicBezTo>
                      <a:pt x="16371" y="26039"/>
                      <a:pt x="16356" y="26127"/>
                      <a:pt x="16420" y="26127"/>
                    </a:cubicBezTo>
                    <a:cubicBezTo>
                      <a:pt x="16461" y="26127"/>
                      <a:pt x="16532" y="26092"/>
                      <a:pt x="16674" y="25991"/>
                    </a:cubicBezTo>
                    <a:lnTo>
                      <a:pt x="16674" y="25991"/>
                    </a:lnTo>
                    <a:cubicBezTo>
                      <a:pt x="16646" y="26354"/>
                      <a:pt x="17094" y="26406"/>
                      <a:pt x="17590" y="26406"/>
                    </a:cubicBezTo>
                    <a:cubicBezTo>
                      <a:pt x="17786" y="26406"/>
                      <a:pt x="17990" y="26398"/>
                      <a:pt x="18175" y="26398"/>
                    </a:cubicBezTo>
                    <a:cubicBezTo>
                      <a:pt x="18403" y="26398"/>
                      <a:pt x="18603" y="26410"/>
                      <a:pt x="18726" y="26464"/>
                    </a:cubicBezTo>
                    <a:cubicBezTo>
                      <a:pt x="18594" y="26727"/>
                      <a:pt x="18174" y="26596"/>
                      <a:pt x="18121" y="26938"/>
                    </a:cubicBezTo>
                    <a:cubicBezTo>
                      <a:pt x="18322" y="26759"/>
                      <a:pt x="18581" y="26637"/>
                      <a:pt x="18848" y="26637"/>
                    </a:cubicBezTo>
                    <a:cubicBezTo>
                      <a:pt x="18895" y="26637"/>
                      <a:pt x="18942" y="26641"/>
                      <a:pt x="18989" y="26648"/>
                    </a:cubicBezTo>
                    <a:cubicBezTo>
                      <a:pt x="18989" y="26491"/>
                      <a:pt x="19041" y="26307"/>
                      <a:pt x="18857" y="26307"/>
                    </a:cubicBezTo>
                    <a:cubicBezTo>
                      <a:pt x="18910" y="26228"/>
                      <a:pt x="18989" y="26175"/>
                      <a:pt x="19041" y="26096"/>
                    </a:cubicBezTo>
                    <a:cubicBezTo>
                      <a:pt x="19065" y="26091"/>
                      <a:pt x="19086" y="26089"/>
                      <a:pt x="19104" y="26089"/>
                    </a:cubicBezTo>
                    <a:cubicBezTo>
                      <a:pt x="19333" y="26089"/>
                      <a:pt x="19203" y="26422"/>
                      <a:pt x="19424" y="26422"/>
                    </a:cubicBezTo>
                    <a:cubicBezTo>
                      <a:pt x="19484" y="26422"/>
                      <a:pt x="19571" y="26397"/>
                      <a:pt x="19699" y="26333"/>
                    </a:cubicBezTo>
                    <a:lnTo>
                      <a:pt x="19699" y="26333"/>
                    </a:lnTo>
                    <a:cubicBezTo>
                      <a:pt x="19620" y="26491"/>
                      <a:pt x="19489" y="26570"/>
                      <a:pt x="19436" y="26754"/>
                    </a:cubicBezTo>
                    <a:cubicBezTo>
                      <a:pt x="19526" y="26714"/>
                      <a:pt x="19592" y="26699"/>
                      <a:pt x="19642" y="26699"/>
                    </a:cubicBezTo>
                    <a:cubicBezTo>
                      <a:pt x="19820" y="26699"/>
                      <a:pt x="19809" y="26887"/>
                      <a:pt x="19987" y="26887"/>
                    </a:cubicBezTo>
                    <a:cubicBezTo>
                      <a:pt x="19995" y="26887"/>
                      <a:pt x="20005" y="26886"/>
                      <a:pt x="20015" y="26885"/>
                    </a:cubicBezTo>
                    <a:lnTo>
                      <a:pt x="20015" y="26885"/>
                    </a:lnTo>
                    <a:cubicBezTo>
                      <a:pt x="19936" y="27017"/>
                      <a:pt x="19804" y="27148"/>
                      <a:pt x="19673" y="27253"/>
                    </a:cubicBezTo>
                    <a:cubicBezTo>
                      <a:pt x="19654" y="27310"/>
                      <a:pt x="19689" y="27316"/>
                      <a:pt x="19731" y="27316"/>
                    </a:cubicBezTo>
                    <a:cubicBezTo>
                      <a:pt x="19742" y="27316"/>
                      <a:pt x="19754" y="27315"/>
                      <a:pt x="19765" y="27315"/>
                    </a:cubicBezTo>
                    <a:cubicBezTo>
                      <a:pt x="19829" y="27315"/>
                      <a:pt x="19881" y="27329"/>
                      <a:pt x="19752" y="27516"/>
                    </a:cubicBezTo>
                    <a:cubicBezTo>
                      <a:pt x="19883" y="27464"/>
                      <a:pt x="19962" y="27359"/>
                      <a:pt x="20041" y="27227"/>
                    </a:cubicBezTo>
                    <a:cubicBezTo>
                      <a:pt x="20409" y="27779"/>
                      <a:pt x="20830" y="27990"/>
                      <a:pt x="21435" y="28279"/>
                    </a:cubicBezTo>
                    <a:cubicBezTo>
                      <a:pt x="21330" y="28437"/>
                      <a:pt x="21172" y="28568"/>
                      <a:pt x="20988" y="28621"/>
                    </a:cubicBezTo>
                    <a:cubicBezTo>
                      <a:pt x="21014" y="28726"/>
                      <a:pt x="21251" y="28647"/>
                      <a:pt x="21251" y="28805"/>
                    </a:cubicBezTo>
                    <a:cubicBezTo>
                      <a:pt x="21540" y="28752"/>
                      <a:pt x="21566" y="28384"/>
                      <a:pt x="21829" y="28332"/>
                    </a:cubicBezTo>
                    <a:lnTo>
                      <a:pt x="21829" y="28332"/>
                    </a:lnTo>
                    <a:cubicBezTo>
                      <a:pt x="21733" y="28573"/>
                      <a:pt x="21774" y="28667"/>
                      <a:pt x="21911" y="28667"/>
                    </a:cubicBezTo>
                    <a:cubicBezTo>
                      <a:pt x="21998" y="28667"/>
                      <a:pt x="22123" y="28629"/>
                      <a:pt x="22276" y="28568"/>
                    </a:cubicBezTo>
                    <a:lnTo>
                      <a:pt x="22276" y="28568"/>
                    </a:lnTo>
                    <a:cubicBezTo>
                      <a:pt x="22197" y="28805"/>
                      <a:pt x="22013" y="28858"/>
                      <a:pt x="21934" y="29094"/>
                    </a:cubicBezTo>
                    <a:cubicBezTo>
                      <a:pt x="22145" y="28989"/>
                      <a:pt x="22250" y="28779"/>
                      <a:pt x="22434" y="28647"/>
                    </a:cubicBezTo>
                    <a:lnTo>
                      <a:pt x="22434" y="28647"/>
                    </a:lnTo>
                    <a:cubicBezTo>
                      <a:pt x="22342" y="28863"/>
                      <a:pt x="22346" y="28922"/>
                      <a:pt x="22400" y="28922"/>
                    </a:cubicBezTo>
                    <a:cubicBezTo>
                      <a:pt x="22467" y="28922"/>
                      <a:pt x="22610" y="28833"/>
                      <a:pt x="22745" y="28833"/>
                    </a:cubicBezTo>
                    <a:cubicBezTo>
                      <a:pt x="22783" y="28833"/>
                      <a:pt x="22820" y="28840"/>
                      <a:pt x="22855" y="28858"/>
                    </a:cubicBezTo>
                    <a:cubicBezTo>
                      <a:pt x="22776" y="29068"/>
                      <a:pt x="22592" y="29121"/>
                      <a:pt x="22513" y="29357"/>
                    </a:cubicBezTo>
                    <a:cubicBezTo>
                      <a:pt x="22671" y="29278"/>
                      <a:pt x="22776" y="29147"/>
                      <a:pt x="22855" y="28989"/>
                    </a:cubicBezTo>
                    <a:cubicBezTo>
                      <a:pt x="22860" y="28989"/>
                      <a:pt x="22866" y="28988"/>
                      <a:pt x="22871" y="28988"/>
                    </a:cubicBezTo>
                    <a:cubicBezTo>
                      <a:pt x="23193" y="28988"/>
                      <a:pt x="23058" y="29785"/>
                      <a:pt x="22618" y="30225"/>
                    </a:cubicBezTo>
                    <a:cubicBezTo>
                      <a:pt x="23092" y="30225"/>
                      <a:pt x="22829" y="29620"/>
                      <a:pt x="23381" y="29357"/>
                    </a:cubicBezTo>
                    <a:lnTo>
                      <a:pt x="23381" y="29357"/>
                    </a:lnTo>
                    <a:cubicBezTo>
                      <a:pt x="23460" y="29463"/>
                      <a:pt x="23249" y="29620"/>
                      <a:pt x="23197" y="29883"/>
                    </a:cubicBezTo>
                    <a:cubicBezTo>
                      <a:pt x="23255" y="29863"/>
                      <a:pt x="23301" y="29855"/>
                      <a:pt x="23339" y="29855"/>
                    </a:cubicBezTo>
                    <a:cubicBezTo>
                      <a:pt x="23444" y="29855"/>
                      <a:pt x="23490" y="29914"/>
                      <a:pt x="23579" y="29914"/>
                    </a:cubicBezTo>
                    <a:cubicBezTo>
                      <a:pt x="23661" y="29914"/>
                      <a:pt x="23779" y="29864"/>
                      <a:pt x="24012" y="29673"/>
                    </a:cubicBezTo>
                    <a:lnTo>
                      <a:pt x="24012" y="29673"/>
                    </a:lnTo>
                    <a:cubicBezTo>
                      <a:pt x="24117" y="29804"/>
                      <a:pt x="24275" y="29883"/>
                      <a:pt x="23907" y="30330"/>
                    </a:cubicBezTo>
                    <a:lnTo>
                      <a:pt x="24354" y="30146"/>
                    </a:lnTo>
                    <a:cubicBezTo>
                      <a:pt x="24431" y="30020"/>
                      <a:pt x="24445" y="29980"/>
                      <a:pt x="24429" y="29980"/>
                    </a:cubicBezTo>
                    <a:cubicBezTo>
                      <a:pt x="24400" y="29980"/>
                      <a:pt x="24281" y="30102"/>
                      <a:pt x="24253" y="30102"/>
                    </a:cubicBezTo>
                    <a:cubicBezTo>
                      <a:pt x="24237" y="30102"/>
                      <a:pt x="24251" y="30062"/>
                      <a:pt x="24328" y="29936"/>
                    </a:cubicBezTo>
                    <a:cubicBezTo>
                      <a:pt x="24455" y="29832"/>
                      <a:pt x="24554" y="29794"/>
                      <a:pt x="24636" y="29794"/>
                    </a:cubicBezTo>
                    <a:cubicBezTo>
                      <a:pt x="24881" y="29794"/>
                      <a:pt x="24985" y="30135"/>
                      <a:pt x="25308" y="30135"/>
                    </a:cubicBezTo>
                    <a:cubicBezTo>
                      <a:pt x="25346" y="30135"/>
                      <a:pt x="25387" y="30131"/>
                      <a:pt x="25432" y="30120"/>
                    </a:cubicBezTo>
                    <a:lnTo>
                      <a:pt x="25432" y="30120"/>
                    </a:lnTo>
                    <a:cubicBezTo>
                      <a:pt x="25117" y="30357"/>
                      <a:pt x="24933" y="30593"/>
                      <a:pt x="24722" y="30593"/>
                    </a:cubicBezTo>
                    <a:cubicBezTo>
                      <a:pt x="24672" y="30726"/>
                      <a:pt x="24686" y="30775"/>
                      <a:pt x="24741" y="30775"/>
                    </a:cubicBezTo>
                    <a:cubicBezTo>
                      <a:pt x="24897" y="30775"/>
                      <a:pt x="25381" y="30370"/>
                      <a:pt x="25589" y="30370"/>
                    </a:cubicBezTo>
                    <a:cubicBezTo>
                      <a:pt x="25610" y="30370"/>
                      <a:pt x="25628" y="30374"/>
                      <a:pt x="25643" y="30383"/>
                    </a:cubicBezTo>
                    <a:cubicBezTo>
                      <a:pt x="25485" y="30659"/>
                      <a:pt x="25531" y="30731"/>
                      <a:pt x="25649" y="30731"/>
                    </a:cubicBezTo>
                    <a:cubicBezTo>
                      <a:pt x="25768" y="30731"/>
                      <a:pt x="25958" y="30659"/>
                      <a:pt x="26090" y="30646"/>
                    </a:cubicBezTo>
                    <a:lnTo>
                      <a:pt x="26090" y="30646"/>
                    </a:lnTo>
                    <a:cubicBezTo>
                      <a:pt x="25853" y="31172"/>
                      <a:pt x="26169" y="31146"/>
                      <a:pt x="26405" y="31172"/>
                    </a:cubicBezTo>
                    <a:cubicBezTo>
                      <a:pt x="26314" y="31291"/>
                      <a:pt x="26257" y="31324"/>
                      <a:pt x="26211" y="31324"/>
                    </a:cubicBezTo>
                    <a:cubicBezTo>
                      <a:pt x="26155" y="31324"/>
                      <a:pt x="26115" y="31275"/>
                      <a:pt x="26045" y="31275"/>
                    </a:cubicBezTo>
                    <a:cubicBezTo>
                      <a:pt x="26009" y="31275"/>
                      <a:pt x="25965" y="31289"/>
                      <a:pt x="25906" y="31330"/>
                    </a:cubicBezTo>
                    <a:cubicBezTo>
                      <a:pt x="25748" y="31593"/>
                      <a:pt x="25459" y="31645"/>
                      <a:pt x="25275" y="31908"/>
                    </a:cubicBezTo>
                    <a:cubicBezTo>
                      <a:pt x="25827" y="31645"/>
                      <a:pt x="26064" y="31777"/>
                      <a:pt x="26616" y="31461"/>
                    </a:cubicBezTo>
                    <a:lnTo>
                      <a:pt x="26616" y="31461"/>
                    </a:lnTo>
                    <a:cubicBezTo>
                      <a:pt x="26537" y="31619"/>
                      <a:pt x="26721" y="31567"/>
                      <a:pt x="26668" y="31803"/>
                    </a:cubicBezTo>
                    <a:cubicBezTo>
                      <a:pt x="26576" y="31943"/>
                      <a:pt x="26505" y="31979"/>
                      <a:pt x="26446" y="31979"/>
                    </a:cubicBezTo>
                    <a:cubicBezTo>
                      <a:pt x="26380" y="31979"/>
                      <a:pt x="26326" y="31933"/>
                      <a:pt x="26270" y="31933"/>
                    </a:cubicBezTo>
                    <a:cubicBezTo>
                      <a:pt x="26205" y="31933"/>
                      <a:pt x="26136" y="31993"/>
                      <a:pt x="26037" y="32250"/>
                    </a:cubicBezTo>
                    <a:cubicBezTo>
                      <a:pt x="25978" y="32285"/>
                      <a:pt x="25939" y="32298"/>
                      <a:pt x="25913" y="32298"/>
                    </a:cubicBezTo>
                    <a:cubicBezTo>
                      <a:pt x="25825" y="32298"/>
                      <a:pt x="25877" y="32150"/>
                      <a:pt x="25779" y="32150"/>
                    </a:cubicBezTo>
                    <a:cubicBezTo>
                      <a:pt x="25750" y="32150"/>
                      <a:pt x="25707" y="32163"/>
                      <a:pt x="25643" y="32198"/>
                    </a:cubicBezTo>
                    <a:cubicBezTo>
                      <a:pt x="25406" y="32619"/>
                      <a:pt x="26142" y="32250"/>
                      <a:pt x="25695" y="32724"/>
                    </a:cubicBezTo>
                    <a:cubicBezTo>
                      <a:pt x="25801" y="32662"/>
                      <a:pt x="25868" y="32645"/>
                      <a:pt x="25924" y="32645"/>
                    </a:cubicBezTo>
                    <a:cubicBezTo>
                      <a:pt x="26000" y="32645"/>
                      <a:pt x="26056" y="32676"/>
                      <a:pt x="26158" y="32676"/>
                    </a:cubicBezTo>
                    <a:cubicBezTo>
                      <a:pt x="26209" y="32676"/>
                      <a:pt x="26271" y="32668"/>
                      <a:pt x="26353" y="32645"/>
                    </a:cubicBezTo>
                    <a:lnTo>
                      <a:pt x="26353" y="32645"/>
                    </a:lnTo>
                    <a:cubicBezTo>
                      <a:pt x="25801" y="33197"/>
                      <a:pt x="26458" y="32803"/>
                      <a:pt x="26248" y="33302"/>
                    </a:cubicBezTo>
                    <a:cubicBezTo>
                      <a:pt x="26428" y="33216"/>
                      <a:pt x="26550" y="33189"/>
                      <a:pt x="26646" y="33189"/>
                    </a:cubicBezTo>
                    <a:cubicBezTo>
                      <a:pt x="26805" y="33189"/>
                      <a:pt x="26892" y="33264"/>
                      <a:pt x="27061" y="33264"/>
                    </a:cubicBezTo>
                    <a:cubicBezTo>
                      <a:pt x="27100" y="33264"/>
                      <a:pt x="27144" y="33260"/>
                      <a:pt x="27194" y="33250"/>
                    </a:cubicBezTo>
                    <a:cubicBezTo>
                      <a:pt x="27418" y="33004"/>
                      <a:pt x="27508" y="32721"/>
                      <a:pt x="27370" y="32721"/>
                    </a:cubicBezTo>
                    <a:cubicBezTo>
                      <a:pt x="27345" y="32721"/>
                      <a:pt x="27313" y="32730"/>
                      <a:pt x="27273" y="32750"/>
                    </a:cubicBezTo>
                    <a:cubicBezTo>
                      <a:pt x="27420" y="32604"/>
                      <a:pt x="27516" y="32550"/>
                      <a:pt x="27581" y="32550"/>
                    </a:cubicBezTo>
                    <a:cubicBezTo>
                      <a:pt x="27727" y="32550"/>
                      <a:pt x="27719" y="32817"/>
                      <a:pt x="27773" y="32908"/>
                    </a:cubicBezTo>
                    <a:cubicBezTo>
                      <a:pt x="27615" y="33092"/>
                      <a:pt x="27431" y="33223"/>
                      <a:pt x="27221" y="33302"/>
                    </a:cubicBezTo>
                    <a:cubicBezTo>
                      <a:pt x="27037" y="33539"/>
                      <a:pt x="27089" y="33618"/>
                      <a:pt x="26774" y="33960"/>
                    </a:cubicBezTo>
                    <a:cubicBezTo>
                      <a:pt x="27000" y="33724"/>
                      <a:pt x="27101" y="33664"/>
                      <a:pt x="27168" y="33664"/>
                    </a:cubicBezTo>
                    <a:cubicBezTo>
                      <a:pt x="27236" y="33664"/>
                      <a:pt x="27269" y="33727"/>
                      <a:pt x="27362" y="33727"/>
                    </a:cubicBezTo>
                    <a:cubicBezTo>
                      <a:pt x="27422" y="33727"/>
                      <a:pt x="27507" y="33701"/>
                      <a:pt x="27642" y="33618"/>
                    </a:cubicBezTo>
                    <a:lnTo>
                      <a:pt x="27642" y="33618"/>
                    </a:lnTo>
                    <a:cubicBezTo>
                      <a:pt x="27536" y="33802"/>
                      <a:pt x="27668" y="33802"/>
                      <a:pt x="27484" y="33907"/>
                    </a:cubicBezTo>
                    <a:cubicBezTo>
                      <a:pt x="27464" y="33967"/>
                      <a:pt x="27468" y="33989"/>
                      <a:pt x="27487" y="33989"/>
                    </a:cubicBezTo>
                    <a:cubicBezTo>
                      <a:pt x="27540" y="33989"/>
                      <a:pt x="27708" y="33807"/>
                      <a:pt x="27743" y="33807"/>
                    </a:cubicBezTo>
                    <a:cubicBezTo>
                      <a:pt x="27758" y="33807"/>
                      <a:pt x="27749" y="33840"/>
                      <a:pt x="27696" y="33936"/>
                    </a:cubicBezTo>
                    <a:lnTo>
                      <a:pt x="27696" y="33936"/>
                    </a:lnTo>
                    <a:cubicBezTo>
                      <a:pt x="27853" y="33670"/>
                      <a:pt x="28078" y="33451"/>
                      <a:pt x="28325" y="33302"/>
                    </a:cubicBezTo>
                    <a:lnTo>
                      <a:pt x="28325" y="33302"/>
                    </a:lnTo>
                    <a:cubicBezTo>
                      <a:pt x="28457" y="33408"/>
                      <a:pt x="28115" y="33539"/>
                      <a:pt x="28036" y="33828"/>
                    </a:cubicBezTo>
                    <a:cubicBezTo>
                      <a:pt x="28220" y="33723"/>
                      <a:pt x="28404" y="33565"/>
                      <a:pt x="28509" y="33355"/>
                    </a:cubicBezTo>
                    <a:cubicBezTo>
                      <a:pt x="28569" y="33375"/>
                      <a:pt x="28539" y="33470"/>
                      <a:pt x="28599" y="33470"/>
                    </a:cubicBezTo>
                    <a:cubicBezTo>
                      <a:pt x="28619" y="33470"/>
                      <a:pt x="28648" y="33460"/>
                      <a:pt x="28694" y="33434"/>
                    </a:cubicBezTo>
                    <a:lnTo>
                      <a:pt x="28694" y="33434"/>
                    </a:lnTo>
                    <a:cubicBezTo>
                      <a:pt x="28536" y="33881"/>
                      <a:pt x="28036" y="33960"/>
                      <a:pt x="27852" y="34354"/>
                    </a:cubicBezTo>
                    <a:cubicBezTo>
                      <a:pt x="28062" y="34223"/>
                      <a:pt x="28246" y="34039"/>
                      <a:pt x="28431" y="33855"/>
                    </a:cubicBezTo>
                    <a:cubicBezTo>
                      <a:pt x="28481" y="33826"/>
                      <a:pt x="28516" y="33814"/>
                      <a:pt x="28538" y="33814"/>
                    </a:cubicBezTo>
                    <a:cubicBezTo>
                      <a:pt x="28646" y="33814"/>
                      <a:pt x="28491" y="34084"/>
                      <a:pt x="28601" y="34084"/>
                    </a:cubicBezTo>
                    <a:cubicBezTo>
                      <a:pt x="28635" y="34084"/>
                      <a:pt x="28695" y="34057"/>
                      <a:pt x="28799" y="33986"/>
                    </a:cubicBezTo>
                    <a:lnTo>
                      <a:pt x="28799" y="33986"/>
                    </a:lnTo>
                    <a:cubicBezTo>
                      <a:pt x="28720" y="34249"/>
                      <a:pt x="28536" y="34381"/>
                      <a:pt x="28431" y="34617"/>
                    </a:cubicBezTo>
                    <a:cubicBezTo>
                      <a:pt x="28514" y="34575"/>
                      <a:pt x="28576" y="34558"/>
                      <a:pt x="28623" y="34558"/>
                    </a:cubicBezTo>
                    <a:cubicBezTo>
                      <a:pt x="28780" y="34558"/>
                      <a:pt x="28758" y="34758"/>
                      <a:pt x="28799" y="34880"/>
                    </a:cubicBezTo>
                    <a:cubicBezTo>
                      <a:pt x="28985" y="34740"/>
                      <a:pt x="29112" y="34690"/>
                      <a:pt x="29203" y="34690"/>
                    </a:cubicBezTo>
                    <a:cubicBezTo>
                      <a:pt x="29369" y="34690"/>
                      <a:pt x="29415" y="34857"/>
                      <a:pt x="29483" y="34959"/>
                    </a:cubicBezTo>
                    <a:cubicBezTo>
                      <a:pt x="29404" y="35170"/>
                      <a:pt x="29088" y="35091"/>
                      <a:pt x="29062" y="35380"/>
                    </a:cubicBezTo>
                    <a:cubicBezTo>
                      <a:pt x="29220" y="35277"/>
                      <a:pt x="29324" y="35238"/>
                      <a:pt x="29396" y="35238"/>
                    </a:cubicBezTo>
                    <a:cubicBezTo>
                      <a:pt x="29564" y="35238"/>
                      <a:pt x="29564" y="35446"/>
                      <a:pt x="29693" y="35538"/>
                    </a:cubicBezTo>
                    <a:cubicBezTo>
                      <a:pt x="29956" y="35485"/>
                      <a:pt x="29956" y="35143"/>
                      <a:pt x="30193" y="35064"/>
                    </a:cubicBezTo>
                    <a:lnTo>
                      <a:pt x="30193" y="35064"/>
                    </a:lnTo>
                    <a:cubicBezTo>
                      <a:pt x="30403" y="35143"/>
                      <a:pt x="29824" y="35512"/>
                      <a:pt x="29798" y="35801"/>
                    </a:cubicBezTo>
                    <a:cubicBezTo>
                      <a:pt x="29814" y="35806"/>
                      <a:pt x="29831" y="35809"/>
                      <a:pt x="29848" y="35809"/>
                    </a:cubicBezTo>
                    <a:cubicBezTo>
                      <a:pt x="29914" y="35809"/>
                      <a:pt x="29994" y="35763"/>
                      <a:pt x="30140" y="35617"/>
                    </a:cubicBezTo>
                    <a:lnTo>
                      <a:pt x="30140" y="35617"/>
                    </a:lnTo>
                    <a:cubicBezTo>
                      <a:pt x="29916" y="36076"/>
                      <a:pt x="30067" y="36145"/>
                      <a:pt x="30285" y="36145"/>
                    </a:cubicBezTo>
                    <a:cubicBezTo>
                      <a:pt x="30379" y="36145"/>
                      <a:pt x="30485" y="36132"/>
                      <a:pt x="30580" y="36132"/>
                    </a:cubicBezTo>
                    <a:cubicBezTo>
                      <a:pt x="30756" y="36132"/>
                      <a:pt x="30890" y="36177"/>
                      <a:pt x="30824" y="36432"/>
                    </a:cubicBezTo>
                    <a:cubicBezTo>
                      <a:pt x="31350" y="36064"/>
                      <a:pt x="31324" y="36195"/>
                      <a:pt x="31771" y="36064"/>
                    </a:cubicBezTo>
                    <a:lnTo>
                      <a:pt x="31771" y="36064"/>
                    </a:lnTo>
                    <a:cubicBezTo>
                      <a:pt x="31823" y="36090"/>
                      <a:pt x="31587" y="36432"/>
                      <a:pt x="31718" y="36458"/>
                    </a:cubicBezTo>
                    <a:cubicBezTo>
                      <a:pt x="31600" y="36619"/>
                      <a:pt x="31526" y="36657"/>
                      <a:pt x="31462" y="36657"/>
                    </a:cubicBezTo>
                    <a:cubicBezTo>
                      <a:pt x="31402" y="36657"/>
                      <a:pt x="31351" y="36624"/>
                      <a:pt x="31281" y="36624"/>
                    </a:cubicBezTo>
                    <a:cubicBezTo>
                      <a:pt x="31242" y="36624"/>
                      <a:pt x="31196" y="36635"/>
                      <a:pt x="31139" y="36669"/>
                    </a:cubicBezTo>
                    <a:cubicBezTo>
                      <a:pt x="31116" y="36835"/>
                      <a:pt x="31183" y="36894"/>
                      <a:pt x="31294" y="36894"/>
                    </a:cubicBezTo>
                    <a:cubicBezTo>
                      <a:pt x="31428" y="36894"/>
                      <a:pt x="31624" y="36808"/>
                      <a:pt x="31797" y="36721"/>
                    </a:cubicBezTo>
                    <a:lnTo>
                      <a:pt x="31797" y="36721"/>
                    </a:lnTo>
                    <a:cubicBezTo>
                      <a:pt x="31797" y="36984"/>
                      <a:pt x="31613" y="37090"/>
                      <a:pt x="31402" y="37458"/>
                    </a:cubicBezTo>
                    <a:cubicBezTo>
                      <a:pt x="31530" y="37458"/>
                      <a:pt x="31522" y="37554"/>
                      <a:pt x="31584" y="37554"/>
                    </a:cubicBezTo>
                    <a:cubicBezTo>
                      <a:pt x="31624" y="37554"/>
                      <a:pt x="31694" y="37513"/>
                      <a:pt x="31850" y="37379"/>
                    </a:cubicBezTo>
                    <a:lnTo>
                      <a:pt x="31850" y="37379"/>
                    </a:lnTo>
                    <a:lnTo>
                      <a:pt x="31692" y="37773"/>
                    </a:lnTo>
                    <a:cubicBezTo>
                      <a:pt x="31819" y="37603"/>
                      <a:pt x="31960" y="37519"/>
                      <a:pt x="32059" y="37519"/>
                    </a:cubicBezTo>
                    <a:cubicBezTo>
                      <a:pt x="32206" y="37519"/>
                      <a:pt x="32264" y="37702"/>
                      <a:pt x="32060" y="38063"/>
                    </a:cubicBezTo>
                    <a:cubicBezTo>
                      <a:pt x="32271" y="37892"/>
                      <a:pt x="32378" y="37829"/>
                      <a:pt x="32433" y="37829"/>
                    </a:cubicBezTo>
                    <a:cubicBezTo>
                      <a:pt x="32522" y="37829"/>
                      <a:pt x="32475" y="37995"/>
                      <a:pt x="32507" y="38142"/>
                    </a:cubicBezTo>
                    <a:cubicBezTo>
                      <a:pt x="32823" y="38010"/>
                      <a:pt x="32560" y="38063"/>
                      <a:pt x="32717" y="37826"/>
                    </a:cubicBezTo>
                    <a:cubicBezTo>
                      <a:pt x="32769" y="37797"/>
                      <a:pt x="32803" y="37786"/>
                      <a:pt x="32826" y="37786"/>
                    </a:cubicBezTo>
                    <a:cubicBezTo>
                      <a:pt x="32908" y="37786"/>
                      <a:pt x="32846" y="37931"/>
                      <a:pt x="32928" y="37931"/>
                    </a:cubicBezTo>
                    <a:cubicBezTo>
                      <a:pt x="32717" y="38378"/>
                      <a:pt x="32665" y="38299"/>
                      <a:pt x="32402" y="38510"/>
                    </a:cubicBezTo>
                    <a:cubicBezTo>
                      <a:pt x="32507" y="38615"/>
                      <a:pt x="32533" y="38825"/>
                      <a:pt x="32244" y="39351"/>
                    </a:cubicBezTo>
                    <a:cubicBezTo>
                      <a:pt x="32191" y="39378"/>
                      <a:pt x="32159" y="39391"/>
                      <a:pt x="32139" y="39391"/>
                    </a:cubicBezTo>
                    <a:cubicBezTo>
                      <a:pt x="32119" y="39391"/>
                      <a:pt x="32113" y="39378"/>
                      <a:pt x="32113" y="39351"/>
                    </a:cubicBezTo>
                    <a:lnTo>
                      <a:pt x="32113" y="39351"/>
                    </a:lnTo>
                    <a:cubicBezTo>
                      <a:pt x="31876" y="39641"/>
                      <a:pt x="32244" y="39746"/>
                      <a:pt x="32297" y="39877"/>
                    </a:cubicBezTo>
                    <a:cubicBezTo>
                      <a:pt x="32244" y="39404"/>
                      <a:pt x="32717" y="38983"/>
                      <a:pt x="32586" y="38589"/>
                    </a:cubicBezTo>
                    <a:cubicBezTo>
                      <a:pt x="32701" y="38535"/>
                      <a:pt x="32779" y="38512"/>
                      <a:pt x="32831" y="38512"/>
                    </a:cubicBezTo>
                    <a:cubicBezTo>
                      <a:pt x="33133" y="38512"/>
                      <a:pt x="32496" y="39306"/>
                      <a:pt x="32744" y="39351"/>
                    </a:cubicBezTo>
                    <a:cubicBezTo>
                      <a:pt x="33007" y="39009"/>
                      <a:pt x="33138" y="38536"/>
                      <a:pt x="33428" y="38247"/>
                    </a:cubicBezTo>
                    <a:lnTo>
                      <a:pt x="33428" y="38247"/>
                    </a:lnTo>
                    <a:cubicBezTo>
                      <a:pt x="33243" y="38589"/>
                      <a:pt x="33454" y="38720"/>
                      <a:pt x="33191" y="39141"/>
                    </a:cubicBezTo>
                    <a:cubicBezTo>
                      <a:pt x="33533" y="38904"/>
                      <a:pt x="33822" y="38589"/>
                      <a:pt x="34164" y="38352"/>
                    </a:cubicBezTo>
                    <a:lnTo>
                      <a:pt x="34164" y="38352"/>
                    </a:lnTo>
                    <a:cubicBezTo>
                      <a:pt x="33691" y="38825"/>
                      <a:pt x="33848" y="38931"/>
                      <a:pt x="33691" y="39272"/>
                    </a:cubicBezTo>
                    <a:cubicBezTo>
                      <a:pt x="33585" y="39509"/>
                      <a:pt x="33270" y="39535"/>
                      <a:pt x="33191" y="39825"/>
                    </a:cubicBezTo>
                    <a:cubicBezTo>
                      <a:pt x="33401" y="39693"/>
                      <a:pt x="33585" y="39535"/>
                      <a:pt x="33743" y="39325"/>
                    </a:cubicBezTo>
                    <a:cubicBezTo>
                      <a:pt x="33793" y="39358"/>
                      <a:pt x="33748" y="39517"/>
                      <a:pt x="33788" y="39517"/>
                    </a:cubicBezTo>
                    <a:cubicBezTo>
                      <a:pt x="33812" y="39517"/>
                      <a:pt x="33864" y="39463"/>
                      <a:pt x="33980" y="39299"/>
                    </a:cubicBezTo>
                    <a:lnTo>
                      <a:pt x="33980" y="39299"/>
                    </a:lnTo>
                    <a:cubicBezTo>
                      <a:pt x="34032" y="39378"/>
                      <a:pt x="33927" y="39641"/>
                      <a:pt x="33848" y="39877"/>
                    </a:cubicBezTo>
                    <a:cubicBezTo>
                      <a:pt x="33803" y="39936"/>
                      <a:pt x="33765" y="39953"/>
                      <a:pt x="33729" y="39953"/>
                    </a:cubicBezTo>
                    <a:cubicBezTo>
                      <a:pt x="33681" y="39953"/>
                      <a:pt x="33635" y="39922"/>
                      <a:pt x="33574" y="39922"/>
                    </a:cubicBezTo>
                    <a:cubicBezTo>
                      <a:pt x="33498" y="39922"/>
                      <a:pt x="33399" y="39971"/>
                      <a:pt x="33243" y="40193"/>
                    </a:cubicBezTo>
                    <a:cubicBezTo>
                      <a:pt x="33345" y="40154"/>
                      <a:pt x="33519" y="40126"/>
                      <a:pt x="33690" y="40126"/>
                    </a:cubicBezTo>
                    <a:cubicBezTo>
                      <a:pt x="34096" y="40126"/>
                      <a:pt x="34493" y="40280"/>
                      <a:pt x="33901" y="40798"/>
                    </a:cubicBezTo>
                    <a:cubicBezTo>
                      <a:pt x="33911" y="40818"/>
                      <a:pt x="33932" y="40824"/>
                      <a:pt x="33959" y="40824"/>
                    </a:cubicBezTo>
                    <a:cubicBezTo>
                      <a:pt x="34016" y="40824"/>
                      <a:pt x="34097" y="40794"/>
                      <a:pt x="34150" y="40794"/>
                    </a:cubicBezTo>
                    <a:cubicBezTo>
                      <a:pt x="34205" y="40794"/>
                      <a:pt x="34229" y="40826"/>
                      <a:pt x="34164" y="40956"/>
                    </a:cubicBezTo>
                    <a:cubicBezTo>
                      <a:pt x="34369" y="40789"/>
                      <a:pt x="34497" y="40738"/>
                      <a:pt x="34595" y="40738"/>
                    </a:cubicBezTo>
                    <a:cubicBezTo>
                      <a:pt x="34748" y="40738"/>
                      <a:pt x="34826" y="40863"/>
                      <a:pt x="35007" y="40863"/>
                    </a:cubicBezTo>
                    <a:cubicBezTo>
                      <a:pt x="35111" y="40863"/>
                      <a:pt x="35248" y="40822"/>
                      <a:pt x="35453" y="40693"/>
                    </a:cubicBezTo>
                    <a:lnTo>
                      <a:pt x="35453" y="40693"/>
                    </a:lnTo>
                    <a:cubicBezTo>
                      <a:pt x="35084" y="41219"/>
                      <a:pt x="35505" y="41061"/>
                      <a:pt x="35084" y="41429"/>
                    </a:cubicBezTo>
                    <a:cubicBezTo>
                      <a:pt x="35084" y="41458"/>
                      <a:pt x="35094" y="41470"/>
                      <a:pt x="35111" y="41470"/>
                    </a:cubicBezTo>
                    <a:cubicBezTo>
                      <a:pt x="35203" y="41470"/>
                      <a:pt x="35512" y="41113"/>
                      <a:pt x="35689" y="41113"/>
                    </a:cubicBezTo>
                    <a:cubicBezTo>
                      <a:pt x="35813" y="41299"/>
                      <a:pt x="35840" y="41581"/>
                      <a:pt x="36123" y="41581"/>
                    </a:cubicBezTo>
                    <a:cubicBezTo>
                      <a:pt x="36202" y="41581"/>
                      <a:pt x="36300" y="41559"/>
                      <a:pt x="36426" y="41508"/>
                    </a:cubicBezTo>
                    <a:lnTo>
                      <a:pt x="36426" y="41508"/>
                    </a:lnTo>
                    <a:cubicBezTo>
                      <a:pt x="36237" y="41775"/>
                      <a:pt x="36246" y="41892"/>
                      <a:pt x="36340" y="41892"/>
                    </a:cubicBezTo>
                    <a:cubicBezTo>
                      <a:pt x="36403" y="41892"/>
                      <a:pt x="36504" y="41840"/>
                      <a:pt x="36610" y="41745"/>
                    </a:cubicBezTo>
                    <a:lnTo>
                      <a:pt x="36610" y="41745"/>
                    </a:lnTo>
                    <a:cubicBezTo>
                      <a:pt x="36347" y="42192"/>
                      <a:pt x="36636" y="42034"/>
                      <a:pt x="36505" y="42323"/>
                    </a:cubicBezTo>
                    <a:cubicBezTo>
                      <a:pt x="36689" y="42060"/>
                      <a:pt x="36662" y="42034"/>
                      <a:pt x="36925" y="41666"/>
                    </a:cubicBezTo>
                    <a:lnTo>
                      <a:pt x="36925" y="41666"/>
                    </a:lnTo>
                    <a:cubicBezTo>
                      <a:pt x="37057" y="41718"/>
                      <a:pt x="36925" y="42113"/>
                      <a:pt x="36768" y="42350"/>
                    </a:cubicBezTo>
                    <a:cubicBezTo>
                      <a:pt x="36782" y="42387"/>
                      <a:pt x="36805" y="42400"/>
                      <a:pt x="36832" y="42400"/>
                    </a:cubicBezTo>
                    <a:cubicBezTo>
                      <a:pt x="36900" y="42400"/>
                      <a:pt x="36994" y="42319"/>
                      <a:pt x="37040" y="42319"/>
                    </a:cubicBezTo>
                    <a:cubicBezTo>
                      <a:pt x="37081" y="42319"/>
                      <a:pt x="37085" y="42381"/>
                      <a:pt x="37004" y="42613"/>
                    </a:cubicBezTo>
                    <a:cubicBezTo>
                      <a:pt x="37110" y="42507"/>
                      <a:pt x="37188" y="42350"/>
                      <a:pt x="37346" y="42297"/>
                    </a:cubicBezTo>
                    <a:cubicBezTo>
                      <a:pt x="37162" y="42271"/>
                      <a:pt x="37162" y="42060"/>
                      <a:pt x="37241" y="41718"/>
                    </a:cubicBezTo>
                    <a:lnTo>
                      <a:pt x="37241" y="41718"/>
                    </a:lnTo>
                    <a:cubicBezTo>
                      <a:pt x="37373" y="41955"/>
                      <a:pt x="37557" y="42139"/>
                      <a:pt x="37741" y="42323"/>
                    </a:cubicBezTo>
                    <a:cubicBezTo>
                      <a:pt x="37735" y="42342"/>
                      <a:pt x="37726" y="42358"/>
                      <a:pt x="37715" y="42375"/>
                    </a:cubicBezTo>
                    <a:lnTo>
                      <a:pt x="37715" y="42375"/>
                    </a:lnTo>
                    <a:cubicBezTo>
                      <a:pt x="37748" y="42361"/>
                      <a:pt x="37778" y="42354"/>
                      <a:pt x="37804" y="42354"/>
                    </a:cubicBezTo>
                    <a:cubicBezTo>
                      <a:pt x="37946" y="42354"/>
                      <a:pt x="37963" y="42549"/>
                      <a:pt x="37738" y="42750"/>
                    </a:cubicBezTo>
                    <a:lnTo>
                      <a:pt x="37738" y="42750"/>
                    </a:lnTo>
                    <a:cubicBezTo>
                      <a:pt x="37710" y="42671"/>
                      <a:pt x="37506" y="42765"/>
                      <a:pt x="37597" y="42534"/>
                    </a:cubicBezTo>
                    <a:lnTo>
                      <a:pt x="37597" y="42534"/>
                    </a:lnTo>
                    <a:cubicBezTo>
                      <a:pt x="37592" y="42542"/>
                      <a:pt x="37587" y="42551"/>
                      <a:pt x="37583" y="42560"/>
                    </a:cubicBezTo>
                    <a:cubicBezTo>
                      <a:pt x="37572" y="42563"/>
                      <a:pt x="37561" y="42564"/>
                      <a:pt x="37552" y="42564"/>
                    </a:cubicBezTo>
                    <a:cubicBezTo>
                      <a:pt x="37443" y="42564"/>
                      <a:pt x="37446" y="42392"/>
                      <a:pt x="37350" y="42392"/>
                    </a:cubicBezTo>
                    <a:cubicBezTo>
                      <a:pt x="37299" y="42392"/>
                      <a:pt x="37221" y="42440"/>
                      <a:pt x="37083" y="42586"/>
                    </a:cubicBezTo>
                    <a:cubicBezTo>
                      <a:pt x="37031" y="42928"/>
                      <a:pt x="37636" y="42481"/>
                      <a:pt x="37425" y="43112"/>
                    </a:cubicBezTo>
                    <a:cubicBezTo>
                      <a:pt x="37511" y="43061"/>
                      <a:pt x="37586" y="43009"/>
                      <a:pt x="37620" y="43009"/>
                    </a:cubicBezTo>
                    <a:cubicBezTo>
                      <a:pt x="37638" y="43009"/>
                      <a:pt x="37645" y="43023"/>
                      <a:pt x="37636" y="43060"/>
                    </a:cubicBezTo>
                    <a:cubicBezTo>
                      <a:pt x="37767" y="42981"/>
                      <a:pt x="37872" y="42823"/>
                      <a:pt x="37951" y="42691"/>
                    </a:cubicBezTo>
                    <a:cubicBezTo>
                      <a:pt x="38005" y="42664"/>
                      <a:pt x="38046" y="42654"/>
                      <a:pt x="38078" y="42654"/>
                    </a:cubicBezTo>
                    <a:cubicBezTo>
                      <a:pt x="38211" y="42654"/>
                      <a:pt x="38195" y="42841"/>
                      <a:pt x="38337" y="42841"/>
                    </a:cubicBezTo>
                    <a:cubicBezTo>
                      <a:pt x="38361" y="42841"/>
                      <a:pt x="38390" y="42836"/>
                      <a:pt x="38425" y="42823"/>
                    </a:cubicBezTo>
                    <a:lnTo>
                      <a:pt x="38425" y="42823"/>
                    </a:lnTo>
                    <a:cubicBezTo>
                      <a:pt x="38398" y="43060"/>
                      <a:pt x="38214" y="43139"/>
                      <a:pt x="38135" y="43349"/>
                    </a:cubicBezTo>
                    <a:cubicBezTo>
                      <a:pt x="38350" y="43284"/>
                      <a:pt x="38389" y="43045"/>
                      <a:pt x="38468" y="43045"/>
                    </a:cubicBezTo>
                    <a:cubicBezTo>
                      <a:pt x="38486" y="43045"/>
                      <a:pt x="38506" y="43057"/>
                      <a:pt x="38530" y="43086"/>
                    </a:cubicBezTo>
                    <a:cubicBezTo>
                      <a:pt x="38451" y="43349"/>
                      <a:pt x="38162" y="43375"/>
                      <a:pt x="38293" y="43507"/>
                    </a:cubicBezTo>
                    <a:cubicBezTo>
                      <a:pt x="38451" y="43454"/>
                      <a:pt x="38477" y="43270"/>
                      <a:pt x="38609" y="43191"/>
                    </a:cubicBezTo>
                    <a:lnTo>
                      <a:pt x="38609" y="43191"/>
                    </a:lnTo>
                    <a:cubicBezTo>
                      <a:pt x="38240" y="44454"/>
                      <a:pt x="39450" y="44033"/>
                      <a:pt x="39398" y="44769"/>
                    </a:cubicBezTo>
                    <a:cubicBezTo>
                      <a:pt x="39319" y="44980"/>
                      <a:pt x="39082" y="44980"/>
                      <a:pt x="38977" y="45164"/>
                    </a:cubicBezTo>
                    <a:cubicBezTo>
                      <a:pt x="38977" y="45242"/>
                      <a:pt x="39031" y="45261"/>
                      <a:pt x="39102" y="45261"/>
                    </a:cubicBezTo>
                    <a:cubicBezTo>
                      <a:pt x="39166" y="45261"/>
                      <a:pt x="39243" y="45246"/>
                      <a:pt x="39307" y="45246"/>
                    </a:cubicBezTo>
                    <a:cubicBezTo>
                      <a:pt x="39435" y="45246"/>
                      <a:pt x="39511" y="45305"/>
                      <a:pt x="39319" y="45663"/>
                    </a:cubicBezTo>
                    <a:cubicBezTo>
                      <a:pt x="39450" y="45584"/>
                      <a:pt x="39555" y="45453"/>
                      <a:pt x="39608" y="45295"/>
                    </a:cubicBezTo>
                    <a:cubicBezTo>
                      <a:pt x="39710" y="45221"/>
                      <a:pt x="39763" y="45202"/>
                      <a:pt x="39798" y="45202"/>
                    </a:cubicBezTo>
                    <a:cubicBezTo>
                      <a:pt x="39834" y="45202"/>
                      <a:pt x="39851" y="45222"/>
                      <a:pt x="39882" y="45222"/>
                    </a:cubicBezTo>
                    <a:cubicBezTo>
                      <a:pt x="39907" y="45222"/>
                      <a:pt x="39942" y="45209"/>
                      <a:pt x="40003" y="45164"/>
                    </a:cubicBezTo>
                    <a:lnTo>
                      <a:pt x="40003" y="45164"/>
                    </a:lnTo>
                    <a:cubicBezTo>
                      <a:pt x="39976" y="45348"/>
                      <a:pt x="39818" y="45427"/>
                      <a:pt x="39687" y="45479"/>
                    </a:cubicBezTo>
                    <a:cubicBezTo>
                      <a:pt x="39582" y="45769"/>
                      <a:pt x="39871" y="45611"/>
                      <a:pt x="39845" y="45795"/>
                    </a:cubicBezTo>
                    <a:cubicBezTo>
                      <a:pt x="39950" y="45742"/>
                      <a:pt x="39976" y="45584"/>
                      <a:pt x="40055" y="45479"/>
                    </a:cubicBezTo>
                    <a:cubicBezTo>
                      <a:pt x="40124" y="45424"/>
                      <a:pt x="40162" y="45405"/>
                      <a:pt x="40184" y="45405"/>
                    </a:cubicBezTo>
                    <a:cubicBezTo>
                      <a:pt x="40234" y="45405"/>
                      <a:pt x="40203" y="45501"/>
                      <a:pt x="40257" y="45501"/>
                    </a:cubicBezTo>
                    <a:cubicBezTo>
                      <a:pt x="40271" y="45501"/>
                      <a:pt x="40290" y="45495"/>
                      <a:pt x="40318" y="45479"/>
                    </a:cubicBezTo>
                    <a:lnTo>
                      <a:pt x="40318" y="45479"/>
                    </a:lnTo>
                    <a:cubicBezTo>
                      <a:pt x="40213" y="45611"/>
                      <a:pt x="40081" y="45690"/>
                      <a:pt x="40029" y="45874"/>
                    </a:cubicBezTo>
                    <a:lnTo>
                      <a:pt x="40371" y="45690"/>
                    </a:lnTo>
                    <a:lnTo>
                      <a:pt x="40371" y="45690"/>
                    </a:lnTo>
                    <a:cubicBezTo>
                      <a:pt x="40318" y="45900"/>
                      <a:pt x="40134" y="45979"/>
                      <a:pt x="40081" y="46216"/>
                    </a:cubicBezTo>
                    <a:cubicBezTo>
                      <a:pt x="40423" y="46321"/>
                      <a:pt x="40739" y="46505"/>
                      <a:pt x="40976" y="46768"/>
                    </a:cubicBezTo>
                    <a:lnTo>
                      <a:pt x="41055" y="46452"/>
                    </a:lnTo>
                    <a:cubicBezTo>
                      <a:pt x="41062" y="46463"/>
                      <a:pt x="41075" y="46468"/>
                      <a:pt x="41092" y="46468"/>
                    </a:cubicBezTo>
                    <a:cubicBezTo>
                      <a:pt x="41153" y="46468"/>
                      <a:pt x="41262" y="46411"/>
                      <a:pt x="41328" y="46411"/>
                    </a:cubicBezTo>
                    <a:cubicBezTo>
                      <a:pt x="41373" y="46411"/>
                      <a:pt x="41398" y="46438"/>
                      <a:pt x="41370" y="46531"/>
                    </a:cubicBezTo>
                    <a:cubicBezTo>
                      <a:pt x="41344" y="46715"/>
                      <a:pt x="41186" y="46768"/>
                      <a:pt x="41055" y="46847"/>
                    </a:cubicBezTo>
                    <a:cubicBezTo>
                      <a:pt x="41055" y="47018"/>
                      <a:pt x="41199" y="47070"/>
                      <a:pt x="41367" y="47070"/>
                    </a:cubicBezTo>
                    <a:cubicBezTo>
                      <a:pt x="41535" y="47070"/>
                      <a:pt x="41725" y="47018"/>
                      <a:pt x="41817" y="46978"/>
                    </a:cubicBezTo>
                    <a:lnTo>
                      <a:pt x="41817" y="46978"/>
                    </a:lnTo>
                    <a:cubicBezTo>
                      <a:pt x="41634" y="47243"/>
                      <a:pt x="41593" y="47382"/>
                      <a:pt x="41718" y="47382"/>
                    </a:cubicBezTo>
                    <a:cubicBezTo>
                      <a:pt x="41754" y="47382"/>
                      <a:pt x="41805" y="47370"/>
                      <a:pt x="41870" y="47347"/>
                    </a:cubicBezTo>
                    <a:cubicBezTo>
                      <a:pt x="42001" y="46926"/>
                      <a:pt x="42107" y="47031"/>
                      <a:pt x="42317" y="46952"/>
                    </a:cubicBezTo>
                    <a:cubicBezTo>
                      <a:pt x="41949" y="46873"/>
                      <a:pt x="42212" y="46347"/>
                      <a:pt x="41817" y="46295"/>
                    </a:cubicBezTo>
                    <a:cubicBezTo>
                      <a:pt x="41686" y="46400"/>
                      <a:pt x="41791" y="46373"/>
                      <a:pt x="41738" y="46479"/>
                    </a:cubicBezTo>
                    <a:cubicBezTo>
                      <a:pt x="41674" y="46532"/>
                      <a:pt x="41638" y="46552"/>
                      <a:pt x="41619" y="46552"/>
                    </a:cubicBezTo>
                    <a:cubicBezTo>
                      <a:pt x="41565" y="46552"/>
                      <a:pt x="41646" y="46392"/>
                      <a:pt x="41599" y="46392"/>
                    </a:cubicBezTo>
                    <a:cubicBezTo>
                      <a:pt x="41581" y="46392"/>
                      <a:pt x="41545" y="46415"/>
                      <a:pt x="41475" y="46479"/>
                    </a:cubicBezTo>
                    <a:cubicBezTo>
                      <a:pt x="41607" y="46242"/>
                      <a:pt x="41712" y="45979"/>
                      <a:pt x="41791" y="45690"/>
                    </a:cubicBezTo>
                    <a:cubicBezTo>
                      <a:pt x="41817" y="46295"/>
                      <a:pt x="42738" y="46084"/>
                      <a:pt x="42527" y="46794"/>
                    </a:cubicBezTo>
                    <a:cubicBezTo>
                      <a:pt x="42606" y="46715"/>
                      <a:pt x="42659" y="46636"/>
                      <a:pt x="42738" y="46584"/>
                    </a:cubicBezTo>
                    <a:cubicBezTo>
                      <a:pt x="42756" y="46580"/>
                      <a:pt x="42769" y="46578"/>
                      <a:pt x="42779" y="46578"/>
                    </a:cubicBezTo>
                    <a:cubicBezTo>
                      <a:pt x="42902" y="46578"/>
                      <a:pt x="42477" y="46861"/>
                      <a:pt x="42501" y="47031"/>
                    </a:cubicBezTo>
                    <a:cubicBezTo>
                      <a:pt x="42686" y="46905"/>
                      <a:pt x="42806" y="46856"/>
                      <a:pt x="42885" y="46856"/>
                    </a:cubicBezTo>
                    <a:cubicBezTo>
                      <a:pt x="43087" y="46856"/>
                      <a:pt x="43016" y="47176"/>
                      <a:pt x="43053" y="47347"/>
                    </a:cubicBezTo>
                    <a:cubicBezTo>
                      <a:pt x="43232" y="47192"/>
                      <a:pt x="43345" y="47134"/>
                      <a:pt x="43419" y="47134"/>
                    </a:cubicBezTo>
                    <a:cubicBezTo>
                      <a:pt x="43508" y="47134"/>
                      <a:pt x="43539" y="47219"/>
                      <a:pt x="43553" y="47320"/>
                    </a:cubicBezTo>
                    <a:cubicBezTo>
                      <a:pt x="43237" y="47557"/>
                      <a:pt x="42948" y="47820"/>
                      <a:pt x="42738" y="48136"/>
                    </a:cubicBezTo>
                    <a:cubicBezTo>
                      <a:pt x="42731" y="48137"/>
                      <a:pt x="42724" y="48138"/>
                      <a:pt x="42717" y="48138"/>
                    </a:cubicBezTo>
                    <a:cubicBezTo>
                      <a:pt x="42651" y="48138"/>
                      <a:pt x="42602" y="48075"/>
                      <a:pt x="42528" y="48075"/>
                    </a:cubicBezTo>
                    <a:cubicBezTo>
                      <a:pt x="42471" y="48075"/>
                      <a:pt x="42398" y="48111"/>
                      <a:pt x="42291" y="48241"/>
                    </a:cubicBezTo>
                    <a:cubicBezTo>
                      <a:pt x="42448" y="48267"/>
                      <a:pt x="42370" y="48346"/>
                      <a:pt x="42185" y="48688"/>
                    </a:cubicBezTo>
                    <a:cubicBezTo>
                      <a:pt x="42527" y="48399"/>
                      <a:pt x="42527" y="48530"/>
                      <a:pt x="42738" y="48293"/>
                    </a:cubicBezTo>
                    <a:cubicBezTo>
                      <a:pt x="42744" y="48292"/>
                      <a:pt x="42750" y="48292"/>
                      <a:pt x="42756" y="48292"/>
                    </a:cubicBezTo>
                    <a:cubicBezTo>
                      <a:pt x="42875" y="48292"/>
                      <a:pt x="42823" y="48490"/>
                      <a:pt x="42942" y="48490"/>
                    </a:cubicBezTo>
                    <a:cubicBezTo>
                      <a:pt x="42978" y="48490"/>
                      <a:pt x="43029" y="48472"/>
                      <a:pt x="43106" y="48425"/>
                    </a:cubicBezTo>
                    <a:lnTo>
                      <a:pt x="43106" y="48425"/>
                    </a:lnTo>
                    <a:cubicBezTo>
                      <a:pt x="42859" y="48881"/>
                      <a:pt x="43038" y="48980"/>
                      <a:pt x="43295" y="48980"/>
                    </a:cubicBezTo>
                    <a:cubicBezTo>
                      <a:pt x="43393" y="48980"/>
                      <a:pt x="43504" y="48965"/>
                      <a:pt x="43606" y="48951"/>
                    </a:cubicBezTo>
                    <a:lnTo>
                      <a:pt x="43606" y="48951"/>
                    </a:lnTo>
                    <a:cubicBezTo>
                      <a:pt x="43356" y="49234"/>
                      <a:pt x="43317" y="49359"/>
                      <a:pt x="43429" y="49359"/>
                    </a:cubicBezTo>
                    <a:cubicBezTo>
                      <a:pt x="43494" y="49359"/>
                      <a:pt x="43609" y="49317"/>
                      <a:pt x="43763" y="49240"/>
                    </a:cubicBezTo>
                    <a:lnTo>
                      <a:pt x="43763" y="49240"/>
                    </a:lnTo>
                    <a:cubicBezTo>
                      <a:pt x="43685" y="49398"/>
                      <a:pt x="43553" y="49503"/>
                      <a:pt x="43422" y="49582"/>
                    </a:cubicBezTo>
                    <a:cubicBezTo>
                      <a:pt x="43422" y="49950"/>
                      <a:pt x="44000" y="49635"/>
                      <a:pt x="44026" y="49950"/>
                    </a:cubicBezTo>
                    <a:cubicBezTo>
                      <a:pt x="44211" y="49845"/>
                      <a:pt x="44237" y="49582"/>
                      <a:pt x="44421" y="49503"/>
                    </a:cubicBezTo>
                    <a:cubicBezTo>
                      <a:pt x="44442" y="49490"/>
                      <a:pt x="44457" y="49484"/>
                      <a:pt x="44466" y="49484"/>
                    </a:cubicBezTo>
                    <a:cubicBezTo>
                      <a:pt x="44530" y="49484"/>
                      <a:pt x="44353" y="49753"/>
                      <a:pt x="44414" y="49753"/>
                    </a:cubicBezTo>
                    <a:cubicBezTo>
                      <a:pt x="44433" y="49753"/>
                      <a:pt x="44474" y="49728"/>
                      <a:pt x="44552" y="49661"/>
                    </a:cubicBezTo>
                    <a:lnTo>
                      <a:pt x="44552" y="49661"/>
                    </a:lnTo>
                    <a:cubicBezTo>
                      <a:pt x="44500" y="49819"/>
                      <a:pt x="44395" y="49950"/>
                      <a:pt x="44263" y="50055"/>
                    </a:cubicBezTo>
                    <a:cubicBezTo>
                      <a:pt x="44267" y="50076"/>
                      <a:pt x="44275" y="50084"/>
                      <a:pt x="44287" y="50084"/>
                    </a:cubicBezTo>
                    <a:cubicBezTo>
                      <a:pt x="44345" y="50084"/>
                      <a:pt x="44488" y="49877"/>
                      <a:pt x="44550" y="49877"/>
                    </a:cubicBezTo>
                    <a:cubicBezTo>
                      <a:pt x="44573" y="49877"/>
                      <a:pt x="44585" y="49904"/>
                      <a:pt x="44579" y="49977"/>
                    </a:cubicBezTo>
                    <a:cubicBezTo>
                      <a:pt x="44526" y="50161"/>
                      <a:pt x="44421" y="50345"/>
                      <a:pt x="44263" y="50450"/>
                    </a:cubicBezTo>
                    <a:cubicBezTo>
                      <a:pt x="44281" y="50445"/>
                      <a:pt x="44296" y="50443"/>
                      <a:pt x="44311" y="50443"/>
                    </a:cubicBezTo>
                    <a:cubicBezTo>
                      <a:pt x="44479" y="50443"/>
                      <a:pt x="44489" y="50727"/>
                      <a:pt x="44645" y="50727"/>
                    </a:cubicBezTo>
                    <a:cubicBezTo>
                      <a:pt x="44703" y="50727"/>
                      <a:pt x="44781" y="50688"/>
                      <a:pt x="44894" y="50581"/>
                    </a:cubicBezTo>
                    <a:lnTo>
                      <a:pt x="44894" y="50581"/>
                    </a:lnTo>
                    <a:cubicBezTo>
                      <a:pt x="44842" y="50792"/>
                      <a:pt x="44658" y="50871"/>
                      <a:pt x="44605" y="51134"/>
                    </a:cubicBezTo>
                    <a:cubicBezTo>
                      <a:pt x="44727" y="50987"/>
                      <a:pt x="44794" y="50936"/>
                      <a:pt x="44827" y="50936"/>
                    </a:cubicBezTo>
                    <a:cubicBezTo>
                      <a:pt x="44900" y="50936"/>
                      <a:pt x="44807" y="51186"/>
                      <a:pt x="44789" y="51186"/>
                    </a:cubicBezTo>
                    <a:cubicBezTo>
                      <a:pt x="44812" y="51196"/>
                      <a:pt x="44838" y="51201"/>
                      <a:pt x="44866" y="51201"/>
                    </a:cubicBezTo>
                    <a:cubicBezTo>
                      <a:pt x="45013" y="51201"/>
                      <a:pt x="45217" y="51080"/>
                      <a:pt x="45335" y="51080"/>
                    </a:cubicBezTo>
                    <a:cubicBezTo>
                      <a:pt x="45426" y="51080"/>
                      <a:pt x="45466" y="51150"/>
                      <a:pt x="45394" y="51397"/>
                    </a:cubicBezTo>
                    <a:cubicBezTo>
                      <a:pt x="45522" y="51269"/>
                      <a:pt x="45613" y="51224"/>
                      <a:pt x="45684" y="51224"/>
                    </a:cubicBezTo>
                    <a:cubicBezTo>
                      <a:pt x="45834" y="51224"/>
                      <a:pt x="45892" y="51422"/>
                      <a:pt x="45999" y="51476"/>
                    </a:cubicBezTo>
                    <a:cubicBezTo>
                      <a:pt x="45894" y="51607"/>
                      <a:pt x="45762" y="51686"/>
                      <a:pt x="45710" y="51870"/>
                    </a:cubicBezTo>
                    <a:cubicBezTo>
                      <a:pt x="45844" y="51751"/>
                      <a:pt x="45919" y="51714"/>
                      <a:pt x="45970" y="51714"/>
                    </a:cubicBezTo>
                    <a:cubicBezTo>
                      <a:pt x="46053" y="51714"/>
                      <a:pt x="46073" y="51811"/>
                      <a:pt x="46182" y="51811"/>
                    </a:cubicBezTo>
                    <a:cubicBezTo>
                      <a:pt x="46242" y="51811"/>
                      <a:pt x="46330" y="51781"/>
                      <a:pt x="46472" y="51686"/>
                    </a:cubicBezTo>
                    <a:cubicBezTo>
                      <a:pt x="46709" y="51471"/>
                      <a:pt x="46682" y="51257"/>
                      <a:pt x="46564" y="51257"/>
                    </a:cubicBezTo>
                    <a:cubicBezTo>
                      <a:pt x="46537" y="51257"/>
                      <a:pt x="46506" y="51267"/>
                      <a:pt x="46472" y="51292"/>
                    </a:cubicBezTo>
                    <a:cubicBezTo>
                      <a:pt x="46472" y="51209"/>
                      <a:pt x="46717" y="51110"/>
                      <a:pt x="46821" y="51110"/>
                    </a:cubicBezTo>
                    <a:cubicBezTo>
                      <a:pt x="46849" y="51110"/>
                      <a:pt x="46867" y="51117"/>
                      <a:pt x="46867" y="51134"/>
                    </a:cubicBezTo>
                    <a:cubicBezTo>
                      <a:pt x="47182" y="50844"/>
                      <a:pt x="46814" y="50950"/>
                      <a:pt x="46841" y="50844"/>
                    </a:cubicBezTo>
                    <a:cubicBezTo>
                      <a:pt x="46919" y="50687"/>
                      <a:pt x="47077" y="50634"/>
                      <a:pt x="47209" y="50555"/>
                    </a:cubicBezTo>
                    <a:cubicBezTo>
                      <a:pt x="47270" y="50555"/>
                      <a:pt x="47092" y="50923"/>
                      <a:pt x="47235" y="50923"/>
                    </a:cubicBezTo>
                    <a:cubicBezTo>
                      <a:pt x="47275" y="50923"/>
                      <a:pt x="47341" y="50893"/>
                      <a:pt x="47445" y="50818"/>
                    </a:cubicBezTo>
                    <a:lnTo>
                      <a:pt x="47445" y="50818"/>
                    </a:lnTo>
                    <a:cubicBezTo>
                      <a:pt x="47419" y="51029"/>
                      <a:pt x="47288" y="51239"/>
                      <a:pt x="47104" y="51397"/>
                    </a:cubicBezTo>
                    <a:cubicBezTo>
                      <a:pt x="46972" y="51765"/>
                      <a:pt x="47393" y="51449"/>
                      <a:pt x="47182" y="51896"/>
                    </a:cubicBezTo>
                    <a:cubicBezTo>
                      <a:pt x="47334" y="51766"/>
                      <a:pt x="47486" y="51547"/>
                      <a:pt x="47593" y="51547"/>
                    </a:cubicBezTo>
                    <a:cubicBezTo>
                      <a:pt x="47616" y="51547"/>
                      <a:pt x="47637" y="51558"/>
                      <a:pt x="47656" y="51581"/>
                    </a:cubicBezTo>
                    <a:cubicBezTo>
                      <a:pt x="47235" y="51975"/>
                      <a:pt x="46735" y="52265"/>
                      <a:pt x="46183" y="52396"/>
                    </a:cubicBezTo>
                    <a:cubicBezTo>
                      <a:pt x="46209" y="52580"/>
                      <a:pt x="46209" y="52764"/>
                      <a:pt x="46183" y="52948"/>
                    </a:cubicBezTo>
                    <a:cubicBezTo>
                      <a:pt x="46291" y="52876"/>
                      <a:pt x="46448" y="52718"/>
                      <a:pt x="46503" y="52718"/>
                    </a:cubicBezTo>
                    <a:cubicBezTo>
                      <a:pt x="46528" y="52718"/>
                      <a:pt x="46532" y="52752"/>
                      <a:pt x="46499" y="52843"/>
                    </a:cubicBezTo>
                    <a:cubicBezTo>
                      <a:pt x="46630" y="52764"/>
                      <a:pt x="46683" y="52607"/>
                      <a:pt x="46814" y="52528"/>
                    </a:cubicBezTo>
                    <a:cubicBezTo>
                      <a:pt x="46845" y="52519"/>
                      <a:pt x="46868" y="52515"/>
                      <a:pt x="46885" y="52515"/>
                    </a:cubicBezTo>
                    <a:cubicBezTo>
                      <a:pt x="47029" y="52515"/>
                      <a:pt x="46730" y="52798"/>
                      <a:pt x="46683" y="53080"/>
                    </a:cubicBezTo>
                    <a:cubicBezTo>
                      <a:pt x="46865" y="52840"/>
                      <a:pt x="47047" y="52737"/>
                      <a:pt x="47183" y="52737"/>
                    </a:cubicBezTo>
                    <a:cubicBezTo>
                      <a:pt x="47418" y="52737"/>
                      <a:pt x="47509" y="53050"/>
                      <a:pt x="47209" y="53501"/>
                    </a:cubicBezTo>
                    <a:cubicBezTo>
                      <a:pt x="47307" y="53386"/>
                      <a:pt x="47354" y="53353"/>
                      <a:pt x="47384" y="53353"/>
                    </a:cubicBezTo>
                    <a:cubicBezTo>
                      <a:pt x="47425" y="53353"/>
                      <a:pt x="47432" y="53416"/>
                      <a:pt x="47492" y="53416"/>
                    </a:cubicBezTo>
                    <a:cubicBezTo>
                      <a:pt x="47529" y="53416"/>
                      <a:pt x="47586" y="53392"/>
                      <a:pt x="47682" y="53317"/>
                    </a:cubicBezTo>
                    <a:cubicBezTo>
                      <a:pt x="47814" y="52948"/>
                      <a:pt x="47419" y="53238"/>
                      <a:pt x="47577" y="52896"/>
                    </a:cubicBezTo>
                    <a:cubicBezTo>
                      <a:pt x="47622" y="52840"/>
                      <a:pt x="47657" y="52817"/>
                      <a:pt x="47685" y="52817"/>
                    </a:cubicBezTo>
                    <a:cubicBezTo>
                      <a:pt x="47791" y="52817"/>
                      <a:pt x="47804" y="53129"/>
                      <a:pt x="47866" y="53211"/>
                    </a:cubicBezTo>
                    <a:cubicBezTo>
                      <a:pt x="47998" y="53054"/>
                      <a:pt x="48156" y="52948"/>
                      <a:pt x="48313" y="52870"/>
                    </a:cubicBezTo>
                    <a:cubicBezTo>
                      <a:pt x="48338" y="52857"/>
                      <a:pt x="48355" y="52852"/>
                      <a:pt x="48366" y="52852"/>
                    </a:cubicBezTo>
                    <a:cubicBezTo>
                      <a:pt x="48447" y="52852"/>
                      <a:pt x="48170" y="53162"/>
                      <a:pt x="48077" y="53185"/>
                    </a:cubicBezTo>
                    <a:cubicBezTo>
                      <a:pt x="48077" y="53213"/>
                      <a:pt x="48086" y="53225"/>
                      <a:pt x="48103" y="53225"/>
                    </a:cubicBezTo>
                    <a:cubicBezTo>
                      <a:pt x="48195" y="53225"/>
                      <a:pt x="48501" y="52842"/>
                      <a:pt x="48524" y="52685"/>
                    </a:cubicBezTo>
                    <a:lnTo>
                      <a:pt x="48524" y="52685"/>
                    </a:lnTo>
                    <a:cubicBezTo>
                      <a:pt x="48511" y="52690"/>
                      <a:pt x="48501" y="52693"/>
                      <a:pt x="48492" y="52693"/>
                    </a:cubicBezTo>
                    <a:cubicBezTo>
                      <a:pt x="48438" y="52693"/>
                      <a:pt x="48444" y="52611"/>
                      <a:pt x="48377" y="52611"/>
                    </a:cubicBezTo>
                    <a:cubicBezTo>
                      <a:pt x="48341" y="52611"/>
                      <a:pt x="48283" y="52636"/>
                      <a:pt x="48182" y="52712"/>
                    </a:cubicBezTo>
                    <a:cubicBezTo>
                      <a:pt x="48287" y="52554"/>
                      <a:pt x="48392" y="52396"/>
                      <a:pt x="48497" y="52238"/>
                    </a:cubicBezTo>
                    <a:cubicBezTo>
                      <a:pt x="48524" y="52229"/>
                      <a:pt x="48546" y="52225"/>
                      <a:pt x="48566" y="52225"/>
                    </a:cubicBezTo>
                    <a:cubicBezTo>
                      <a:pt x="48749" y="52225"/>
                      <a:pt x="48614" y="52600"/>
                      <a:pt x="48766" y="52600"/>
                    </a:cubicBezTo>
                    <a:cubicBezTo>
                      <a:pt x="48786" y="52600"/>
                      <a:pt x="48810" y="52594"/>
                      <a:pt x="48839" y="52580"/>
                    </a:cubicBezTo>
                    <a:lnTo>
                      <a:pt x="48839" y="52580"/>
                    </a:lnTo>
                    <a:cubicBezTo>
                      <a:pt x="48629" y="52922"/>
                      <a:pt x="47971" y="53238"/>
                      <a:pt x="48103" y="53474"/>
                    </a:cubicBezTo>
                    <a:cubicBezTo>
                      <a:pt x="48242" y="53272"/>
                      <a:pt x="48296" y="53228"/>
                      <a:pt x="48338" y="53228"/>
                    </a:cubicBezTo>
                    <a:cubicBezTo>
                      <a:pt x="48370" y="53228"/>
                      <a:pt x="48396" y="53254"/>
                      <a:pt x="48447" y="53254"/>
                    </a:cubicBezTo>
                    <a:cubicBezTo>
                      <a:pt x="48468" y="53254"/>
                      <a:pt x="48493" y="53249"/>
                      <a:pt x="48524" y="53238"/>
                    </a:cubicBezTo>
                    <a:lnTo>
                      <a:pt x="48524" y="53238"/>
                    </a:lnTo>
                    <a:cubicBezTo>
                      <a:pt x="48182" y="53685"/>
                      <a:pt x="48287" y="53343"/>
                      <a:pt x="48261" y="53790"/>
                    </a:cubicBezTo>
                    <a:cubicBezTo>
                      <a:pt x="48497" y="53501"/>
                      <a:pt x="48603" y="53422"/>
                      <a:pt x="48813" y="53396"/>
                    </a:cubicBezTo>
                    <a:lnTo>
                      <a:pt x="48813" y="53396"/>
                    </a:lnTo>
                    <a:cubicBezTo>
                      <a:pt x="48603" y="53698"/>
                      <a:pt x="48688" y="53698"/>
                      <a:pt x="48790" y="53698"/>
                    </a:cubicBezTo>
                    <a:cubicBezTo>
                      <a:pt x="48892" y="53698"/>
                      <a:pt x="49010" y="53698"/>
                      <a:pt x="48866" y="54000"/>
                    </a:cubicBezTo>
                    <a:cubicBezTo>
                      <a:pt x="48497" y="53764"/>
                      <a:pt x="47866" y="54000"/>
                      <a:pt x="47814" y="53317"/>
                    </a:cubicBezTo>
                    <a:cubicBezTo>
                      <a:pt x="47669" y="53632"/>
                      <a:pt x="47564" y="53632"/>
                      <a:pt x="47442" y="53632"/>
                    </a:cubicBezTo>
                    <a:cubicBezTo>
                      <a:pt x="47321" y="53632"/>
                      <a:pt x="47182" y="53632"/>
                      <a:pt x="46972" y="53948"/>
                    </a:cubicBezTo>
                    <a:cubicBezTo>
                      <a:pt x="46893" y="54132"/>
                      <a:pt x="46998" y="54106"/>
                      <a:pt x="46919" y="54290"/>
                    </a:cubicBezTo>
                    <a:cubicBezTo>
                      <a:pt x="47034" y="54182"/>
                      <a:pt x="47114" y="54138"/>
                      <a:pt x="47166" y="54138"/>
                    </a:cubicBezTo>
                    <a:cubicBezTo>
                      <a:pt x="47311" y="54138"/>
                      <a:pt x="47240" y="54478"/>
                      <a:pt x="47097" y="54731"/>
                    </a:cubicBezTo>
                    <a:lnTo>
                      <a:pt x="47097" y="54731"/>
                    </a:lnTo>
                    <a:cubicBezTo>
                      <a:pt x="47374" y="54274"/>
                      <a:pt x="47530" y="54488"/>
                      <a:pt x="47787" y="53974"/>
                    </a:cubicBezTo>
                    <a:cubicBezTo>
                      <a:pt x="47802" y="53996"/>
                      <a:pt x="47833" y="54000"/>
                      <a:pt x="47868" y="54000"/>
                    </a:cubicBezTo>
                    <a:cubicBezTo>
                      <a:pt x="47884" y="54000"/>
                      <a:pt x="47901" y="53999"/>
                      <a:pt x="47918" y="53999"/>
                    </a:cubicBezTo>
                    <a:cubicBezTo>
                      <a:pt x="47990" y="53999"/>
                      <a:pt x="48049" y="54015"/>
                      <a:pt x="47971" y="54185"/>
                    </a:cubicBezTo>
                    <a:cubicBezTo>
                      <a:pt x="47938" y="54258"/>
                      <a:pt x="47910" y="54279"/>
                      <a:pt x="47884" y="54279"/>
                    </a:cubicBezTo>
                    <a:cubicBezTo>
                      <a:pt x="47849" y="54279"/>
                      <a:pt x="47819" y="54239"/>
                      <a:pt x="47787" y="54239"/>
                    </a:cubicBezTo>
                    <a:cubicBezTo>
                      <a:pt x="47749" y="54239"/>
                      <a:pt x="47709" y="54293"/>
                      <a:pt x="47656" y="54526"/>
                    </a:cubicBezTo>
                    <a:cubicBezTo>
                      <a:pt x="47584" y="54588"/>
                      <a:pt x="47544" y="54610"/>
                      <a:pt x="47524" y="54610"/>
                    </a:cubicBezTo>
                    <a:cubicBezTo>
                      <a:pt x="47469" y="54610"/>
                      <a:pt x="47558" y="54443"/>
                      <a:pt x="47511" y="54443"/>
                    </a:cubicBezTo>
                    <a:cubicBezTo>
                      <a:pt x="47495" y="54443"/>
                      <a:pt x="47460" y="54465"/>
                      <a:pt x="47393" y="54526"/>
                    </a:cubicBezTo>
                    <a:cubicBezTo>
                      <a:pt x="47314" y="54711"/>
                      <a:pt x="47209" y="54789"/>
                      <a:pt x="47156" y="54974"/>
                    </a:cubicBezTo>
                    <a:cubicBezTo>
                      <a:pt x="47299" y="54878"/>
                      <a:pt x="47386" y="54838"/>
                      <a:pt x="47433" y="54838"/>
                    </a:cubicBezTo>
                    <a:cubicBezTo>
                      <a:pt x="47514" y="54838"/>
                      <a:pt x="47467" y="54963"/>
                      <a:pt x="47367" y="55131"/>
                    </a:cubicBezTo>
                    <a:lnTo>
                      <a:pt x="48234" y="55079"/>
                    </a:lnTo>
                    <a:cubicBezTo>
                      <a:pt x="48307" y="55035"/>
                      <a:pt x="48379" y="55016"/>
                      <a:pt x="48452" y="55016"/>
                    </a:cubicBezTo>
                    <a:cubicBezTo>
                      <a:pt x="48511" y="55016"/>
                      <a:pt x="48570" y="55029"/>
                      <a:pt x="48629" y="55052"/>
                    </a:cubicBezTo>
                    <a:cubicBezTo>
                      <a:pt x="49102" y="55026"/>
                      <a:pt x="49602" y="55000"/>
                      <a:pt x="50102" y="55000"/>
                    </a:cubicBezTo>
                    <a:cubicBezTo>
                      <a:pt x="50141" y="54974"/>
                      <a:pt x="50181" y="54960"/>
                      <a:pt x="50220" y="54960"/>
                    </a:cubicBezTo>
                    <a:cubicBezTo>
                      <a:pt x="50260" y="54960"/>
                      <a:pt x="50299" y="54974"/>
                      <a:pt x="50338" y="55000"/>
                    </a:cubicBezTo>
                    <a:cubicBezTo>
                      <a:pt x="52804" y="54888"/>
                      <a:pt x="55282" y="54855"/>
                      <a:pt x="57764" y="54855"/>
                    </a:cubicBezTo>
                    <a:cubicBezTo>
                      <a:pt x="58778" y="54855"/>
                      <a:pt x="59792" y="54861"/>
                      <a:pt x="60806" y="54868"/>
                    </a:cubicBezTo>
                    <a:cubicBezTo>
                      <a:pt x="60885" y="54395"/>
                      <a:pt x="60306" y="54526"/>
                      <a:pt x="60569" y="54027"/>
                    </a:cubicBezTo>
                    <a:lnTo>
                      <a:pt x="60569" y="54027"/>
                    </a:lnTo>
                    <a:cubicBezTo>
                      <a:pt x="60595" y="54342"/>
                      <a:pt x="61358" y="54158"/>
                      <a:pt x="60858" y="54868"/>
                    </a:cubicBezTo>
                    <a:lnTo>
                      <a:pt x="62542" y="54868"/>
                    </a:lnTo>
                    <a:cubicBezTo>
                      <a:pt x="62489" y="54763"/>
                      <a:pt x="62358" y="54737"/>
                      <a:pt x="62410" y="54500"/>
                    </a:cubicBezTo>
                    <a:cubicBezTo>
                      <a:pt x="62480" y="54460"/>
                      <a:pt x="62541" y="54442"/>
                      <a:pt x="62595" y="54442"/>
                    </a:cubicBezTo>
                    <a:cubicBezTo>
                      <a:pt x="62786" y="54442"/>
                      <a:pt x="62878" y="54663"/>
                      <a:pt x="62857" y="54868"/>
                    </a:cubicBezTo>
                    <a:cubicBezTo>
                      <a:pt x="64751" y="54868"/>
                      <a:pt x="66645" y="54895"/>
                      <a:pt x="68512" y="54895"/>
                    </a:cubicBezTo>
                    <a:cubicBezTo>
                      <a:pt x="70248" y="54895"/>
                      <a:pt x="71983" y="54895"/>
                      <a:pt x="73719" y="54868"/>
                    </a:cubicBezTo>
                    <a:cubicBezTo>
                      <a:pt x="73658" y="54700"/>
                      <a:pt x="73579" y="54540"/>
                      <a:pt x="73404" y="54540"/>
                    </a:cubicBezTo>
                    <a:cubicBezTo>
                      <a:pt x="73279" y="54540"/>
                      <a:pt x="73104" y="54622"/>
                      <a:pt x="72851" y="54842"/>
                    </a:cubicBezTo>
                    <a:cubicBezTo>
                      <a:pt x="73035" y="54421"/>
                      <a:pt x="73114" y="54658"/>
                      <a:pt x="73298" y="54369"/>
                    </a:cubicBezTo>
                    <a:cubicBezTo>
                      <a:pt x="73167" y="54211"/>
                      <a:pt x="73114" y="54185"/>
                      <a:pt x="73035" y="53974"/>
                    </a:cubicBezTo>
                    <a:cubicBezTo>
                      <a:pt x="72930" y="54106"/>
                      <a:pt x="72851" y="54237"/>
                      <a:pt x="72746" y="54342"/>
                    </a:cubicBezTo>
                    <a:cubicBezTo>
                      <a:pt x="72516" y="54342"/>
                      <a:pt x="72702" y="53625"/>
                      <a:pt x="72509" y="53625"/>
                    </a:cubicBezTo>
                    <a:cubicBezTo>
                      <a:pt x="72460" y="53625"/>
                      <a:pt x="72385" y="53672"/>
                      <a:pt x="72273" y="53790"/>
                    </a:cubicBezTo>
                    <a:cubicBezTo>
                      <a:pt x="72352" y="53553"/>
                      <a:pt x="72509" y="53396"/>
                      <a:pt x="72536" y="53133"/>
                    </a:cubicBezTo>
                    <a:lnTo>
                      <a:pt x="72536" y="53133"/>
                    </a:lnTo>
                    <a:cubicBezTo>
                      <a:pt x="72460" y="53148"/>
                      <a:pt x="72316" y="53249"/>
                      <a:pt x="72246" y="53249"/>
                    </a:cubicBezTo>
                    <a:cubicBezTo>
                      <a:pt x="72194" y="53249"/>
                      <a:pt x="72183" y="53192"/>
                      <a:pt x="72273" y="53001"/>
                    </a:cubicBezTo>
                    <a:lnTo>
                      <a:pt x="72273" y="53001"/>
                    </a:lnTo>
                    <a:cubicBezTo>
                      <a:pt x="72119" y="53149"/>
                      <a:pt x="72018" y="53205"/>
                      <a:pt x="71948" y="53205"/>
                    </a:cubicBezTo>
                    <a:cubicBezTo>
                      <a:pt x="71740" y="53205"/>
                      <a:pt x="71806" y="52714"/>
                      <a:pt x="71559" y="52714"/>
                    </a:cubicBezTo>
                    <a:cubicBezTo>
                      <a:pt x="71506" y="52714"/>
                      <a:pt x="71439" y="52736"/>
                      <a:pt x="71352" y="52791"/>
                    </a:cubicBezTo>
                    <a:cubicBezTo>
                      <a:pt x="71484" y="52659"/>
                      <a:pt x="71484" y="52396"/>
                      <a:pt x="71642" y="52291"/>
                    </a:cubicBezTo>
                    <a:lnTo>
                      <a:pt x="71642" y="52291"/>
                    </a:lnTo>
                    <a:cubicBezTo>
                      <a:pt x="71552" y="52311"/>
                      <a:pt x="71447" y="52346"/>
                      <a:pt x="71366" y="52346"/>
                    </a:cubicBezTo>
                    <a:cubicBezTo>
                      <a:pt x="71232" y="52346"/>
                      <a:pt x="71163" y="52252"/>
                      <a:pt x="71326" y="51844"/>
                    </a:cubicBezTo>
                    <a:lnTo>
                      <a:pt x="71326" y="51844"/>
                    </a:lnTo>
                    <a:cubicBezTo>
                      <a:pt x="71116" y="52002"/>
                      <a:pt x="71010" y="52028"/>
                      <a:pt x="70958" y="52028"/>
                    </a:cubicBezTo>
                    <a:cubicBezTo>
                      <a:pt x="71037" y="51896"/>
                      <a:pt x="71089" y="51791"/>
                      <a:pt x="71116" y="51660"/>
                    </a:cubicBezTo>
                    <a:lnTo>
                      <a:pt x="71116" y="51660"/>
                    </a:lnTo>
                    <a:cubicBezTo>
                      <a:pt x="71045" y="51751"/>
                      <a:pt x="70982" y="51787"/>
                      <a:pt x="70944" y="51787"/>
                    </a:cubicBezTo>
                    <a:cubicBezTo>
                      <a:pt x="70885" y="51787"/>
                      <a:pt x="70891" y="51694"/>
                      <a:pt x="71037" y="51581"/>
                    </a:cubicBezTo>
                    <a:lnTo>
                      <a:pt x="71037" y="51581"/>
                    </a:lnTo>
                    <a:cubicBezTo>
                      <a:pt x="70973" y="51612"/>
                      <a:pt x="70921" y="51627"/>
                      <a:pt x="70877" y="51627"/>
                    </a:cubicBezTo>
                    <a:cubicBezTo>
                      <a:pt x="70740" y="51627"/>
                      <a:pt x="70695" y="51479"/>
                      <a:pt x="70695" y="51239"/>
                    </a:cubicBezTo>
                    <a:cubicBezTo>
                      <a:pt x="70541" y="51478"/>
                      <a:pt x="70454" y="51551"/>
                      <a:pt x="70383" y="51551"/>
                    </a:cubicBezTo>
                    <a:cubicBezTo>
                      <a:pt x="70344" y="51551"/>
                      <a:pt x="70311" y="51530"/>
                      <a:pt x="70274" y="51502"/>
                    </a:cubicBezTo>
                    <a:cubicBezTo>
                      <a:pt x="70327" y="51370"/>
                      <a:pt x="70458" y="51318"/>
                      <a:pt x="70537" y="51239"/>
                    </a:cubicBezTo>
                    <a:cubicBezTo>
                      <a:pt x="70511" y="51002"/>
                      <a:pt x="70274" y="51055"/>
                      <a:pt x="70248" y="50818"/>
                    </a:cubicBezTo>
                    <a:cubicBezTo>
                      <a:pt x="70345" y="50742"/>
                      <a:pt x="70394" y="50718"/>
                      <a:pt x="70422" y="50718"/>
                    </a:cubicBezTo>
                    <a:cubicBezTo>
                      <a:pt x="70464" y="50718"/>
                      <a:pt x="70455" y="50773"/>
                      <a:pt x="70486" y="50773"/>
                    </a:cubicBezTo>
                    <a:cubicBezTo>
                      <a:pt x="70512" y="50773"/>
                      <a:pt x="70565" y="50737"/>
                      <a:pt x="70695" y="50608"/>
                    </a:cubicBezTo>
                    <a:cubicBezTo>
                      <a:pt x="70672" y="50469"/>
                      <a:pt x="70689" y="50309"/>
                      <a:pt x="70586" y="50309"/>
                    </a:cubicBezTo>
                    <a:cubicBezTo>
                      <a:pt x="70572" y="50309"/>
                      <a:pt x="70556" y="50312"/>
                      <a:pt x="70537" y="50318"/>
                    </a:cubicBezTo>
                    <a:cubicBezTo>
                      <a:pt x="70616" y="50161"/>
                      <a:pt x="70774" y="50082"/>
                      <a:pt x="70905" y="50003"/>
                    </a:cubicBezTo>
                    <a:lnTo>
                      <a:pt x="70905" y="50003"/>
                    </a:lnTo>
                    <a:cubicBezTo>
                      <a:pt x="70966" y="50064"/>
                      <a:pt x="70808" y="50436"/>
                      <a:pt x="70925" y="50436"/>
                    </a:cubicBezTo>
                    <a:cubicBezTo>
                      <a:pt x="70960" y="50436"/>
                      <a:pt x="71019" y="50403"/>
                      <a:pt x="71116" y="50318"/>
                    </a:cubicBezTo>
                    <a:cubicBezTo>
                      <a:pt x="70936" y="50318"/>
                      <a:pt x="71409" y="49765"/>
                      <a:pt x="71234" y="49765"/>
                    </a:cubicBezTo>
                    <a:cubicBezTo>
                      <a:pt x="71230" y="49765"/>
                      <a:pt x="71225" y="49766"/>
                      <a:pt x="71221" y="49766"/>
                    </a:cubicBezTo>
                    <a:cubicBezTo>
                      <a:pt x="71405" y="49480"/>
                      <a:pt x="71509" y="49448"/>
                      <a:pt x="71621" y="49448"/>
                    </a:cubicBezTo>
                    <a:cubicBezTo>
                      <a:pt x="71653" y="49448"/>
                      <a:pt x="71685" y="49451"/>
                      <a:pt x="71720" y="49451"/>
                    </a:cubicBezTo>
                    <a:cubicBezTo>
                      <a:pt x="71615" y="49635"/>
                      <a:pt x="71457" y="49819"/>
                      <a:pt x="71300" y="49977"/>
                    </a:cubicBezTo>
                    <a:cubicBezTo>
                      <a:pt x="71279" y="50054"/>
                      <a:pt x="71287" y="50084"/>
                      <a:pt x="71315" y="50084"/>
                    </a:cubicBezTo>
                    <a:cubicBezTo>
                      <a:pt x="71392" y="50084"/>
                      <a:pt x="71612" y="49855"/>
                      <a:pt x="71747" y="49740"/>
                    </a:cubicBezTo>
                    <a:cubicBezTo>
                      <a:pt x="71826" y="49819"/>
                      <a:pt x="72010" y="49766"/>
                      <a:pt x="71878" y="50134"/>
                    </a:cubicBezTo>
                    <a:cubicBezTo>
                      <a:pt x="71855" y="50087"/>
                      <a:pt x="71824" y="50069"/>
                      <a:pt x="71788" y="50069"/>
                    </a:cubicBezTo>
                    <a:cubicBezTo>
                      <a:pt x="71658" y="50069"/>
                      <a:pt x="71467" y="50320"/>
                      <a:pt x="71375" y="50320"/>
                    </a:cubicBezTo>
                    <a:cubicBezTo>
                      <a:pt x="71352" y="50320"/>
                      <a:pt x="71335" y="50305"/>
                      <a:pt x="71326" y="50266"/>
                    </a:cubicBezTo>
                    <a:lnTo>
                      <a:pt x="71326" y="50266"/>
                    </a:lnTo>
                    <a:cubicBezTo>
                      <a:pt x="71063" y="50503"/>
                      <a:pt x="71379" y="50529"/>
                      <a:pt x="70984" y="50713"/>
                    </a:cubicBezTo>
                    <a:cubicBezTo>
                      <a:pt x="70953" y="50731"/>
                      <a:pt x="70935" y="50739"/>
                      <a:pt x="70926" y="50739"/>
                    </a:cubicBezTo>
                    <a:cubicBezTo>
                      <a:pt x="70871" y="50739"/>
                      <a:pt x="71226" y="50397"/>
                      <a:pt x="71155" y="50397"/>
                    </a:cubicBezTo>
                    <a:cubicBezTo>
                      <a:pt x="71144" y="50397"/>
                      <a:pt x="71123" y="50405"/>
                      <a:pt x="71089" y="50424"/>
                    </a:cubicBezTo>
                    <a:cubicBezTo>
                      <a:pt x="70721" y="50634"/>
                      <a:pt x="70931" y="50581"/>
                      <a:pt x="70800" y="50923"/>
                    </a:cubicBezTo>
                    <a:cubicBezTo>
                      <a:pt x="70751" y="50923"/>
                      <a:pt x="70679" y="50923"/>
                      <a:pt x="70691" y="50860"/>
                    </a:cubicBezTo>
                    <a:lnTo>
                      <a:pt x="70691" y="50860"/>
                    </a:lnTo>
                    <a:cubicBezTo>
                      <a:pt x="70608" y="51209"/>
                      <a:pt x="71247" y="51087"/>
                      <a:pt x="71247" y="51502"/>
                    </a:cubicBezTo>
                    <a:cubicBezTo>
                      <a:pt x="71362" y="51303"/>
                      <a:pt x="71415" y="51262"/>
                      <a:pt x="71453" y="51262"/>
                    </a:cubicBezTo>
                    <a:cubicBezTo>
                      <a:pt x="71479" y="51262"/>
                      <a:pt x="71499" y="51282"/>
                      <a:pt x="71527" y="51282"/>
                    </a:cubicBezTo>
                    <a:cubicBezTo>
                      <a:pt x="71561" y="51282"/>
                      <a:pt x="71608" y="51254"/>
                      <a:pt x="71694" y="51134"/>
                    </a:cubicBezTo>
                    <a:cubicBezTo>
                      <a:pt x="71611" y="51064"/>
                      <a:pt x="71506" y="51032"/>
                      <a:pt x="71398" y="51032"/>
                    </a:cubicBezTo>
                    <a:cubicBezTo>
                      <a:pt x="71301" y="51032"/>
                      <a:pt x="71202" y="51058"/>
                      <a:pt x="71116" y="51107"/>
                    </a:cubicBezTo>
                    <a:cubicBezTo>
                      <a:pt x="71447" y="50604"/>
                      <a:pt x="71664" y="50484"/>
                      <a:pt x="71836" y="50484"/>
                    </a:cubicBezTo>
                    <a:cubicBezTo>
                      <a:pt x="71990" y="50484"/>
                      <a:pt x="72108" y="50580"/>
                      <a:pt x="72240" y="50580"/>
                    </a:cubicBezTo>
                    <a:cubicBezTo>
                      <a:pt x="72276" y="50580"/>
                      <a:pt x="72313" y="50573"/>
                      <a:pt x="72352" y="50555"/>
                    </a:cubicBezTo>
                    <a:lnTo>
                      <a:pt x="72352" y="50555"/>
                    </a:lnTo>
                    <a:cubicBezTo>
                      <a:pt x="72246" y="51107"/>
                      <a:pt x="71773" y="51318"/>
                      <a:pt x="71615" y="51818"/>
                    </a:cubicBezTo>
                    <a:cubicBezTo>
                      <a:pt x="71710" y="51690"/>
                      <a:pt x="71759" y="51646"/>
                      <a:pt x="71787" y="51646"/>
                    </a:cubicBezTo>
                    <a:cubicBezTo>
                      <a:pt x="71848" y="51646"/>
                      <a:pt x="71814" y="51840"/>
                      <a:pt x="71912" y="51840"/>
                    </a:cubicBezTo>
                    <a:cubicBezTo>
                      <a:pt x="71948" y="51840"/>
                      <a:pt x="72003" y="51813"/>
                      <a:pt x="72089" y="51739"/>
                    </a:cubicBezTo>
                    <a:cubicBezTo>
                      <a:pt x="71957" y="51739"/>
                      <a:pt x="71852" y="51370"/>
                      <a:pt x="72273" y="51002"/>
                    </a:cubicBezTo>
                    <a:lnTo>
                      <a:pt x="72273" y="51002"/>
                    </a:lnTo>
                    <a:cubicBezTo>
                      <a:pt x="72196" y="51206"/>
                      <a:pt x="72202" y="51262"/>
                      <a:pt x="72243" y="51262"/>
                    </a:cubicBezTo>
                    <a:cubicBezTo>
                      <a:pt x="72293" y="51262"/>
                      <a:pt x="72396" y="51178"/>
                      <a:pt x="72466" y="51178"/>
                    </a:cubicBezTo>
                    <a:cubicBezTo>
                      <a:pt x="72517" y="51178"/>
                      <a:pt x="72551" y="51221"/>
                      <a:pt x="72536" y="51370"/>
                    </a:cubicBezTo>
                    <a:cubicBezTo>
                      <a:pt x="72457" y="51712"/>
                      <a:pt x="72141" y="51818"/>
                      <a:pt x="72089" y="52133"/>
                    </a:cubicBezTo>
                    <a:lnTo>
                      <a:pt x="72483" y="51870"/>
                    </a:lnTo>
                    <a:cubicBezTo>
                      <a:pt x="72509" y="51739"/>
                      <a:pt x="72588" y="51607"/>
                      <a:pt x="72667" y="51528"/>
                    </a:cubicBezTo>
                    <a:cubicBezTo>
                      <a:pt x="72772" y="51491"/>
                      <a:pt x="72861" y="51477"/>
                      <a:pt x="72938" y="51477"/>
                    </a:cubicBezTo>
                    <a:cubicBezTo>
                      <a:pt x="73248" y="51477"/>
                      <a:pt x="73383" y="51712"/>
                      <a:pt x="73719" y="51712"/>
                    </a:cubicBezTo>
                    <a:cubicBezTo>
                      <a:pt x="73903" y="51265"/>
                      <a:pt x="73614" y="51476"/>
                      <a:pt x="73667" y="51265"/>
                    </a:cubicBezTo>
                    <a:cubicBezTo>
                      <a:pt x="73757" y="51228"/>
                      <a:pt x="73854" y="51203"/>
                      <a:pt x="73937" y="51203"/>
                    </a:cubicBezTo>
                    <a:cubicBezTo>
                      <a:pt x="74144" y="51203"/>
                      <a:pt x="74264" y="51356"/>
                      <a:pt x="73982" y="51844"/>
                    </a:cubicBezTo>
                    <a:cubicBezTo>
                      <a:pt x="73972" y="51791"/>
                      <a:pt x="73948" y="51763"/>
                      <a:pt x="73905" y="51763"/>
                    </a:cubicBezTo>
                    <a:cubicBezTo>
                      <a:pt x="73841" y="51763"/>
                      <a:pt x="73734" y="51823"/>
                      <a:pt x="73561" y="51949"/>
                    </a:cubicBezTo>
                    <a:cubicBezTo>
                      <a:pt x="73272" y="52186"/>
                      <a:pt x="73614" y="52159"/>
                      <a:pt x="73351" y="52422"/>
                    </a:cubicBezTo>
                    <a:cubicBezTo>
                      <a:pt x="73362" y="52425"/>
                      <a:pt x="73374" y="52426"/>
                      <a:pt x="73387" y="52426"/>
                    </a:cubicBezTo>
                    <a:cubicBezTo>
                      <a:pt x="73506" y="52426"/>
                      <a:pt x="73696" y="52318"/>
                      <a:pt x="73802" y="52318"/>
                    </a:cubicBezTo>
                    <a:cubicBezTo>
                      <a:pt x="73902" y="52318"/>
                      <a:pt x="73927" y="52415"/>
                      <a:pt x="73746" y="52791"/>
                    </a:cubicBezTo>
                    <a:cubicBezTo>
                      <a:pt x="73838" y="52707"/>
                      <a:pt x="73892" y="52676"/>
                      <a:pt x="73925" y="52676"/>
                    </a:cubicBezTo>
                    <a:cubicBezTo>
                      <a:pt x="73995" y="52676"/>
                      <a:pt x="73964" y="52816"/>
                      <a:pt x="73982" y="52870"/>
                    </a:cubicBezTo>
                    <a:cubicBezTo>
                      <a:pt x="74061" y="52738"/>
                      <a:pt x="74219" y="52659"/>
                      <a:pt x="74272" y="52528"/>
                    </a:cubicBezTo>
                    <a:cubicBezTo>
                      <a:pt x="74272" y="52948"/>
                      <a:pt x="74982" y="52685"/>
                      <a:pt x="74640" y="53396"/>
                    </a:cubicBezTo>
                    <a:cubicBezTo>
                      <a:pt x="74771" y="53448"/>
                      <a:pt x="74982" y="53422"/>
                      <a:pt x="75139" y="53448"/>
                    </a:cubicBezTo>
                    <a:cubicBezTo>
                      <a:pt x="75061" y="53606"/>
                      <a:pt x="74955" y="53711"/>
                      <a:pt x="74824" y="53816"/>
                    </a:cubicBezTo>
                    <a:cubicBezTo>
                      <a:pt x="74824" y="53871"/>
                      <a:pt x="74836" y="53893"/>
                      <a:pt x="74857" y="53893"/>
                    </a:cubicBezTo>
                    <a:cubicBezTo>
                      <a:pt x="74937" y="53893"/>
                      <a:pt x="75140" y="53574"/>
                      <a:pt x="75245" y="53553"/>
                    </a:cubicBezTo>
                    <a:lnTo>
                      <a:pt x="75245" y="53553"/>
                    </a:lnTo>
                    <a:cubicBezTo>
                      <a:pt x="75139" y="53869"/>
                      <a:pt x="74929" y="54132"/>
                      <a:pt x="74666" y="54342"/>
                    </a:cubicBezTo>
                    <a:cubicBezTo>
                      <a:pt x="74666" y="54526"/>
                      <a:pt x="74876" y="54553"/>
                      <a:pt x="74745" y="54842"/>
                    </a:cubicBezTo>
                    <a:lnTo>
                      <a:pt x="74798" y="54842"/>
                    </a:lnTo>
                    <a:cubicBezTo>
                      <a:pt x="74955" y="54605"/>
                      <a:pt x="75139" y="54369"/>
                      <a:pt x="75350" y="54185"/>
                    </a:cubicBezTo>
                    <a:cubicBezTo>
                      <a:pt x="75350" y="54125"/>
                      <a:pt x="75336" y="54101"/>
                      <a:pt x="75313" y="54101"/>
                    </a:cubicBezTo>
                    <a:cubicBezTo>
                      <a:pt x="75226" y="54101"/>
                      <a:pt x="75010" y="54434"/>
                      <a:pt x="74917" y="54434"/>
                    </a:cubicBezTo>
                    <a:cubicBezTo>
                      <a:pt x="74882" y="54434"/>
                      <a:pt x="74865" y="54388"/>
                      <a:pt x="74876" y="54263"/>
                    </a:cubicBezTo>
                    <a:cubicBezTo>
                      <a:pt x="75087" y="53948"/>
                      <a:pt x="75245" y="53790"/>
                      <a:pt x="75429" y="53737"/>
                    </a:cubicBezTo>
                    <a:lnTo>
                      <a:pt x="75429" y="53737"/>
                    </a:lnTo>
                    <a:cubicBezTo>
                      <a:pt x="75736" y="53789"/>
                      <a:pt x="75396" y="54660"/>
                      <a:pt x="75715" y="54660"/>
                    </a:cubicBezTo>
                    <a:cubicBezTo>
                      <a:pt x="75724" y="54660"/>
                      <a:pt x="75734" y="54659"/>
                      <a:pt x="75744" y="54658"/>
                    </a:cubicBezTo>
                    <a:lnTo>
                      <a:pt x="75744" y="54658"/>
                    </a:lnTo>
                    <a:cubicBezTo>
                      <a:pt x="75692" y="54737"/>
                      <a:pt x="75665" y="54789"/>
                      <a:pt x="75639" y="54842"/>
                    </a:cubicBezTo>
                    <a:lnTo>
                      <a:pt x="75718" y="54842"/>
                    </a:lnTo>
                    <a:cubicBezTo>
                      <a:pt x="75744" y="54816"/>
                      <a:pt x="75771" y="54763"/>
                      <a:pt x="75771" y="54711"/>
                    </a:cubicBezTo>
                    <a:cubicBezTo>
                      <a:pt x="75776" y="54709"/>
                      <a:pt x="75782" y="54709"/>
                      <a:pt x="75787" y="54709"/>
                    </a:cubicBezTo>
                    <a:cubicBezTo>
                      <a:pt x="75850" y="54709"/>
                      <a:pt x="75823" y="54807"/>
                      <a:pt x="75854" y="54807"/>
                    </a:cubicBezTo>
                    <a:cubicBezTo>
                      <a:pt x="75873" y="54807"/>
                      <a:pt x="75913" y="54771"/>
                      <a:pt x="76007" y="54658"/>
                    </a:cubicBezTo>
                    <a:lnTo>
                      <a:pt x="76007" y="54658"/>
                    </a:lnTo>
                    <a:cubicBezTo>
                      <a:pt x="75974" y="54792"/>
                      <a:pt x="76021" y="54821"/>
                      <a:pt x="76090" y="54821"/>
                    </a:cubicBezTo>
                    <a:cubicBezTo>
                      <a:pt x="76146" y="54821"/>
                      <a:pt x="76216" y="54802"/>
                      <a:pt x="76270" y="54802"/>
                    </a:cubicBezTo>
                    <a:cubicBezTo>
                      <a:pt x="76307" y="54802"/>
                      <a:pt x="76337" y="54811"/>
                      <a:pt x="76349" y="54842"/>
                    </a:cubicBezTo>
                    <a:lnTo>
                      <a:pt x="76954" y="54842"/>
                    </a:lnTo>
                    <a:lnTo>
                      <a:pt x="76954" y="46610"/>
                    </a:lnTo>
                    <a:cubicBezTo>
                      <a:pt x="76928" y="42323"/>
                      <a:pt x="76823" y="38036"/>
                      <a:pt x="76796" y="33749"/>
                    </a:cubicBezTo>
                    <a:cubicBezTo>
                      <a:pt x="76270" y="33302"/>
                      <a:pt x="75771" y="32855"/>
                      <a:pt x="75245" y="32434"/>
                    </a:cubicBezTo>
                    <a:cubicBezTo>
                      <a:pt x="74719" y="32014"/>
                      <a:pt x="74193" y="31567"/>
                      <a:pt x="73667" y="31119"/>
                    </a:cubicBezTo>
                    <a:cubicBezTo>
                      <a:pt x="73141" y="30699"/>
                      <a:pt x="72641" y="30278"/>
                      <a:pt x="72089" y="29857"/>
                    </a:cubicBezTo>
                    <a:cubicBezTo>
                      <a:pt x="71563" y="29436"/>
                      <a:pt x="71037" y="29042"/>
                      <a:pt x="70484" y="28621"/>
                    </a:cubicBezTo>
                    <a:lnTo>
                      <a:pt x="69669" y="28016"/>
                    </a:lnTo>
                    <a:lnTo>
                      <a:pt x="68880" y="27385"/>
                    </a:lnTo>
                    <a:cubicBezTo>
                      <a:pt x="67802" y="26570"/>
                      <a:pt x="66723" y="25754"/>
                      <a:pt x="65619" y="24965"/>
                    </a:cubicBezTo>
                    <a:cubicBezTo>
                      <a:pt x="65067" y="24544"/>
                      <a:pt x="64514" y="24150"/>
                      <a:pt x="63962" y="23755"/>
                    </a:cubicBezTo>
                    <a:lnTo>
                      <a:pt x="62331" y="22493"/>
                    </a:lnTo>
                    <a:cubicBezTo>
                      <a:pt x="62436" y="22283"/>
                      <a:pt x="62594" y="22125"/>
                      <a:pt x="62778" y="22020"/>
                    </a:cubicBezTo>
                    <a:cubicBezTo>
                      <a:pt x="62962" y="23072"/>
                      <a:pt x="64330" y="22730"/>
                      <a:pt x="64541" y="23703"/>
                    </a:cubicBezTo>
                    <a:cubicBezTo>
                      <a:pt x="64738" y="23538"/>
                      <a:pt x="64812" y="23508"/>
                      <a:pt x="64878" y="23508"/>
                    </a:cubicBezTo>
                    <a:cubicBezTo>
                      <a:pt x="64918" y="23508"/>
                      <a:pt x="64955" y="23519"/>
                      <a:pt x="65014" y="23519"/>
                    </a:cubicBezTo>
                    <a:cubicBezTo>
                      <a:pt x="64970" y="23584"/>
                      <a:pt x="64945" y="23595"/>
                      <a:pt x="64918" y="23595"/>
                    </a:cubicBezTo>
                    <a:cubicBezTo>
                      <a:pt x="64905" y="23595"/>
                      <a:pt x="64891" y="23592"/>
                      <a:pt x="64875" y="23592"/>
                    </a:cubicBezTo>
                    <a:cubicBezTo>
                      <a:pt x="64846" y="23592"/>
                      <a:pt x="64810" y="23601"/>
                      <a:pt x="64751" y="23650"/>
                    </a:cubicBezTo>
                    <a:cubicBezTo>
                      <a:pt x="64737" y="23720"/>
                      <a:pt x="64766" y="23740"/>
                      <a:pt x="64812" y="23740"/>
                    </a:cubicBezTo>
                    <a:cubicBezTo>
                      <a:pt x="64869" y="23740"/>
                      <a:pt x="64953" y="23709"/>
                      <a:pt x="65010" y="23709"/>
                    </a:cubicBezTo>
                    <a:cubicBezTo>
                      <a:pt x="65078" y="23709"/>
                      <a:pt x="65108" y="23752"/>
                      <a:pt x="65014" y="23940"/>
                    </a:cubicBezTo>
                    <a:cubicBezTo>
                      <a:pt x="65251" y="23808"/>
                      <a:pt x="65356" y="23545"/>
                      <a:pt x="65566" y="23414"/>
                    </a:cubicBezTo>
                    <a:lnTo>
                      <a:pt x="65566" y="23414"/>
                    </a:lnTo>
                    <a:cubicBezTo>
                      <a:pt x="65286" y="24188"/>
                      <a:pt x="65623" y="24417"/>
                      <a:pt x="66129" y="24417"/>
                    </a:cubicBezTo>
                    <a:cubicBezTo>
                      <a:pt x="66242" y="24417"/>
                      <a:pt x="66362" y="24406"/>
                      <a:pt x="66487" y="24387"/>
                    </a:cubicBezTo>
                    <a:cubicBezTo>
                      <a:pt x="66622" y="24703"/>
                      <a:pt x="66699" y="25077"/>
                      <a:pt x="67118" y="25077"/>
                    </a:cubicBezTo>
                    <a:cubicBezTo>
                      <a:pt x="67187" y="25077"/>
                      <a:pt x="67265" y="25066"/>
                      <a:pt x="67355" y="25044"/>
                    </a:cubicBezTo>
                    <a:lnTo>
                      <a:pt x="67355" y="25044"/>
                    </a:lnTo>
                    <a:cubicBezTo>
                      <a:pt x="67328" y="25149"/>
                      <a:pt x="67249" y="25228"/>
                      <a:pt x="67171" y="25281"/>
                    </a:cubicBezTo>
                    <a:cubicBezTo>
                      <a:pt x="67180" y="25280"/>
                      <a:pt x="67189" y="25280"/>
                      <a:pt x="67199" y="25280"/>
                    </a:cubicBezTo>
                    <a:cubicBezTo>
                      <a:pt x="67857" y="25280"/>
                      <a:pt x="68050" y="26058"/>
                      <a:pt x="68572" y="26058"/>
                    </a:cubicBezTo>
                    <a:cubicBezTo>
                      <a:pt x="68656" y="26058"/>
                      <a:pt x="68749" y="26038"/>
                      <a:pt x="68854" y="25991"/>
                    </a:cubicBezTo>
                    <a:lnTo>
                      <a:pt x="68854" y="25991"/>
                    </a:lnTo>
                    <a:cubicBezTo>
                      <a:pt x="68749" y="26254"/>
                      <a:pt x="68643" y="26254"/>
                      <a:pt x="68696" y="26385"/>
                    </a:cubicBezTo>
                    <a:cubicBezTo>
                      <a:pt x="68801" y="26307"/>
                      <a:pt x="68827" y="26149"/>
                      <a:pt x="68906" y="26044"/>
                    </a:cubicBezTo>
                    <a:cubicBezTo>
                      <a:pt x="69038" y="27043"/>
                      <a:pt x="70221" y="26464"/>
                      <a:pt x="70300" y="27569"/>
                    </a:cubicBezTo>
                    <a:cubicBezTo>
                      <a:pt x="70408" y="27461"/>
                      <a:pt x="70484" y="27419"/>
                      <a:pt x="70539" y="27419"/>
                    </a:cubicBezTo>
                    <a:cubicBezTo>
                      <a:pt x="70712" y="27419"/>
                      <a:pt x="70680" y="27837"/>
                      <a:pt x="70800" y="27937"/>
                    </a:cubicBezTo>
                    <a:cubicBezTo>
                      <a:pt x="70851" y="27982"/>
                      <a:pt x="70922" y="27994"/>
                      <a:pt x="70997" y="27994"/>
                    </a:cubicBezTo>
                    <a:cubicBezTo>
                      <a:pt x="71088" y="27994"/>
                      <a:pt x="71186" y="27976"/>
                      <a:pt x="71263" y="27976"/>
                    </a:cubicBezTo>
                    <a:cubicBezTo>
                      <a:pt x="71383" y="27976"/>
                      <a:pt x="71450" y="28021"/>
                      <a:pt x="71352" y="28253"/>
                    </a:cubicBezTo>
                    <a:cubicBezTo>
                      <a:pt x="71461" y="28214"/>
                      <a:pt x="71555" y="28195"/>
                      <a:pt x="71635" y="28195"/>
                    </a:cubicBezTo>
                    <a:cubicBezTo>
                      <a:pt x="71883" y="28195"/>
                      <a:pt x="71984" y="28387"/>
                      <a:pt x="71905" y="28805"/>
                    </a:cubicBezTo>
                    <a:cubicBezTo>
                      <a:pt x="72115" y="28779"/>
                      <a:pt x="72089" y="28463"/>
                      <a:pt x="72299" y="28411"/>
                    </a:cubicBezTo>
                    <a:cubicBezTo>
                      <a:pt x="72319" y="28391"/>
                      <a:pt x="72333" y="28382"/>
                      <a:pt x="72342" y="28382"/>
                    </a:cubicBezTo>
                    <a:cubicBezTo>
                      <a:pt x="72396" y="28382"/>
                      <a:pt x="72280" y="28688"/>
                      <a:pt x="72187" y="28780"/>
                    </a:cubicBezTo>
                    <a:lnTo>
                      <a:pt x="72187" y="28780"/>
                    </a:lnTo>
                    <a:cubicBezTo>
                      <a:pt x="72267" y="28737"/>
                      <a:pt x="72325" y="28721"/>
                      <a:pt x="72369" y="28721"/>
                    </a:cubicBezTo>
                    <a:cubicBezTo>
                      <a:pt x="72516" y="28721"/>
                      <a:pt x="72510" y="28900"/>
                      <a:pt x="72659" y="28900"/>
                    </a:cubicBezTo>
                    <a:cubicBezTo>
                      <a:pt x="72683" y="28900"/>
                      <a:pt x="72712" y="28895"/>
                      <a:pt x="72746" y="28884"/>
                    </a:cubicBezTo>
                    <a:lnTo>
                      <a:pt x="72746" y="28884"/>
                    </a:lnTo>
                    <a:cubicBezTo>
                      <a:pt x="72720" y="29015"/>
                      <a:pt x="72615" y="29121"/>
                      <a:pt x="72509" y="29173"/>
                    </a:cubicBezTo>
                    <a:cubicBezTo>
                      <a:pt x="72615" y="29121"/>
                      <a:pt x="72694" y="29100"/>
                      <a:pt x="72758" y="29100"/>
                    </a:cubicBezTo>
                    <a:cubicBezTo>
                      <a:pt x="72962" y="29100"/>
                      <a:pt x="73001" y="29309"/>
                      <a:pt x="73215" y="29309"/>
                    </a:cubicBezTo>
                    <a:cubicBezTo>
                      <a:pt x="73233" y="29309"/>
                      <a:pt x="73252" y="29308"/>
                      <a:pt x="73272" y="29305"/>
                    </a:cubicBezTo>
                    <a:lnTo>
                      <a:pt x="73272" y="29305"/>
                    </a:lnTo>
                    <a:cubicBezTo>
                      <a:pt x="73093" y="29551"/>
                      <a:pt x="73061" y="29597"/>
                      <a:pt x="73079" y="29597"/>
                    </a:cubicBezTo>
                    <a:cubicBezTo>
                      <a:pt x="73089" y="29597"/>
                      <a:pt x="73116" y="29581"/>
                      <a:pt x="73139" y="29581"/>
                    </a:cubicBezTo>
                    <a:cubicBezTo>
                      <a:pt x="73169" y="29581"/>
                      <a:pt x="73192" y="29607"/>
                      <a:pt x="73167" y="29726"/>
                    </a:cubicBezTo>
                    <a:cubicBezTo>
                      <a:pt x="73301" y="29569"/>
                      <a:pt x="73473" y="29451"/>
                      <a:pt x="73554" y="29451"/>
                    </a:cubicBezTo>
                    <a:cubicBezTo>
                      <a:pt x="73568" y="29451"/>
                      <a:pt x="73580" y="29455"/>
                      <a:pt x="73588" y="29463"/>
                    </a:cubicBezTo>
                    <a:cubicBezTo>
                      <a:pt x="73483" y="29620"/>
                      <a:pt x="73404" y="29752"/>
                      <a:pt x="73351" y="29910"/>
                    </a:cubicBezTo>
                    <a:cubicBezTo>
                      <a:pt x="73458" y="29823"/>
                      <a:pt x="73531" y="29789"/>
                      <a:pt x="73584" y="29789"/>
                    </a:cubicBezTo>
                    <a:cubicBezTo>
                      <a:pt x="73753" y="29789"/>
                      <a:pt x="73713" y="30138"/>
                      <a:pt x="73960" y="30138"/>
                    </a:cubicBezTo>
                    <a:cubicBezTo>
                      <a:pt x="74029" y="30138"/>
                      <a:pt x="74120" y="30110"/>
                      <a:pt x="74245" y="30041"/>
                    </a:cubicBezTo>
                    <a:lnTo>
                      <a:pt x="74245" y="30041"/>
                    </a:lnTo>
                    <a:cubicBezTo>
                      <a:pt x="74193" y="30173"/>
                      <a:pt x="74087" y="30330"/>
                      <a:pt x="73956" y="30436"/>
                    </a:cubicBezTo>
                    <a:cubicBezTo>
                      <a:pt x="74308" y="30502"/>
                      <a:pt x="74734" y="31029"/>
                      <a:pt x="75080" y="31029"/>
                    </a:cubicBezTo>
                    <a:cubicBezTo>
                      <a:pt x="75147" y="31029"/>
                      <a:pt x="75211" y="31009"/>
                      <a:pt x="75271" y="30962"/>
                    </a:cubicBezTo>
                    <a:cubicBezTo>
                      <a:pt x="75409" y="31001"/>
                      <a:pt x="75310" y="31368"/>
                      <a:pt x="75498" y="31368"/>
                    </a:cubicBezTo>
                    <a:cubicBezTo>
                      <a:pt x="75560" y="31368"/>
                      <a:pt x="75654" y="31329"/>
                      <a:pt x="75797" y="31225"/>
                    </a:cubicBezTo>
                    <a:lnTo>
                      <a:pt x="75797" y="31225"/>
                    </a:lnTo>
                    <a:cubicBezTo>
                      <a:pt x="75679" y="31578"/>
                      <a:pt x="75693" y="31901"/>
                      <a:pt x="75861" y="31901"/>
                    </a:cubicBezTo>
                    <a:cubicBezTo>
                      <a:pt x="75918" y="31901"/>
                      <a:pt x="75993" y="31864"/>
                      <a:pt x="76086" y="31777"/>
                    </a:cubicBezTo>
                    <a:cubicBezTo>
                      <a:pt x="76270" y="32066"/>
                      <a:pt x="76507" y="32303"/>
                      <a:pt x="76770" y="32540"/>
                    </a:cubicBezTo>
                    <a:cubicBezTo>
                      <a:pt x="76770" y="30357"/>
                      <a:pt x="76796" y="28174"/>
                      <a:pt x="76849" y="26017"/>
                    </a:cubicBezTo>
                    <a:cubicBezTo>
                      <a:pt x="76655" y="26017"/>
                      <a:pt x="76708" y="25734"/>
                      <a:pt x="76531" y="25734"/>
                    </a:cubicBezTo>
                    <a:cubicBezTo>
                      <a:pt x="76492" y="25734"/>
                      <a:pt x="76442" y="25747"/>
                      <a:pt x="76376" y="25781"/>
                    </a:cubicBezTo>
                    <a:cubicBezTo>
                      <a:pt x="76191" y="25070"/>
                      <a:pt x="75639" y="24834"/>
                      <a:pt x="75034" y="24650"/>
                    </a:cubicBezTo>
                    <a:cubicBezTo>
                      <a:pt x="74587" y="24150"/>
                      <a:pt x="74061" y="23755"/>
                      <a:pt x="73483" y="23440"/>
                    </a:cubicBezTo>
                    <a:cubicBezTo>
                      <a:pt x="72904" y="23124"/>
                      <a:pt x="72404" y="22703"/>
                      <a:pt x="71957" y="22230"/>
                    </a:cubicBezTo>
                    <a:lnTo>
                      <a:pt x="71642" y="22414"/>
                    </a:lnTo>
                    <a:cubicBezTo>
                      <a:pt x="71630" y="22420"/>
                      <a:pt x="71622" y="22422"/>
                      <a:pt x="71616" y="22422"/>
                    </a:cubicBezTo>
                    <a:cubicBezTo>
                      <a:pt x="71570" y="22422"/>
                      <a:pt x="71706" y="22248"/>
                      <a:pt x="71799" y="22177"/>
                    </a:cubicBezTo>
                    <a:cubicBezTo>
                      <a:pt x="71089" y="21941"/>
                      <a:pt x="70747" y="21573"/>
                      <a:pt x="70011" y="21362"/>
                    </a:cubicBezTo>
                    <a:cubicBezTo>
                      <a:pt x="70064" y="21231"/>
                      <a:pt x="70116" y="21099"/>
                      <a:pt x="70169" y="20968"/>
                    </a:cubicBezTo>
                    <a:cubicBezTo>
                      <a:pt x="70163" y="20965"/>
                      <a:pt x="70156" y="20964"/>
                      <a:pt x="70149" y="20964"/>
                    </a:cubicBezTo>
                    <a:cubicBezTo>
                      <a:pt x="70046" y="20964"/>
                      <a:pt x="69858" y="21216"/>
                      <a:pt x="69789" y="21216"/>
                    </a:cubicBezTo>
                    <a:cubicBezTo>
                      <a:pt x="69762" y="21216"/>
                      <a:pt x="69753" y="21178"/>
                      <a:pt x="69774" y="21073"/>
                    </a:cubicBezTo>
                    <a:cubicBezTo>
                      <a:pt x="69853" y="20915"/>
                      <a:pt x="69853" y="21047"/>
                      <a:pt x="70011" y="20915"/>
                    </a:cubicBezTo>
                    <a:cubicBezTo>
                      <a:pt x="70011" y="20854"/>
                      <a:pt x="69977" y="20816"/>
                      <a:pt x="69925" y="20816"/>
                    </a:cubicBezTo>
                    <a:cubicBezTo>
                      <a:pt x="69865" y="20816"/>
                      <a:pt x="69780" y="20867"/>
                      <a:pt x="69695" y="20994"/>
                    </a:cubicBezTo>
                    <a:cubicBezTo>
                      <a:pt x="69196" y="20547"/>
                      <a:pt x="68696" y="20152"/>
                      <a:pt x="68196" y="19784"/>
                    </a:cubicBezTo>
                    <a:lnTo>
                      <a:pt x="67407" y="19206"/>
                    </a:lnTo>
                    <a:cubicBezTo>
                      <a:pt x="67144" y="19021"/>
                      <a:pt x="66881" y="18837"/>
                      <a:pt x="66618" y="18653"/>
                    </a:cubicBezTo>
                    <a:cubicBezTo>
                      <a:pt x="65566" y="17943"/>
                      <a:pt x="64462" y="17312"/>
                      <a:pt x="63331" y="16654"/>
                    </a:cubicBezTo>
                    <a:cubicBezTo>
                      <a:pt x="62226" y="16023"/>
                      <a:pt x="61095" y="15392"/>
                      <a:pt x="59991" y="14735"/>
                    </a:cubicBezTo>
                    <a:cubicBezTo>
                      <a:pt x="58886" y="14051"/>
                      <a:pt x="57781" y="13367"/>
                      <a:pt x="56729" y="12631"/>
                    </a:cubicBezTo>
                    <a:lnTo>
                      <a:pt x="56466" y="12762"/>
                    </a:lnTo>
                    <a:cubicBezTo>
                      <a:pt x="56151" y="12078"/>
                      <a:pt x="54994" y="12289"/>
                      <a:pt x="54862" y="11394"/>
                    </a:cubicBezTo>
                    <a:cubicBezTo>
                      <a:pt x="54761" y="11394"/>
                      <a:pt x="54511" y="11555"/>
                      <a:pt x="54445" y="11555"/>
                    </a:cubicBezTo>
                    <a:cubicBezTo>
                      <a:pt x="54408" y="11555"/>
                      <a:pt x="54430" y="11504"/>
                      <a:pt x="54573" y="11342"/>
                    </a:cubicBezTo>
                    <a:lnTo>
                      <a:pt x="54573" y="11342"/>
                    </a:lnTo>
                    <a:cubicBezTo>
                      <a:pt x="54490" y="11383"/>
                      <a:pt x="54399" y="11406"/>
                      <a:pt x="54317" y="11406"/>
                    </a:cubicBezTo>
                    <a:cubicBezTo>
                      <a:pt x="54139" y="11406"/>
                      <a:pt x="54001" y="11297"/>
                      <a:pt x="54073" y="11026"/>
                    </a:cubicBezTo>
                    <a:lnTo>
                      <a:pt x="54073" y="11026"/>
                    </a:lnTo>
                    <a:lnTo>
                      <a:pt x="53731" y="11210"/>
                    </a:lnTo>
                    <a:cubicBezTo>
                      <a:pt x="53619" y="11053"/>
                      <a:pt x="53545" y="10820"/>
                      <a:pt x="53248" y="10820"/>
                    </a:cubicBezTo>
                    <a:cubicBezTo>
                      <a:pt x="53197" y="10820"/>
                      <a:pt x="53139" y="10827"/>
                      <a:pt x="53074" y="10842"/>
                    </a:cubicBezTo>
                    <a:cubicBezTo>
                      <a:pt x="52811" y="10264"/>
                      <a:pt x="52258" y="10001"/>
                      <a:pt x="51732" y="9711"/>
                    </a:cubicBezTo>
                    <a:cubicBezTo>
                      <a:pt x="51206" y="9396"/>
                      <a:pt x="50733" y="9054"/>
                      <a:pt x="50654" y="8291"/>
                    </a:cubicBezTo>
                    <a:lnTo>
                      <a:pt x="50312" y="8449"/>
                    </a:lnTo>
                    <a:cubicBezTo>
                      <a:pt x="50436" y="8129"/>
                      <a:pt x="50321" y="7966"/>
                      <a:pt x="50120" y="7966"/>
                    </a:cubicBezTo>
                    <a:cubicBezTo>
                      <a:pt x="50023" y="7966"/>
                      <a:pt x="49906" y="8004"/>
                      <a:pt x="49786" y="8081"/>
                    </a:cubicBezTo>
                    <a:cubicBezTo>
                      <a:pt x="49865" y="7923"/>
                      <a:pt x="49997" y="7818"/>
                      <a:pt x="50075" y="7660"/>
                    </a:cubicBezTo>
                    <a:lnTo>
                      <a:pt x="50075" y="7660"/>
                    </a:lnTo>
                    <a:cubicBezTo>
                      <a:pt x="49883" y="7818"/>
                      <a:pt x="49780" y="7876"/>
                      <a:pt x="49733" y="7876"/>
                    </a:cubicBezTo>
                    <a:cubicBezTo>
                      <a:pt x="49637" y="7876"/>
                      <a:pt x="49760" y="7642"/>
                      <a:pt x="49812" y="7502"/>
                    </a:cubicBezTo>
                    <a:lnTo>
                      <a:pt x="49812" y="7502"/>
                    </a:lnTo>
                    <a:cubicBezTo>
                      <a:pt x="49683" y="7545"/>
                      <a:pt x="49573" y="7564"/>
                      <a:pt x="49478" y="7564"/>
                    </a:cubicBezTo>
                    <a:cubicBezTo>
                      <a:pt x="49111" y="7564"/>
                      <a:pt x="48964" y="7285"/>
                      <a:pt x="48734" y="7055"/>
                    </a:cubicBezTo>
                    <a:cubicBezTo>
                      <a:pt x="48813" y="6897"/>
                      <a:pt x="48945" y="6766"/>
                      <a:pt x="49076" y="6687"/>
                    </a:cubicBezTo>
                    <a:cubicBezTo>
                      <a:pt x="49076" y="6672"/>
                      <a:pt x="49069" y="6666"/>
                      <a:pt x="49057" y="6666"/>
                    </a:cubicBezTo>
                    <a:cubicBezTo>
                      <a:pt x="48994" y="6666"/>
                      <a:pt x="48789" y="6838"/>
                      <a:pt x="48706" y="6838"/>
                    </a:cubicBezTo>
                    <a:cubicBezTo>
                      <a:pt x="48664" y="6838"/>
                      <a:pt x="48653" y="6794"/>
                      <a:pt x="48708" y="6660"/>
                    </a:cubicBezTo>
                    <a:lnTo>
                      <a:pt x="48708" y="6660"/>
                    </a:lnTo>
                    <a:cubicBezTo>
                      <a:pt x="48603" y="6713"/>
                      <a:pt x="48576" y="6818"/>
                      <a:pt x="48524" y="6897"/>
                    </a:cubicBezTo>
                    <a:cubicBezTo>
                      <a:pt x="48507" y="6901"/>
                      <a:pt x="48493" y="6903"/>
                      <a:pt x="48481" y="6903"/>
                    </a:cubicBezTo>
                    <a:cubicBezTo>
                      <a:pt x="48385" y="6903"/>
                      <a:pt x="48428" y="6782"/>
                      <a:pt x="48341" y="6782"/>
                    </a:cubicBezTo>
                    <a:cubicBezTo>
                      <a:pt x="48302" y="6782"/>
                      <a:pt x="48239" y="6805"/>
                      <a:pt x="48129" y="6871"/>
                    </a:cubicBezTo>
                    <a:cubicBezTo>
                      <a:pt x="48182" y="6739"/>
                      <a:pt x="48287" y="6634"/>
                      <a:pt x="48392" y="6582"/>
                    </a:cubicBezTo>
                    <a:lnTo>
                      <a:pt x="48392" y="6582"/>
                    </a:lnTo>
                    <a:cubicBezTo>
                      <a:pt x="48262" y="6639"/>
                      <a:pt x="48093" y="6681"/>
                      <a:pt x="47949" y="6681"/>
                    </a:cubicBezTo>
                    <a:cubicBezTo>
                      <a:pt x="47831" y="6681"/>
                      <a:pt x="47730" y="6653"/>
                      <a:pt x="47682" y="6582"/>
                    </a:cubicBezTo>
                    <a:cubicBezTo>
                      <a:pt x="47815" y="6401"/>
                      <a:pt x="47881" y="6364"/>
                      <a:pt x="47939" y="6364"/>
                    </a:cubicBezTo>
                    <a:cubicBezTo>
                      <a:pt x="47980" y="6364"/>
                      <a:pt x="48017" y="6382"/>
                      <a:pt x="48070" y="6382"/>
                    </a:cubicBezTo>
                    <a:cubicBezTo>
                      <a:pt x="48107" y="6382"/>
                      <a:pt x="48150" y="6374"/>
                      <a:pt x="48208" y="6345"/>
                    </a:cubicBezTo>
                    <a:cubicBezTo>
                      <a:pt x="47682" y="6345"/>
                      <a:pt x="47182" y="6319"/>
                      <a:pt x="46683" y="6240"/>
                    </a:cubicBezTo>
                    <a:lnTo>
                      <a:pt x="46919" y="5766"/>
                    </a:lnTo>
                    <a:cubicBezTo>
                      <a:pt x="47005" y="5694"/>
                      <a:pt x="47033" y="5664"/>
                      <a:pt x="47027" y="5664"/>
                    </a:cubicBezTo>
                    <a:lnTo>
                      <a:pt x="47027" y="5664"/>
                    </a:lnTo>
                    <a:cubicBezTo>
                      <a:pt x="47008" y="5664"/>
                      <a:pt x="46683" y="5931"/>
                      <a:pt x="46683" y="6108"/>
                    </a:cubicBezTo>
                    <a:cubicBezTo>
                      <a:pt x="46523" y="6183"/>
                      <a:pt x="46413" y="6205"/>
                      <a:pt x="46320" y="6205"/>
                    </a:cubicBezTo>
                    <a:cubicBezTo>
                      <a:pt x="46199" y="6205"/>
                      <a:pt x="46106" y="6168"/>
                      <a:pt x="45967" y="6168"/>
                    </a:cubicBezTo>
                    <a:cubicBezTo>
                      <a:pt x="45915" y="6168"/>
                      <a:pt x="45857" y="6173"/>
                      <a:pt x="45789" y="6187"/>
                    </a:cubicBezTo>
                    <a:cubicBezTo>
                      <a:pt x="46052" y="5845"/>
                      <a:pt x="45789" y="5819"/>
                      <a:pt x="46104" y="5687"/>
                    </a:cubicBezTo>
                    <a:cubicBezTo>
                      <a:pt x="46114" y="5648"/>
                      <a:pt x="46105" y="5634"/>
                      <a:pt x="46085" y="5634"/>
                    </a:cubicBezTo>
                    <a:cubicBezTo>
                      <a:pt x="46039" y="5634"/>
                      <a:pt x="45936" y="5706"/>
                      <a:pt x="45881" y="5706"/>
                    </a:cubicBezTo>
                    <a:cubicBezTo>
                      <a:pt x="45831" y="5706"/>
                      <a:pt x="45819" y="5648"/>
                      <a:pt x="45920" y="5424"/>
                    </a:cubicBezTo>
                    <a:lnTo>
                      <a:pt x="45920" y="5424"/>
                    </a:lnTo>
                    <a:cubicBezTo>
                      <a:pt x="45526" y="5582"/>
                      <a:pt x="45762" y="5687"/>
                      <a:pt x="45736" y="5793"/>
                    </a:cubicBezTo>
                    <a:cubicBezTo>
                      <a:pt x="45647" y="5824"/>
                      <a:pt x="45578" y="5836"/>
                      <a:pt x="45522" y="5836"/>
                    </a:cubicBezTo>
                    <a:cubicBezTo>
                      <a:pt x="45319" y="5836"/>
                      <a:pt x="45296" y="5672"/>
                      <a:pt x="45104" y="5672"/>
                    </a:cubicBezTo>
                    <a:cubicBezTo>
                      <a:pt x="45040" y="5672"/>
                      <a:pt x="44957" y="5691"/>
                      <a:pt x="44842" y="5740"/>
                    </a:cubicBezTo>
                    <a:cubicBezTo>
                      <a:pt x="44921" y="5635"/>
                      <a:pt x="45026" y="5556"/>
                      <a:pt x="45131" y="5503"/>
                    </a:cubicBezTo>
                    <a:cubicBezTo>
                      <a:pt x="45184" y="5398"/>
                      <a:pt x="44921" y="5556"/>
                      <a:pt x="45157" y="5214"/>
                    </a:cubicBezTo>
                    <a:lnTo>
                      <a:pt x="45157" y="5214"/>
                    </a:lnTo>
                    <a:cubicBezTo>
                      <a:pt x="45015" y="5404"/>
                      <a:pt x="44958" y="5438"/>
                      <a:pt x="44902" y="5438"/>
                    </a:cubicBezTo>
                    <a:cubicBezTo>
                      <a:pt x="44871" y="5438"/>
                      <a:pt x="44840" y="5427"/>
                      <a:pt x="44793" y="5427"/>
                    </a:cubicBezTo>
                    <a:cubicBezTo>
                      <a:pt x="44740" y="5427"/>
                      <a:pt x="44668" y="5442"/>
                      <a:pt x="44552" y="5503"/>
                    </a:cubicBezTo>
                    <a:cubicBezTo>
                      <a:pt x="44684" y="4583"/>
                      <a:pt x="42843" y="5556"/>
                      <a:pt x="43264" y="4425"/>
                    </a:cubicBezTo>
                    <a:lnTo>
                      <a:pt x="43264" y="4425"/>
                    </a:lnTo>
                    <a:cubicBezTo>
                      <a:pt x="42975" y="4658"/>
                      <a:pt x="42785" y="4727"/>
                      <a:pt x="42641" y="4727"/>
                    </a:cubicBezTo>
                    <a:cubicBezTo>
                      <a:pt x="42445" y="4727"/>
                      <a:pt x="42337" y="4598"/>
                      <a:pt x="42185" y="4583"/>
                    </a:cubicBezTo>
                    <a:cubicBezTo>
                      <a:pt x="42321" y="4456"/>
                      <a:pt x="42403" y="4415"/>
                      <a:pt x="42461" y="4415"/>
                    </a:cubicBezTo>
                    <a:cubicBezTo>
                      <a:pt x="42566" y="4415"/>
                      <a:pt x="42594" y="4544"/>
                      <a:pt x="42711" y="4544"/>
                    </a:cubicBezTo>
                    <a:cubicBezTo>
                      <a:pt x="42746" y="4544"/>
                      <a:pt x="42789" y="4533"/>
                      <a:pt x="42843" y="4504"/>
                    </a:cubicBezTo>
                    <a:cubicBezTo>
                      <a:pt x="42948" y="4320"/>
                      <a:pt x="42843" y="4346"/>
                      <a:pt x="42948" y="4162"/>
                    </a:cubicBezTo>
                    <a:cubicBezTo>
                      <a:pt x="43264" y="4109"/>
                      <a:pt x="43790" y="3873"/>
                      <a:pt x="44053" y="3873"/>
                    </a:cubicBezTo>
                    <a:cubicBezTo>
                      <a:pt x="43691" y="4208"/>
                      <a:pt x="43761" y="4297"/>
                      <a:pt x="43944" y="4297"/>
                    </a:cubicBezTo>
                    <a:cubicBezTo>
                      <a:pt x="44134" y="4297"/>
                      <a:pt x="44446" y="4202"/>
                      <a:pt x="44526" y="4188"/>
                    </a:cubicBezTo>
                    <a:cubicBezTo>
                      <a:pt x="44579" y="3787"/>
                      <a:pt x="44318" y="3559"/>
                      <a:pt x="43883" y="3559"/>
                    </a:cubicBezTo>
                    <a:cubicBezTo>
                      <a:pt x="43663" y="3559"/>
                      <a:pt x="43398" y="3617"/>
                      <a:pt x="43106" y="3741"/>
                    </a:cubicBezTo>
                    <a:cubicBezTo>
                      <a:pt x="43211" y="3610"/>
                      <a:pt x="43369" y="3557"/>
                      <a:pt x="43527" y="3478"/>
                    </a:cubicBezTo>
                    <a:cubicBezTo>
                      <a:pt x="43404" y="3451"/>
                      <a:pt x="43266" y="3359"/>
                      <a:pt x="43078" y="3359"/>
                    </a:cubicBezTo>
                    <a:cubicBezTo>
                      <a:pt x="42904" y="3359"/>
                      <a:pt x="42686" y="3437"/>
                      <a:pt x="42396" y="3715"/>
                    </a:cubicBezTo>
                    <a:cubicBezTo>
                      <a:pt x="42382" y="3718"/>
                      <a:pt x="42371" y="3720"/>
                      <a:pt x="42362" y="3720"/>
                    </a:cubicBezTo>
                    <a:cubicBezTo>
                      <a:pt x="42239" y="3720"/>
                      <a:pt x="42608" y="3391"/>
                      <a:pt x="42633" y="3268"/>
                    </a:cubicBezTo>
                    <a:lnTo>
                      <a:pt x="42633" y="3268"/>
                    </a:lnTo>
                    <a:cubicBezTo>
                      <a:pt x="41949" y="3426"/>
                      <a:pt x="41791" y="3268"/>
                      <a:pt x="41002" y="3452"/>
                    </a:cubicBezTo>
                    <a:cubicBezTo>
                      <a:pt x="40755" y="3186"/>
                      <a:pt x="40507" y="2933"/>
                      <a:pt x="39992" y="2933"/>
                    </a:cubicBezTo>
                    <a:cubicBezTo>
                      <a:pt x="39794" y="2933"/>
                      <a:pt x="39557" y="2970"/>
                      <a:pt x="39266" y="3057"/>
                    </a:cubicBezTo>
                    <a:cubicBezTo>
                      <a:pt x="39225" y="2906"/>
                      <a:pt x="39026" y="2827"/>
                      <a:pt x="38762" y="2827"/>
                    </a:cubicBezTo>
                    <a:cubicBezTo>
                      <a:pt x="38521" y="2827"/>
                      <a:pt x="38227" y="2893"/>
                      <a:pt x="37951" y="3031"/>
                    </a:cubicBezTo>
                    <a:cubicBezTo>
                      <a:pt x="37820" y="2295"/>
                      <a:pt x="35321" y="3189"/>
                      <a:pt x="35768" y="1611"/>
                    </a:cubicBezTo>
                    <a:lnTo>
                      <a:pt x="35768" y="1611"/>
                    </a:lnTo>
                    <a:cubicBezTo>
                      <a:pt x="35032" y="2610"/>
                      <a:pt x="34953" y="1742"/>
                      <a:pt x="34190" y="2531"/>
                    </a:cubicBezTo>
                    <a:cubicBezTo>
                      <a:pt x="34182" y="2500"/>
                      <a:pt x="34155" y="2488"/>
                      <a:pt x="34115" y="2488"/>
                    </a:cubicBezTo>
                    <a:cubicBezTo>
                      <a:pt x="33979" y="2488"/>
                      <a:pt x="33699" y="2629"/>
                      <a:pt x="33571" y="2629"/>
                    </a:cubicBezTo>
                    <a:cubicBezTo>
                      <a:pt x="33484" y="2629"/>
                      <a:pt x="33467" y="2564"/>
                      <a:pt x="33612" y="2347"/>
                    </a:cubicBezTo>
                    <a:lnTo>
                      <a:pt x="33612" y="2347"/>
                    </a:lnTo>
                    <a:cubicBezTo>
                      <a:pt x="33393" y="2388"/>
                      <a:pt x="33197" y="2409"/>
                      <a:pt x="33022" y="2409"/>
                    </a:cubicBezTo>
                    <a:cubicBezTo>
                      <a:pt x="32189" y="2409"/>
                      <a:pt x="31860" y="1941"/>
                      <a:pt x="32034" y="1006"/>
                    </a:cubicBezTo>
                    <a:lnTo>
                      <a:pt x="32034" y="1006"/>
                    </a:lnTo>
                    <a:cubicBezTo>
                      <a:pt x="31744" y="1111"/>
                      <a:pt x="31481" y="1322"/>
                      <a:pt x="31245" y="1532"/>
                    </a:cubicBezTo>
                    <a:cubicBezTo>
                      <a:pt x="31087" y="1532"/>
                      <a:pt x="31139" y="1348"/>
                      <a:pt x="31350" y="1006"/>
                    </a:cubicBezTo>
                    <a:lnTo>
                      <a:pt x="31350" y="1006"/>
                    </a:lnTo>
                    <a:cubicBezTo>
                      <a:pt x="31221" y="1083"/>
                      <a:pt x="31142" y="1110"/>
                      <a:pt x="31092" y="1110"/>
                    </a:cubicBezTo>
                    <a:cubicBezTo>
                      <a:pt x="30990" y="1110"/>
                      <a:pt x="31008" y="997"/>
                      <a:pt x="30955" y="980"/>
                    </a:cubicBezTo>
                    <a:cubicBezTo>
                      <a:pt x="30535" y="1295"/>
                      <a:pt x="30535" y="1190"/>
                      <a:pt x="30140" y="1453"/>
                    </a:cubicBezTo>
                    <a:cubicBezTo>
                      <a:pt x="30079" y="1545"/>
                      <a:pt x="30097" y="1565"/>
                      <a:pt x="30136" y="1565"/>
                    </a:cubicBezTo>
                    <a:cubicBezTo>
                      <a:pt x="30167" y="1565"/>
                      <a:pt x="30212" y="1552"/>
                      <a:pt x="30240" y="1552"/>
                    </a:cubicBezTo>
                    <a:cubicBezTo>
                      <a:pt x="30266" y="1552"/>
                      <a:pt x="30276" y="1564"/>
                      <a:pt x="30245" y="1611"/>
                    </a:cubicBezTo>
                    <a:cubicBezTo>
                      <a:pt x="30166" y="1624"/>
                      <a:pt x="30089" y="1631"/>
                      <a:pt x="30017" y="1631"/>
                    </a:cubicBezTo>
                    <a:cubicBezTo>
                      <a:pt x="29374" y="1631"/>
                      <a:pt x="29044" y="1110"/>
                      <a:pt x="29351" y="164"/>
                    </a:cubicBezTo>
                    <a:lnTo>
                      <a:pt x="29351" y="164"/>
                    </a:lnTo>
                    <a:cubicBezTo>
                      <a:pt x="29053" y="391"/>
                      <a:pt x="28847" y="488"/>
                      <a:pt x="28717" y="488"/>
                    </a:cubicBezTo>
                    <a:cubicBezTo>
                      <a:pt x="28605" y="488"/>
                      <a:pt x="28548" y="417"/>
                      <a:pt x="28536" y="296"/>
                    </a:cubicBezTo>
                    <a:cubicBezTo>
                      <a:pt x="27389" y="869"/>
                      <a:pt x="26522" y="1043"/>
                      <a:pt x="25830" y="1043"/>
                    </a:cubicBezTo>
                    <a:cubicBezTo>
                      <a:pt x="25729" y="1043"/>
                      <a:pt x="25632" y="1039"/>
                      <a:pt x="25538" y="1032"/>
                    </a:cubicBezTo>
                    <a:lnTo>
                      <a:pt x="25879" y="480"/>
                    </a:lnTo>
                    <a:lnTo>
                      <a:pt x="25879" y="480"/>
                    </a:lnTo>
                    <a:cubicBezTo>
                      <a:pt x="25707" y="663"/>
                      <a:pt x="25583" y="709"/>
                      <a:pt x="25474" y="709"/>
                    </a:cubicBezTo>
                    <a:cubicBezTo>
                      <a:pt x="25361" y="709"/>
                      <a:pt x="25263" y="660"/>
                      <a:pt x="25143" y="660"/>
                    </a:cubicBezTo>
                    <a:cubicBezTo>
                      <a:pt x="25095" y="660"/>
                      <a:pt x="25043" y="668"/>
                      <a:pt x="24985" y="690"/>
                    </a:cubicBezTo>
                    <a:cubicBezTo>
                      <a:pt x="25064" y="585"/>
                      <a:pt x="25169" y="506"/>
                      <a:pt x="25275" y="427"/>
                    </a:cubicBezTo>
                    <a:cubicBezTo>
                      <a:pt x="24929" y="324"/>
                      <a:pt x="24640" y="186"/>
                      <a:pt x="24228" y="186"/>
                    </a:cubicBezTo>
                    <a:cubicBezTo>
                      <a:pt x="24014" y="186"/>
                      <a:pt x="23766" y="223"/>
                      <a:pt x="23460" y="322"/>
                    </a:cubicBezTo>
                    <a:cubicBezTo>
                      <a:pt x="23072" y="107"/>
                      <a:pt x="22645" y="1"/>
                      <a:pt x="22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42" name="Google Shape;842;p33"/>
              <p:cNvSpPr/>
              <p:nvPr/>
            </p:nvSpPr>
            <p:spPr>
              <a:xfrm rot="7951780">
                <a:off x="3802075" y="1562721"/>
                <a:ext cx="1823394" cy="1813254"/>
              </a:xfrm>
              <a:custGeom>
                <a:avLst/>
                <a:gdLst/>
                <a:ahLst/>
                <a:cxnLst/>
                <a:rect l="l" t="t" r="r" b="b"/>
                <a:pathLst>
                  <a:path w="66356" h="65987" extrusionOk="0">
                    <a:moveTo>
                      <a:pt x="41932" y="4691"/>
                    </a:moveTo>
                    <a:cubicBezTo>
                      <a:pt x="41969" y="4691"/>
                      <a:pt x="42036" y="4722"/>
                      <a:pt x="42160" y="4813"/>
                    </a:cubicBezTo>
                    <a:cubicBezTo>
                      <a:pt x="42248" y="4945"/>
                      <a:pt x="42205" y="5036"/>
                      <a:pt x="42109" y="5036"/>
                    </a:cubicBezTo>
                    <a:cubicBezTo>
                      <a:pt x="42033" y="5036"/>
                      <a:pt x="41923" y="4979"/>
                      <a:pt x="41818" y="4839"/>
                    </a:cubicBezTo>
                    <a:cubicBezTo>
                      <a:pt x="41908" y="4839"/>
                      <a:pt x="41850" y="4691"/>
                      <a:pt x="41932" y="4691"/>
                    </a:cubicBezTo>
                    <a:close/>
                    <a:moveTo>
                      <a:pt x="38408" y="7730"/>
                    </a:moveTo>
                    <a:cubicBezTo>
                      <a:pt x="38413" y="7730"/>
                      <a:pt x="38418" y="7731"/>
                      <a:pt x="38425" y="7732"/>
                    </a:cubicBezTo>
                    <a:cubicBezTo>
                      <a:pt x="38470" y="7813"/>
                      <a:pt x="38497" y="7833"/>
                      <a:pt x="38523" y="7833"/>
                    </a:cubicBezTo>
                    <a:cubicBezTo>
                      <a:pt x="38547" y="7833"/>
                      <a:pt x="38570" y="7816"/>
                      <a:pt x="38607" y="7816"/>
                    </a:cubicBezTo>
                    <a:cubicBezTo>
                      <a:pt x="38648" y="7816"/>
                      <a:pt x="38704" y="7836"/>
                      <a:pt x="38794" y="7917"/>
                    </a:cubicBezTo>
                    <a:cubicBezTo>
                      <a:pt x="38874" y="8031"/>
                      <a:pt x="38844" y="8081"/>
                      <a:pt x="38772" y="8081"/>
                    </a:cubicBezTo>
                    <a:cubicBezTo>
                      <a:pt x="38679" y="8081"/>
                      <a:pt x="38514" y="7997"/>
                      <a:pt x="38425" y="7864"/>
                    </a:cubicBezTo>
                    <a:lnTo>
                      <a:pt x="38425" y="7864"/>
                    </a:lnTo>
                    <a:cubicBezTo>
                      <a:pt x="38448" y="7875"/>
                      <a:pt x="38462" y="7880"/>
                      <a:pt x="38468" y="7880"/>
                    </a:cubicBezTo>
                    <a:cubicBezTo>
                      <a:pt x="38506" y="7880"/>
                      <a:pt x="38336" y="7730"/>
                      <a:pt x="38408" y="7730"/>
                    </a:cubicBezTo>
                    <a:close/>
                    <a:moveTo>
                      <a:pt x="36139" y="9711"/>
                    </a:moveTo>
                    <a:cubicBezTo>
                      <a:pt x="36167" y="9711"/>
                      <a:pt x="36201" y="9717"/>
                      <a:pt x="36242" y="9731"/>
                    </a:cubicBezTo>
                    <a:cubicBezTo>
                      <a:pt x="36663" y="10257"/>
                      <a:pt x="36427" y="10336"/>
                      <a:pt x="36216" y="10362"/>
                    </a:cubicBezTo>
                    <a:cubicBezTo>
                      <a:pt x="36056" y="9997"/>
                      <a:pt x="35956" y="9711"/>
                      <a:pt x="36139" y="9711"/>
                    </a:cubicBezTo>
                    <a:close/>
                    <a:moveTo>
                      <a:pt x="37820" y="10047"/>
                    </a:moveTo>
                    <a:lnTo>
                      <a:pt x="37820" y="10047"/>
                    </a:lnTo>
                    <a:cubicBezTo>
                      <a:pt x="37952" y="10152"/>
                      <a:pt x="38083" y="10257"/>
                      <a:pt x="38241" y="10336"/>
                    </a:cubicBezTo>
                    <a:cubicBezTo>
                      <a:pt x="38336" y="10584"/>
                      <a:pt x="38376" y="10762"/>
                      <a:pt x="38222" y="10762"/>
                    </a:cubicBezTo>
                    <a:cubicBezTo>
                      <a:pt x="38163" y="10762"/>
                      <a:pt x="38075" y="10736"/>
                      <a:pt x="37952" y="10678"/>
                    </a:cubicBezTo>
                    <a:cubicBezTo>
                      <a:pt x="38057" y="10468"/>
                      <a:pt x="38005" y="10205"/>
                      <a:pt x="37820" y="10047"/>
                    </a:cubicBezTo>
                    <a:close/>
                    <a:moveTo>
                      <a:pt x="35801" y="10621"/>
                    </a:moveTo>
                    <a:cubicBezTo>
                      <a:pt x="35878" y="10621"/>
                      <a:pt x="35986" y="10674"/>
                      <a:pt x="36111" y="10810"/>
                    </a:cubicBezTo>
                    <a:cubicBezTo>
                      <a:pt x="36084" y="10800"/>
                      <a:pt x="36062" y="10797"/>
                      <a:pt x="36045" y="10797"/>
                    </a:cubicBezTo>
                    <a:cubicBezTo>
                      <a:pt x="35941" y="10797"/>
                      <a:pt x="35982" y="10933"/>
                      <a:pt x="35869" y="10933"/>
                    </a:cubicBezTo>
                    <a:cubicBezTo>
                      <a:pt x="35835" y="10933"/>
                      <a:pt x="35787" y="10921"/>
                      <a:pt x="35716" y="10888"/>
                    </a:cubicBezTo>
                    <a:cubicBezTo>
                      <a:pt x="35637" y="10745"/>
                      <a:pt x="35682" y="10621"/>
                      <a:pt x="35801" y="10621"/>
                    </a:cubicBezTo>
                    <a:close/>
                    <a:moveTo>
                      <a:pt x="36900" y="10547"/>
                    </a:moveTo>
                    <a:lnTo>
                      <a:pt x="36900" y="10547"/>
                    </a:lnTo>
                    <a:cubicBezTo>
                      <a:pt x="37064" y="10944"/>
                      <a:pt x="36936" y="11051"/>
                      <a:pt x="36702" y="11051"/>
                    </a:cubicBezTo>
                    <a:cubicBezTo>
                      <a:pt x="36673" y="11051"/>
                      <a:pt x="36642" y="11049"/>
                      <a:pt x="36611" y="11046"/>
                    </a:cubicBezTo>
                    <a:cubicBezTo>
                      <a:pt x="36453" y="10599"/>
                      <a:pt x="36900" y="10783"/>
                      <a:pt x="36900" y="10547"/>
                    </a:cubicBezTo>
                    <a:close/>
                    <a:moveTo>
                      <a:pt x="35110" y="10557"/>
                    </a:moveTo>
                    <a:cubicBezTo>
                      <a:pt x="35131" y="10557"/>
                      <a:pt x="35158" y="10562"/>
                      <a:pt x="35190" y="10573"/>
                    </a:cubicBezTo>
                    <a:cubicBezTo>
                      <a:pt x="35453" y="10967"/>
                      <a:pt x="35138" y="10783"/>
                      <a:pt x="35112" y="10915"/>
                    </a:cubicBezTo>
                    <a:cubicBezTo>
                      <a:pt x="35190" y="10967"/>
                      <a:pt x="35296" y="10994"/>
                      <a:pt x="35348" y="11099"/>
                    </a:cubicBezTo>
                    <a:cubicBezTo>
                      <a:pt x="35217" y="11046"/>
                      <a:pt x="35112" y="10967"/>
                      <a:pt x="35033" y="10862"/>
                    </a:cubicBezTo>
                    <a:cubicBezTo>
                      <a:pt x="35033" y="10749"/>
                      <a:pt x="34974" y="10557"/>
                      <a:pt x="35110" y="10557"/>
                    </a:cubicBezTo>
                    <a:close/>
                    <a:moveTo>
                      <a:pt x="36190" y="10836"/>
                    </a:moveTo>
                    <a:lnTo>
                      <a:pt x="36190" y="10836"/>
                    </a:lnTo>
                    <a:cubicBezTo>
                      <a:pt x="36400" y="10915"/>
                      <a:pt x="36558" y="11020"/>
                      <a:pt x="36663" y="11204"/>
                    </a:cubicBezTo>
                    <a:cubicBezTo>
                      <a:pt x="36636" y="11193"/>
                      <a:pt x="36616" y="11189"/>
                      <a:pt x="36600" y="11189"/>
                    </a:cubicBezTo>
                    <a:cubicBezTo>
                      <a:pt x="36546" y="11189"/>
                      <a:pt x="36538" y="11235"/>
                      <a:pt x="36484" y="11235"/>
                    </a:cubicBezTo>
                    <a:cubicBezTo>
                      <a:pt x="36475" y="11235"/>
                      <a:pt x="36465" y="11233"/>
                      <a:pt x="36453" y="11230"/>
                    </a:cubicBezTo>
                    <a:cubicBezTo>
                      <a:pt x="36427" y="11125"/>
                      <a:pt x="36269" y="11073"/>
                      <a:pt x="36190" y="10967"/>
                    </a:cubicBezTo>
                    <a:cubicBezTo>
                      <a:pt x="36269" y="10967"/>
                      <a:pt x="36269" y="10967"/>
                      <a:pt x="36190" y="10836"/>
                    </a:cubicBezTo>
                    <a:close/>
                    <a:moveTo>
                      <a:pt x="32876" y="11309"/>
                    </a:moveTo>
                    <a:cubicBezTo>
                      <a:pt x="32876" y="11310"/>
                      <a:pt x="32875" y="11310"/>
                      <a:pt x="32875" y="11311"/>
                    </a:cubicBezTo>
                    <a:lnTo>
                      <a:pt x="32875" y="11311"/>
                    </a:lnTo>
                    <a:cubicBezTo>
                      <a:pt x="32875" y="11310"/>
                      <a:pt x="32876" y="11310"/>
                      <a:pt x="32876" y="11309"/>
                    </a:cubicBezTo>
                    <a:close/>
                    <a:moveTo>
                      <a:pt x="33612" y="11283"/>
                    </a:moveTo>
                    <a:cubicBezTo>
                      <a:pt x="33770" y="11309"/>
                      <a:pt x="33875" y="11467"/>
                      <a:pt x="34033" y="11546"/>
                    </a:cubicBezTo>
                    <a:cubicBezTo>
                      <a:pt x="33981" y="11441"/>
                      <a:pt x="33902" y="11388"/>
                      <a:pt x="33849" y="11309"/>
                    </a:cubicBezTo>
                    <a:lnTo>
                      <a:pt x="33849" y="11309"/>
                    </a:lnTo>
                    <a:cubicBezTo>
                      <a:pt x="34138" y="11362"/>
                      <a:pt x="34217" y="11572"/>
                      <a:pt x="34296" y="11809"/>
                    </a:cubicBezTo>
                    <a:cubicBezTo>
                      <a:pt x="34224" y="11773"/>
                      <a:pt x="34126" y="11711"/>
                      <a:pt x="34081" y="11711"/>
                    </a:cubicBezTo>
                    <a:cubicBezTo>
                      <a:pt x="34061" y="11711"/>
                      <a:pt x="34051" y="11724"/>
                      <a:pt x="34060" y="11756"/>
                    </a:cubicBezTo>
                    <a:cubicBezTo>
                      <a:pt x="34165" y="11835"/>
                      <a:pt x="34244" y="11940"/>
                      <a:pt x="34296" y="12072"/>
                    </a:cubicBezTo>
                    <a:lnTo>
                      <a:pt x="34007" y="11940"/>
                    </a:lnTo>
                    <a:cubicBezTo>
                      <a:pt x="33928" y="11677"/>
                      <a:pt x="33797" y="11467"/>
                      <a:pt x="33612" y="11283"/>
                    </a:cubicBezTo>
                    <a:close/>
                    <a:moveTo>
                      <a:pt x="35243" y="11651"/>
                    </a:moveTo>
                    <a:cubicBezTo>
                      <a:pt x="35408" y="11916"/>
                      <a:pt x="35418" y="12097"/>
                      <a:pt x="35297" y="12097"/>
                    </a:cubicBezTo>
                    <a:cubicBezTo>
                      <a:pt x="35226" y="12097"/>
                      <a:pt x="35110" y="12034"/>
                      <a:pt x="34954" y="11888"/>
                    </a:cubicBezTo>
                    <a:cubicBezTo>
                      <a:pt x="34875" y="11625"/>
                      <a:pt x="35138" y="11730"/>
                      <a:pt x="35217" y="11651"/>
                    </a:cubicBezTo>
                    <a:close/>
                    <a:moveTo>
                      <a:pt x="33323" y="11967"/>
                    </a:moveTo>
                    <a:lnTo>
                      <a:pt x="33323" y="11993"/>
                    </a:lnTo>
                    <a:cubicBezTo>
                      <a:pt x="33402" y="12072"/>
                      <a:pt x="33481" y="12125"/>
                      <a:pt x="33560" y="12177"/>
                    </a:cubicBezTo>
                    <a:cubicBezTo>
                      <a:pt x="33541" y="12103"/>
                      <a:pt x="33523" y="12028"/>
                      <a:pt x="33578" y="12028"/>
                    </a:cubicBezTo>
                    <a:cubicBezTo>
                      <a:pt x="33602" y="12028"/>
                      <a:pt x="33637" y="12041"/>
                      <a:pt x="33691" y="12072"/>
                    </a:cubicBezTo>
                    <a:cubicBezTo>
                      <a:pt x="33621" y="12260"/>
                      <a:pt x="33592" y="12448"/>
                      <a:pt x="33342" y="12448"/>
                    </a:cubicBezTo>
                    <a:cubicBezTo>
                      <a:pt x="33313" y="12448"/>
                      <a:pt x="33280" y="12446"/>
                      <a:pt x="33244" y="12440"/>
                    </a:cubicBezTo>
                    <a:cubicBezTo>
                      <a:pt x="33323" y="12230"/>
                      <a:pt x="33244" y="12072"/>
                      <a:pt x="33323" y="11967"/>
                    </a:cubicBezTo>
                    <a:close/>
                    <a:moveTo>
                      <a:pt x="34094" y="12142"/>
                    </a:moveTo>
                    <a:cubicBezTo>
                      <a:pt x="34115" y="12142"/>
                      <a:pt x="34138" y="12145"/>
                      <a:pt x="34165" y="12151"/>
                    </a:cubicBezTo>
                    <a:cubicBezTo>
                      <a:pt x="34270" y="12282"/>
                      <a:pt x="34428" y="12361"/>
                      <a:pt x="34559" y="12466"/>
                    </a:cubicBezTo>
                    <a:cubicBezTo>
                      <a:pt x="34673" y="12831"/>
                      <a:pt x="34531" y="12919"/>
                      <a:pt x="34285" y="12919"/>
                    </a:cubicBezTo>
                    <a:cubicBezTo>
                      <a:pt x="34247" y="12919"/>
                      <a:pt x="34207" y="12917"/>
                      <a:pt x="34165" y="12914"/>
                    </a:cubicBezTo>
                    <a:cubicBezTo>
                      <a:pt x="34060" y="12651"/>
                      <a:pt x="33823" y="12545"/>
                      <a:pt x="33718" y="12282"/>
                    </a:cubicBezTo>
                    <a:lnTo>
                      <a:pt x="33718" y="12282"/>
                    </a:lnTo>
                    <a:cubicBezTo>
                      <a:pt x="33730" y="12284"/>
                      <a:pt x="33742" y="12285"/>
                      <a:pt x="33753" y="12285"/>
                    </a:cubicBezTo>
                    <a:cubicBezTo>
                      <a:pt x="33908" y="12285"/>
                      <a:pt x="33937" y="12142"/>
                      <a:pt x="34094" y="12142"/>
                    </a:cubicBezTo>
                    <a:close/>
                    <a:moveTo>
                      <a:pt x="33534" y="12572"/>
                    </a:moveTo>
                    <a:lnTo>
                      <a:pt x="33534" y="12572"/>
                    </a:lnTo>
                    <a:cubicBezTo>
                      <a:pt x="33928" y="12756"/>
                      <a:pt x="34270" y="13019"/>
                      <a:pt x="34533" y="13387"/>
                    </a:cubicBezTo>
                    <a:cubicBezTo>
                      <a:pt x="34474" y="13328"/>
                      <a:pt x="34400" y="13298"/>
                      <a:pt x="34333" y="13298"/>
                    </a:cubicBezTo>
                    <a:cubicBezTo>
                      <a:pt x="34311" y="13298"/>
                      <a:pt x="34290" y="13301"/>
                      <a:pt x="34270" y="13308"/>
                    </a:cubicBezTo>
                    <a:lnTo>
                      <a:pt x="34270" y="13334"/>
                    </a:lnTo>
                    <a:cubicBezTo>
                      <a:pt x="34086" y="13045"/>
                      <a:pt x="33665" y="12940"/>
                      <a:pt x="33534" y="12572"/>
                    </a:cubicBezTo>
                    <a:close/>
                    <a:moveTo>
                      <a:pt x="29194" y="13413"/>
                    </a:moveTo>
                    <a:cubicBezTo>
                      <a:pt x="29204" y="13420"/>
                      <a:pt x="29213" y="13426"/>
                      <a:pt x="29223" y="13432"/>
                    </a:cubicBezTo>
                    <a:lnTo>
                      <a:pt x="29223" y="13432"/>
                    </a:lnTo>
                    <a:cubicBezTo>
                      <a:pt x="29214" y="13426"/>
                      <a:pt x="29204" y="13420"/>
                      <a:pt x="29194" y="13413"/>
                    </a:cubicBezTo>
                    <a:close/>
                    <a:moveTo>
                      <a:pt x="33004" y="12463"/>
                    </a:moveTo>
                    <a:cubicBezTo>
                      <a:pt x="33058" y="12463"/>
                      <a:pt x="33125" y="12492"/>
                      <a:pt x="33218" y="12572"/>
                    </a:cubicBezTo>
                    <a:cubicBezTo>
                      <a:pt x="33210" y="12570"/>
                      <a:pt x="33202" y="12570"/>
                      <a:pt x="33195" y="12570"/>
                    </a:cubicBezTo>
                    <a:cubicBezTo>
                      <a:pt x="33068" y="12570"/>
                      <a:pt x="33135" y="12785"/>
                      <a:pt x="33060" y="12835"/>
                    </a:cubicBezTo>
                    <a:cubicBezTo>
                      <a:pt x="33134" y="12877"/>
                      <a:pt x="33174" y="12885"/>
                      <a:pt x="33205" y="12885"/>
                    </a:cubicBezTo>
                    <a:cubicBezTo>
                      <a:pt x="33226" y="12885"/>
                      <a:pt x="33244" y="12881"/>
                      <a:pt x="33265" y="12881"/>
                    </a:cubicBezTo>
                    <a:cubicBezTo>
                      <a:pt x="33291" y="12881"/>
                      <a:pt x="33323" y="12887"/>
                      <a:pt x="33376" y="12914"/>
                    </a:cubicBezTo>
                    <a:cubicBezTo>
                      <a:pt x="33402" y="13177"/>
                      <a:pt x="33507" y="13387"/>
                      <a:pt x="33665" y="13545"/>
                    </a:cubicBezTo>
                    <a:cubicBezTo>
                      <a:pt x="33297" y="13282"/>
                      <a:pt x="32955" y="13019"/>
                      <a:pt x="32613" y="12703"/>
                    </a:cubicBezTo>
                    <a:lnTo>
                      <a:pt x="32613" y="12703"/>
                    </a:lnTo>
                    <a:cubicBezTo>
                      <a:pt x="32620" y="12704"/>
                      <a:pt x="32627" y="12704"/>
                      <a:pt x="32634" y="12704"/>
                    </a:cubicBezTo>
                    <a:cubicBezTo>
                      <a:pt x="32813" y="12704"/>
                      <a:pt x="32850" y="12463"/>
                      <a:pt x="33004" y="12463"/>
                    </a:cubicBezTo>
                    <a:close/>
                    <a:moveTo>
                      <a:pt x="32566" y="13836"/>
                    </a:moveTo>
                    <a:cubicBezTo>
                      <a:pt x="32616" y="13836"/>
                      <a:pt x="32690" y="13859"/>
                      <a:pt x="32797" y="13913"/>
                    </a:cubicBezTo>
                    <a:cubicBezTo>
                      <a:pt x="32926" y="14149"/>
                      <a:pt x="32862" y="14210"/>
                      <a:pt x="32734" y="14210"/>
                    </a:cubicBezTo>
                    <a:cubicBezTo>
                      <a:pt x="32705" y="14210"/>
                      <a:pt x="32673" y="14207"/>
                      <a:pt x="32639" y="14202"/>
                    </a:cubicBezTo>
                    <a:cubicBezTo>
                      <a:pt x="32613" y="14123"/>
                      <a:pt x="32560" y="14071"/>
                      <a:pt x="32482" y="14044"/>
                    </a:cubicBezTo>
                    <a:cubicBezTo>
                      <a:pt x="32464" y="13923"/>
                      <a:pt x="32470" y="13836"/>
                      <a:pt x="32566" y="13836"/>
                    </a:cubicBezTo>
                    <a:close/>
                    <a:moveTo>
                      <a:pt x="28909" y="14105"/>
                    </a:moveTo>
                    <a:cubicBezTo>
                      <a:pt x="29104" y="14160"/>
                      <a:pt x="29252" y="14264"/>
                      <a:pt x="29352" y="14439"/>
                    </a:cubicBezTo>
                    <a:cubicBezTo>
                      <a:pt x="29279" y="14402"/>
                      <a:pt x="29167" y="14353"/>
                      <a:pt x="29124" y="14353"/>
                    </a:cubicBezTo>
                    <a:cubicBezTo>
                      <a:pt x="29105" y="14353"/>
                      <a:pt x="29099" y="14362"/>
                      <a:pt x="29115" y="14386"/>
                    </a:cubicBezTo>
                    <a:cubicBezTo>
                      <a:pt x="29136" y="14468"/>
                      <a:pt x="29172" y="14535"/>
                      <a:pt x="29150" y="14535"/>
                    </a:cubicBezTo>
                    <a:cubicBezTo>
                      <a:pt x="29143" y="14535"/>
                      <a:pt x="29132" y="14529"/>
                      <a:pt x="29115" y="14518"/>
                    </a:cubicBezTo>
                    <a:cubicBezTo>
                      <a:pt x="29046" y="14380"/>
                      <a:pt x="28978" y="14243"/>
                      <a:pt x="28909" y="14105"/>
                    </a:cubicBezTo>
                    <a:close/>
                    <a:moveTo>
                      <a:pt x="31593" y="14069"/>
                    </a:moveTo>
                    <a:cubicBezTo>
                      <a:pt x="31748" y="14069"/>
                      <a:pt x="32050" y="14334"/>
                      <a:pt x="32219" y="14649"/>
                    </a:cubicBezTo>
                    <a:cubicBezTo>
                      <a:pt x="32022" y="14698"/>
                      <a:pt x="31963" y="14862"/>
                      <a:pt x="31699" y="14862"/>
                    </a:cubicBezTo>
                    <a:cubicBezTo>
                      <a:pt x="31680" y="14862"/>
                      <a:pt x="31661" y="14861"/>
                      <a:pt x="31640" y="14860"/>
                    </a:cubicBezTo>
                    <a:lnTo>
                      <a:pt x="31666" y="14860"/>
                    </a:lnTo>
                    <a:cubicBezTo>
                      <a:pt x="31614" y="14649"/>
                      <a:pt x="31456" y="14413"/>
                      <a:pt x="31508" y="14386"/>
                    </a:cubicBezTo>
                    <a:lnTo>
                      <a:pt x="31508" y="14386"/>
                    </a:lnTo>
                    <a:cubicBezTo>
                      <a:pt x="31554" y="14444"/>
                      <a:pt x="31610" y="14456"/>
                      <a:pt x="31663" y="14456"/>
                    </a:cubicBezTo>
                    <a:cubicBezTo>
                      <a:pt x="31703" y="14456"/>
                      <a:pt x="31741" y="14449"/>
                      <a:pt x="31771" y="14449"/>
                    </a:cubicBezTo>
                    <a:cubicBezTo>
                      <a:pt x="31793" y="14449"/>
                      <a:pt x="31812" y="14453"/>
                      <a:pt x="31824" y="14465"/>
                    </a:cubicBezTo>
                    <a:cubicBezTo>
                      <a:pt x="31745" y="14334"/>
                      <a:pt x="31587" y="14255"/>
                      <a:pt x="31508" y="14123"/>
                    </a:cubicBezTo>
                    <a:cubicBezTo>
                      <a:pt x="31524" y="14086"/>
                      <a:pt x="31554" y="14069"/>
                      <a:pt x="31593" y="14069"/>
                    </a:cubicBezTo>
                    <a:close/>
                    <a:moveTo>
                      <a:pt x="30853" y="15259"/>
                    </a:moveTo>
                    <a:cubicBezTo>
                      <a:pt x="30886" y="15259"/>
                      <a:pt x="30947" y="15285"/>
                      <a:pt x="31061" y="15359"/>
                    </a:cubicBezTo>
                    <a:lnTo>
                      <a:pt x="31035" y="15386"/>
                    </a:lnTo>
                    <a:cubicBezTo>
                      <a:pt x="31077" y="15498"/>
                      <a:pt x="31022" y="15581"/>
                      <a:pt x="30929" y="15581"/>
                    </a:cubicBezTo>
                    <a:cubicBezTo>
                      <a:pt x="30848" y="15581"/>
                      <a:pt x="30738" y="15518"/>
                      <a:pt x="30641" y="15359"/>
                    </a:cubicBezTo>
                    <a:lnTo>
                      <a:pt x="30641" y="15359"/>
                    </a:lnTo>
                    <a:cubicBezTo>
                      <a:pt x="30695" y="15384"/>
                      <a:pt x="30731" y="15394"/>
                      <a:pt x="30756" y="15394"/>
                    </a:cubicBezTo>
                    <a:cubicBezTo>
                      <a:pt x="30847" y="15394"/>
                      <a:pt x="30777" y="15259"/>
                      <a:pt x="30853" y="15259"/>
                    </a:cubicBezTo>
                    <a:close/>
                    <a:moveTo>
                      <a:pt x="29352" y="15070"/>
                    </a:moveTo>
                    <a:lnTo>
                      <a:pt x="29352" y="15070"/>
                    </a:lnTo>
                    <a:cubicBezTo>
                      <a:pt x="29510" y="15123"/>
                      <a:pt x="29694" y="15149"/>
                      <a:pt x="29799" y="15307"/>
                    </a:cubicBezTo>
                    <a:lnTo>
                      <a:pt x="29773" y="15333"/>
                    </a:lnTo>
                    <a:cubicBezTo>
                      <a:pt x="29697" y="15310"/>
                      <a:pt x="29639" y="15298"/>
                      <a:pt x="29598" y="15298"/>
                    </a:cubicBezTo>
                    <a:cubicBezTo>
                      <a:pt x="29455" y="15298"/>
                      <a:pt x="29521" y="15441"/>
                      <a:pt x="29746" y="15728"/>
                    </a:cubicBezTo>
                    <a:cubicBezTo>
                      <a:pt x="29273" y="15438"/>
                      <a:pt x="29378" y="15281"/>
                      <a:pt x="29352" y="15070"/>
                    </a:cubicBezTo>
                    <a:close/>
                    <a:moveTo>
                      <a:pt x="29049" y="15708"/>
                    </a:moveTo>
                    <a:cubicBezTo>
                      <a:pt x="29082" y="15708"/>
                      <a:pt x="29121" y="15714"/>
                      <a:pt x="29168" y="15728"/>
                    </a:cubicBezTo>
                    <a:lnTo>
                      <a:pt x="29141" y="15728"/>
                    </a:lnTo>
                    <a:cubicBezTo>
                      <a:pt x="29247" y="15938"/>
                      <a:pt x="29168" y="16175"/>
                      <a:pt x="28957" y="16280"/>
                    </a:cubicBezTo>
                    <a:cubicBezTo>
                      <a:pt x="28888" y="16004"/>
                      <a:pt x="28819" y="15708"/>
                      <a:pt x="29049" y="15708"/>
                    </a:cubicBezTo>
                    <a:close/>
                    <a:moveTo>
                      <a:pt x="29773" y="16701"/>
                    </a:moveTo>
                    <a:cubicBezTo>
                      <a:pt x="29776" y="16705"/>
                      <a:pt x="29780" y="16709"/>
                      <a:pt x="29783" y="16713"/>
                    </a:cubicBezTo>
                    <a:lnTo>
                      <a:pt x="29783" y="16713"/>
                    </a:lnTo>
                    <a:cubicBezTo>
                      <a:pt x="29788" y="16708"/>
                      <a:pt x="29793" y="16704"/>
                      <a:pt x="29799" y="16701"/>
                    </a:cubicBezTo>
                    <a:close/>
                    <a:moveTo>
                      <a:pt x="29168" y="15438"/>
                    </a:moveTo>
                    <a:cubicBezTo>
                      <a:pt x="29615" y="15622"/>
                      <a:pt x="29641" y="16148"/>
                      <a:pt x="30062" y="16333"/>
                    </a:cubicBezTo>
                    <a:cubicBezTo>
                      <a:pt x="29957" y="16201"/>
                      <a:pt x="29852" y="16070"/>
                      <a:pt x="29799" y="15912"/>
                    </a:cubicBezTo>
                    <a:cubicBezTo>
                      <a:pt x="30009" y="15912"/>
                      <a:pt x="30246" y="16017"/>
                      <a:pt x="30378" y="16175"/>
                    </a:cubicBezTo>
                    <a:cubicBezTo>
                      <a:pt x="30368" y="16173"/>
                      <a:pt x="30360" y="16172"/>
                      <a:pt x="30352" y="16172"/>
                    </a:cubicBezTo>
                    <a:cubicBezTo>
                      <a:pt x="30100" y="16172"/>
                      <a:pt x="30421" y="17063"/>
                      <a:pt x="30206" y="17063"/>
                    </a:cubicBezTo>
                    <a:cubicBezTo>
                      <a:pt x="30136" y="17063"/>
                      <a:pt x="30008" y="16967"/>
                      <a:pt x="29783" y="16713"/>
                    </a:cubicBezTo>
                    <a:lnTo>
                      <a:pt x="29783" y="16713"/>
                    </a:lnTo>
                    <a:cubicBezTo>
                      <a:pt x="29705" y="16789"/>
                      <a:pt x="29709" y="17035"/>
                      <a:pt x="29555" y="17035"/>
                    </a:cubicBezTo>
                    <a:cubicBezTo>
                      <a:pt x="29493" y="17035"/>
                      <a:pt x="29404" y="16994"/>
                      <a:pt x="29273" y="16885"/>
                    </a:cubicBezTo>
                    <a:cubicBezTo>
                      <a:pt x="29119" y="16653"/>
                      <a:pt x="29191" y="16407"/>
                      <a:pt x="29407" y="16407"/>
                    </a:cubicBezTo>
                    <a:cubicBezTo>
                      <a:pt x="29485" y="16407"/>
                      <a:pt x="29582" y="16440"/>
                      <a:pt x="29694" y="16517"/>
                    </a:cubicBezTo>
                    <a:cubicBezTo>
                      <a:pt x="29503" y="16284"/>
                      <a:pt x="29487" y="16217"/>
                      <a:pt x="29542" y="16217"/>
                    </a:cubicBezTo>
                    <a:cubicBezTo>
                      <a:pt x="29614" y="16217"/>
                      <a:pt x="29813" y="16337"/>
                      <a:pt x="29886" y="16337"/>
                    </a:cubicBezTo>
                    <a:cubicBezTo>
                      <a:pt x="29893" y="16337"/>
                      <a:pt x="29900" y="16336"/>
                      <a:pt x="29904" y="16333"/>
                    </a:cubicBezTo>
                    <a:cubicBezTo>
                      <a:pt x="29615" y="16096"/>
                      <a:pt x="29352" y="15780"/>
                      <a:pt x="29168" y="15438"/>
                    </a:cubicBezTo>
                    <a:close/>
                    <a:moveTo>
                      <a:pt x="29368" y="17266"/>
                    </a:moveTo>
                    <a:cubicBezTo>
                      <a:pt x="29438" y="17266"/>
                      <a:pt x="29542" y="17299"/>
                      <a:pt x="29641" y="17332"/>
                    </a:cubicBezTo>
                    <a:cubicBezTo>
                      <a:pt x="29697" y="17500"/>
                      <a:pt x="29661" y="17588"/>
                      <a:pt x="29550" y="17588"/>
                    </a:cubicBezTo>
                    <a:cubicBezTo>
                      <a:pt x="29505" y="17588"/>
                      <a:pt x="29447" y="17573"/>
                      <a:pt x="29378" y="17542"/>
                    </a:cubicBezTo>
                    <a:cubicBezTo>
                      <a:pt x="29241" y="17329"/>
                      <a:pt x="29272" y="17266"/>
                      <a:pt x="29368" y="17266"/>
                    </a:cubicBezTo>
                    <a:close/>
                    <a:moveTo>
                      <a:pt x="24858" y="22040"/>
                    </a:moveTo>
                    <a:cubicBezTo>
                      <a:pt x="24891" y="22040"/>
                      <a:pt x="24941" y="22056"/>
                      <a:pt x="25012" y="22092"/>
                    </a:cubicBezTo>
                    <a:lnTo>
                      <a:pt x="25012" y="22119"/>
                    </a:lnTo>
                    <a:cubicBezTo>
                      <a:pt x="25123" y="22285"/>
                      <a:pt x="25156" y="22386"/>
                      <a:pt x="25075" y="22386"/>
                    </a:cubicBezTo>
                    <a:cubicBezTo>
                      <a:pt x="25040" y="22386"/>
                      <a:pt x="24985" y="22368"/>
                      <a:pt x="24907" y="22329"/>
                    </a:cubicBezTo>
                    <a:cubicBezTo>
                      <a:pt x="24811" y="22157"/>
                      <a:pt x="24771" y="22040"/>
                      <a:pt x="24858" y="22040"/>
                    </a:cubicBezTo>
                    <a:close/>
                    <a:moveTo>
                      <a:pt x="23701" y="22373"/>
                    </a:moveTo>
                    <a:cubicBezTo>
                      <a:pt x="23737" y="22373"/>
                      <a:pt x="23799" y="22396"/>
                      <a:pt x="23908" y="22460"/>
                    </a:cubicBezTo>
                    <a:lnTo>
                      <a:pt x="23881" y="22487"/>
                    </a:lnTo>
                    <a:cubicBezTo>
                      <a:pt x="23987" y="22622"/>
                      <a:pt x="23946" y="22715"/>
                      <a:pt x="23842" y="22715"/>
                    </a:cubicBezTo>
                    <a:cubicBezTo>
                      <a:pt x="23764" y="22715"/>
                      <a:pt x="23652" y="22663"/>
                      <a:pt x="23540" y="22539"/>
                    </a:cubicBezTo>
                    <a:lnTo>
                      <a:pt x="23540" y="22539"/>
                    </a:lnTo>
                    <a:cubicBezTo>
                      <a:pt x="23563" y="22546"/>
                      <a:pt x="23581" y="22549"/>
                      <a:pt x="23596" y="22549"/>
                    </a:cubicBezTo>
                    <a:cubicBezTo>
                      <a:pt x="23708" y="22549"/>
                      <a:pt x="23604" y="22373"/>
                      <a:pt x="23701" y="22373"/>
                    </a:cubicBezTo>
                    <a:close/>
                    <a:moveTo>
                      <a:pt x="23503" y="21483"/>
                    </a:moveTo>
                    <a:cubicBezTo>
                      <a:pt x="23521" y="21483"/>
                      <a:pt x="23542" y="21484"/>
                      <a:pt x="23566" y="21487"/>
                    </a:cubicBezTo>
                    <a:lnTo>
                      <a:pt x="23540" y="21514"/>
                    </a:lnTo>
                    <a:cubicBezTo>
                      <a:pt x="23697" y="21750"/>
                      <a:pt x="23881" y="21961"/>
                      <a:pt x="24118" y="22171"/>
                    </a:cubicBezTo>
                    <a:cubicBezTo>
                      <a:pt x="24086" y="22085"/>
                      <a:pt x="24107" y="22052"/>
                      <a:pt x="24159" y="22052"/>
                    </a:cubicBezTo>
                    <a:cubicBezTo>
                      <a:pt x="24234" y="22052"/>
                      <a:pt x="24373" y="22120"/>
                      <a:pt x="24513" y="22197"/>
                    </a:cubicBezTo>
                    <a:cubicBezTo>
                      <a:pt x="24559" y="22454"/>
                      <a:pt x="24813" y="22877"/>
                      <a:pt x="24594" y="22877"/>
                    </a:cubicBezTo>
                    <a:cubicBezTo>
                      <a:pt x="24566" y="22877"/>
                      <a:pt x="24531" y="22870"/>
                      <a:pt x="24486" y="22855"/>
                    </a:cubicBezTo>
                    <a:cubicBezTo>
                      <a:pt x="24335" y="22375"/>
                      <a:pt x="23067" y="21483"/>
                      <a:pt x="23503" y="21483"/>
                    </a:cubicBezTo>
                    <a:close/>
                    <a:moveTo>
                      <a:pt x="24172" y="22664"/>
                    </a:moveTo>
                    <a:cubicBezTo>
                      <a:pt x="24187" y="22664"/>
                      <a:pt x="24204" y="22666"/>
                      <a:pt x="24223" y="22671"/>
                    </a:cubicBezTo>
                    <a:cubicBezTo>
                      <a:pt x="24539" y="23092"/>
                      <a:pt x="24223" y="22960"/>
                      <a:pt x="24118" y="23039"/>
                    </a:cubicBezTo>
                    <a:cubicBezTo>
                      <a:pt x="24118" y="22918"/>
                      <a:pt x="24007" y="22664"/>
                      <a:pt x="24172" y="22664"/>
                    </a:cubicBezTo>
                    <a:close/>
                    <a:moveTo>
                      <a:pt x="35401" y="22566"/>
                    </a:moveTo>
                    <a:cubicBezTo>
                      <a:pt x="35841" y="22746"/>
                      <a:pt x="36023" y="23276"/>
                      <a:pt x="35829" y="23276"/>
                    </a:cubicBezTo>
                    <a:cubicBezTo>
                      <a:pt x="35768" y="23276"/>
                      <a:pt x="35671" y="23224"/>
                      <a:pt x="35532" y="23092"/>
                    </a:cubicBezTo>
                    <a:lnTo>
                      <a:pt x="35532" y="23092"/>
                    </a:lnTo>
                    <a:cubicBezTo>
                      <a:pt x="35555" y="23098"/>
                      <a:pt x="35574" y="23101"/>
                      <a:pt x="35587" y="23101"/>
                    </a:cubicBezTo>
                    <a:cubicBezTo>
                      <a:pt x="35745" y="23101"/>
                      <a:pt x="35328" y="22711"/>
                      <a:pt x="35401" y="22566"/>
                    </a:cubicBezTo>
                    <a:close/>
                    <a:moveTo>
                      <a:pt x="25065" y="22829"/>
                    </a:moveTo>
                    <a:lnTo>
                      <a:pt x="25065" y="22829"/>
                    </a:lnTo>
                    <a:cubicBezTo>
                      <a:pt x="25196" y="22986"/>
                      <a:pt x="25433" y="23013"/>
                      <a:pt x="25565" y="23144"/>
                    </a:cubicBezTo>
                    <a:lnTo>
                      <a:pt x="25565" y="23171"/>
                    </a:lnTo>
                    <a:cubicBezTo>
                      <a:pt x="25657" y="23337"/>
                      <a:pt x="25697" y="23438"/>
                      <a:pt x="25622" y="23438"/>
                    </a:cubicBezTo>
                    <a:cubicBezTo>
                      <a:pt x="25590" y="23438"/>
                      <a:pt x="25538" y="23420"/>
                      <a:pt x="25459" y="23381"/>
                    </a:cubicBezTo>
                    <a:cubicBezTo>
                      <a:pt x="25407" y="23197"/>
                      <a:pt x="24828" y="22855"/>
                      <a:pt x="25065" y="22829"/>
                    </a:cubicBezTo>
                    <a:close/>
                    <a:moveTo>
                      <a:pt x="32850" y="23907"/>
                    </a:moveTo>
                    <a:lnTo>
                      <a:pt x="32850" y="23907"/>
                    </a:lnTo>
                    <a:cubicBezTo>
                      <a:pt x="33232" y="24034"/>
                      <a:pt x="33343" y="24335"/>
                      <a:pt x="33517" y="24664"/>
                    </a:cubicBezTo>
                    <a:lnTo>
                      <a:pt x="33517" y="24664"/>
                    </a:lnTo>
                    <a:cubicBezTo>
                      <a:pt x="33512" y="24663"/>
                      <a:pt x="33508" y="24663"/>
                      <a:pt x="33504" y="24663"/>
                    </a:cubicBezTo>
                    <a:cubicBezTo>
                      <a:pt x="33451" y="24663"/>
                      <a:pt x="33509" y="24773"/>
                      <a:pt x="33456" y="24773"/>
                    </a:cubicBezTo>
                    <a:cubicBezTo>
                      <a:pt x="33438" y="24773"/>
                      <a:pt x="33405" y="24760"/>
                      <a:pt x="33349" y="24722"/>
                    </a:cubicBezTo>
                    <a:cubicBezTo>
                      <a:pt x="32955" y="24223"/>
                      <a:pt x="33297" y="24433"/>
                      <a:pt x="32850" y="23907"/>
                    </a:cubicBezTo>
                    <a:close/>
                    <a:moveTo>
                      <a:pt x="19384" y="24059"/>
                    </a:moveTo>
                    <a:cubicBezTo>
                      <a:pt x="19441" y="24059"/>
                      <a:pt x="19517" y="24076"/>
                      <a:pt x="19621" y="24117"/>
                    </a:cubicBezTo>
                    <a:cubicBezTo>
                      <a:pt x="19568" y="24301"/>
                      <a:pt x="20068" y="24670"/>
                      <a:pt x="19989" y="24827"/>
                    </a:cubicBezTo>
                    <a:cubicBezTo>
                      <a:pt x="19738" y="24827"/>
                      <a:pt x="19427" y="24372"/>
                      <a:pt x="19333" y="24372"/>
                    </a:cubicBezTo>
                    <a:cubicBezTo>
                      <a:pt x="19318" y="24372"/>
                      <a:pt x="19309" y="24382"/>
                      <a:pt x="19305" y="24407"/>
                    </a:cubicBezTo>
                    <a:cubicBezTo>
                      <a:pt x="19437" y="24591"/>
                      <a:pt x="19673" y="24670"/>
                      <a:pt x="19726" y="24906"/>
                    </a:cubicBezTo>
                    <a:cubicBezTo>
                      <a:pt x="19489" y="24801"/>
                      <a:pt x="19253" y="24617"/>
                      <a:pt x="19069" y="24380"/>
                    </a:cubicBezTo>
                    <a:cubicBezTo>
                      <a:pt x="19237" y="24338"/>
                      <a:pt x="19152" y="24059"/>
                      <a:pt x="19384" y="24059"/>
                    </a:cubicBezTo>
                    <a:close/>
                    <a:moveTo>
                      <a:pt x="34931" y="24778"/>
                    </a:moveTo>
                    <a:cubicBezTo>
                      <a:pt x="34972" y="24778"/>
                      <a:pt x="35032" y="24796"/>
                      <a:pt x="35112" y="24827"/>
                    </a:cubicBezTo>
                    <a:lnTo>
                      <a:pt x="35138" y="24827"/>
                    </a:lnTo>
                    <a:cubicBezTo>
                      <a:pt x="35178" y="24969"/>
                      <a:pt x="35234" y="25142"/>
                      <a:pt x="35114" y="25142"/>
                    </a:cubicBezTo>
                    <a:cubicBezTo>
                      <a:pt x="35078" y="25142"/>
                      <a:pt x="35026" y="25127"/>
                      <a:pt x="34954" y="25090"/>
                    </a:cubicBezTo>
                    <a:cubicBezTo>
                      <a:pt x="34844" y="24870"/>
                      <a:pt x="34836" y="24778"/>
                      <a:pt x="34931" y="24778"/>
                    </a:cubicBezTo>
                    <a:close/>
                    <a:moveTo>
                      <a:pt x="20699" y="24696"/>
                    </a:moveTo>
                    <a:cubicBezTo>
                      <a:pt x="20857" y="24827"/>
                      <a:pt x="20962" y="24985"/>
                      <a:pt x="21041" y="25169"/>
                    </a:cubicBezTo>
                    <a:cubicBezTo>
                      <a:pt x="20917" y="25099"/>
                      <a:pt x="20850" y="25078"/>
                      <a:pt x="20809" y="25078"/>
                    </a:cubicBezTo>
                    <a:cubicBezTo>
                      <a:pt x="20742" y="25078"/>
                      <a:pt x="20746" y="25137"/>
                      <a:pt x="20682" y="25137"/>
                    </a:cubicBezTo>
                    <a:cubicBezTo>
                      <a:pt x="20653" y="25137"/>
                      <a:pt x="20610" y="25125"/>
                      <a:pt x="20541" y="25090"/>
                    </a:cubicBezTo>
                    <a:lnTo>
                      <a:pt x="20436" y="24933"/>
                    </a:lnTo>
                    <a:lnTo>
                      <a:pt x="20436" y="24933"/>
                    </a:lnTo>
                    <a:cubicBezTo>
                      <a:pt x="20509" y="24969"/>
                      <a:pt x="20556" y="24984"/>
                      <a:pt x="20586" y="24984"/>
                    </a:cubicBezTo>
                    <a:cubicBezTo>
                      <a:pt x="20709" y="24984"/>
                      <a:pt x="20551" y="24738"/>
                      <a:pt x="20699" y="24696"/>
                    </a:cubicBezTo>
                    <a:close/>
                    <a:moveTo>
                      <a:pt x="33034" y="24591"/>
                    </a:moveTo>
                    <a:lnTo>
                      <a:pt x="33034" y="24591"/>
                    </a:lnTo>
                    <a:cubicBezTo>
                      <a:pt x="33532" y="24817"/>
                      <a:pt x="33582" y="25259"/>
                      <a:pt x="33334" y="25259"/>
                    </a:cubicBezTo>
                    <a:cubicBezTo>
                      <a:pt x="33294" y="25259"/>
                      <a:pt x="33246" y="25247"/>
                      <a:pt x="33192" y="25222"/>
                    </a:cubicBezTo>
                    <a:cubicBezTo>
                      <a:pt x="33113" y="25090"/>
                      <a:pt x="32955" y="25012"/>
                      <a:pt x="32876" y="24880"/>
                    </a:cubicBezTo>
                    <a:cubicBezTo>
                      <a:pt x="32898" y="24849"/>
                      <a:pt x="32930" y="24838"/>
                      <a:pt x="32966" y="24838"/>
                    </a:cubicBezTo>
                    <a:cubicBezTo>
                      <a:pt x="33059" y="24838"/>
                      <a:pt x="33178" y="24912"/>
                      <a:pt x="33219" y="24912"/>
                    </a:cubicBezTo>
                    <a:cubicBezTo>
                      <a:pt x="33258" y="24912"/>
                      <a:pt x="33226" y="24846"/>
                      <a:pt x="33034" y="24591"/>
                    </a:cubicBezTo>
                    <a:close/>
                    <a:moveTo>
                      <a:pt x="20331" y="25012"/>
                    </a:moveTo>
                    <a:lnTo>
                      <a:pt x="20331" y="25012"/>
                    </a:lnTo>
                    <a:cubicBezTo>
                      <a:pt x="20512" y="25305"/>
                      <a:pt x="20440" y="25386"/>
                      <a:pt x="20299" y="25386"/>
                    </a:cubicBezTo>
                    <a:cubicBezTo>
                      <a:pt x="20276" y="25386"/>
                      <a:pt x="20252" y="25383"/>
                      <a:pt x="20226" y="25380"/>
                    </a:cubicBezTo>
                    <a:cubicBezTo>
                      <a:pt x="20226" y="25264"/>
                      <a:pt x="20123" y="25024"/>
                      <a:pt x="20262" y="25024"/>
                    </a:cubicBezTo>
                    <a:cubicBezTo>
                      <a:pt x="20281" y="25024"/>
                      <a:pt x="20303" y="25029"/>
                      <a:pt x="20331" y="25038"/>
                    </a:cubicBezTo>
                    <a:lnTo>
                      <a:pt x="20331" y="25012"/>
                    </a:lnTo>
                    <a:close/>
                    <a:moveTo>
                      <a:pt x="32219" y="24301"/>
                    </a:moveTo>
                    <a:lnTo>
                      <a:pt x="32613" y="24486"/>
                    </a:lnTo>
                    <a:cubicBezTo>
                      <a:pt x="32797" y="24775"/>
                      <a:pt x="32560" y="24670"/>
                      <a:pt x="32823" y="24906"/>
                    </a:cubicBezTo>
                    <a:cubicBezTo>
                      <a:pt x="32789" y="24903"/>
                      <a:pt x="32757" y="24902"/>
                      <a:pt x="32727" y="24902"/>
                    </a:cubicBezTo>
                    <a:cubicBezTo>
                      <a:pt x="32491" y="24902"/>
                      <a:pt x="32452" y="25008"/>
                      <a:pt x="32850" y="25406"/>
                    </a:cubicBezTo>
                    <a:cubicBezTo>
                      <a:pt x="32587" y="25380"/>
                      <a:pt x="32534" y="25169"/>
                      <a:pt x="32376" y="25064"/>
                    </a:cubicBezTo>
                    <a:lnTo>
                      <a:pt x="32376" y="25064"/>
                    </a:lnTo>
                    <a:lnTo>
                      <a:pt x="32587" y="25511"/>
                    </a:lnTo>
                    <a:cubicBezTo>
                      <a:pt x="32132" y="25284"/>
                      <a:pt x="32011" y="25017"/>
                      <a:pt x="31783" y="25017"/>
                    </a:cubicBezTo>
                    <a:cubicBezTo>
                      <a:pt x="31747" y="25017"/>
                      <a:pt x="31709" y="25024"/>
                      <a:pt x="31666" y="25038"/>
                    </a:cubicBezTo>
                    <a:cubicBezTo>
                      <a:pt x="31702" y="24913"/>
                      <a:pt x="31774" y="24740"/>
                      <a:pt x="31948" y="24740"/>
                    </a:cubicBezTo>
                    <a:cubicBezTo>
                      <a:pt x="32030" y="24740"/>
                      <a:pt x="32136" y="24779"/>
                      <a:pt x="32271" y="24880"/>
                    </a:cubicBezTo>
                    <a:cubicBezTo>
                      <a:pt x="32140" y="24591"/>
                      <a:pt x="32718" y="24775"/>
                      <a:pt x="32219" y="24301"/>
                    </a:cubicBezTo>
                    <a:close/>
                    <a:moveTo>
                      <a:pt x="19547" y="25284"/>
                    </a:moveTo>
                    <a:cubicBezTo>
                      <a:pt x="19566" y="25284"/>
                      <a:pt x="19590" y="25289"/>
                      <a:pt x="19621" y="25301"/>
                    </a:cubicBezTo>
                    <a:cubicBezTo>
                      <a:pt x="19700" y="25432"/>
                      <a:pt x="19910" y="25459"/>
                      <a:pt x="20015" y="25590"/>
                    </a:cubicBezTo>
                    <a:cubicBezTo>
                      <a:pt x="19988" y="25581"/>
                      <a:pt x="19967" y="25577"/>
                      <a:pt x="19950" y="25577"/>
                    </a:cubicBezTo>
                    <a:cubicBezTo>
                      <a:pt x="19850" y="25577"/>
                      <a:pt x="19903" y="25714"/>
                      <a:pt x="19797" y="25714"/>
                    </a:cubicBezTo>
                    <a:cubicBezTo>
                      <a:pt x="19764" y="25714"/>
                      <a:pt x="19717" y="25701"/>
                      <a:pt x="19647" y="25669"/>
                    </a:cubicBezTo>
                    <a:lnTo>
                      <a:pt x="19647" y="25643"/>
                    </a:lnTo>
                    <a:cubicBezTo>
                      <a:pt x="19535" y="25463"/>
                      <a:pt x="19442" y="25284"/>
                      <a:pt x="19547" y="25284"/>
                    </a:cubicBezTo>
                    <a:close/>
                    <a:moveTo>
                      <a:pt x="19464" y="25609"/>
                    </a:moveTo>
                    <a:cubicBezTo>
                      <a:pt x="19487" y="25609"/>
                      <a:pt x="19513" y="25612"/>
                      <a:pt x="19542" y="25616"/>
                    </a:cubicBezTo>
                    <a:cubicBezTo>
                      <a:pt x="19568" y="25906"/>
                      <a:pt x="19226" y="25906"/>
                      <a:pt x="19069" y="26064"/>
                    </a:cubicBezTo>
                    <a:lnTo>
                      <a:pt x="19069" y="26037"/>
                    </a:lnTo>
                    <a:lnTo>
                      <a:pt x="18937" y="25774"/>
                    </a:lnTo>
                    <a:lnTo>
                      <a:pt x="18937" y="25774"/>
                    </a:lnTo>
                    <a:cubicBezTo>
                      <a:pt x="18968" y="25779"/>
                      <a:pt x="18996" y="25781"/>
                      <a:pt x="19022" y="25781"/>
                    </a:cubicBezTo>
                    <a:cubicBezTo>
                      <a:pt x="19247" y="25781"/>
                      <a:pt x="19256" y="25609"/>
                      <a:pt x="19464" y="25609"/>
                    </a:cubicBezTo>
                    <a:close/>
                    <a:moveTo>
                      <a:pt x="18733" y="25915"/>
                    </a:moveTo>
                    <a:cubicBezTo>
                      <a:pt x="18767" y="25915"/>
                      <a:pt x="18815" y="25928"/>
                      <a:pt x="18884" y="25958"/>
                    </a:cubicBezTo>
                    <a:cubicBezTo>
                      <a:pt x="18937" y="26064"/>
                      <a:pt x="19016" y="26169"/>
                      <a:pt x="19121" y="26248"/>
                    </a:cubicBezTo>
                    <a:cubicBezTo>
                      <a:pt x="19110" y="26246"/>
                      <a:pt x="19099" y="26246"/>
                      <a:pt x="19088" y="26246"/>
                    </a:cubicBezTo>
                    <a:cubicBezTo>
                      <a:pt x="18972" y="26246"/>
                      <a:pt x="18886" y="26320"/>
                      <a:pt x="18773" y="26320"/>
                    </a:cubicBezTo>
                    <a:cubicBezTo>
                      <a:pt x="18703" y="26320"/>
                      <a:pt x="18622" y="26291"/>
                      <a:pt x="18516" y="26195"/>
                    </a:cubicBezTo>
                    <a:lnTo>
                      <a:pt x="18516" y="26142"/>
                    </a:lnTo>
                    <a:cubicBezTo>
                      <a:pt x="18548" y="26153"/>
                      <a:pt x="18573" y="26158"/>
                      <a:pt x="18593" y="26158"/>
                    </a:cubicBezTo>
                    <a:cubicBezTo>
                      <a:pt x="18733" y="26158"/>
                      <a:pt x="18587" y="25915"/>
                      <a:pt x="18733" y="25915"/>
                    </a:cubicBezTo>
                    <a:close/>
                    <a:moveTo>
                      <a:pt x="31162" y="25822"/>
                    </a:moveTo>
                    <a:cubicBezTo>
                      <a:pt x="31207" y="25822"/>
                      <a:pt x="31277" y="25847"/>
                      <a:pt x="31377" y="25906"/>
                    </a:cubicBezTo>
                    <a:cubicBezTo>
                      <a:pt x="31561" y="26248"/>
                      <a:pt x="31508" y="26327"/>
                      <a:pt x="31324" y="26327"/>
                    </a:cubicBezTo>
                    <a:lnTo>
                      <a:pt x="31351" y="26300"/>
                    </a:lnTo>
                    <a:cubicBezTo>
                      <a:pt x="31147" y="26117"/>
                      <a:pt x="31006" y="25822"/>
                      <a:pt x="31162" y="25822"/>
                    </a:cubicBezTo>
                    <a:close/>
                    <a:moveTo>
                      <a:pt x="33379" y="26100"/>
                    </a:moveTo>
                    <a:cubicBezTo>
                      <a:pt x="33405" y="26100"/>
                      <a:pt x="33452" y="26119"/>
                      <a:pt x="33534" y="26169"/>
                    </a:cubicBezTo>
                    <a:cubicBezTo>
                      <a:pt x="33681" y="26361"/>
                      <a:pt x="33655" y="26462"/>
                      <a:pt x="33566" y="26462"/>
                    </a:cubicBezTo>
                    <a:cubicBezTo>
                      <a:pt x="33496" y="26462"/>
                      <a:pt x="33389" y="26401"/>
                      <a:pt x="33297" y="26274"/>
                    </a:cubicBezTo>
                    <a:lnTo>
                      <a:pt x="33297" y="26274"/>
                    </a:lnTo>
                    <a:cubicBezTo>
                      <a:pt x="33303" y="26275"/>
                      <a:pt x="33308" y="26275"/>
                      <a:pt x="33313" y="26275"/>
                    </a:cubicBezTo>
                    <a:cubicBezTo>
                      <a:pt x="33405" y="26275"/>
                      <a:pt x="33297" y="26100"/>
                      <a:pt x="33379" y="26100"/>
                    </a:cubicBezTo>
                    <a:close/>
                    <a:moveTo>
                      <a:pt x="17980" y="25691"/>
                    </a:moveTo>
                    <a:cubicBezTo>
                      <a:pt x="17999" y="25691"/>
                      <a:pt x="18020" y="25692"/>
                      <a:pt x="18043" y="25695"/>
                    </a:cubicBezTo>
                    <a:cubicBezTo>
                      <a:pt x="18253" y="25985"/>
                      <a:pt x="18017" y="25879"/>
                      <a:pt x="18227" y="26169"/>
                    </a:cubicBezTo>
                    <a:cubicBezTo>
                      <a:pt x="18464" y="26274"/>
                      <a:pt x="18437" y="26142"/>
                      <a:pt x="18674" y="26405"/>
                    </a:cubicBezTo>
                    <a:cubicBezTo>
                      <a:pt x="18554" y="26423"/>
                      <a:pt x="18489" y="26575"/>
                      <a:pt x="18341" y="26575"/>
                    </a:cubicBezTo>
                    <a:cubicBezTo>
                      <a:pt x="18263" y="26575"/>
                      <a:pt x="18162" y="26533"/>
                      <a:pt x="18017" y="26405"/>
                    </a:cubicBezTo>
                    <a:lnTo>
                      <a:pt x="18017" y="26379"/>
                    </a:lnTo>
                    <a:cubicBezTo>
                      <a:pt x="17917" y="26106"/>
                      <a:pt x="17653" y="25691"/>
                      <a:pt x="17980" y="25691"/>
                    </a:cubicBezTo>
                    <a:close/>
                    <a:moveTo>
                      <a:pt x="30368" y="26049"/>
                    </a:moveTo>
                    <a:cubicBezTo>
                      <a:pt x="30391" y="26049"/>
                      <a:pt x="30420" y="26054"/>
                      <a:pt x="30456" y="26064"/>
                    </a:cubicBezTo>
                    <a:cubicBezTo>
                      <a:pt x="30562" y="26432"/>
                      <a:pt x="30562" y="26300"/>
                      <a:pt x="30825" y="26642"/>
                    </a:cubicBezTo>
                    <a:cubicBezTo>
                      <a:pt x="30794" y="26688"/>
                      <a:pt x="30746" y="26796"/>
                      <a:pt x="30644" y="26796"/>
                    </a:cubicBezTo>
                    <a:cubicBezTo>
                      <a:pt x="30570" y="26796"/>
                      <a:pt x="30468" y="26740"/>
                      <a:pt x="30325" y="26563"/>
                    </a:cubicBezTo>
                    <a:lnTo>
                      <a:pt x="30351" y="26563"/>
                    </a:lnTo>
                    <a:cubicBezTo>
                      <a:pt x="30410" y="26587"/>
                      <a:pt x="30451" y="26597"/>
                      <a:pt x="30478" y="26597"/>
                    </a:cubicBezTo>
                    <a:cubicBezTo>
                      <a:pt x="30671" y="26597"/>
                      <a:pt x="30118" y="26049"/>
                      <a:pt x="30368" y="26049"/>
                    </a:cubicBezTo>
                    <a:close/>
                    <a:moveTo>
                      <a:pt x="17438" y="26011"/>
                    </a:moveTo>
                    <a:lnTo>
                      <a:pt x="17438" y="26011"/>
                    </a:lnTo>
                    <a:cubicBezTo>
                      <a:pt x="17911" y="26221"/>
                      <a:pt x="17701" y="26353"/>
                      <a:pt x="18043" y="26747"/>
                    </a:cubicBezTo>
                    <a:cubicBezTo>
                      <a:pt x="17969" y="26708"/>
                      <a:pt x="17925" y="26691"/>
                      <a:pt x="17901" y="26691"/>
                    </a:cubicBezTo>
                    <a:cubicBezTo>
                      <a:pt x="17821" y="26691"/>
                      <a:pt x="17975" y="26881"/>
                      <a:pt x="18031" y="27007"/>
                    </a:cubicBezTo>
                    <a:lnTo>
                      <a:pt x="18031" y="27007"/>
                    </a:lnTo>
                    <a:cubicBezTo>
                      <a:pt x="17827" y="26954"/>
                      <a:pt x="17672" y="26849"/>
                      <a:pt x="17543" y="26668"/>
                    </a:cubicBezTo>
                    <a:lnTo>
                      <a:pt x="17543" y="26668"/>
                    </a:lnTo>
                    <a:cubicBezTo>
                      <a:pt x="17582" y="26680"/>
                      <a:pt x="17613" y="26685"/>
                      <a:pt x="17637" y="26685"/>
                    </a:cubicBezTo>
                    <a:cubicBezTo>
                      <a:pt x="17890" y="26685"/>
                      <a:pt x="17390" y="26107"/>
                      <a:pt x="17438" y="26011"/>
                    </a:cubicBezTo>
                    <a:close/>
                    <a:moveTo>
                      <a:pt x="28909" y="26792"/>
                    </a:moveTo>
                    <a:cubicBezTo>
                      <a:pt x="28968" y="26792"/>
                      <a:pt x="29042" y="26816"/>
                      <a:pt x="29141" y="26879"/>
                    </a:cubicBezTo>
                    <a:cubicBezTo>
                      <a:pt x="28896" y="26879"/>
                      <a:pt x="28908" y="27314"/>
                      <a:pt x="28661" y="27314"/>
                    </a:cubicBezTo>
                    <a:cubicBezTo>
                      <a:pt x="28564" y="27314"/>
                      <a:pt x="28428" y="27248"/>
                      <a:pt x="28221" y="27063"/>
                    </a:cubicBezTo>
                    <a:lnTo>
                      <a:pt x="28247" y="27063"/>
                    </a:lnTo>
                    <a:cubicBezTo>
                      <a:pt x="28305" y="27080"/>
                      <a:pt x="28355" y="27088"/>
                      <a:pt x="28399" y="27088"/>
                    </a:cubicBezTo>
                    <a:cubicBezTo>
                      <a:pt x="28673" y="27088"/>
                      <a:pt x="28701" y="26792"/>
                      <a:pt x="28909" y="26792"/>
                    </a:cubicBezTo>
                    <a:close/>
                    <a:moveTo>
                      <a:pt x="19606" y="26816"/>
                    </a:moveTo>
                    <a:cubicBezTo>
                      <a:pt x="19616" y="26816"/>
                      <a:pt x="19629" y="26820"/>
                      <a:pt x="19647" y="26826"/>
                    </a:cubicBezTo>
                    <a:cubicBezTo>
                      <a:pt x="19835" y="26967"/>
                      <a:pt x="20043" y="27316"/>
                      <a:pt x="19900" y="27316"/>
                    </a:cubicBezTo>
                    <a:cubicBezTo>
                      <a:pt x="19883" y="27316"/>
                      <a:pt x="19860" y="27311"/>
                      <a:pt x="19831" y="27300"/>
                    </a:cubicBezTo>
                    <a:cubicBezTo>
                      <a:pt x="19807" y="27179"/>
                      <a:pt x="19497" y="26816"/>
                      <a:pt x="19606" y="26816"/>
                    </a:cubicBezTo>
                    <a:close/>
                    <a:moveTo>
                      <a:pt x="31285" y="26787"/>
                    </a:moveTo>
                    <a:cubicBezTo>
                      <a:pt x="31310" y="26787"/>
                      <a:pt x="31341" y="26791"/>
                      <a:pt x="31377" y="26800"/>
                    </a:cubicBezTo>
                    <a:cubicBezTo>
                      <a:pt x="31719" y="27273"/>
                      <a:pt x="31061" y="27194"/>
                      <a:pt x="30904" y="27352"/>
                    </a:cubicBezTo>
                    <a:cubicBezTo>
                      <a:pt x="30825" y="27168"/>
                      <a:pt x="30614" y="27089"/>
                      <a:pt x="30562" y="26879"/>
                    </a:cubicBezTo>
                    <a:lnTo>
                      <a:pt x="30562" y="26879"/>
                    </a:lnTo>
                    <a:cubicBezTo>
                      <a:pt x="30760" y="26982"/>
                      <a:pt x="30882" y="27018"/>
                      <a:pt x="30961" y="27018"/>
                    </a:cubicBezTo>
                    <a:cubicBezTo>
                      <a:pt x="31160" y="27018"/>
                      <a:pt x="31089" y="26787"/>
                      <a:pt x="31285" y="26787"/>
                    </a:cubicBezTo>
                    <a:close/>
                    <a:moveTo>
                      <a:pt x="64129" y="26667"/>
                    </a:moveTo>
                    <a:cubicBezTo>
                      <a:pt x="64134" y="26667"/>
                      <a:pt x="64140" y="26668"/>
                      <a:pt x="64147" y="26668"/>
                    </a:cubicBezTo>
                    <a:cubicBezTo>
                      <a:pt x="64226" y="26958"/>
                      <a:pt x="64384" y="27194"/>
                      <a:pt x="64620" y="27405"/>
                    </a:cubicBezTo>
                    <a:cubicBezTo>
                      <a:pt x="64563" y="27370"/>
                      <a:pt x="64524" y="27357"/>
                      <a:pt x="64497" y="27357"/>
                    </a:cubicBezTo>
                    <a:cubicBezTo>
                      <a:pt x="64410" y="27357"/>
                      <a:pt x="64440" y="27490"/>
                      <a:pt x="64345" y="27490"/>
                    </a:cubicBezTo>
                    <a:cubicBezTo>
                      <a:pt x="64334" y="27490"/>
                      <a:pt x="64320" y="27488"/>
                      <a:pt x="64305" y="27484"/>
                    </a:cubicBezTo>
                    <a:lnTo>
                      <a:pt x="64305" y="27510"/>
                    </a:lnTo>
                    <a:cubicBezTo>
                      <a:pt x="64015" y="26958"/>
                      <a:pt x="63989" y="27300"/>
                      <a:pt x="63779" y="26958"/>
                    </a:cubicBezTo>
                    <a:lnTo>
                      <a:pt x="63779" y="26958"/>
                    </a:lnTo>
                    <a:cubicBezTo>
                      <a:pt x="63831" y="26980"/>
                      <a:pt x="63872" y="26990"/>
                      <a:pt x="63903" y="26990"/>
                    </a:cubicBezTo>
                    <a:cubicBezTo>
                      <a:pt x="64083" y="26990"/>
                      <a:pt x="63953" y="26667"/>
                      <a:pt x="64129" y="26667"/>
                    </a:cubicBezTo>
                    <a:close/>
                    <a:moveTo>
                      <a:pt x="22356" y="27320"/>
                    </a:moveTo>
                    <a:cubicBezTo>
                      <a:pt x="22403" y="27320"/>
                      <a:pt x="22463" y="27345"/>
                      <a:pt x="22540" y="27405"/>
                    </a:cubicBezTo>
                    <a:lnTo>
                      <a:pt x="22540" y="27431"/>
                    </a:lnTo>
                    <a:cubicBezTo>
                      <a:pt x="22540" y="27615"/>
                      <a:pt x="22382" y="27668"/>
                      <a:pt x="22356" y="27826"/>
                    </a:cubicBezTo>
                    <a:cubicBezTo>
                      <a:pt x="22210" y="27680"/>
                      <a:pt x="22180" y="27320"/>
                      <a:pt x="22356" y="27320"/>
                    </a:cubicBezTo>
                    <a:close/>
                    <a:moveTo>
                      <a:pt x="27839" y="27250"/>
                    </a:moveTo>
                    <a:cubicBezTo>
                      <a:pt x="27870" y="27250"/>
                      <a:pt x="27908" y="27257"/>
                      <a:pt x="27958" y="27273"/>
                    </a:cubicBezTo>
                    <a:lnTo>
                      <a:pt x="27958" y="27300"/>
                    </a:lnTo>
                    <a:cubicBezTo>
                      <a:pt x="27860" y="27378"/>
                      <a:pt x="28024" y="27891"/>
                      <a:pt x="27856" y="27891"/>
                    </a:cubicBezTo>
                    <a:cubicBezTo>
                      <a:pt x="27797" y="27891"/>
                      <a:pt x="27699" y="27830"/>
                      <a:pt x="27537" y="27668"/>
                    </a:cubicBezTo>
                    <a:lnTo>
                      <a:pt x="27537" y="27668"/>
                    </a:lnTo>
                    <a:cubicBezTo>
                      <a:pt x="27577" y="27679"/>
                      <a:pt x="27609" y="27685"/>
                      <a:pt x="27635" y="27685"/>
                    </a:cubicBezTo>
                    <a:cubicBezTo>
                      <a:pt x="27873" y="27685"/>
                      <a:pt x="27604" y="27250"/>
                      <a:pt x="27839" y="27250"/>
                    </a:cubicBezTo>
                    <a:close/>
                    <a:moveTo>
                      <a:pt x="63793" y="27573"/>
                    </a:moveTo>
                    <a:cubicBezTo>
                      <a:pt x="63828" y="27573"/>
                      <a:pt x="63883" y="27594"/>
                      <a:pt x="63963" y="27642"/>
                    </a:cubicBezTo>
                    <a:cubicBezTo>
                      <a:pt x="64051" y="27801"/>
                      <a:pt x="64080" y="27901"/>
                      <a:pt x="64009" y="27901"/>
                    </a:cubicBezTo>
                    <a:cubicBezTo>
                      <a:pt x="63975" y="27901"/>
                      <a:pt x="63917" y="27877"/>
                      <a:pt x="63831" y="27826"/>
                    </a:cubicBezTo>
                    <a:lnTo>
                      <a:pt x="63831" y="27852"/>
                    </a:lnTo>
                    <a:cubicBezTo>
                      <a:pt x="63739" y="27687"/>
                      <a:pt x="63712" y="27573"/>
                      <a:pt x="63793" y="27573"/>
                    </a:cubicBezTo>
                    <a:close/>
                    <a:moveTo>
                      <a:pt x="29747" y="27567"/>
                    </a:moveTo>
                    <a:cubicBezTo>
                      <a:pt x="29785" y="27567"/>
                      <a:pt x="29837" y="27582"/>
                      <a:pt x="29904" y="27615"/>
                    </a:cubicBezTo>
                    <a:cubicBezTo>
                      <a:pt x="29957" y="27799"/>
                      <a:pt x="29983" y="27931"/>
                      <a:pt x="29825" y="27931"/>
                    </a:cubicBezTo>
                    <a:cubicBezTo>
                      <a:pt x="29660" y="27765"/>
                      <a:pt x="29608" y="27567"/>
                      <a:pt x="29747" y="27567"/>
                    </a:cubicBezTo>
                    <a:close/>
                    <a:moveTo>
                      <a:pt x="31724" y="27649"/>
                    </a:moveTo>
                    <a:cubicBezTo>
                      <a:pt x="31752" y="27649"/>
                      <a:pt x="31786" y="27655"/>
                      <a:pt x="31824" y="27668"/>
                    </a:cubicBezTo>
                    <a:cubicBezTo>
                      <a:pt x="32008" y="27983"/>
                      <a:pt x="31877" y="27983"/>
                      <a:pt x="31745" y="27983"/>
                    </a:cubicBezTo>
                    <a:cubicBezTo>
                      <a:pt x="31569" y="27807"/>
                      <a:pt x="31577" y="27649"/>
                      <a:pt x="31724" y="27649"/>
                    </a:cubicBezTo>
                    <a:close/>
                    <a:moveTo>
                      <a:pt x="63315" y="27443"/>
                    </a:moveTo>
                    <a:cubicBezTo>
                      <a:pt x="63332" y="27443"/>
                      <a:pt x="63354" y="27448"/>
                      <a:pt x="63384" y="27457"/>
                    </a:cubicBezTo>
                    <a:lnTo>
                      <a:pt x="63384" y="27484"/>
                    </a:lnTo>
                    <a:cubicBezTo>
                      <a:pt x="63542" y="27642"/>
                      <a:pt x="63647" y="27826"/>
                      <a:pt x="63779" y="28010"/>
                    </a:cubicBezTo>
                    <a:cubicBezTo>
                      <a:pt x="63540" y="27867"/>
                      <a:pt x="63151" y="27443"/>
                      <a:pt x="63315" y="27443"/>
                    </a:cubicBezTo>
                    <a:close/>
                    <a:moveTo>
                      <a:pt x="26943" y="27740"/>
                    </a:moveTo>
                    <a:cubicBezTo>
                      <a:pt x="27054" y="27740"/>
                      <a:pt x="27312" y="27895"/>
                      <a:pt x="27590" y="28010"/>
                    </a:cubicBezTo>
                    <a:cubicBezTo>
                      <a:pt x="27669" y="28168"/>
                      <a:pt x="27748" y="28299"/>
                      <a:pt x="27879" y="28404"/>
                    </a:cubicBezTo>
                    <a:lnTo>
                      <a:pt x="27669" y="28325"/>
                    </a:lnTo>
                    <a:cubicBezTo>
                      <a:pt x="27429" y="28020"/>
                      <a:pt x="27243" y="27950"/>
                      <a:pt x="27051" y="27950"/>
                    </a:cubicBezTo>
                    <a:cubicBezTo>
                      <a:pt x="27012" y="27950"/>
                      <a:pt x="26973" y="27953"/>
                      <a:pt x="26932" y="27957"/>
                    </a:cubicBezTo>
                    <a:cubicBezTo>
                      <a:pt x="26863" y="27798"/>
                      <a:pt x="26876" y="27740"/>
                      <a:pt x="26943" y="27740"/>
                    </a:cubicBezTo>
                    <a:close/>
                    <a:moveTo>
                      <a:pt x="63077" y="27870"/>
                    </a:moveTo>
                    <a:cubicBezTo>
                      <a:pt x="63116" y="27870"/>
                      <a:pt x="63167" y="27883"/>
                      <a:pt x="63253" y="27931"/>
                    </a:cubicBezTo>
                    <a:cubicBezTo>
                      <a:pt x="63302" y="28029"/>
                      <a:pt x="63695" y="28357"/>
                      <a:pt x="63554" y="28357"/>
                    </a:cubicBezTo>
                    <a:cubicBezTo>
                      <a:pt x="63544" y="28357"/>
                      <a:pt x="63531" y="28355"/>
                      <a:pt x="63516" y="28352"/>
                    </a:cubicBezTo>
                    <a:cubicBezTo>
                      <a:pt x="63430" y="28198"/>
                      <a:pt x="63312" y="28100"/>
                      <a:pt x="63254" y="28100"/>
                    </a:cubicBezTo>
                    <a:cubicBezTo>
                      <a:pt x="63222" y="28100"/>
                      <a:pt x="63208" y="28129"/>
                      <a:pt x="63226" y="28194"/>
                    </a:cubicBezTo>
                    <a:cubicBezTo>
                      <a:pt x="63384" y="28299"/>
                      <a:pt x="63516" y="28457"/>
                      <a:pt x="63647" y="28615"/>
                    </a:cubicBezTo>
                    <a:cubicBezTo>
                      <a:pt x="63610" y="28588"/>
                      <a:pt x="63588" y="28579"/>
                      <a:pt x="63574" y="28579"/>
                    </a:cubicBezTo>
                    <a:cubicBezTo>
                      <a:pt x="63538" y="28579"/>
                      <a:pt x="63554" y="28641"/>
                      <a:pt x="63509" y="28641"/>
                    </a:cubicBezTo>
                    <a:cubicBezTo>
                      <a:pt x="63484" y="28641"/>
                      <a:pt x="63440" y="28622"/>
                      <a:pt x="63358" y="28562"/>
                    </a:cubicBezTo>
                    <a:lnTo>
                      <a:pt x="63358" y="28588"/>
                    </a:lnTo>
                    <a:cubicBezTo>
                      <a:pt x="63279" y="28273"/>
                      <a:pt x="62937" y="28168"/>
                      <a:pt x="62858" y="27878"/>
                    </a:cubicBezTo>
                    <a:lnTo>
                      <a:pt x="62858" y="27878"/>
                    </a:lnTo>
                    <a:cubicBezTo>
                      <a:pt x="62892" y="27888"/>
                      <a:pt x="62919" y="27891"/>
                      <a:pt x="62941" y="27891"/>
                    </a:cubicBezTo>
                    <a:cubicBezTo>
                      <a:pt x="62997" y="27891"/>
                      <a:pt x="63028" y="27870"/>
                      <a:pt x="63077" y="27870"/>
                    </a:cubicBezTo>
                    <a:close/>
                    <a:moveTo>
                      <a:pt x="28442" y="28674"/>
                    </a:moveTo>
                    <a:cubicBezTo>
                      <a:pt x="28476" y="28674"/>
                      <a:pt x="28515" y="28680"/>
                      <a:pt x="28563" y="28694"/>
                    </a:cubicBezTo>
                    <a:cubicBezTo>
                      <a:pt x="28675" y="28994"/>
                      <a:pt x="28480" y="29120"/>
                      <a:pt x="28254" y="29120"/>
                    </a:cubicBezTo>
                    <a:cubicBezTo>
                      <a:pt x="28163" y="29120"/>
                      <a:pt x="28067" y="29099"/>
                      <a:pt x="27984" y="29062"/>
                    </a:cubicBezTo>
                    <a:lnTo>
                      <a:pt x="28011" y="29062"/>
                    </a:lnTo>
                    <a:cubicBezTo>
                      <a:pt x="28025" y="29067"/>
                      <a:pt x="28035" y="29070"/>
                      <a:pt x="28043" y="29070"/>
                    </a:cubicBezTo>
                    <a:cubicBezTo>
                      <a:pt x="28103" y="29070"/>
                      <a:pt x="27947" y="28893"/>
                      <a:pt x="27853" y="28799"/>
                    </a:cubicBezTo>
                    <a:lnTo>
                      <a:pt x="27853" y="28799"/>
                    </a:lnTo>
                    <a:cubicBezTo>
                      <a:pt x="27934" y="28827"/>
                      <a:pt x="27997" y="28839"/>
                      <a:pt x="28047" y="28839"/>
                    </a:cubicBezTo>
                    <a:cubicBezTo>
                      <a:pt x="28241" y="28839"/>
                      <a:pt x="28260" y="28674"/>
                      <a:pt x="28442" y="28674"/>
                    </a:cubicBezTo>
                    <a:close/>
                    <a:moveTo>
                      <a:pt x="26701" y="28139"/>
                    </a:moveTo>
                    <a:cubicBezTo>
                      <a:pt x="26716" y="28139"/>
                      <a:pt x="26732" y="28140"/>
                      <a:pt x="26748" y="28141"/>
                    </a:cubicBezTo>
                    <a:cubicBezTo>
                      <a:pt x="26801" y="28483"/>
                      <a:pt x="26538" y="28720"/>
                      <a:pt x="26406" y="28957"/>
                    </a:cubicBezTo>
                    <a:cubicBezTo>
                      <a:pt x="26617" y="29062"/>
                      <a:pt x="26853" y="29167"/>
                      <a:pt x="26932" y="29377"/>
                    </a:cubicBezTo>
                    <a:cubicBezTo>
                      <a:pt x="26693" y="29195"/>
                      <a:pt x="26593" y="29142"/>
                      <a:pt x="26541" y="29142"/>
                    </a:cubicBezTo>
                    <a:cubicBezTo>
                      <a:pt x="26469" y="29142"/>
                      <a:pt x="26489" y="29244"/>
                      <a:pt x="26359" y="29244"/>
                    </a:cubicBezTo>
                    <a:cubicBezTo>
                      <a:pt x="26325" y="29244"/>
                      <a:pt x="26281" y="29237"/>
                      <a:pt x="26222" y="29220"/>
                    </a:cubicBezTo>
                    <a:cubicBezTo>
                      <a:pt x="26117" y="28904"/>
                      <a:pt x="25880" y="28615"/>
                      <a:pt x="25565" y="28404"/>
                    </a:cubicBezTo>
                    <a:lnTo>
                      <a:pt x="25565" y="28404"/>
                    </a:lnTo>
                    <a:cubicBezTo>
                      <a:pt x="25808" y="28539"/>
                      <a:pt x="25970" y="28589"/>
                      <a:pt x="26084" y="28589"/>
                    </a:cubicBezTo>
                    <a:cubicBezTo>
                      <a:pt x="26425" y="28589"/>
                      <a:pt x="26338" y="28139"/>
                      <a:pt x="26701" y="28139"/>
                    </a:cubicBezTo>
                    <a:close/>
                    <a:moveTo>
                      <a:pt x="24986" y="29062"/>
                    </a:moveTo>
                    <a:lnTo>
                      <a:pt x="24960" y="29088"/>
                    </a:lnTo>
                    <a:cubicBezTo>
                      <a:pt x="25039" y="29272"/>
                      <a:pt x="25039" y="29404"/>
                      <a:pt x="24960" y="29483"/>
                    </a:cubicBezTo>
                    <a:cubicBezTo>
                      <a:pt x="24948" y="29453"/>
                      <a:pt x="24928" y="29444"/>
                      <a:pt x="24901" y="29444"/>
                    </a:cubicBezTo>
                    <a:cubicBezTo>
                      <a:pt x="24868" y="29444"/>
                      <a:pt x="24826" y="29456"/>
                      <a:pt x="24776" y="29456"/>
                    </a:cubicBezTo>
                    <a:cubicBezTo>
                      <a:pt x="24684" y="29456"/>
                      <a:pt x="24565" y="29417"/>
                      <a:pt x="24434" y="29193"/>
                    </a:cubicBezTo>
                    <a:cubicBezTo>
                      <a:pt x="24618" y="29167"/>
                      <a:pt x="24802" y="29141"/>
                      <a:pt x="24986" y="29062"/>
                    </a:cubicBezTo>
                    <a:close/>
                    <a:moveTo>
                      <a:pt x="26008" y="29139"/>
                    </a:moveTo>
                    <a:cubicBezTo>
                      <a:pt x="26031" y="29139"/>
                      <a:pt x="26077" y="29173"/>
                      <a:pt x="26170" y="29272"/>
                    </a:cubicBezTo>
                    <a:cubicBezTo>
                      <a:pt x="26170" y="29351"/>
                      <a:pt x="26160" y="29486"/>
                      <a:pt x="26074" y="29486"/>
                    </a:cubicBezTo>
                    <a:cubicBezTo>
                      <a:pt x="26016" y="29486"/>
                      <a:pt x="25923" y="29425"/>
                      <a:pt x="25775" y="29246"/>
                    </a:cubicBezTo>
                    <a:lnTo>
                      <a:pt x="25775" y="29246"/>
                    </a:lnTo>
                    <a:cubicBezTo>
                      <a:pt x="25847" y="29294"/>
                      <a:pt x="25894" y="29312"/>
                      <a:pt x="25924" y="29312"/>
                    </a:cubicBezTo>
                    <a:cubicBezTo>
                      <a:pt x="26018" y="29312"/>
                      <a:pt x="25955" y="29139"/>
                      <a:pt x="26008" y="29139"/>
                    </a:cubicBezTo>
                    <a:close/>
                    <a:moveTo>
                      <a:pt x="18993" y="29325"/>
                    </a:moveTo>
                    <a:cubicBezTo>
                      <a:pt x="19026" y="29325"/>
                      <a:pt x="19076" y="29342"/>
                      <a:pt x="19147" y="29377"/>
                    </a:cubicBezTo>
                    <a:cubicBezTo>
                      <a:pt x="19262" y="29550"/>
                      <a:pt x="19307" y="29666"/>
                      <a:pt x="19212" y="29666"/>
                    </a:cubicBezTo>
                    <a:cubicBezTo>
                      <a:pt x="19176" y="29666"/>
                      <a:pt x="19121" y="29650"/>
                      <a:pt x="19042" y="29614"/>
                    </a:cubicBezTo>
                    <a:cubicBezTo>
                      <a:pt x="18947" y="29442"/>
                      <a:pt x="18907" y="29325"/>
                      <a:pt x="18993" y="29325"/>
                    </a:cubicBezTo>
                    <a:close/>
                    <a:moveTo>
                      <a:pt x="62437" y="29460"/>
                    </a:moveTo>
                    <a:cubicBezTo>
                      <a:pt x="62529" y="29460"/>
                      <a:pt x="62763" y="29637"/>
                      <a:pt x="62832" y="29824"/>
                    </a:cubicBezTo>
                    <a:lnTo>
                      <a:pt x="62464" y="29640"/>
                    </a:lnTo>
                    <a:cubicBezTo>
                      <a:pt x="62381" y="29511"/>
                      <a:pt x="62388" y="29460"/>
                      <a:pt x="62437" y="29460"/>
                    </a:cubicBezTo>
                    <a:close/>
                    <a:moveTo>
                      <a:pt x="61669" y="29586"/>
                    </a:moveTo>
                    <a:cubicBezTo>
                      <a:pt x="61704" y="29586"/>
                      <a:pt x="61757" y="29603"/>
                      <a:pt x="61832" y="29640"/>
                    </a:cubicBezTo>
                    <a:cubicBezTo>
                      <a:pt x="61938" y="29746"/>
                      <a:pt x="62016" y="29877"/>
                      <a:pt x="62095" y="30035"/>
                    </a:cubicBezTo>
                    <a:cubicBezTo>
                      <a:pt x="61966" y="29945"/>
                      <a:pt x="61901" y="29920"/>
                      <a:pt x="61861" y="29920"/>
                    </a:cubicBezTo>
                    <a:cubicBezTo>
                      <a:pt x="61808" y="29920"/>
                      <a:pt x="61800" y="29965"/>
                      <a:pt x="61747" y="29965"/>
                    </a:cubicBezTo>
                    <a:cubicBezTo>
                      <a:pt x="61735" y="29965"/>
                      <a:pt x="61720" y="29962"/>
                      <a:pt x="61701" y="29956"/>
                    </a:cubicBezTo>
                    <a:cubicBezTo>
                      <a:pt x="61621" y="29756"/>
                      <a:pt x="61556" y="29586"/>
                      <a:pt x="61669" y="29586"/>
                    </a:cubicBezTo>
                    <a:close/>
                    <a:moveTo>
                      <a:pt x="29249" y="29679"/>
                    </a:moveTo>
                    <a:cubicBezTo>
                      <a:pt x="29316" y="29679"/>
                      <a:pt x="29413" y="29724"/>
                      <a:pt x="29562" y="29851"/>
                    </a:cubicBezTo>
                    <a:cubicBezTo>
                      <a:pt x="29456" y="29886"/>
                      <a:pt x="29373" y="30053"/>
                      <a:pt x="29202" y="30053"/>
                    </a:cubicBezTo>
                    <a:cubicBezTo>
                      <a:pt x="29119" y="30053"/>
                      <a:pt x="29015" y="30015"/>
                      <a:pt x="28878" y="29903"/>
                    </a:cubicBezTo>
                    <a:lnTo>
                      <a:pt x="28905" y="29903"/>
                    </a:lnTo>
                    <a:cubicBezTo>
                      <a:pt x="28922" y="29908"/>
                      <a:pt x="28937" y="29911"/>
                      <a:pt x="28952" y="29911"/>
                    </a:cubicBezTo>
                    <a:cubicBezTo>
                      <a:pt x="29092" y="29911"/>
                      <a:pt x="29095" y="29679"/>
                      <a:pt x="29249" y="29679"/>
                    </a:cubicBezTo>
                    <a:close/>
                    <a:moveTo>
                      <a:pt x="17438" y="29956"/>
                    </a:moveTo>
                    <a:cubicBezTo>
                      <a:pt x="17609" y="30105"/>
                      <a:pt x="17676" y="30307"/>
                      <a:pt x="17526" y="30307"/>
                    </a:cubicBezTo>
                    <a:cubicBezTo>
                      <a:pt x="17491" y="30307"/>
                      <a:pt x="17445" y="30296"/>
                      <a:pt x="17385" y="30272"/>
                    </a:cubicBezTo>
                    <a:lnTo>
                      <a:pt x="17385" y="30298"/>
                    </a:lnTo>
                    <a:cubicBezTo>
                      <a:pt x="17175" y="30009"/>
                      <a:pt x="17306" y="29982"/>
                      <a:pt x="17438" y="29956"/>
                    </a:cubicBezTo>
                    <a:close/>
                    <a:moveTo>
                      <a:pt x="23383" y="29813"/>
                    </a:moveTo>
                    <a:cubicBezTo>
                      <a:pt x="23514" y="29881"/>
                      <a:pt x="23703" y="29912"/>
                      <a:pt x="23776" y="30035"/>
                    </a:cubicBezTo>
                    <a:cubicBezTo>
                      <a:pt x="23591" y="30035"/>
                      <a:pt x="23728" y="30325"/>
                      <a:pt x="23531" y="30325"/>
                    </a:cubicBezTo>
                    <a:cubicBezTo>
                      <a:pt x="23477" y="30325"/>
                      <a:pt x="23397" y="30302"/>
                      <a:pt x="23277" y="30245"/>
                    </a:cubicBezTo>
                    <a:cubicBezTo>
                      <a:pt x="23201" y="29918"/>
                      <a:pt x="23559" y="30096"/>
                      <a:pt x="23383" y="29813"/>
                    </a:cubicBezTo>
                    <a:close/>
                    <a:moveTo>
                      <a:pt x="25392" y="29257"/>
                    </a:moveTo>
                    <a:cubicBezTo>
                      <a:pt x="25431" y="29257"/>
                      <a:pt x="25481" y="29270"/>
                      <a:pt x="25538" y="29298"/>
                    </a:cubicBezTo>
                    <a:cubicBezTo>
                      <a:pt x="25801" y="29509"/>
                      <a:pt x="25617" y="29561"/>
                      <a:pt x="25880" y="29903"/>
                    </a:cubicBezTo>
                    <a:cubicBezTo>
                      <a:pt x="25644" y="30009"/>
                      <a:pt x="25407" y="29824"/>
                      <a:pt x="25775" y="30272"/>
                    </a:cubicBezTo>
                    <a:cubicBezTo>
                      <a:pt x="25760" y="30291"/>
                      <a:pt x="25739" y="30300"/>
                      <a:pt x="25712" y="30300"/>
                    </a:cubicBezTo>
                    <a:cubicBezTo>
                      <a:pt x="25593" y="30300"/>
                      <a:pt x="25378" y="30132"/>
                      <a:pt x="25249" y="29982"/>
                    </a:cubicBezTo>
                    <a:lnTo>
                      <a:pt x="25249" y="29982"/>
                    </a:lnTo>
                    <a:cubicBezTo>
                      <a:pt x="25345" y="30271"/>
                      <a:pt x="25207" y="30442"/>
                      <a:pt x="24934" y="30442"/>
                    </a:cubicBezTo>
                    <a:cubicBezTo>
                      <a:pt x="24760" y="30442"/>
                      <a:pt x="24532" y="30373"/>
                      <a:pt x="24276" y="30219"/>
                    </a:cubicBezTo>
                    <a:lnTo>
                      <a:pt x="24276" y="30219"/>
                    </a:lnTo>
                    <a:cubicBezTo>
                      <a:pt x="24322" y="30225"/>
                      <a:pt x="24364" y="30229"/>
                      <a:pt x="24403" y="30229"/>
                    </a:cubicBezTo>
                    <a:cubicBezTo>
                      <a:pt x="24836" y="30229"/>
                      <a:pt x="24870" y="29847"/>
                      <a:pt x="24749" y="29509"/>
                    </a:cubicBezTo>
                    <a:lnTo>
                      <a:pt x="24749" y="29509"/>
                    </a:lnTo>
                    <a:cubicBezTo>
                      <a:pt x="24933" y="29719"/>
                      <a:pt x="25144" y="29877"/>
                      <a:pt x="25381" y="29982"/>
                    </a:cubicBezTo>
                    <a:cubicBezTo>
                      <a:pt x="25091" y="29693"/>
                      <a:pt x="25065" y="29667"/>
                      <a:pt x="25170" y="29535"/>
                    </a:cubicBezTo>
                    <a:lnTo>
                      <a:pt x="25170" y="29535"/>
                    </a:lnTo>
                    <a:cubicBezTo>
                      <a:pt x="25328" y="29588"/>
                      <a:pt x="25407" y="29746"/>
                      <a:pt x="25538" y="29851"/>
                    </a:cubicBezTo>
                    <a:cubicBezTo>
                      <a:pt x="25349" y="29614"/>
                      <a:pt x="25368" y="29595"/>
                      <a:pt x="25425" y="29595"/>
                    </a:cubicBezTo>
                    <a:cubicBezTo>
                      <a:pt x="25436" y="29595"/>
                      <a:pt x="25448" y="29596"/>
                      <a:pt x="25460" y="29596"/>
                    </a:cubicBezTo>
                    <a:cubicBezTo>
                      <a:pt x="25491" y="29596"/>
                      <a:pt x="25523" y="29591"/>
                      <a:pt x="25538" y="29561"/>
                    </a:cubicBezTo>
                    <a:cubicBezTo>
                      <a:pt x="25250" y="29417"/>
                      <a:pt x="25252" y="29257"/>
                      <a:pt x="25392" y="29257"/>
                    </a:cubicBezTo>
                    <a:close/>
                    <a:moveTo>
                      <a:pt x="17280" y="30245"/>
                    </a:moveTo>
                    <a:lnTo>
                      <a:pt x="17280" y="30245"/>
                    </a:lnTo>
                    <a:cubicBezTo>
                      <a:pt x="17299" y="30417"/>
                      <a:pt x="17277" y="30657"/>
                      <a:pt x="17094" y="30657"/>
                    </a:cubicBezTo>
                    <a:cubicBezTo>
                      <a:pt x="17024" y="30657"/>
                      <a:pt x="16932" y="30622"/>
                      <a:pt x="16810" y="30537"/>
                    </a:cubicBezTo>
                    <a:lnTo>
                      <a:pt x="16810" y="30537"/>
                    </a:lnTo>
                    <a:cubicBezTo>
                      <a:pt x="16847" y="30344"/>
                      <a:pt x="17027" y="30270"/>
                      <a:pt x="17280" y="30245"/>
                    </a:cubicBezTo>
                    <a:close/>
                    <a:moveTo>
                      <a:pt x="22724" y="30219"/>
                    </a:moveTo>
                    <a:lnTo>
                      <a:pt x="22724" y="30245"/>
                    </a:lnTo>
                    <a:cubicBezTo>
                      <a:pt x="22779" y="30316"/>
                      <a:pt x="22818" y="30338"/>
                      <a:pt x="22852" y="30338"/>
                    </a:cubicBezTo>
                    <a:cubicBezTo>
                      <a:pt x="22904" y="30338"/>
                      <a:pt x="22945" y="30290"/>
                      <a:pt x="23016" y="30290"/>
                    </a:cubicBezTo>
                    <a:cubicBezTo>
                      <a:pt x="23056" y="30290"/>
                      <a:pt x="23106" y="30304"/>
                      <a:pt x="23171" y="30350"/>
                    </a:cubicBezTo>
                    <a:cubicBezTo>
                      <a:pt x="23329" y="30666"/>
                      <a:pt x="23066" y="30666"/>
                      <a:pt x="22908" y="30719"/>
                    </a:cubicBezTo>
                    <a:cubicBezTo>
                      <a:pt x="22751" y="30561"/>
                      <a:pt x="22672" y="30298"/>
                      <a:pt x="22724" y="30219"/>
                    </a:cubicBezTo>
                    <a:close/>
                    <a:moveTo>
                      <a:pt x="23987" y="30377"/>
                    </a:moveTo>
                    <a:cubicBezTo>
                      <a:pt x="24139" y="30655"/>
                      <a:pt x="24413" y="30885"/>
                      <a:pt x="24221" y="30925"/>
                    </a:cubicBezTo>
                    <a:lnTo>
                      <a:pt x="24221" y="30925"/>
                    </a:lnTo>
                    <a:cubicBezTo>
                      <a:pt x="24114" y="30771"/>
                      <a:pt x="23855" y="30743"/>
                      <a:pt x="23776" y="30561"/>
                    </a:cubicBezTo>
                    <a:cubicBezTo>
                      <a:pt x="23881" y="30535"/>
                      <a:pt x="23881" y="30403"/>
                      <a:pt x="23987" y="30377"/>
                    </a:cubicBezTo>
                    <a:close/>
                    <a:moveTo>
                      <a:pt x="60880" y="30382"/>
                    </a:moveTo>
                    <a:cubicBezTo>
                      <a:pt x="60925" y="30382"/>
                      <a:pt x="60999" y="30424"/>
                      <a:pt x="61122" y="30535"/>
                    </a:cubicBezTo>
                    <a:cubicBezTo>
                      <a:pt x="61008" y="30573"/>
                      <a:pt x="61115" y="30943"/>
                      <a:pt x="60972" y="30943"/>
                    </a:cubicBezTo>
                    <a:cubicBezTo>
                      <a:pt x="60921" y="30943"/>
                      <a:pt x="60841" y="30897"/>
                      <a:pt x="60709" y="30777"/>
                    </a:cubicBezTo>
                    <a:lnTo>
                      <a:pt x="60709" y="30777"/>
                    </a:lnTo>
                    <a:cubicBezTo>
                      <a:pt x="60710" y="30777"/>
                      <a:pt x="60712" y="30777"/>
                      <a:pt x="60713" y="30777"/>
                    </a:cubicBezTo>
                    <a:cubicBezTo>
                      <a:pt x="60877" y="30777"/>
                      <a:pt x="60742" y="30382"/>
                      <a:pt x="60880" y="30382"/>
                    </a:cubicBezTo>
                    <a:close/>
                    <a:moveTo>
                      <a:pt x="16587" y="30413"/>
                    </a:moveTo>
                    <a:cubicBezTo>
                      <a:pt x="16609" y="30413"/>
                      <a:pt x="16638" y="30418"/>
                      <a:pt x="16675" y="30429"/>
                    </a:cubicBezTo>
                    <a:cubicBezTo>
                      <a:pt x="16790" y="30659"/>
                      <a:pt x="16985" y="30949"/>
                      <a:pt x="16805" y="30949"/>
                    </a:cubicBezTo>
                    <a:cubicBezTo>
                      <a:pt x="16779" y="30949"/>
                      <a:pt x="16745" y="30942"/>
                      <a:pt x="16702" y="30929"/>
                    </a:cubicBezTo>
                    <a:cubicBezTo>
                      <a:pt x="16678" y="30765"/>
                      <a:pt x="16404" y="30413"/>
                      <a:pt x="16587" y="30413"/>
                    </a:cubicBezTo>
                    <a:close/>
                    <a:moveTo>
                      <a:pt x="21799" y="30825"/>
                    </a:moveTo>
                    <a:cubicBezTo>
                      <a:pt x="21825" y="30825"/>
                      <a:pt x="21861" y="30833"/>
                      <a:pt x="21909" y="30850"/>
                    </a:cubicBezTo>
                    <a:lnTo>
                      <a:pt x="21909" y="30876"/>
                    </a:lnTo>
                    <a:cubicBezTo>
                      <a:pt x="21909" y="30951"/>
                      <a:pt x="21949" y="31171"/>
                      <a:pt x="21841" y="31171"/>
                    </a:cubicBezTo>
                    <a:cubicBezTo>
                      <a:pt x="21796" y="31171"/>
                      <a:pt x="21727" y="31134"/>
                      <a:pt x="21620" y="31034"/>
                    </a:cubicBezTo>
                    <a:cubicBezTo>
                      <a:pt x="21751" y="31012"/>
                      <a:pt x="21663" y="30825"/>
                      <a:pt x="21799" y="30825"/>
                    </a:cubicBezTo>
                    <a:close/>
                    <a:moveTo>
                      <a:pt x="16132" y="30694"/>
                    </a:moveTo>
                    <a:cubicBezTo>
                      <a:pt x="16161" y="30694"/>
                      <a:pt x="16207" y="30708"/>
                      <a:pt x="16281" y="30745"/>
                    </a:cubicBezTo>
                    <a:cubicBezTo>
                      <a:pt x="16386" y="30955"/>
                      <a:pt x="16333" y="31192"/>
                      <a:pt x="16149" y="31324"/>
                    </a:cubicBezTo>
                    <a:lnTo>
                      <a:pt x="16123" y="31297"/>
                    </a:lnTo>
                    <a:lnTo>
                      <a:pt x="15834" y="30798"/>
                    </a:lnTo>
                    <a:lnTo>
                      <a:pt x="15834" y="30798"/>
                    </a:lnTo>
                    <a:cubicBezTo>
                      <a:pt x="15938" y="30852"/>
                      <a:pt x="16000" y="30873"/>
                      <a:pt x="16036" y="30873"/>
                    </a:cubicBezTo>
                    <a:cubicBezTo>
                      <a:pt x="16144" y="30873"/>
                      <a:pt x="16030" y="30694"/>
                      <a:pt x="16132" y="30694"/>
                    </a:cubicBezTo>
                    <a:close/>
                    <a:moveTo>
                      <a:pt x="24960" y="30613"/>
                    </a:moveTo>
                    <a:lnTo>
                      <a:pt x="24960" y="30613"/>
                    </a:lnTo>
                    <a:cubicBezTo>
                      <a:pt x="25098" y="30673"/>
                      <a:pt x="25206" y="30702"/>
                      <a:pt x="25263" y="30702"/>
                    </a:cubicBezTo>
                    <a:cubicBezTo>
                      <a:pt x="25282" y="30702"/>
                      <a:pt x="25295" y="30699"/>
                      <a:pt x="25302" y="30692"/>
                    </a:cubicBezTo>
                    <a:lnTo>
                      <a:pt x="25381" y="30876"/>
                    </a:lnTo>
                    <a:cubicBezTo>
                      <a:pt x="25459" y="30876"/>
                      <a:pt x="25512" y="30929"/>
                      <a:pt x="25538" y="30982"/>
                    </a:cubicBezTo>
                    <a:cubicBezTo>
                      <a:pt x="25479" y="30965"/>
                      <a:pt x="25439" y="30958"/>
                      <a:pt x="25415" y="30958"/>
                    </a:cubicBezTo>
                    <a:cubicBezTo>
                      <a:pt x="25245" y="30958"/>
                      <a:pt x="25831" y="31317"/>
                      <a:pt x="25854" y="31455"/>
                    </a:cubicBezTo>
                    <a:cubicBezTo>
                      <a:pt x="25846" y="31453"/>
                      <a:pt x="25839" y="31453"/>
                      <a:pt x="25833" y="31453"/>
                    </a:cubicBezTo>
                    <a:cubicBezTo>
                      <a:pt x="25768" y="31453"/>
                      <a:pt x="25790" y="31531"/>
                      <a:pt x="25707" y="31531"/>
                    </a:cubicBezTo>
                    <a:cubicBezTo>
                      <a:pt x="25666" y="31531"/>
                      <a:pt x="25600" y="31512"/>
                      <a:pt x="25486" y="31455"/>
                    </a:cubicBezTo>
                    <a:cubicBezTo>
                      <a:pt x="25328" y="31166"/>
                      <a:pt x="25170" y="30876"/>
                      <a:pt x="24960" y="30613"/>
                    </a:cubicBezTo>
                    <a:close/>
                    <a:moveTo>
                      <a:pt x="21098" y="31447"/>
                    </a:moveTo>
                    <a:cubicBezTo>
                      <a:pt x="21112" y="31447"/>
                      <a:pt x="21128" y="31450"/>
                      <a:pt x="21146" y="31455"/>
                    </a:cubicBezTo>
                    <a:cubicBezTo>
                      <a:pt x="21232" y="31610"/>
                      <a:pt x="21228" y="31777"/>
                      <a:pt x="21111" y="31777"/>
                    </a:cubicBezTo>
                    <a:cubicBezTo>
                      <a:pt x="21050" y="31777"/>
                      <a:pt x="20957" y="31731"/>
                      <a:pt x="20831" y="31613"/>
                    </a:cubicBezTo>
                    <a:lnTo>
                      <a:pt x="20831" y="31613"/>
                    </a:lnTo>
                    <a:cubicBezTo>
                      <a:pt x="20842" y="31614"/>
                      <a:pt x="20852" y="31615"/>
                      <a:pt x="20862" y="31615"/>
                    </a:cubicBezTo>
                    <a:cubicBezTo>
                      <a:pt x="21015" y="31615"/>
                      <a:pt x="20982" y="31447"/>
                      <a:pt x="21098" y="31447"/>
                    </a:cubicBezTo>
                    <a:close/>
                    <a:moveTo>
                      <a:pt x="20083" y="31508"/>
                    </a:moveTo>
                    <a:cubicBezTo>
                      <a:pt x="20175" y="31508"/>
                      <a:pt x="20363" y="31601"/>
                      <a:pt x="20436" y="31718"/>
                    </a:cubicBezTo>
                    <a:cubicBezTo>
                      <a:pt x="20430" y="31717"/>
                      <a:pt x="20424" y="31716"/>
                      <a:pt x="20419" y="31716"/>
                    </a:cubicBezTo>
                    <a:cubicBezTo>
                      <a:pt x="20353" y="31716"/>
                      <a:pt x="20416" y="31827"/>
                      <a:pt x="20344" y="31827"/>
                    </a:cubicBezTo>
                    <a:cubicBezTo>
                      <a:pt x="20312" y="31827"/>
                      <a:pt x="20254" y="31805"/>
                      <a:pt x="20147" y="31744"/>
                    </a:cubicBezTo>
                    <a:lnTo>
                      <a:pt x="20147" y="31718"/>
                    </a:lnTo>
                    <a:cubicBezTo>
                      <a:pt x="19995" y="31567"/>
                      <a:pt x="20009" y="31508"/>
                      <a:pt x="20083" y="31508"/>
                    </a:cubicBezTo>
                    <a:close/>
                    <a:moveTo>
                      <a:pt x="14482" y="31649"/>
                    </a:moveTo>
                    <a:cubicBezTo>
                      <a:pt x="14512" y="31649"/>
                      <a:pt x="14556" y="31660"/>
                      <a:pt x="14624" y="31692"/>
                    </a:cubicBezTo>
                    <a:cubicBezTo>
                      <a:pt x="14703" y="31902"/>
                      <a:pt x="14729" y="32034"/>
                      <a:pt x="14545" y="32034"/>
                    </a:cubicBezTo>
                    <a:cubicBezTo>
                      <a:pt x="14440" y="31902"/>
                      <a:pt x="14308" y="31823"/>
                      <a:pt x="14203" y="31692"/>
                    </a:cubicBezTo>
                    <a:lnTo>
                      <a:pt x="14203" y="31692"/>
                    </a:lnTo>
                    <a:cubicBezTo>
                      <a:pt x="14280" y="31733"/>
                      <a:pt x="14326" y="31748"/>
                      <a:pt x="14355" y="31748"/>
                    </a:cubicBezTo>
                    <a:cubicBezTo>
                      <a:pt x="14431" y="31748"/>
                      <a:pt x="14396" y="31649"/>
                      <a:pt x="14482" y="31649"/>
                    </a:cubicBezTo>
                    <a:close/>
                    <a:moveTo>
                      <a:pt x="19645" y="32208"/>
                    </a:moveTo>
                    <a:cubicBezTo>
                      <a:pt x="19688" y="32208"/>
                      <a:pt x="19741" y="32218"/>
                      <a:pt x="19779" y="32218"/>
                    </a:cubicBezTo>
                    <a:lnTo>
                      <a:pt x="19963" y="32533"/>
                    </a:lnTo>
                    <a:lnTo>
                      <a:pt x="19673" y="32428"/>
                    </a:lnTo>
                    <a:cubicBezTo>
                      <a:pt x="19520" y="32241"/>
                      <a:pt x="19565" y="32208"/>
                      <a:pt x="19645" y="32208"/>
                    </a:cubicBezTo>
                    <a:close/>
                    <a:moveTo>
                      <a:pt x="21268" y="32049"/>
                    </a:moveTo>
                    <a:cubicBezTo>
                      <a:pt x="21293" y="32049"/>
                      <a:pt x="21322" y="32053"/>
                      <a:pt x="21357" y="32060"/>
                    </a:cubicBezTo>
                    <a:cubicBezTo>
                      <a:pt x="21567" y="32376"/>
                      <a:pt x="21909" y="32507"/>
                      <a:pt x="21883" y="32744"/>
                    </a:cubicBezTo>
                    <a:cubicBezTo>
                      <a:pt x="21541" y="32691"/>
                      <a:pt x="21436" y="32428"/>
                      <a:pt x="21225" y="32297"/>
                    </a:cubicBezTo>
                    <a:cubicBezTo>
                      <a:pt x="21225" y="32428"/>
                      <a:pt x="21067" y="32428"/>
                      <a:pt x="21225" y="32691"/>
                    </a:cubicBezTo>
                    <a:cubicBezTo>
                      <a:pt x="20962" y="32612"/>
                      <a:pt x="20778" y="32402"/>
                      <a:pt x="20699" y="32139"/>
                    </a:cubicBezTo>
                    <a:lnTo>
                      <a:pt x="20699" y="32139"/>
                    </a:lnTo>
                    <a:cubicBezTo>
                      <a:pt x="20823" y="32195"/>
                      <a:pt x="20905" y="32215"/>
                      <a:pt x="20962" y="32215"/>
                    </a:cubicBezTo>
                    <a:cubicBezTo>
                      <a:pt x="21124" y="32215"/>
                      <a:pt x="21089" y="32049"/>
                      <a:pt x="21268" y="32049"/>
                    </a:cubicBezTo>
                    <a:close/>
                    <a:moveTo>
                      <a:pt x="22451" y="30283"/>
                    </a:moveTo>
                    <a:cubicBezTo>
                      <a:pt x="22497" y="30283"/>
                      <a:pt x="22565" y="30315"/>
                      <a:pt x="22672" y="30403"/>
                    </a:cubicBezTo>
                    <a:cubicBezTo>
                      <a:pt x="22660" y="30401"/>
                      <a:pt x="22648" y="30400"/>
                      <a:pt x="22638" y="30400"/>
                    </a:cubicBezTo>
                    <a:cubicBezTo>
                      <a:pt x="22384" y="30400"/>
                      <a:pt x="22742" y="31016"/>
                      <a:pt x="23198" y="31218"/>
                    </a:cubicBezTo>
                    <a:cubicBezTo>
                      <a:pt x="22878" y="30916"/>
                      <a:pt x="23021" y="30785"/>
                      <a:pt x="23227" y="30785"/>
                    </a:cubicBezTo>
                    <a:cubicBezTo>
                      <a:pt x="23344" y="30785"/>
                      <a:pt x="23480" y="30827"/>
                      <a:pt x="23566" y="30903"/>
                    </a:cubicBezTo>
                    <a:cubicBezTo>
                      <a:pt x="23461" y="30982"/>
                      <a:pt x="22961" y="31034"/>
                      <a:pt x="23540" y="31429"/>
                    </a:cubicBezTo>
                    <a:cubicBezTo>
                      <a:pt x="23540" y="31377"/>
                      <a:pt x="23551" y="31337"/>
                      <a:pt x="23609" y="31337"/>
                    </a:cubicBezTo>
                    <a:cubicBezTo>
                      <a:pt x="23641" y="31337"/>
                      <a:pt x="23686" y="31349"/>
                      <a:pt x="23750" y="31376"/>
                    </a:cubicBezTo>
                    <a:cubicBezTo>
                      <a:pt x="23804" y="31498"/>
                      <a:pt x="23776" y="31543"/>
                      <a:pt x="23702" y="31543"/>
                    </a:cubicBezTo>
                    <a:cubicBezTo>
                      <a:pt x="23487" y="31543"/>
                      <a:pt x="22881" y="31166"/>
                      <a:pt x="22724" y="31166"/>
                    </a:cubicBezTo>
                    <a:lnTo>
                      <a:pt x="22961" y="31587"/>
                    </a:lnTo>
                    <a:cubicBezTo>
                      <a:pt x="22815" y="31544"/>
                      <a:pt x="22696" y="31525"/>
                      <a:pt x="22598" y="31525"/>
                    </a:cubicBezTo>
                    <a:cubicBezTo>
                      <a:pt x="22273" y="31525"/>
                      <a:pt x="22186" y="31732"/>
                      <a:pt x="22146" y="31955"/>
                    </a:cubicBezTo>
                    <a:cubicBezTo>
                      <a:pt x="22382" y="32165"/>
                      <a:pt x="22593" y="32428"/>
                      <a:pt x="22724" y="32717"/>
                    </a:cubicBezTo>
                    <a:cubicBezTo>
                      <a:pt x="22579" y="32598"/>
                      <a:pt x="22513" y="32556"/>
                      <a:pt x="22489" y="32556"/>
                    </a:cubicBezTo>
                    <a:cubicBezTo>
                      <a:pt x="22429" y="32556"/>
                      <a:pt x="22634" y="32827"/>
                      <a:pt x="22496" y="32827"/>
                    </a:cubicBezTo>
                    <a:cubicBezTo>
                      <a:pt x="22470" y="32827"/>
                      <a:pt x="22434" y="32818"/>
                      <a:pt x="22382" y="32796"/>
                    </a:cubicBezTo>
                    <a:cubicBezTo>
                      <a:pt x="22198" y="32323"/>
                      <a:pt x="21962" y="31902"/>
                      <a:pt x="21646" y="31508"/>
                    </a:cubicBezTo>
                    <a:lnTo>
                      <a:pt x="21646" y="31508"/>
                    </a:lnTo>
                    <a:cubicBezTo>
                      <a:pt x="21790" y="31577"/>
                      <a:pt x="21895" y="31607"/>
                      <a:pt x="21972" y="31607"/>
                    </a:cubicBezTo>
                    <a:cubicBezTo>
                      <a:pt x="22330" y="31607"/>
                      <a:pt x="22064" y="30962"/>
                      <a:pt x="22172" y="30745"/>
                    </a:cubicBezTo>
                    <a:lnTo>
                      <a:pt x="22172" y="30745"/>
                    </a:lnTo>
                    <a:cubicBezTo>
                      <a:pt x="22303" y="30903"/>
                      <a:pt x="22303" y="31166"/>
                      <a:pt x="22514" y="31218"/>
                    </a:cubicBezTo>
                    <a:cubicBezTo>
                      <a:pt x="22382" y="30955"/>
                      <a:pt x="22566" y="30929"/>
                      <a:pt x="22435" y="30640"/>
                    </a:cubicBezTo>
                    <a:cubicBezTo>
                      <a:pt x="22418" y="30636"/>
                      <a:pt x="22404" y="30635"/>
                      <a:pt x="22390" y="30635"/>
                    </a:cubicBezTo>
                    <a:cubicBezTo>
                      <a:pt x="22349" y="30635"/>
                      <a:pt x="22319" y="30646"/>
                      <a:pt x="22287" y="30646"/>
                    </a:cubicBezTo>
                    <a:cubicBezTo>
                      <a:pt x="22244" y="30646"/>
                      <a:pt x="22198" y="30627"/>
                      <a:pt x="22119" y="30535"/>
                    </a:cubicBezTo>
                    <a:lnTo>
                      <a:pt x="22119" y="30535"/>
                    </a:lnTo>
                    <a:cubicBezTo>
                      <a:pt x="22147" y="30543"/>
                      <a:pt x="22172" y="30547"/>
                      <a:pt x="22192" y="30547"/>
                    </a:cubicBezTo>
                    <a:cubicBezTo>
                      <a:pt x="22366" y="30547"/>
                      <a:pt x="22320" y="30283"/>
                      <a:pt x="22451" y="30283"/>
                    </a:cubicBezTo>
                    <a:close/>
                    <a:moveTo>
                      <a:pt x="13169" y="32331"/>
                    </a:moveTo>
                    <a:cubicBezTo>
                      <a:pt x="13280" y="32331"/>
                      <a:pt x="13439" y="32406"/>
                      <a:pt x="13677" y="32612"/>
                    </a:cubicBezTo>
                    <a:cubicBezTo>
                      <a:pt x="13585" y="32576"/>
                      <a:pt x="13514" y="32560"/>
                      <a:pt x="13458" y="32560"/>
                    </a:cubicBezTo>
                    <a:cubicBezTo>
                      <a:pt x="13184" y="32560"/>
                      <a:pt x="13259" y="32917"/>
                      <a:pt x="13041" y="32917"/>
                    </a:cubicBezTo>
                    <a:cubicBezTo>
                      <a:pt x="12981" y="32917"/>
                      <a:pt x="12899" y="32891"/>
                      <a:pt x="12783" y="32823"/>
                    </a:cubicBezTo>
                    <a:cubicBezTo>
                      <a:pt x="12911" y="32731"/>
                      <a:pt x="12912" y="32331"/>
                      <a:pt x="13169" y="32331"/>
                    </a:cubicBezTo>
                    <a:close/>
                    <a:moveTo>
                      <a:pt x="21676" y="32841"/>
                    </a:moveTo>
                    <a:cubicBezTo>
                      <a:pt x="21767" y="32841"/>
                      <a:pt x="22034" y="33021"/>
                      <a:pt x="22188" y="33021"/>
                    </a:cubicBezTo>
                    <a:cubicBezTo>
                      <a:pt x="22212" y="33021"/>
                      <a:pt x="22233" y="33017"/>
                      <a:pt x="22251" y="33007"/>
                    </a:cubicBezTo>
                    <a:lnTo>
                      <a:pt x="22251" y="33007"/>
                    </a:lnTo>
                    <a:cubicBezTo>
                      <a:pt x="22279" y="33104"/>
                      <a:pt x="22203" y="33165"/>
                      <a:pt x="22082" y="33165"/>
                    </a:cubicBezTo>
                    <a:cubicBezTo>
                      <a:pt x="21976" y="33165"/>
                      <a:pt x="21834" y="33118"/>
                      <a:pt x="21699" y="33007"/>
                    </a:cubicBezTo>
                    <a:cubicBezTo>
                      <a:pt x="21629" y="32883"/>
                      <a:pt x="21632" y="32841"/>
                      <a:pt x="21676" y="32841"/>
                    </a:cubicBezTo>
                    <a:close/>
                    <a:moveTo>
                      <a:pt x="13519" y="32744"/>
                    </a:moveTo>
                    <a:cubicBezTo>
                      <a:pt x="13624" y="32928"/>
                      <a:pt x="13861" y="32954"/>
                      <a:pt x="13914" y="33165"/>
                    </a:cubicBezTo>
                    <a:cubicBezTo>
                      <a:pt x="13856" y="33165"/>
                      <a:pt x="13830" y="33188"/>
                      <a:pt x="13784" y="33188"/>
                    </a:cubicBezTo>
                    <a:cubicBezTo>
                      <a:pt x="13746" y="33188"/>
                      <a:pt x="13694" y="33172"/>
                      <a:pt x="13598" y="33112"/>
                    </a:cubicBezTo>
                    <a:lnTo>
                      <a:pt x="13572" y="33112"/>
                    </a:lnTo>
                    <a:cubicBezTo>
                      <a:pt x="13572" y="32902"/>
                      <a:pt x="13283" y="32744"/>
                      <a:pt x="13519" y="32744"/>
                    </a:cubicBezTo>
                    <a:close/>
                    <a:moveTo>
                      <a:pt x="20357" y="32691"/>
                    </a:moveTo>
                    <a:lnTo>
                      <a:pt x="20357" y="32691"/>
                    </a:lnTo>
                    <a:cubicBezTo>
                      <a:pt x="20676" y="32740"/>
                      <a:pt x="21064" y="33225"/>
                      <a:pt x="20858" y="33225"/>
                    </a:cubicBezTo>
                    <a:cubicBezTo>
                      <a:pt x="20843" y="33225"/>
                      <a:pt x="20825" y="33222"/>
                      <a:pt x="20804" y="33217"/>
                    </a:cubicBezTo>
                    <a:lnTo>
                      <a:pt x="20804" y="33191"/>
                    </a:lnTo>
                    <a:cubicBezTo>
                      <a:pt x="20647" y="33059"/>
                      <a:pt x="20436" y="32928"/>
                      <a:pt x="20357" y="32691"/>
                    </a:cubicBezTo>
                    <a:close/>
                    <a:moveTo>
                      <a:pt x="12231" y="32691"/>
                    </a:moveTo>
                    <a:lnTo>
                      <a:pt x="12231" y="32691"/>
                    </a:lnTo>
                    <a:cubicBezTo>
                      <a:pt x="12349" y="32742"/>
                      <a:pt x="12435" y="32771"/>
                      <a:pt x="12496" y="32771"/>
                    </a:cubicBezTo>
                    <a:cubicBezTo>
                      <a:pt x="12529" y="32771"/>
                      <a:pt x="12554" y="32762"/>
                      <a:pt x="12572" y="32744"/>
                    </a:cubicBezTo>
                    <a:lnTo>
                      <a:pt x="12572" y="32744"/>
                    </a:lnTo>
                    <a:cubicBezTo>
                      <a:pt x="12625" y="33007"/>
                      <a:pt x="12309" y="32796"/>
                      <a:pt x="12730" y="33270"/>
                    </a:cubicBezTo>
                    <a:cubicBezTo>
                      <a:pt x="12580" y="33175"/>
                      <a:pt x="12501" y="33144"/>
                      <a:pt x="12453" y="33144"/>
                    </a:cubicBezTo>
                    <a:cubicBezTo>
                      <a:pt x="12367" y="33144"/>
                      <a:pt x="12384" y="33245"/>
                      <a:pt x="12263" y="33245"/>
                    </a:cubicBezTo>
                    <a:cubicBezTo>
                      <a:pt x="12230" y="33245"/>
                      <a:pt x="12185" y="33237"/>
                      <a:pt x="12125" y="33217"/>
                    </a:cubicBezTo>
                    <a:lnTo>
                      <a:pt x="12125" y="33191"/>
                    </a:lnTo>
                    <a:cubicBezTo>
                      <a:pt x="11941" y="32875"/>
                      <a:pt x="12415" y="33059"/>
                      <a:pt x="12231" y="32691"/>
                    </a:cubicBezTo>
                    <a:close/>
                    <a:moveTo>
                      <a:pt x="59778" y="32910"/>
                    </a:moveTo>
                    <a:cubicBezTo>
                      <a:pt x="59863" y="32910"/>
                      <a:pt x="59990" y="32979"/>
                      <a:pt x="60097" y="33138"/>
                    </a:cubicBezTo>
                    <a:cubicBezTo>
                      <a:pt x="59984" y="33138"/>
                      <a:pt x="60064" y="33312"/>
                      <a:pt x="59957" y="33312"/>
                    </a:cubicBezTo>
                    <a:cubicBezTo>
                      <a:pt x="59939" y="33312"/>
                      <a:pt x="59916" y="33307"/>
                      <a:pt x="59886" y="33296"/>
                    </a:cubicBezTo>
                    <a:cubicBezTo>
                      <a:pt x="59620" y="33061"/>
                      <a:pt x="59652" y="32910"/>
                      <a:pt x="59778" y="32910"/>
                    </a:cubicBezTo>
                    <a:close/>
                    <a:moveTo>
                      <a:pt x="36558" y="32533"/>
                    </a:moveTo>
                    <a:lnTo>
                      <a:pt x="36558" y="32533"/>
                    </a:lnTo>
                    <a:cubicBezTo>
                      <a:pt x="37073" y="32803"/>
                      <a:pt x="37336" y="33438"/>
                      <a:pt x="37050" y="33438"/>
                    </a:cubicBezTo>
                    <a:cubicBezTo>
                      <a:pt x="37029" y="33438"/>
                      <a:pt x="37006" y="33435"/>
                      <a:pt x="36979" y="33428"/>
                    </a:cubicBezTo>
                    <a:cubicBezTo>
                      <a:pt x="36874" y="33112"/>
                      <a:pt x="36690" y="32849"/>
                      <a:pt x="36427" y="32665"/>
                    </a:cubicBezTo>
                    <a:lnTo>
                      <a:pt x="36427" y="32665"/>
                    </a:lnTo>
                    <a:cubicBezTo>
                      <a:pt x="36528" y="32725"/>
                      <a:pt x="36598" y="32755"/>
                      <a:pt x="36635" y="32755"/>
                    </a:cubicBezTo>
                    <a:cubicBezTo>
                      <a:pt x="36695" y="32755"/>
                      <a:pt x="36671" y="32679"/>
                      <a:pt x="36558" y="32533"/>
                    </a:cubicBezTo>
                    <a:close/>
                    <a:moveTo>
                      <a:pt x="20331" y="32875"/>
                    </a:moveTo>
                    <a:cubicBezTo>
                      <a:pt x="20515" y="33059"/>
                      <a:pt x="20725" y="33191"/>
                      <a:pt x="20962" y="33322"/>
                    </a:cubicBezTo>
                    <a:cubicBezTo>
                      <a:pt x="21045" y="33446"/>
                      <a:pt x="21019" y="33484"/>
                      <a:pt x="20950" y="33484"/>
                    </a:cubicBezTo>
                    <a:cubicBezTo>
                      <a:pt x="20887" y="33484"/>
                      <a:pt x="20787" y="33453"/>
                      <a:pt x="20699" y="33428"/>
                    </a:cubicBezTo>
                    <a:cubicBezTo>
                      <a:pt x="20625" y="33279"/>
                      <a:pt x="20177" y="32897"/>
                      <a:pt x="20279" y="32897"/>
                    </a:cubicBezTo>
                    <a:cubicBezTo>
                      <a:pt x="20286" y="32897"/>
                      <a:pt x="20294" y="32898"/>
                      <a:pt x="20305" y="32902"/>
                    </a:cubicBezTo>
                    <a:lnTo>
                      <a:pt x="20331" y="32875"/>
                    </a:lnTo>
                    <a:close/>
                    <a:moveTo>
                      <a:pt x="22409" y="33007"/>
                    </a:moveTo>
                    <a:lnTo>
                      <a:pt x="22803" y="33165"/>
                    </a:lnTo>
                    <a:cubicBezTo>
                      <a:pt x="22942" y="33338"/>
                      <a:pt x="22955" y="33511"/>
                      <a:pt x="22850" y="33511"/>
                    </a:cubicBezTo>
                    <a:cubicBezTo>
                      <a:pt x="22795" y="33511"/>
                      <a:pt x="22709" y="33465"/>
                      <a:pt x="22593" y="33349"/>
                    </a:cubicBezTo>
                    <a:lnTo>
                      <a:pt x="22593" y="33349"/>
                    </a:lnTo>
                    <a:cubicBezTo>
                      <a:pt x="22615" y="33356"/>
                      <a:pt x="22633" y="33360"/>
                      <a:pt x="22645" y="33360"/>
                    </a:cubicBezTo>
                    <a:cubicBezTo>
                      <a:pt x="22762" y="33360"/>
                      <a:pt x="22456" y="33054"/>
                      <a:pt x="22409" y="33007"/>
                    </a:cubicBezTo>
                    <a:close/>
                    <a:moveTo>
                      <a:pt x="9102" y="33334"/>
                    </a:moveTo>
                    <a:cubicBezTo>
                      <a:pt x="9165" y="33334"/>
                      <a:pt x="9242" y="33347"/>
                      <a:pt x="9337" y="33375"/>
                    </a:cubicBezTo>
                    <a:cubicBezTo>
                      <a:pt x="9364" y="33638"/>
                      <a:pt x="9048" y="33612"/>
                      <a:pt x="8890" y="33717"/>
                    </a:cubicBezTo>
                    <a:lnTo>
                      <a:pt x="8890" y="33691"/>
                    </a:lnTo>
                    <a:cubicBezTo>
                      <a:pt x="8849" y="33504"/>
                      <a:pt x="8873" y="33334"/>
                      <a:pt x="9102" y="33334"/>
                    </a:cubicBezTo>
                    <a:close/>
                    <a:moveTo>
                      <a:pt x="11862" y="33191"/>
                    </a:moveTo>
                    <a:cubicBezTo>
                      <a:pt x="12178" y="33322"/>
                      <a:pt x="12467" y="33585"/>
                      <a:pt x="12651" y="33875"/>
                    </a:cubicBezTo>
                    <a:cubicBezTo>
                      <a:pt x="12283" y="33769"/>
                      <a:pt x="11810" y="33322"/>
                      <a:pt x="11862" y="33191"/>
                    </a:cubicBezTo>
                    <a:close/>
                    <a:moveTo>
                      <a:pt x="21274" y="33486"/>
                    </a:moveTo>
                    <a:cubicBezTo>
                      <a:pt x="21304" y="33486"/>
                      <a:pt x="21346" y="33506"/>
                      <a:pt x="21409" y="33559"/>
                    </a:cubicBezTo>
                    <a:cubicBezTo>
                      <a:pt x="21357" y="33646"/>
                      <a:pt x="21374" y="33904"/>
                      <a:pt x="21240" y="33904"/>
                    </a:cubicBezTo>
                    <a:cubicBezTo>
                      <a:pt x="21171" y="33904"/>
                      <a:pt x="21062" y="33835"/>
                      <a:pt x="20883" y="33638"/>
                    </a:cubicBezTo>
                    <a:lnTo>
                      <a:pt x="20910" y="33638"/>
                    </a:lnTo>
                    <a:cubicBezTo>
                      <a:pt x="20975" y="33673"/>
                      <a:pt x="21024" y="33687"/>
                      <a:pt x="21062" y="33687"/>
                    </a:cubicBezTo>
                    <a:cubicBezTo>
                      <a:pt x="21204" y="33687"/>
                      <a:pt x="21179" y="33486"/>
                      <a:pt x="21274" y="33486"/>
                    </a:cubicBezTo>
                    <a:close/>
                    <a:moveTo>
                      <a:pt x="24380" y="33586"/>
                    </a:moveTo>
                    <a:cubicBezTo>
                      <a:pt x="24415" y="33586"/>
                      <a:pt x="24467" y="33602"/>
                      <a:pt x="24539" y="33638"/>
                    </a:cubicBezTo>
                    <a:lnTo>
                      <a:pt x="24723" y="33954"/>
                    </a:lnTo>
                    <a:lnTo>
                      <a:pt x="24434" y="33875"/>
                    </a:lnTo>
                    <a:cubicBezTo>
                      <a:pt x="24319" y="33702"/>
                      <a:pt x="24288" y="33586"/>
                      <a:pt x="24380" y="33586"/>
                    </a:cubicBezTo>
                    <a:close/>
                    <a:moveTo>
                      <a:pt x="10442" y="33217"/>
                    </a:moveTo>
                    <a:cubicBezTo>
                      <a:pt x="10784" y="33217"/>
                      <a:pt x="10705" y="33612"/>
                      <a:pt x="10942" y="33664"/>
                    </a:cubicBezTo>
                    <a:cubicBezTo>
                      <a:pt x="10963" y="33671"/>
                      <a:pt x="10981" y="33674"/>
                      <a:pt x="10994" y="33674"/>
                    </a:cubicBezTo>
                    <a:cubicBezTo>
                      <a:pt x="11113" y="33674"/>
                      <a:pt x="10921" y="33435"/>
                      <a:pt x="11024" y="33435"/>
                    </a:cubicBezTo>
                    <a:cubicBezTo>
                      <a:pt x="11048" y="33435"/>
                      <a:pt x="11088" y="33448"/>
                      <a:pt x="11152" y="33480"/>
                    </a:cubicBezTo>
                    <a:cubicBezTo>
                      <a:pt x="11389" y="33901"/>
                      <a:pt x="11100" y="33901"/>
                      <a:pt x="10916" y="34006"/>
                    </a:cubicBezTo>
                    <a:lnTo>
                      <a:pt x="10889" y="34006"/>
                    </a:lnTo>
                    <a:cubicBezTo>
                      <a:pt x="10600" y="33691"/>
                      <a:pt x="10889" y="33664"/>
                      <a:pt x="10442" y="33217"/>
                    </a:cubicBezTo>
                    <a:close/>
                    <a:moveTo>
                      <a:pt x="59161" y="34005"/>
                    </a:moveTo>
                    <a:cubicBezTo>
                      <a:pt x="59158" y="34005"/>
                      <a:pt x="59156" y="34005"/>
                      <a:pt x="59154" y="34005"/>
                    </a:cubicBezTo>
                    <a:lnTo>
                      <a:pt x="59154" y="34005"/>
                    </a:lnTo>
                    <a:cubicBezTo>
                      <a:pt x="59194" y="34018"/>
                      <a:pt x="59235" y="34033"/>
                      <a:pt x="59278" y="34050"/>
                    </a:cubicBezTo>
                    <a:lnTo>
                      <a:pt x="59278" y="34050"/>
                    </a:lnTo>
                    <a:cubicBezTo>
                      <a:pt x="59230" y="34019"/>
                      <a:pt x="59191" y="34005"/>
                      <a:pt x="59161" y="34005"/>
                    </a:cubicBezTo>
                    <a:close/>
                    <a:moveTo>
                      <a:pt x="59568" y="33403"/>
                    </a:moveTo>
                    <a:cubicBezTo>
                      <a:pt x="59654" y="33403"/>
                      <a:pt x="59780" y="33460"/>
                      <a:pt x="59965" y="33612"/>
                    </a:cubicBezTo>
                    <a:cubicBezTo>
                      <a:pt x="59944" y="33609"/>
                      <a:pt x="59925" y="33607"/>
                      <a:pt x="59910" y="33607"/>
                    </a:cubicBezTo>
                    <a:cubicBezTo>
                      <a:pt x="59641" y="33607"/>
                      <a:pt x="60235" y="34020"/>
                      <a:pt x="60360" y="34269"/>
                    </a:cubicBezTo>
                    <a:cubicBezTo>
                      <a:pt x="60044" y="34085"/>
                      <a:pt x="59781" y="33848"/>
                      <a:pt x="59544" y="33585"/>
                    </a:cubicBezTo>
                    <a:lnTo>
                      <a:pt x="59518" y="33585"/>
                    </a:lnTo>
                    <a:cubicBezTo>
                      <a:pt x="59686" y="33837"/>
                      <a:pt x="59747" y="34025"/>
                      <a:pt x="59666" y="34025"/>
                    </a:cubicBezTo>
                    <a:cubicBezTo>
                      <a:pt x="59620" y="34025"/>
                      <a:pt x="59529" y="33965"/>
                      <a:pt x="59386" y="33822"/>
                    </a:cubicBezTo>
                    <a:cubicBezTo>
                      <a:pt x="59386" y="33661"/>
                      <a:pt x="59386" y="33403"/>
                      <a:pt x="59568" y="33403"/>
                    </a:cubicBezTo>
                    <a:close/>
                    <a:moveTo>
                      <a:pt x="14019" y="34164"/>
                    </a:moveTo>
                    <a:cubicBezTo>
                      <a:pt x="14256" y="34217"/>
                      <a:pt x="14361" y="34427"/>
                      <a:pt x="14492" y="34611"/>
                    </a:cubicBezTo>
                    <a:cubicBezTo>
                      <a:pt x="14469" y="34600"/>
                      <a:pt x="14454" y="34596"/>
                      <a:pt x="14442" y="34596"/>
                    </a:cubicBezTo>
                    <a:cubicBezTo>
                      <a:pt x="14415" y="34596"/>
                      <a:pt x="14405" y="34615"/>
                      <a:pt x="14367" y="34615"/>
                    </a:cubicBezTo>
                    <a:cubicBezTo>
                      <a:pt x="14344" y="34615"/>
                      <a:pt x="14310" y="34608"/>
                      <a:pt x="14256" y="34585"/>
                    </a:cubicBezTo>
                    <a:lnTo>
                      <a:pt x="14019" y="34164"/>
                    </a:lnTo>
                    <a:close/>
                    <a:moveTo>
                      <a:pt x="12295" y="34443"/>
                    </a:moveTo>
                    <a:cubicBezTo>
                      <a:pt x="12304" y="34443"/>
                      <a:pt x="12318" y="34446"/>
                      <a:pt x="12336" y="34453"/>
                    </a:cubicBezTo>
                    <a:cubicBezTo>
                      <a:pt x="12530" y="34599"/>
                      <a:pt x="12860" y="34880"/>
                      <a:pt x="12659" y="34880"/>
                    </a:cubicBezTo>
                    <a:cubicBezTo>
                      <a:pt x="12642" y="34880"/>
                      <a:pt x="12623" y="34878"/>
                      <a:pt x="12599" y="34874"/>
                    </a:cubicBezTo>
                    <a:cubicBezTo>
                      <a:pt x="12527" y="34802"/>
                      <a:pt x="12190" y="34443"/>
                      <a:pt x="12295" y="34443"/>
                    </a:cubicBezTo>
                    <a:close/>
                    <a:moveTo>
                      <a:pt x="34780" y="34147"/>
                    </a:moveTo>
                    <a:cubicBezTo>
                      <a:pt x="34851" y="34147"/>
                      <a:pt x="34955" y="34173"/>
                      <a:pt x="35085" y="34217"/>
                    </a:cubicBezTo>
                    <a:cubicBezTo>
                      <a:pt x="35248" y="34495"/>
                      <a:pt x="35697" y="34897"/>
                      <a:pt x="35475" y="34897"/>
                    </a:cubicBezTo>
                    <a:cubicBezTo>
                      <a:pt x="35445" y="34897"/>
                      <a:pt x="35404" y="34889"/>
                      <a:pt x="35348" y="34874"/>
                    </a:cubicBezTo>
                    <a:cubicBezTo>
                      <a:pt x="35148" y="34573"/>
                      <a:pt x="34971" y="34320"/>
                      <a:pt x="34727" y="34320"/>
                    </a:cubicBezTo>
                    <a:cubicBezTo>
                      <a:pt x="34715" y="34320"/>
                      <a:pt x="34703" y="34320"/>
                      <a:pt x="34691" y="34322"/>
                    </a:cubicBezTo>
                    <a:cubicBezTo>
                      <a:pt x="34645" y="34198"/>
                      <a:pt x="34680" y="34147"/>
                      <a:pt x="34780" y="34147"/>
                    </a:cubicBezTo>
                    <a:close/>
                    <a:moveTo>
                      <a:pt x="10319" y="34765"/>
                    </a:moveTo>
                    <a:cubicBezTo>
                      <a:pt x="10358" y="34765"/>
                      <a:pt x="10408" y="34775"/>
                      <a:pt x="10468" y="34795"/>
                    </a:cubicBezTo>
                    <a:cubicBezTo>
                      <a:pt x="10547" y="34927"/>
                      <a:pt x="10626" y="35006"/>
                      <a:pt x="10731" y="35084"/>
                    </a:cubicBezTo>
                    <a:cubicBezTo>
                      <a:pt x="10705" y="35102"/>
                      <a:pt x="10673" y="35111"/>
                      <a:pt x="10633" y="35111"/>
                    </a:cubicBezTo>
                    <a:cubicBezTo>
                      <a:pt x="10553" y="35111"/>
                      <a:pt x="10442" y="35076"/>
                      <a:pt x="10284" y="35006"/>
                    </a:cubicBezTo>
                    <a:cubicBezTo>
                      <a:pt x="10186" y="34849"/>
                      <a:pt x="10205" y="34765"/>
                      <a:pt x="10319" y="34765"/>
                    </a:cubicBezTo>
                    <a:close/>
                    <a:moveTo>
                      <a:pt x="11395" y="35116"/>
                    </a:moveTo>
                    <a:cubicBezTo>
                      <a:pt x="11483" y="35116"/>
                      <a:pt x="11653" y="35190"/>
                      <a:pt x="11731" y="35190"/>
                    </a:cubicBezTo>
                    <a:cubicBezTo>
                      <a:pt x="11879" y="35349"/>
                      <a:pt x="11884" y="35400"/>
                      <a:pt x="11820" y="35400"/>
                    </a:cubicBezTo>
                    <a:cubicBezTo>
                      <a:pt x="11738" y="35400"/>
                      <a:pt x="11538" y="35313"/>
                      <a:pt x="11389" y="35269"/>
                    </a:cubicBezTo>
                    <a:cubicBezTo>
                      <a:pt x="11314" y="35151"/>
                      <a:pt x="11335" y="35116"/>
                      <a:pt x="11395" y="35116"/>
                    </a:cubicBezTo>
                    <a:close/>
                    <a:moveTo>
                      <a:pt x="7923" y="35186"/>
                    </a:moveTo>
                    <a:cubicBezTo>
                      <a:pt x="7937" y="35186"/>
                      <a:pt x="7952" y="35187"/>
                      <a:pt x="7970" y="35190"/>
                    </a:cubicBezTo>
                    <a:cubicBezTo>
                      <a:pt x="8154" y="35479"/>
                      <a:pt x="7681" y="35242"/>
                      <a:pt x="7812" y="35479"/>
                    </a:cubicBezTo>
                    <a:cubicBezTo>
                      <a:pt x="7681" y="35426"/>
                      <a:pt x="7628" y="35295"/>
                      <a:pt x="7575" y="35190"/>
                    </a:cubicBezTo>
                    <a:lnTo>
                      <a:pt x="7575" y="35190"/>
                    </a:lnTo>
                    <a:cubicBezTo>
                      <a:pt x="7645" y="35221"/>
                      <a:pt x="7692" y="35231"/>
                      <a:pt x="7728" y="35231"/>
                    </a:cubicBezTo>
                    <a:cubicBezTo>
                      <a:pt x="7803" y="35231"/>
                      <a:pt x="7832" y="35186"/>
                      <a:pt x="7923" y="35186"/>
                    </a:cubicBezTo>
                    <a:close/>
                    <a:moveTo>
                      <a:pt x="17646" y="35361"/>
                    </a:moveTo>
                    <a:cubicBezTo>
                      <a:pt x="17767" y="35361"/>
                      <a:pt x="18020" y="35472"/>
                      <a:pt x="18148" y="35584"/>
                    </a:cubicBezTo>
                    <a:cubicBezTo>
                      <a:pt x="18228" y="35717"/>
                      <a:pt x="18236" y="35763"/>
                      <a:pt x="18198" y="35763"/>
                    </a:cubicBezTo>
                    <a:cubicBezTo>
                      <a:pt x="18125" y="35763"/>
                      <a:pt x="17875" y="35584"/>
                      <a:pt x="17648" y="35532"/>
                    </a:cubicBezTo>
                    <a:cubicBezTo>
                      <a:pt x="17545" y="35407"/>
                      <a:pt x="17568" y="35361"/>
                      <a:pt x="17646" y="35361"/>
                    </a:cubicBezTo>
                    <a:close/>
                    <a:moveTo>
                      <a:pt x="8056" y="35525"/>
                    </a:moveTo>
                    <a:cubicBezTo>
                      <a:pt x="8196" y="35525"/>
                      <a:pt x="8437" y="35615"/>
                      <a:pt x="8496" y="35689"/>
                    </a:cubicBezTo>
                    <a:cubicBezTo>
                      <a:pt x="8480" y="35753"/>
                      <a:pt x="8416" y="35788"/>
                      <a:pt x="8309" y="35788"/>
                    </a:cubicBezTo>
                    <a:cubicBezTo>
                      <a:pt x="8240" y="35788"/>
                      <a:pt x="8153" y="35773"/>
                      <a:pt x="8049" y="35742"/>
                    </a:cubicBezTo>
                    <a:cubicBezTo>
                      <a:pt x="7899" y="35580"/>
                      <a:pt x="7946" y="35525"/>
                      <a:pt x="8056" y="35525"/>
                    </a:cubicBezTo>
                    <a:close/>
                    <a:moveTo>
                      <a:pt x="9717" y="35001"/>
                    </a:moveTo>
                    <a:cubicBezTo>
                      <a:pt x="9793" y="35001"/>
                      <a:pt x="9894" y="35035"/>
                      <a:pt x="10021" y="35111"/>
                    </a:cubicBezTo>
                    <a:cubicBezTo>
                      <a:pt x="9863" y="35111"/>
                      <a:pt x="10100" y="35242"/>
                      <a:pt x="10179" y="35374"/>
                    </a:cubicBezTo>
                    <a:cubicBezTo>
                      <a:pt x="10165" y="35378"/>
                      <a:pt x="10150" y="35379"/>
                      <a:pt x="10134" y="35379"/>
                    </a:cubicBezTo>
                    <a:cubicBezTo>
                      <a:pt x="10018" y="35379"/>
                      <a:pt x="9846" y="35292"/>
                      <a:pt x="9759" y="35292"/>
                    </a:cubicBezTo>
                    <a:cubicBezTo>
                      <a:pt x="9694" y="35292"/>
                      <a:pt x="9676" y="35340"/>
                      <a:pt x="9758" y="35505"/>
                    </a:cubicBezTo>
                    <a:cubicBezTo>
                      <a:pt x="10021" y="35716"/>
                      <a:pt x="10100" y="35505"/>
                      <a:pt x="10363" y="35847"/>
                    </a:cubicBezTo>
                    <a:cubicBezTo>
                      <a:pt x="10335" y="35894"/>
                      <a:pt x="10290" y="35918"/>
                      <a:pt x="10227" y="35918"/>
                    </a:cubicBezTo>
                    <a:cubicBezTo>
                      <a:pt x="10114" y="35918"/>
                      <a:pt x="9942" y="35841"/>
                      <a:pt x="9706" y="35689"/>
                    </a:cubicBezTo>
                    <a:cubicBezTo>
                      <a:pt x="9486" y="35330"/>
                      <a:pt x="9479" y="35001"/>
                      <a:pt x="9717" y="35001"/>
                    </a:cubicBezTo>
                    <a:close/>
                    <a:moveTo>
                      <a:pt x="7181" y="35374"/>
                    </a:moveTo>
                    <a:lnTo>
                      <a:pt x="7181" y="35374"/>
                    </a:lnTo>
                    <a:cubicBezTo>
                      <a:pt x="7496" y="35426"/>
                      <a:pt x="7654" y="35637"/>
                      <a:pt x="7944" y="35716"/>
                    </a:cubicBezTo>
                    <a:cubicBezTo>
                      <a:pt x="8049" y="35926"/>
                      <a:pt x="7944" y="35952"/>
                      <a:pt x="7891" y="36031"/>
                    </a:cubicBezTo>
                    <a:cubicBezTo>
                      <a:pt x="7681" y="35795"/>
                      <a:pt x="7365" y="35663"/>
                      <a:pt x="7181" y="35374"/>
                    </a:cubicBezTo>
                    <a:close/>
                    <a:moveTo>
                      <a:pt x="33681" y="35539"/>
                    </a:moveTo>
                    <a:cubicBezTo>
                      <a:pt x="33703" y="35539"/>
                      <a:pt x="33733" y="35545"/>
                      <a:pt x="33770" y="35558"/>
                    </a:cubicBezTo>
                    <a:cubicBezTo>
                      <a:pt x="34112" y="35821"/>
                      <a:pt x="33875" y="35847"/>
                      <a:pt x="34138" y="36242"/>
                    </a:cubicBezTo>
                    <a:lnTo>
                      <a:pt x="33849" y="36110"/>
                    </a:lnTo>
                    <a:cubicBezTo>
                      <a:pt x="33733" y="35855"/>
                      <a:pt x="33516" y="35539"/>
                      <a:pt x="33681" y="35539"/>
                    </a:cubicBezTo>
                    <a:close/>
                    <a:moveTo>
                      <a:pt x="7034" y="35461"/>
                    </a:moveTo>
                    <a:cubicBezTo>
                      <a:pt x="7081" y="35461"/>
                      <a:pt x="7160" y="35490"/>
                      <a:pt x="7286" y="35558"/>
                    </a:cubicBezTo>
                    <a:cubicBezTo>
                      <a:pt x="7260" y="35795"/>
                      <a:pt x="7602" y="36031"/>
                      <a:pt x="7838" y="36347"/>
                    </a:cubicBezTo>
                    <a:cubicBezTo>
                      <a:pt x="7667" y="36244"/>
                      <a:pt x="7590" y="36221"/>
                      <a:pt x="7529" y="36221"/>
                    </a:cubicBezTo>
                    <a:cubicBezTo>
                      <a:pt x="7479" y="36221"/>
                      <a:pt x="7441" y="36237"/>
                      <a:pt x="7369" y="36237"/>
                    </a:cubicBezTo>
                    <a:cubicBezTo>
                      <a:pt x="7328" y="36237"/>
                      <a:pt x="7277" y="36231"/>
                      <a:pt x="7207" y="36215"/>
                    </a:cubicBezTo>
                    <a:lnTo>
                      <a:pt x="7181" y="36215"/>
                    </a:lnTo>
                    <a:cubicBezTo>
                      <a:pt x="7267" y="36022"/>
                      <a:pt x="6827" y="35461"/>
                      <a:pt x="7034" y="35461"/>
                    </a:cubicBezTo>
                    <a:close/>
                    <a:moveTo>
                      <a:pt x="33486" y="35848"/>
                    </a:moveTo>
                    <a:cubicBezTo>
                      <a:pt x="33504" y="35848"/>
                      <a:pt x="33528" y="35856"/>
                      <a:pt x="33560" y="35873"/>
                    </a:cubicBezTo>
                    <a:cubicBezTo>
                      <a:pt x="33875" y="36163"/>
                      <a:pt x="33455" y="36031"/>
                      <a:pt x="33954" y="36426"/>
                    </a:cubicBezTo>
                    <a:cubicBezTo>
                      <a:pt x="33650" y="36356"/>
                      <a:pt x="33346" y="35848"/>
                      <a:pt x="33486" y="35848"/>
                    </a:cubicBezTo>
                    <a:close/>
                    <a:moveTo>
                      <a:pt x="18439" y="36019"/>
                    </a:moveTo>
                    <a:cubicBezTo>
                      <a:pt x="18464" y="36019"/>
                      <a:pt x="18512" y="36038"/>
                      <a:pt x="18595" y="36084"/>
                    </a:cubicBezTo>
                    <a:cubicBezTo>
                      <a:pt x="18674" y="36242"/>
                      <a:pt x="18753" y="36373"/>
                      <a:pt x="18858" y="36505"/>
                    </a:cubicBezTo>
                    <a:cubicBezTo>
                      <a:pt x="18727" y="36452"/>
                      <a:pt x="18569" y="36426"/>
                      <a:pt x="18490" y="36321"/>
                    </a:cubicBezTo>
                    <a:lnTo>
                      <a:pt x="18490" y="36321"/>
                    </a:lnTo>
                    <a:cubicBezTo>
                      <a:pt x="18518" y="36333"/>
                      <a:pt x="18537" y="36339"/>
                      <a:pt x="18549" y="36339"/>
                    </a:cubicBezTo>
                    <a:cubicBezTo>
                      <a:pt x="18641" y="36339"/>
                      <a:pt x="18337" y="36019"/>
                      <a:pt x="18439" y="36019"/>
                    </a:cubicBezTo>
                    <a:close/>
                    <a:moveTo>
                      <a:pt x="8359" y="36005"/>
                    </a:moveTo>
                    <a:cubicBezTo>
                      <a:pt x="8424" y="36005"/>
                      <a:pt x="8516" y="36027"/>
                      <a:pt x="8654" y="36084"/>
                    </a:cubicBezTo>
                    <a:cubicBezTo>
                      <a:pt x="8733" y="36215"/>
                      <a:pt x="8864" y="36321"/>
                      <a:pt x="9048" y="36347"/>
                    </a:cubicBezTo>
                    <a:cubicBezTo>
                      <a:pt x="9180" y="36610"/>
                      <a:pt x="9127" y="36715"/>
                      <a:pt x="8969" y="36741"/>
                    </a:cubicBezTo>
                    <a:lnTo>
                      <a:pt x="8943" y="36741"/>
                    </a:lnTo>
                    <a:cubicBezTo>
                      <a:pt x="8838" y="36557"/>
                      <a:pt x="8969" y="36399"/>
                      <a:pt x="8654" y="36215"/>
                    </a:cubicBezTo>
                    <a:cubicBezTo>
                      <a:pt x="8600" y="36186"/>
                      <a:pt x="8560" y="36175"/>
                      <a:pt x="8529" y="36175"/>
                    </a:cubicBezTo>
                    <a:cubicBezTo>
                      <a:pt x="8417" y="36175"/>
                      <a:pt x="8427" y="36323"/>
                      <a:pt x="8349" y="36323"/>
                    </a:cubicBezTo>
                    <a:cubicBezTo>
                      <a:pt x="8312" y="36323"/>
                      <a:pt x="8254" y="36289"/>
                      <a:pt x="8154" y="36189"/>
                    </a:cubicBezTo>
                    <a:cubicBezTo>
                      <a:pt x="8209" y="36116"/>
                      <a:pt x="8213" y="36005"/>
                      <a:pt x="8359" y="36005"/>
                    </a:cubicBezTo>
                    <a:close/>
                    <a:moveTo>
                      <a:pt x="16993" y="35893"/>
                    </a:moveTo>
                    <a:cubicBezTo>
                      <a:pt x="17128" y="35893"/>
                      <a:pt x="17331" y="35971"/>
                      <a:pt x="17543" y="36031"/>
                    </a:cubicBezTo>
                    <a:cubicBezTo>
                      <a:pt x="17648" y="36163"/>
                      <a:pt x="17780" y="36268"/>
                      <a:pt x="17832" y="36426"/>
                    </a:cubicBezTo>
                    <a:cubicBezTo>
                      <a:pt x="17569" y="36373"/>
                      <a:pt x="17464" y="36163"/>
                      <a:pt x="17254" y="36058"/>
                    </a:cubicBezTo>
                    <a:lnTo>
                      <a:pt x="17254" y="36058"/>
                    </a:lnTo>
                    <a:cubicBezTo>
                      <a:pt x="17333" y="36373"/>
                      <a:pt x="17517" y="36662"/>
                      <a:pt x="17780" y="36873"/>
                    </a:cubicBezTo>
                    <a:cubicBezTo>
                      <a:pt x="17766" y="36891"/>
                      <a:pt x="17748" y="36899"/>
                      <a:pt x="17725" y="36899"/>
                    </a:cubicBezTo>
                    <a:cubicBezTo>
                      <a:pt x="17619" y="36899"/>
                      <a:pt x="17423" y="36718"/>
                      <a:pt x="17228" y="36610"/>
                    </a:cubicBezTo>
                    <a:cubicBezTo>
                      <a:pt x="17043" y="36321"/>
                      <a:pt x="17201" y="36321"/>
                      <a:pt x="17149" y="36189"/>
                    </a:cubicBezTo>
                    <a:lnTo>
                      <a:pt x="17149" y="36163"/>
                    </a:lnTo>
                    <a:cubicBezTo>
                      <a:pt x="17132" y="36159"/>
                      <a:pt x="17117" y="36158"/>
                      <a:pt x="17104" y="36158"/>
                    </a:cubicBezTo>
                    <a:cubicBezTo>
                      <a:pt x="17063" y="36158"/>
                      <a:pt x="17033" y="36169"/>
                      <a:pt x="17001" y="36169"/>
                    </a:cubicBezTo>
                    <a:cubicBezTo>
                      <a:pt x="16958" y="36169"/>
                      <a:pt x="16912" y="36150"/>
                      <a:pt x="16833" y="36058"/>
                    </a:cubicBezTo>
                    <a:cubicBezTo>
                      <a:pt x="16833" y="35935"/>
                      <a:pt x="16894" y="35893"/>
                      <a:pt x="16993" y="35893"/>
                    </a:cubicBezTo>
                    <a:close/>
                    <a:moveTo>
                      <a:pt x="18276" y="36368"/>
                    </a:moveTo>
                    <a:cubicBezTo>
                      <a:pt x="18331" y="36368"/>
                      <a:pt x="18385" y="36370"/>
                      <a:pt x="18437" y="36373"/>
                    </a:cubicBezTo>
                    <a:cubicBezTo>
                      <a:pt x="18569" y="36794"/>
                      <a:pt x="18358" y="36899"/>
                      <a:pt x="18095" y="36978"/>
                    </a:cubicBezTo>
                    <a:lnTo>
                      <a:pt x="18069" y="36978"/>
                    </a:lnTo>
                    <a:cubicBezTo>
                      <a:pt x="17493" y="36471"/>
                      <a:pt x="17886" y="36368"/>
                      <a:pt x="18276" y="36368"/>
                    </a:cubicBezTo>
                    <a:close/>
                    <a:moveTo>
                      <a:pt x="17357" y="36803"/>
                    </a:moveTo>
                    <a:cubicBezTo>
                      <a:pt x="17404" y="36803"/>
                      <a:pt x="17466" y="36817"/>
                      <a:pt x="17543" y="36847"/>
                    </a:cubicBezTo>
                    <a:cubicBezTo>
                      <a:pt x="17780" y="37162"/>
                      <a:pt x="17491" y="37057"/>
                      <a:pt x="17491" y="37188"/>
                    </a:cubicBezTo>
                    <a:cubicBezTo>
                      <a:pt x="17226" y="36964"/>
                      <a:pt x="17198" y="36803"/>
                      <a:pt x="17357" y="36803"/>
                    </a:cubicBezTo>
                    <a:close/>
                    <a:moveTo>
                      <a:pt x="19588" y="36654"/>
                    </a:moveTo>
                    <a:cubicBezTo>
                      <a:pt x="19789" y="36654"/>
                      <a:pt x="20233" y="36916"/>
                      <a:pt x="20489" y="37188"/>
                    </a:cubicBezTo>
                    <a:cubicBezTo>
                      <a:pt x="20152" y="37044"/>
                      <a:pt x="20014" y="36922"/>
                      <a:pt x="19651" y="36922"/>
                    </a:cubicBezTo>
                    <a:cubicBezTo>
                      <a:pt x="19617" y="36922"/>
                      <a:pt x="19581" y="36923"/>
                      <a:pt x="19542" y="36925"/>
                    </a:cubicBezTo>
                    <a:cubicBezTo>
                      <a:pt x="19440" y="36731"/>
                      <a:pt x="19478" y="36654"/>
                      <a:pt x="19588" y="36654"/>
                    </a:cubicBezTo>
                    <a:close/>
                    <a:moveTo>
                      <a:pt x="16886" y="36952"/>
                    </a:moveTo>
                    <a:cubicBezTo>
                      <a:pt x="16863" y="37041"/>
                      <a:pt x="17147" y="37380"/>
                      <a:pt x="17003" y="37380"/>
                    </a:cubicBezTo>
                    <a:cubicBezTo>
                      <a:pt x="16978" y="37380"/>
                      <a:pt x="16940" y="37369"/>
                      <a:pt x="16886" y="37346"/>
                    </a:cubicBezTo>
                    <a:cubicBezTo>
                      <a:pt x="16728" y="37110"/>
                      <a:pt x="16728" y="36952"/>
                      <a:pt x="16886" y="36952"/>
                    </a:cubicBezTo>
                    <a:close/>
                    <a:moveTo>
                      <a:pt x="7925" y="36821"/>
                    </a:moveTo>
                    <a:cubicBezTo>
                      <a:pt x="7955" y="36821"/>
                      <a:pt x="7995" y="36829"/>
                      <a:pt x="8049" y="36847"/>
                    </a:cubicBezTo>
                    <a:cubicBezTo>
                      <a:pt x="8233" y="37136"/>
                      <a:pt x="8364" y="37399"/>
                      <a:pt x="8154" y="37425"/>
                    </a:cubicBezTo>
                    <a:cubicBezTo>
                      <a:pt x="7995" y="37152"/>
                      <a:pt x="7737" y="36821"/>
                      <a:pt x="7925" y="36821"/>
                    </a:cubicBezTo>
                    <a:close/>
                    <a:moveTo>
                      <a:pt x="33060" y="35900"/>
                    </a:moveTo>
                    <a:cubicBezTo>
                      <a:pt x="33215" y="36103"/>
                      <a:pt x="33192" y="36149"/>
                      <a:pt x="33116" y="36149"/>
                    </a:cubicBezTo>
                    <a:cubicBezTo>
                      <a:pt x="33053" y="36149"/>
                      <a:pt x="32951" y="36116"/>
                      <a:pt x="32888" y="36116"/>
                    </a:cubicBezTo>
                    <a:cubicBezTo>
                      <a:pt x="32824" y="36116"/>
                      <a:pt x="32801" y="36151"/>
                      <a:pt x="32902" y="36294"/>
                    </a:cubicBezTo>
                    <a:cubicBezTo>
                      <a:pt x="33139" y="36373"/>
                      <a:pt x="33113" y="36242"/>
                      <a:pt x="33323" y="36531"/>
                    </a:cubicBezTo>
                    <a:cubicBezTo>
                      <a:pt x="33308" y="36546"/>
                      <a:pt x="33290" y="36552"/>
                      <a:pt x="33269" y="36552"/>
                    </a:cubicBezTo>
                    <a:cubicBezTo>
                      <a:pt x="33143" y="36552"/>
                      <a:pt x="32910" y="36313"/>
                      <a:pt x="32639" y="36268"/>
                    </a:cubicBezTo>
                    <a:lnTo>
                      <a:pt x="32639" y="36268"/>
                    </a:lnTo>
                    <a:cubicBezTo>
                      <a:pt x="32902" y="36662"/>
                      <a:pt x="32245" y="36294"/>
                      <a:pt x="32534" y="36741"/>
                    </a:cubicBezTo>
                    <a:cubicBezTo>
                      <a:pt x="32607" y="36741"/>
                      <a:pt x="32632" y="36701"/>
                      <a:pt x="32706" y="36701"/>
                    </a:cubicBezTo>
                    <a:cubicBezTo>
                      <a:pt x="32766" y="36701"/>
                      <a:pt x="32859" y="36727"/>
                      <a:pt x="33034" y="36820"/>
                    </a:cubicBezTo>
                    <a:cubicBezTo>
                      <a:pt x="33192" y="37031"/>
                      <a:pt x="32955" y="36925"/>
                      <a:pt x="33165" y="37188"/>
                    </a:cubicBezTo>
                    <a:cubicBezTo>
                      <a:pt x="33016" y="37188"/>
                      <a:pt x="32747" y="36862"/>
                      <a:pt x="32664" y="36862"/>
                    </a:cubicBezTo>
                    <a:cubicBezTo>
                      <a:pt x="32644" y="36862"/>
                      <a:pt x="32634" y="36880"/>
                      <a:pt x="32639" y="36925"/>
                    </a:cubicBezTo>
                    <a:cubicBezTo>
                      <a:pt x="32718" y="37136"/>
                      <a:pt x="33060" y="37136"/>
                      <a:pt x="33113" y="37373"/>
                    </a:cubicBezTo>
                    <a:cubicBezTo>
                      <a:pt x="33113" y="37425"/>
                      <a:pt x="33086" y="37445"/>
                      <a:pt x="33037" y="37445"/>
                    </a:cubicBezTo>
                    <a:cubicBezTo>
                      <a:pt x="32988" y="37445"/>
                      <a:pt x="32915" y="37425"/>
                      <a:pt x="32823" y="37399"/>
                    </a:cubicBezTo>
                    <a:cubicBezTo>
                      <a:pt x="32613" y="37188"/>
                      <a:pt x="32482" y="36899"/>
                      <a:pt x="32245" y="36741"/>
                    </a:cubicBezTo>
                    <a:cubicBezTo>
                      <a:pt x="32245" y="36776"/>
                      <a:pt x="32219" y="36788"/>
                      <a:pt x="32178" y="36788"/>
                    </a:cubicBezTo>
                    <a:cubicBezTo>
                      <a:pt x="32096" y="36788"/>
                      <a:pt x="31956" y="36741"/>
                      <a:pt x="31850" y="36741"/>
                    </a:cubicBezTo>
                    <a:cubicBezTo>
                      <a:pt x="31956" y="36531"/>
                      <a:pt x="32113" y="36321"/>
                      <a:pt x="32297" y="36163"/>
                    </a:cubicBezTo>
                    <a:cubicBezTo>
                      <a:pt x="32508" y="36005"/>
                      <a:pt x="32771" y="35900"/>
                      <a:pt x="33060" y="35900"/>
                    </a:cubicBezTo>
                    <a:close/>
                    <a:moveTo>
                      <a:pt x="16319" y="37306"/>
                    </a:moveTo>
                    <a:cubicBezTo>
                      <a:pt x="16401" y="37306"/>
                      <a:pt x="16520" y="37334"/>
                      <a:pt x="16702" y="37425"/>
                    </a:cubicBezTo>
                    <a:cubicBezTo>
                      <a:pt x="16804" y="37558"/>
                      <a:pt x="16779" y="37612"/>
                      <a:pt x="16700" y="37612"/>
                    </a:cubicBezTo>
                    <a:cubicBezTo>
                      <a:pt x="16578" y="37612"/>
                      <a:pt x="16324" y="37480"/>
                      <a:pt x="16228" y="37320"/>
                    </a:cubicBezTo>
                    <a:cubicBezTo>
                      <a:pt x="16252" y="37312"/>
                      <a:pt x="16282" y="37306"/>
                      <a:pt x="16319" y="37306"/>
                    </a:cubicBezTo>
                    <a:close/>
                    <a:moveTo>
                      <a:pt x="18627" y="37206"/>
                    </a:moveTo>
                    <a:cubicBezTo>
                      <a:pt x="18686" y="37206"/>
                      <a:pt x="18772" y="37227"/>
                      <a:pt x="18884" y="37267"/>
                    </a:cubicBezTo>
                    <a:cubicBezTo>
                      <a:pt x="19147" y="37662"/>
                      <a:pt x="18674" y="37346"/>
                      <a:pt x="19069" y="37741"/>
                    </a:cubicBezTo>
                    <a:cubicBezTo>
                      <a:pt x="18911" y="37688"/>
                      <a:pt x="18753" y="37609"/>
                      <a:pt x="18621" y="37530"/>
                    </a:cubicBezTo>
                    <a:lnTo>
                      <a:pt x="18621" y="37530"/>
                    </a:lnTo>
                    <a:cubicBezTo>
                      <a:pt x="18832" y="37771"/>
                      <a:pt x="18785" y="37891"/>
                      <a:pt x="18632" y="37891"/>
                    </a:cubicBezTo>
                    <a:cubicBezTo>
                      <a:pt x="18517" y="37891"/>
                      <a:pt x="18343" y="37823"/>
                      <a:pt x="18174" y="37688"/>
                    </a:cubicBezTo>
                    <a:lnTo>
                      <a:pt x="18174" y="37688"/>
                    </a:lnTo>
                    <a:cubicBezTo>
                      <a:pt x="18224" y="37707"/>
                      <a:pt x="18261" y="37715"/>
                      <a:pt x="18288" y="37715"/>
                    </a:cubicBezTo>
                    <a:cubicBezTo>
                      <a:pt x="18441" y="37715"/>
                      <a:pt x="18265" y="37451"/>
                      <a:pt x="18404" y="37451"/>
                    </a:cubicBezTo>
                    <a:cubicBezTo>
                      <a:pt x="18445" y="37451"/>
                      <a:pt x="18512" y="37473"/>
                      <a:pt x="18621" y="37530"/>
                    </a:cubicBezTo>
                    <a:cubicBezTo>
                      <a:pt x="18494" y="37311"/>
                      <a:pt x="18493" y="37206"/>
                      <a:pt x="18627" y="37206"/>
                    </a:cubicBezTo>
                    <a:close/>
                    <a:moveTo>
                      <a:pt x="31761" y="37702"/>
                    </a:moveTo>
                    <a:lnTo>
                      <a:pt x="31761" y="37702"/>
                    </a:lnTo>
                    <a:cubicBezTo>
                      <a:pt x="31849" y="37920"/>
                      <a:pt x="31905" y="37901"/>
                      <a:pt x="31980" y="37909"/>
                    </a:cubicBezTo>
                    <a:lnTo>
                      <a:pt x="31980" y="37909"/>
                    </a:lnTo>
                    <a:cubicBezTo>
                      <a:pt x="31928" y="37834"/>
                      <a:pt x="31851" y="37756"/>
                      <a:pt x="31761" y="37702"/>
                    </a:cubicBezTo>
                    <a:close/>
                    <a:moveTo>
                      <a:pt x="14374" y="37993"/>
                    </a:moveTo>
                    <a:cubicBezTo>
                      <a:pt x="14383" y="38012"/>
                      <a:pt x="14396" y="38033"/>
                      <a:pt x="14413" y="38056"/>
                    </a:cubicBezTo>
                    <a:lnTo>
                      <a:pt x="14429" y="38040"/>
                    </a:lnTo>
                    <a:lnTo>
                      <a:pt x="14429" y="38040"/>
                    </a:lnTo>
                    <a:cubicBezTo>
                      <a:pt x="14412" y="38025"/>
                      <a:pt x="14394" y="38009"/>
                      <a:pt x="14374" y="37993"/>
                    </a:cubicBezTo>
                    <a:close/>
                    <a:moveTo>
                      <a:pt x="5080" y="37974"/>
                    </a:moveTo>
                    <a:cubicBezTo>
                      <a:pt x="5225" y="37974"/>
                      <a:pt x="5476" y="38061"/>
                      <a:pt x="5629" y="38214"/>
                    </a:cubicBezTo>
                    <a:cubicBezTo>
                      <a:pt x="5603" y="38205"/>
                      <a:pt x="5575" y="38202"/>
                      <a:pt x="5546" y="38202"/>
                    </a:cubicBezTo>
                    <a:cubicBezTo>
                      <a:pt x="5487" y="38202"/>
                      <a:pt x="5422" y="38214"/>
                      <a:pt x="5350" y="38214"/>
                    </a:cubicBezTo>
                    <a:cubicBezTo>
                      <a:pt x="5241" y="38214"/>
                      <a:pt x="5116" y="38188"/>
                      <a:pt x="4972" y="38056"/>
                    </a:cubicBezTo>
                    <a:cubicBezTo>
                      <a:pt x="4953" y="38000"/>
                      <a:pt x="5000" y="37974"/>
                      <a:pt x="5080" y="37974"/>
                    </a:cubicBezTo>
                    <a:close/>
                    <a:moveTo>
                      <a:pt x="13989" y="37818"/>
                    </a:moveTo>
                    <a:cubicBezTo>
                      <a:pt x="14107" y="37818"/>
                      <a:pt x="14259" y="37901"/>
                      <a:pt x="14374" y="37993"/>
                    </a:cubicBezTo>
                    <a:lnTo>
                      <a:pt x="14374" y="37993"/>
                    </a:lnTo>
                    <a:cubicBezTo>
                      <a:pt x="14332" y="37898"/>
                      <a:pt x="14395" y="37846"/>
                      <a:pt x="14491" y="37846"/>
                    </a:cubicBezTo>
                    <a:cubicBezTo>
                      <a:pt x="14578" y="37846"/>
                      <a:pt x="14692" y="37887"/>
                      <a:pt x="14782" y="37977"/>
                    </a:cubicBezTo>
                    <a:cubicBezTo>
                      <a:pt x="14755" y="37968"/>
                      <a:pt x="14736" y="37963"/>
                      <a:pt x="14721" y="37963"/>
                    </a:cubicBezTo>
                    <a:cubicBezTo>
                      <a:pt x="14642" y="37963"/>
                      <a:pt x="14691" y="38078"/>
                      <a:pt x="14596" y="38078"/>
                    </a:cubicBezTo>
                    <a:cubicBezTo>
                      <a:pt x="14564" y="38078"/>
                      <a:pt x="14515" y="38065"/>
                      <a:pt x="14440" y="38030"/>
                    </a:cubicBezTo>
                    <a:lnTo>
                      <a:pt x="14429" y="38040"/>
                    </a:lnTo>
                    <a:lnTo>
                      <a:pt x="14429" y="38040"/>
                    </a:lnTo>
                    <a:cubicBezTo>
                      <a:pt x="14539" y="38142"/>
                      <a:pt x="14591" y="38240"/>
                      <a:pt x="14492" y="38240"/>
                    </a:cubicBezTo>
                    <a:lnTo>
                      <a:pt x="14466" y="38267"/>
                    </a:lnTo>
                    <a:cubicBezTo>
                      <a:pt x="14361" y="38056"/>
                      <a:pt x="14045" y="38083"/>
                      <a:pt x="13966" y="37820"/>
                    </a:cubicBezTo>
                    <a:cubicBezTo>
                      <a:pt x="13974" y="37819"/>
                      <a:pt x="13982" y="37818"/>
                      <a:pt x="13989" y="37818"/>
                    </a:cubicBezTo>
                    <a:close/>
                    <a:moveTo>
                      <a:pt x="4648" y="38199"/>
                    </a:moveTo>
                    <a:cubicBezTo>
                      <a:pt x="4712" y="38199"/>
                      <a:pt x="4791" y="38225"/>
                      <a:pt x="4893" y="38293"/>
                    </a:cubicBezTo>
                    <a:cubicBezTo>
                      <a:pt x="4814" y="38391"/>
                      <a:pt x="4751" y="38489"/>
                      <a:pt x="4560" y="38489"/>
                    </a:cubicBezTo>
                    <a:cubicBezTo>
                      <a:pt x="4495" y="38489"/>
                      <a:pt x="4415" y="38478"/>
                      <a:pt x="4314" y="38451"/>
                    </a:cubicBezTo>
                    <a:cubicBezTo>
                      <a:pt x="4412" y="38412"/>
                      <a:pt x="4466" y="38199"/>
                      <a:pt x="4648" y="38199"/>
                    </a:cubicBezTo>
                    <a:close/>
                    <a:moveTo>
                      <a:pt x="3893" y="38556"/>
                    </a:moveTo>
                    <a:cubicBezTo>
                      <a:pt x="3882" y="38562"/>
                      <a:pt x="3873" y="38568"/>
                      <a:pt x="3866" y="38576"/>
                    </a:cubicBezTo>
                    <a:lnTo>
                      <a:pt x="3866" y="38576"/>
                    </a:lnTo>
                    <a:cubicBezTo>
                      <a:pt x="3880" y="38571"/>
                      <a:pt x="3889" y="38565"/>
                      <a:pt x="3893" y="38556"/>
                    </a:cubicBezTo>
                    <a:close/>
                    <a:moveTo>
                      <a:pt x="13519" y="38688"/>
                    </a:moveTo>
                    <a:cubicBezTo>
                      <a:pt x="13619" y="38867"/>
                      <a:pt x="13673" y="39032"/>
                      <a:pt x="13521" y="39032"/>
                    </a:cubicBezTo>
                    <a:cubicBezTo>
                      <a:pt x="13473" y="39032"/>
                      <a:pt x="13404" y="39015"/>
                      <a:pt x="13309" y="38977"/>
                    </a:cubicBezTo>
                    <a:lnTo>
                      <a:pt x="13309" y="39003"/>
                    </a:lnTo>
                    <a:cubicBezTo>
                      <a:pt x="13177" y="38740"/>
                      <a:pt x="13388" y="38740"/>
                      <a:pt x="13519" y="38688"/>
                    </a:cubicBezTo>
                    <a:close/>
                    <a:moveTo>
                      <a:pt x="16386" y="38372"/>
                    </a:moveTo>
                    <a:lnTo>
                      <a:pt x="16386" y="38372"/>
                    </a:lnTo>
                    <a:cubicBezTo>
                      <a:pt x="16543" y="38462"/>
                      <a:pt x="16628" y="38489"/>
                      <a:pt x="16687" y="38489"/>
                    </a:cubicBezTo>
                    <a:cubicBezTo>
                      <a:pt x="16765" y="38489"/>
                      <a:pt x="16795" y="38440"/>
                      <a:pt x="16886" y="38425"/>
                    </a:cubicBezTo>
                    <a:cubicBezTo>
                      <a:pt x="16912" y="38661"/>
                      <a:pt x="16965" y="38609"/>
                      <a:pt x="17175" y="38924"/>
                    </a:cubicBezTo>
                    <a:cubicBezTo>
                      <a:pt x="17016" y="38839"/>
                      <a:pt x="16897" y="38782"/>
                      <a:pt x="16839" y="38782"/>
                    </a:cubicBezTo>
                    <a:cubicBezTo>
                      <a:pt x="16771" y="38782"/>
                      <a:pt x="16785" y="38858"/>
                      <a:pt x="16912" y="39056"/>
                    </a:cubicBezTo>
                    <a:cubicBezTo>
                      <a:pt x="16754" y="39003"/>
                      <a:pt x="16596" y="38924"/>
                      <a:pt x="16465" y="38819"/>
                    </a:cubicBezTo>
                    <a:cubicBezTo>
                      <a:pt x="16254" y="38530"/>
                      <a:pt x="16412" y="38530"/>
                      <a:pt x="16386" y="38372"/>
                    </a:cubicBezTo>
                    <a:close/>
                    <a:moveTo>
                      <a:pt x="15913" y="38740"/>
                    </a:moveTo>
                    <a:lnTo>
                      <a:pt x="15913" y="38740"/>
                    </a:lnTo>
                    <a:cubicBezTo>
                      <a:pt x="16386" y="39214"/>
                      <a:pt x="16018" y="39187"/>
                      <a:pt x="15886" y="39424"/>
                    </a:cubicBezTo>
                    <a:lnTo>
                      <a:pt x="15860" y="39450"/>
                    </a:lnTo>
                    <a:cubicBezTo>
                      <a:pt x="15938" y="39528"/>
                      <a:pt x="16045" y="39620"/>
                      <a:pt x="15988" y="39620"/>
                    </a:cubicBezTo>
                    <a:cubicBezTo>
                      <a:pt x="15968" y="39620"/>
                      <a:pt x="15928" y="39609"/>
                      <a:pt x="15860" y="39582"/>
                    </a:cubicBezTo>
                    <a:cubicBezTo>
                      <a:pt x="15728" y="39450"/>
                      <a:pt x="15597" y="39292"/>
                      <a:pt x="15518" y="39135"/>
                    </a:cubicBezTo>
                    <a:lnTo>
                      <a:pt x="15518" y="39135"/>
                    </a:lnTo>
                    <a:cubicBezTo>
                      <a:pt x="15563" y="39145"/>
                      <a:pt x="15600" y="39150"/>
                      <a:pt x="15631" y="39150"/>
                    </a:cubicBezTo>
                    <a:cubicBezTo>
                      <a:pt x="15913" y="39150"/>
                      <a:pt x="15699" y="38764"/>
                      <a:pt x="15913" y="38740"/>
                    </a:cubicBezTo>
                    <a:close/>
                    <a:moveTo>
                      <a:pt x="2105" y="39371"/>
                    </a:moveTo>
                    <a:lnTo>
                      <a:pt x="2105" y="39371"/>
                    </a:lnTo>
                    <a:cubicBezTo>
                      <a:pt x="2315" y="39450"/>
                      <a:pt x="2499" y="39582"/>
                      <a:pt x="2657" y="39766"/>
                    </a:cubicBezTo>
                    <a:cubicBezTo>
                      <a:pt x="2473" y="39818"/>
                      <a:pt x="2710" y="39950"/>
                      <a:pt x="2394" y="40029"/>
                    </a:cubicBezTo>
                    <a:cubicBezTo>
                      <a:pt x="2210" y="39792"/>
                      <a:pt x="2052" y="39608"/>
                      <a:pt x="2105" y="39503"/>
                    </a:cubicBezTo>
                    <a:lnTo>
                      <a:pt x="2105" y="39503"/>
                    </a:lnTo>
                    <a:cubicBezTo>
                      <a:pt x="2196" y="39602"/>
                      <a:pt x="2253" y="39639"/>
                      <a:pt x="2281" y="39639"/>
                    </a:cubicBezTo>
                    <a:cubicBezTo>
                      <a:pt x="2343" y="39639"/>
                      <a:pt x="2267" y="39462"/>
                      <a:pt x="2105" y="39371"/>
                    </a:cubicBezTo>
                    <a:close/>
                    <a:moveTo>
                      <a:pt x="11968" y="39424"/>
                    </a:moveTo>
                    <a:cubicBezTo>
                      <a:pt x="12142" y="39502"/>
                      <a:pt x="12238" y="39522"/>
                      <a:pt x="12307" y="39522"/>
                    </a:cubicBezTo>
                    <a:cubicBezTo>
                      <a:pt x="12382" y="39522"/>
                      <a:pt x="12425" y="39498"/>
                      <a:pt x="12502" y="39498"/>
                    </a:cubicBezTo>
                    <a:cubicBezTo>
                      <a:pt x="12546" y="39498"/>
                      <a:pt x="12600" y="39505"/>
                      <a:pt x="12678" y="39529"/>
                    </a:cubicBezTo>
                    <a:cubicBezTo>
                      <a:pt x="12862" y="39818"/>
                      <a:pt x="12336" y="39582"/>
                      <a:pt x="12783" y="40108"/>
                    </a:cubicBezTo>
                    <a:cubicBezTo>
                      <a:pt x="12698" y="40057"/>
                      <a:pt x="12655" y="40044"/>
                      <a:pt x="12623" y="40044"/>
                    </a:cubicBezTo>
                    <a:cubicBezTo>
                      <a:pt x="12591" y="40044"/>
                      <a:pt x="12571" y="40057"/>
                      <a:pt x="12534" y="40057"/>
                    </a:cubicBezTo>
                    <a:cubicBezTo>
                      <a:pt x="12495" y="40057"/>
                      <a:pt x="12437" y="40043"/>
                      <a:pt x="12327" y="39986"/>
                    </a:cubicBezTo>
                    <a:lnTo>
                      <a:pt x="12327" y="39986"/>
                    </a:lnTo>
                    <a:cubicBezTo>
                      <a:pt x="12225" y="39781"/>
                      <a:pt x="12121" y="39578"/>
                      <a:pt x="11968" y="39424"/>
                    </a:cubicBezTo>
                    <a:close/>
                    <a:moveTo>
                      <a:pt x="53548" y="40318"/>
                    </a:moveTo>
                    <a:cubicBezTo>
                      <a:pt x="53548" y="40331"/>
                      <a:pt x="53555" y="40345"/>
                      <a:pt x="53568" y="40360"/>
                    </a:cubicBezTo>
                    <a:lnTo>
                      <a:pt x="53568" y="40360"/>
                    </a:lnTo>
                    <a:cubicBezTo>
                      <a:pt x="53562" y="40347"/>
                      <a:pt x="53555" y="40333"/>
                      <a:pt x="53548" y="40318"/>
                    </a:cubicBezTo>
                    <a:close/>
                    <a:moveTo>
                      <a:pt x="16843" y="40109"/>
                    </a:moveTo>
                    <a:cubicBezTo>
                      <a:pt x="16898" y="40109"/>
                      <a:pt x="16995" y="40140"/>
                      <a:pt x="17122" y="40187"/>
                    </a:cubicBezTo>
                    <a:cubicBezTo>
                      <a:pt x="17217" y="40329"/>
                      <a:pt x="17208" y="40385"/>
                      <a:pt x="17128" y="40385"/>
                    </a:cubicBezTo>
                    <a:cubicBezTo>
                      <a:pt x="17075" y="40385"/>
                      <a:pt x="16991" y="40360"/>
                      <a:pt x="16886" y="40318"/>
                    </a:cubicBezTo>
                    <a:lnTo>
                      <a:pt x="16859" y="40292"/>
                    </a:lnTo>
                    <a:cubicBezTo>
                      <a:pt x="16771" y="40159"/>
                      <a:pt x="16773" y="40109"/>
                      <a:pt x="16843" y="40109"/>
                    </a:cubicBezTo>
                    <a:close/>
                    <a:moveTo>
                      <a:pt x="53749" y="40615"/>
                    </a:moveTo>
                    <a:cubicBezTo>
                      <a:pt x="53791" y="40615"/>
                      <a:pt x="53853" y="40650"/>
                      <a:pt x="53942" y="40739"/>
                    </a:cubicBezTo>
                    <a:cubicBezTo>
                      <a:pt x="53936" y="40738"/>
                      <a:pt x="53931" y="40738"/>
                      <a:pt x="53926" y="40738"/>
                    </a:cubicBezTo>
                    <a:cubicBezTo>
                      <a:pt x="53787" y="40738"/>
                      <a:pt x="53976" y="41006"/>
                      <a:pt x="53844" y="41006"/>
                    </a:cubicBezTo>
                    <a:cubicBezTo>
                      <a:pt x="53812" y="41006"/>
                      <a:pt x="53760" y="40990"/>
                      <a:pt x="53679" y="40949"/>
                    </a:cubicBezTo>
                    <a:lnTo>
                      <a:pt x="53706" y="40949"/>
                    </a:lnTo>
                    <a:cubicBezTo>
                      <a:pt x="53668" y="40836"/>
                      <a:pt x="53644" y="40615"/>
                      <a:pt x="53749" y="40615"/>
                    </a:cubicBezTo>
                    <a:close/>
                    <a:moveTo>
                      <a:pt x="25010" y="40515"/>
                    </a:moveTo>
                    <a:cubicBezTo>
                      <a:pt x="25055" y="40515"/>
                      <a:pt x="25123" y="40534"/>
                      <a:pt x="25223" y="40581"/>
                    </a:cubicBezTo>
                    <a:cubicBezTo>
                      <a:pt x="25433" y="40897"/>
                      <a:pt x="25223" y="40897"/>
                      <a:pt x="25328" y="41133"/>
                    </a:cubicBezTo>
                    <a:cubicBezTo>
                      <a:pt x="25118" y="41107"/>
                      <a:pt x="24960" y="40976"/>
                      <a:pt x="24828" y="40818"/>
                    </a:cubicBezTo>
                    <a:cubicBezTo>
                      <a:pt x="24997" y="40818"/>
                      <a:pt x="24828" y="40515"/>
                      <a:pt x="25010" y="40515"/>
                    </a:cubicBezTo>
                    <a:close/>
                    <a:moveTo>
                      <a:pt x="23040" y="41370"/>
                    </a:moveTo>
                    <a:cubicBezTo>
                      <a:pt x="23056" y="41418"/>
                      <a:pt x="23076" y="41461"/>
                      <a:pt x="23100" y="41500"/>
                    </a:cubicBezTo>
                    <a:lnTo>
                      <a:pt x="23100" y="41500"/>
                    </a:lnTo>
                    <a:cubicBezTo>
                      <a:pt x="23090" y="41463"/>
                      <a:pt x="23075" y="41423"/>
                      <a:pt x="23055" y="41378"/>
                    </a:cubicBezTo>
                    <a:lnTo>
                      <a:pt x="23055" y="41378"/>
                    </a:lnTo>
                    <a:cubicBezTo>
                      <a:pt x="23050" y="41376"/>
                      <a:pt x="23045" y="41373"/>
                      <a:pt x="23040" y="41370"/>
                    </a:cubicBezTo>
                    <a:close/>
                    <a:moveTo>
                      <a:pt x="5340" y="41922"/>
                    </a:moveTo>
                    <a:cubicBezTo>
                      <a:pt x="5471" y="42080"/>
                      <a:pt x="5734" y="42080"/>
                      <a:pt x="5813" y="42264"/>
                    </a:cubicBezTo>
                    <a:cubicBezTo>
                      <a:pt x="5809" y="42293"/>
                      <a:pt x="5789" y="42305"/>
                      <a:pt x="5760" y="42305"/>
                    </a:cubicBezTo>
                    <a:cubicBezTo>
                      <a:pt x="5597" y="42305"/>
                      <a:pt x="5140" y="41945"/>
                      <a:pt x="5340" y="41922"/>
                    </a:cubicBezTo>
                    <a:close/>
                    <a:moveTo>
                      <a:pt x="7643" y="42242"/>
                    </a:moveTo>
                    <a:cubicBezTo>
                      <a:pt x="7781" y="42242"/>
                      <a:pt x="8074" y="42368"/>
                      <a:pt x="8180" y="42580"/>
                    </a:cubicBezTo>
                    <a:cubicBezTo>
                      <a:pt x="7944" y="42554"/>
                      <a:pt x="7733" y="42422"/>
                      <a:pt x="7575" y="42264"/>
                    </a:cubicBezTo>
                    <a:cubicBezTo>
                      <a:pt x="7586" y="42249"/>
                      <a:pt x="7610" y="42242"/>
                      <a:pt x="7643" y="42242"/>
                    </a:cubicBezTo>
                    <a:close/>
                    <a:moveTo>
                      <a:pt x="28125" y="42312"/>
                    </a:moveTo>
                    <a:cubicBezTo>
                      <a:pt x="28154" y="42312"/>
                      <a:pt x="28186" y="42314"/>
                      <a:pt x="28221" y="42317"/>
                    </a:cubicBezTo>
                    <a:cubicBezTo>
                      <a:pt x="28308" y="42514"/>
                      <a:pt x="28250" y="42619"/>
                      <a:pt x="28062" y="42619"/>
                    </a:cubicBezTo>
                    <a:cubicBezTo>
                      <a:pt x="28024" y="42619"/>
                      <a:pt x="27981" y="42615"/>
                      <a:pt x="27932" y="42606"/>
                    </a:cubicBezTo>
                    <a:cubicBezTo>
                      <a:pt x="27862" y="42398"/>
                      <a:pt x="27915" y="42312"/>
                      <a:pt x="28125" y="42312"/>
                    </a:cubicBezTo>
                    <a:close/>
                    <a:moveTo>
                      <a:pt x="52417" y="42159"/>
                    </a:moveTo>
                    <a:lnTo>
                      <a:pt x="52417" y="42159"/>
                    </a:lnTo>
                    <a:cubicBezTo>
                      <a:pt x="52654" y="42264"/>
                      <a:pt x="52838" y="42448"/>
                      <a:pt x="52943" y="42711"/>
                    </a:cubicBezTo>
                    <a:cubicBezTo>
                      <a:pt x="52885" y="42673"/>
                      <a:pt x="52813" y="42648"/>
                      <a:pt x="52748" y="42648"/>
                    </a:cubicBezTo>
                    <a:cubicBezTo>
                      <a:pt x="52724" y="42648"/>
                      <a:pt x="52701" y="42652"/>
                      <a:pt x="52680" y="42659"/>
                    </a:cubicBezTo>
                    <a:cubicBezTo>
                      <a:pt x="52496" y="42501"/>
                      <a:pt x="52338" y="42212"/>
                      <a:pt x="52417" y="42159"/>
                    </a:cubicBezTo>
                    <a:close/>
                    <a:moveTo>
                      <a:pt x="21988" y="43290"/>
                    </a:moveTo>
                    <a:cubicBezTo>
                      <a:pt x="22033" y="43324"/>
                      <a:pt x="22068" y="43344"/>
                      <a:pt x="22094" y="43354"/>
                    </a:cubicBezTo>
                    <a:lnTo>
                      <a:pt x="22094" y="43354"/>
                    </a:lnTo>
                    <a:cubicBezTo>
                      <a:pt x="22060" y="43335"/>
                      <a:pt x="22025" y="43314"/>
                      <a:pt x="21988" y="43290"/>
                    </a:cubicBezTo>
                    <a:close/>
                    <a:moveTo>
                      <a:pt x="5931" y="41775"/>
                    </a:moveTo>
                    <a:cubicBezTo>
                      <a:pt x="5983" y="41775"/>
                      <a:pt x="6067" y="41799"/>
                      <a:pt x="6208" y="41870"/>
                    </a:cubicBezTo>
                    <a:cubicBezTo>
                      <a:pt x="6339" y="42028"/>
                      <a:pt x="6181" y="42028"/>
                      <a:pt x="6366" y="42133"/>
                    </a:cubicBezTo>
                    <a:cubicBezTo>
                      <a:pt x="6471" y="42028"/>
                      <a:pt x="6629" y="41975"/>
                      <a:pt x="6760" y="41975"/>
                    </a:cubicBezTo>
                    <a:cubicBezTo>
                      <a:pt x="6840" y="42124"/>
                      <a:pt x="6870" y="42158"/>
                      <a:pt x="6901" y="42158"/>
                    </a:cubicBezTo>
                    <a:cubicBezTo>
                      <a:pt x="6927" y="42158"/>
                      <a:pt x="6953" y="42132"/>
                      <a:pt x="7011" y="42132"/>
                    </a:cubicBezTo>
                    <a:cubicBezTo>
                      <a:pt x="7040" y="42132"/>
                      <a:pt x="7078" y="42139"/>
                      <a:pt x="7128" y="42159"/>
                    </a:cubicBezTo>
                    <a:cubicBezTo>
                      <a:pt x="7223" y="42285"/>
                      <a:pt x="7200" y="42311"/>
                      <a:pt x="7148" y="42311"/>
                    </a:cubicBezTo>
                    <a:cubicBezTo>
                      <a:pt x="7114" y="42311"/>
                      <a:pt x="7066" y="42299"/>
                      <a:pt x="7033" y="42299"/>
                    </a:cubicBezTo>
                    <a:cubicBezTo>
                      <a:pt x="6991" y="42299"/>
                      <a:pt x="6970" y="42317"/>
                      <a:pt x="7023" y="42396"/>
                    </a:cubicBezTo>
                    <a:cubicBezTo>
                      <a:pt x="7218" y="42488"/>
                      <a:pt x="7325" y="42512"/>
                      <a:pt x="7400" y="42512"/>
                    </a:cubicBezTo>
                    <a:cubicBezTo>
                      <a:pt x="7483" y="42512"/>
                      <a:pt x="7528" y="42482"/>
                      <a:pt x="7610" y="42482"/>
                    </a:cubicBezTo>
                    <a:cubicBezTo>
                      <a:pt x="7643" y="42482"/>
                      <a:pt x="7682" y="42487"/>
                      <a:pt x="7733" y="42501"/>
                    </a:cubicBezTo>
                    <a:cubicBezTo>
                      <a:pt x="7891" y="42580"/>
                      <a:pt x="8496" y="42896"/>
                      <a:pt x="8233" y="42948"/>
                    </a:cubicBezTo>
                    <a:cubicBezTo>
                      <a:pt x="8147" y="42844"/>
                      <a:pt x="8100" y="42818"/>
                      <a:pt x="8059" y="42818"/>
                    </a:cubicBezTo>
                    <a:cubicBezTo>
                      <a:pt x="8019" y="42818"/>
                      <a:pt x="7986" y="42842"/>
                      <a:pt x="7931" y="42842"/>
                    </a:cubicBezTo>
                    <a:cubicBezTo>
                      <a:pt x="7886" y="42842"/>
                      <a:pt x="7825" y="42825"/>
                      <a:pt x="7733" y="42764"/>
                    </a:cubicBezTo>
                    <a:lnTo>
                      <a:pt x="7733" y="42764"/>
                    </a:lnTo>
                    <a:cubicBezTo>
                      <a:pt x="8101" y="43237"/>
                      <a:pt x="7470" y="42922"/>
                      <a:pt x="7575" y="43185"/>
                    </a:cubicBezTo>
                    <a:cubicBezTo>
                      <a:pt x="7315" y="43077"/>
                      <a:pt x="7161" y="43024"/>
                      <a:pt x="7052" y="43024"/>
                    </a:cubicBezTo>
                    <a:cubicBezTo>
                      <a:pt x="6975" y="43024"/>
                      <a:pt x="6920" y="43051"/>
                      <a:pt x="6865" y="43106"/>
                    </a:cubicBezTo>
                    <a:cubicBezTo>
                      <a:pt x="6970" y="43237"/>
                      <a:pt x="7181" y="43237"/>
                      <a:pt x="7286" y="43369"/>
                    </a:cubicBezTo>
                    <a:cubicBezTo>
                      <a:pt x="6666" y="43266"/>
                      <a:pt x="6452" y="42908"/>
                      <a:pt x="5945" y="42322"/>
                    </a:cubicBezTo>
                    <a:lnTo>
                      <a:pt x="5945" y="42322"/>
                    </a:lnTo>
                    <a:cubicBezTo>
                      <a:pt x="6111" y="42356"/>
                      <a:pt x="6188" y="42480"/>
                      <a:pt x="6313" y="42580"/>
                    </a:cubicBezTo>
                    <a:cubicBezTo>
                      <a:pt x="6287" y="42536"/>
                      <a:pt x="6307" y="42524"/>
                      <a:pt x="6344" y="42524"/>
                    </a:cubicBezTo>
                    <a:cubicBezTo>
                      <a:pt x="6386" y="42524"/>
                      <a:pt x="6450" y="42540"/>
                      <a:pt x="6491" y="42540"/>
                    </a:cubicBezTo>
                    <a:cubicBezTo>
                      <a:pt x="6521" y="42540"/>
                      <a:pt x="6538" y="42531"/>
                      <a:pt x="6523" y="42501"/>
                    </a:cubicBezTo>
                    <a:cubicBezTo>
                      <a:pt x="6366" y="42448"/>
                      <a:pt x="6208" y="42396"/>
                      <a:pt x="6076" y="42291"/>
                    </a:cubicBezTo>
                    <a:cubicBezTo>
                      <a:pt x="5918" y="42001"/>
                      <a:pt x="6234" y="42133"/>
                      <a:pt x="5813" y="41870"/>
                    </a:cubicBezTo>
                    <a:cubicBezTo>
                      <a:pt x="5846" y="41837"/>
                      <a:pt x="5848" y="41775"/>
                      <a:pt x="5931" y="41775"/>
                    </a:cubicBezTo>
                    <a:close/>
                    <a:moveTo>
                      <a:pt x="20085" y="43488"/>
                    </a:moveTo>
                    <a:cubicBezTo>
                      <a:pt x="20203" y="43488"/>
                      <a:pt x="20363" y="43539"/>
                      <a:pt x="20541" y="43658"/>
                    </a:cubicBezTo>
                    <a:cubicBezTo>
                      <a:pt x="20443" y="43621"/>
                      <a:pt x="20375" y="43605"/>
                      <a:pt x="20329" y="43605"/>
                    </a:cubicBezTo>
                    <a:cubicBezTo>
                      <a:pt x="20113" y="43605"/>
                      <a:pt x="20365" y="43945"/>
                      <a:pt x="20278" y="44053"/>
                    </a:cubicBezTo>
                    <a:cubicBezTo>
                      <a:pt x="20215" y="43969"/>
                      <a:pt x="20190" y="43956"/>
                      <a:pt x="20166" y="43956"/>
                    </a:cubicBezTo>
                    <a:cubicBezTo>
                      <a:pt x="20155" y="43956"/>
                      <a:pt x="20145" y="43958"/>
                      <a:pt x="20132" y="43958"/>
                    </a:cubicBezTo>
                    <a:cubicBezTo>
                      <a:pt x="20099" y="43958"/>
                      <a:pt x="20049" y="43944"/>
                      <a:pt x="19936" y="43842"/>
                    </a:cubicBezTo>
                    <a:cubicBezTo>
                      <a:pt x="19805" y="43629"/>
                      <a:pt x="19889" y="43488"/>
                      <a:pt x="20085" y="43488"/>
                    </a:cubicBezTo>
                    <a:close/>
                    <a:moveTo>
                      <a:pt x="21409" y="44132"/>
                    </a:moveTo>
                    <a:lnTo>
                      <a:pt x="21409" y="44132"/>
                    </a:lnTo>
                    <a:cubicBezTo>
                      <a:pt x="21416" y="44136"/>
                      <a:pt x="21423" y="44139"/>
                      <a:pt x="21430" y="44142"/>
                    </a:cubicBezTo>
                    <a:lnTo>
                      <a:pt x="21430" y="44142"/>
                    </a:lnTo>
                    <a:cubicBezTo>
                      <a:pt x="21423" y="44139"/>
                      <a:pt x="21416" y="44135"/>
                      <a:pt x="21409" y="44132"/>
                    </a:cubicBezTo>
                    <a:close/>
                    <a:moveTo>
                      <a:pt x="18868" y="43885"/>
                    </a:moveTo>
                    <a:cubicBezTo>
                      <a:pt x="18920" y="43885"/>
                      <a:pt x="19009" y="43918"/>
                      <a:pt x="19121" y="43974"/>
                    </a:cubicBezTo>
                    <a:cubicBezTo>
                      <a:pt x="19224" y="44106"/>
                      <a:pt x="19220" y="44156"/>
                      <a:pt x="19150" y="44156"/>
                    </a:cubicBezTo>
                    <a:cubicBezTo>
                      <a:pt x="19096" y="44156"/>
                      <a:pt x="19000" y="44125"/>
                      <a:pt x="18884" y="44079"/>
                    </a:cubicBezTo>
                    <a:cubicBezTo>
                      <a:pt x="18794" y="43943"/>
                      <a:pt x="18799" y="43885"/>
                      <a:pt x="18868" y="43885"/>
                    </a:cubicBezTo>
                    <a:close/>
                    <a:moveTo>
                      <a:pt x="11519" y="43499"/>
                    </a:moveTo>
                    <a:cubicBezTo>
                      <a:pt x="11528" y="43499"/>
                      <a:pt x="11537" y="43500"/>
                      <a:pt x="11547" y="43500"/>
                    </a:cubicBezTo>
                    <a:lnTo>
                      <a:pt x="11941" y="44184"/>
                    </a:lnTo>
                    <a:cubicBezTo>
                      <a:pt x="11910" y="44169"/>
                      <a:pt x="11893" y="44165"/>
                      <a:pt x="11879" y="44165"/>
                    </a:cubicBezTo>
                    <a:cubicBezTo>
                      <a:pt x="11864" y="44165"/>
                      <a:pt x="11854" y="44169"/>
                      <a:pt x="11835" y="44169"/>
                    </a:cubicBezTo>
                    <a:cubicBezTo>
                      <a:pt x="11812" y="44169"/>
                      <a:pt x="11776" y="44162"/>
                      <a:pt x="11705" y="44132"/>
                    </a:cubicBezTo>
                    <a:lnTo>
                      <a:pt x="11705" y="44158"/>
                    </a:lnTo>
                    <a:cubicBezTo>
                      <a:pt x="11347" y="43928"/>
                      <a:pt x="11212" y="43499"/>
                      <a:pt x="11519" y="43499"/>
                    </a:cubicBezTo>
                    <a:close/>
                    <a:moveTo>
                      <a:pt x="26109" y="44268"/>
                    </a:moveTo>
                    <a:lnTo>
                      <a:pt x="26109" y="44268"/>
                    </a:lnTo>
                    <a:cubicBezTo>
                      <a:pt x="26134" y="44280"/>
                      <a:pt x="26160" y="44290"/>
                      <a:pt x="26189" y="44297"/>
                    </a:cubicBezTo>
                    <a:lnTo>
                      <a:pt x="26189" y="44297"/>
                    </a:lnTo>
                    <a:cubicBezTo>
                      <a:pt x="26163" y="44286"/>
                      <a:pt x="26136" y="44277"/>
                      <a:pt x="26109" y="44268"/>
                    </a:cubicBezTo>
                    <a:close/>
                    <a:moveTo>
                      <a:pt x="10497" y="42789"/>
                    </a:moveTo>
                    <a:cubicBezTo>
                      <a:pt x="10504" y="42789"/>
                      <a:pt x="10512" y="42789"/>
                      <a:pt x="10521" y="42790"/>
                    </a:cubicBezTo>
                    <a:cubicBezTo>
                      <a:pt x="10625" y="42927"/>
                      <a:pt x="10678" y="42968"/>
                      <a:pt x="10715" y="42968"/>
                    </a:cubicBezTo>
                    <a:cubicBezTo>
                      <a:pt x="10770" y="42968"/>
                      <a:pt x="10788" y="42875"/>
                      <a:pt x="10888" y="42875"/>
                    </a:cubicBezTo>
                    <a:cubicBezTo>
                      <a:pt x="10940" y="42875"/>
                      <a:pt x="11014" y="42900"/>
                      <a:pt x="11126" y="42974"/>
                    </a:cubicBezTo>
                    <a:cubicBezTo>
                      <a:pt x="11205" y="43211"/>
                      <a:pt x="10758" y="43053"/>
                      <a:pt x="10731" y="43237"/>
                    </a:cubicBezTo>
                    <a:cubicBezTo>
                      <a:pt x="10994" y="43790"/>
                      <a:pt x="11915" y="44421"/>
                      <a:pt x="11468" y="44421"/>
                    </a:cubicBezTo>
                    <a:cubicBezTo>
                      <a:pt x="11340" y="44063"/>
                      <a:pt x="10641" y="43209"/>
                      <a:pt x="10143" y="43209"/>
                    </a:cubicBezTo>
                    <a:cubicBezTo>
                      <a:pt x="10129" y="43209"/>
                      <a:pt x="10114" y="43210"/>
                      <a:pt x="10100" y="43211"/>
                    </a:cubicBezTo>
                    <a:lnTo>
                      <a:pt x="10074" y="43237"/>
                    </a:lnTo>
                    <a:cubicBezTo>
                      <a:pt x="9811" y="43027"/>
                      <a:pt x="9969" y="43001"/>
                      <a:pt x="9942" y="42843"/>
                    </a:cubicBezTo>
                    <a:lnTo>
                      <a:pt x="9942" y="42843"/>
                    </a:lnTo>
                    <a:cubicBezTo>
                      <a:pt x="10079" y="42934"/>
                      <a:pt x="10163" y="42966"/>
                      <a:pt x="10220" y="42966"/>
                    </a:cubicBezTo>
                    <a:cubicBezTo>
                      <a:pt x="10353" y="42966"/>
                      <a:pt x="10336" y="42789"/>
                      <a:pt x="10497" y="42789"/>
                    </a:cubicBezTo>
                    <a:close/>
                    <a:moveTo>
                      <a:pt x="31212" y="43883"/>
                    </a:moveTo>
                    <a:cubicBezTo>
                      <a:pt x="31236" y="43883"/>
                      <a:pt x="31265" y="43887"/>
                      <a:pt x="31298" y="43895"/>
                    </a:cubicBezTo>
                    <a:lnTo>
                      <a:pt x="31298" y="43921"/>
                    </a:lnTo>
                    <a:cubicBezTo>
                      <a:pt x="31561" y="44237"/>
                      <a:pt x="31298" y="44237"/>
                      <a:pt x="31614" y="44500"/>
                    </a:cubicBezTo>
                    <a:lnTo>
                      <a:pt x="31430" y="44421"/>
                    </a:lnTo>
                    <a:lnTo>
                      <a:pt x="31430" y="44421"/>
                    </a:lnTo>
                    <a:cubicBezTo>
                      <a:pt x="31448" y="44458"/>
                      <a:pt x="31454" y="44495"/>
                      <a:pt x="31427" y="44495"/>
                    </a:cubicBezTo>
                    <a:cubicBezTo>
                      <a:pt x="31416" y="44495"/>
                      <a:pt x="31400" y="44489"/>
                      <a:pt x="31377" y="44474"/>
                    </a:cubicBezTo>
                    <a:cubicBezTo>
                      <a:pt x="31118" y="44168"/>
                      <a:pt x="31007" y="43883"/>
                      <a:pt x="31212" y="43883"/>
                    </a:cubicBezTo>
                    <a:close/>
                    <a:moveTo>
                      <a:pt x="7104" y="43998"/>
                    </a:moveTo>
                    <a:cubicBezTo>
                      <a:pt x="7221" y="43998"/>
                      <a:pt x="7417" y="44267"/>
                      <a:pt x="7707" y="44289"/>
                    </a:cubicBezTo>
                    <a:cubicBezTo>
                      <a:pt x="7786" y="44447"/>
                      <a:pt x="7891" y="44579"/>
                      <a:pt x="7970" y="44710"/>
                    </a:cubicBezTo>
                    <a:cubicBezTo>
                      <a:pt x="7920" y="44685"/>
                      <a:pt x="7879" y="44678"/>
                      <a:pt x="7842" y="44678"/>
                    </a:cubicBezTo>
                    <a:cubicBezTo>
                      <a:pt x="7791" y="44678"/>
                      <a:pt x="7748" y="44692"/>
                      <a:pt x="7699" y="44692"/>
                    </a:cubicBezTo>
                    <a:cubicBezTo>
                      <a:pt x="7633" y="44692"/>
                      <a:pt x="7559" y="44667"/>
                      <a:pt x="7444" y="44552"/>
                    </a:cubicBezTo>
                    <a:cubicBezTo>
                      <a:pt x="7444" y="44447"/>
                      <a:pt x="7681" y="44526"/>
                      <a:pt x="7707" y="44447"/>
                    </a:cubicBezTo>
                    <a:cubicBezTo>
                      <a:pt x="7523" y="44237"/>
                      <a:pt x="7128" y="44289"/>
                      <a:pt x="7049" y="44026"/>
                    </a:cubicBezTo>
                    <a:cubicBezTo>
                      <a:pt x="7065" y="44007"/>
                      <a:pt x="7083" y="43998"/>
                      <a:pt x="7104" y="43998"/>
                    </a:cubicBezTo>
                    <a:close/>
                    <a:moveTo>
                      <a:pt x="5813" y="45026"/>
                    </a:moveTo>
                    <a:cubicBezTo>
                      <a:pt x="5805" y="45029"/>
                      <a:pt x="5798" y="45033"/>
                      <a:pt x="5792" y="45037"/>
                    </a:cubicBezTo>
                    <a:lnTo>
                      <a:pt x="5792" y="45037"/>
                    </a:lnTo>
                    <a:cubicBezTo>
                      <a:pt x="5799" y="45042"/>
                      <a:pt x="5806" y="45047"/>
                      <a:pt x="5813" y="45052"/>
                    </a:cubicBezTo>
                    <a:lnTo>
                      <a:pt x="5813" y="45026"/>
                    </a:lnTo>
                    <a:close/>
                    <a:moveTo>
                      <a:pt x="9120" y="44649"/>
                    </a:moveTo>
                    <a:cubicBezTo>
                      <a:pt x="9145" y="44649"/>
                      <a:pt x="9173" y="44651"/>
                      <a:pt x="9206" y="44658"/>
                    </a:cubicBezTo>
                    <a:cubicBezTo>
                      <a:pt x="9038" y="44730"/>
                      <a:pt x="9374" y="45197"/>
                      <a:pt x="9073" y="45197"/>
                    </a:cubicBezTo>
                    <a:cubicBezTo>
                      <a:pt x="9044" y="45197"/>
                      <a:pt x="9010" y="45193"/>
                      <a:pt x="8969" y="45184"/>
                    </a:cubicBezTo>
                    <a:lnTo>
                      <a:pt x="8943" y="45184"/>
                    </a:lnTo>
                    <a:cubicBezTo>
                      <a:pt x="8890" y="45078"/>
                      <a:pt x="8733" y="45052"/>
                      <a:pt x="8654" y="44947"/>
                    </a:cubicBezTo>
                    <a:lnTo>
                      <a:pt x="8654" y="44947"/>
                    </a:lnTo>
                    <a:cubicBezTo>
                      <a:pt x="8696" y="44958"/>
                      <a:pt x="8731" y="44962"/>
                      <a:pt x="8761" y="44962"/>
                    </a:cubicBezTo>
                    <a:cubicBezTo>
                      <a:pt x="9001" y="44962"/>
                      <a:pt x="8858" y="44649"/>
                      <a:pt x="9120" y="44649"/>
                    </a:cubicBezTo>
                    <a:close/>
                    <a:moveTo>
                      <a:pt x="7549" y="44868"/>
                    </a:moveTo>
                    <a:lnTo>
                      <a:pt x="7549" y="44868"/>
                    </a:lnTo>
                    <a:cubicBezTo>
                      <a:pt x="7733" y="44921"/>
                      <a:pt x="7838" y="45026"/>
                      <a:pt x="7996" y="45078"/>
                    </a:cubicBezTo>
                    <a:cubicBezTo>
                      <a:pt x="8104" y="45202"/>
                      <a:pt x="8104" y="45253"/>
                      <a:pt x="8032" y="45253"/>
                    </a:cubicBezTo>
                    <a:cubicBezTo>
                      <a:pt x="7981" y="45253"/>
                      <a:pt x="7895" y="45227"/>
                      <a:pt x="7786" y="45184"/>
                    </a:cubicBezTo>
                    <a:lnTo>
                      <a:pt x="7759" y="45210"/>
                    </a:lnTo>
                    <a:cubicBezTo>
                      <a:pt x="7681" y="45105"/>
                      <a:pt x="7628" y="44973"/>
                      <a:pt x="7549" y="44868"/>
                    </a:cubicBezTo>
                    <a:close/>
                    <a:moveTo>
                      <a:pt x="6076" y="44184"/>
                    </a:moveTo>
                    <a:lnTo>
                      <a:pt x="6076" y="44184"/>
                    </a:lnTo>
                    <a:cubicBezTo>
                      <a:pt x="6391" y="44335"/>
                      <a:pt x="6555" y="44372"/>
                      <a:pt x="6684" y="44372"/>
                    </a:cubicBezTo>
                    <a:cubicBezTo>
                      <a:pt x="6805" y="44372"/>
                      <a:pt x="6895" y="44339"/>
                      <a:pt x="7050" y="44339"/>
                    </a:cubicBezTo>
                    <a:cubicBezTo>
                      <a:pt x="7074" y="44339"/>
                      <a:pt x="7100" y="44340"/>
                      <a:pt x="7128" y="44342"/>
                    </a:cubicBezTo>
                    <a:cubicBezTo>
                      <a:pt x="7470" y="44710"/>
                      <a:pt x="6892" y="44763"/>
                      <a:pt x="6655" y="44842"/>
                    </a:cubicBezTo>
                    <a:cubicBezTo>
                      <a:pt x="6813" y="44894"/>
                      <a:pt x="6944" y="45000"/>
                      <a:pt x="7049" y="45105"/>
                    </a:cubicBezTo>
                    <a:cubicBezTo>
                      <a:pt x="7000" y="45164"/>
                      <a:pt x="6943" y="45193"/>
                      <a:pt x="6882" y="45193"/>
                    </a:cubicBezTo>
                    <a:cubicBezTo>
                      <a:pt x="6780" y="45193"/>
                      <a:pt x="6665" y="45111"/>
                      <a:pt x="6550" y="44947"/>
                    </a:cubicBezTo>
                    <a:cubicBezTo>
                      <a:pt x="6530" y="45082"/>
                      <a:pt x="6497" y="45428"/>
                      <a:pt x="6139" y="45428"/>
                    </a:cubicBezTo>
                    <a:cubicBezTo>
                      <a:pt x="6009" y="45428"/>
                      <a:pt x="5835" y="45382"/>
                      <a:pt x="5603" y="45263"/>
                    </a:cubicBezTo>
                    <a:cubicBezTo>
                      <a:pt x="5930" y="45263"/>
                      <a:pt x="5655" y="45118"/>
                      <a:pt x="5792" y="45037"/>
                    </a:cubicBezTo>
                    <a:lnTo>
                      <a:pt x="5792" y="45037"/>
                    </a:lnTo>
                    <a:cubicBezTo>
                      <a:pt x="5617" y="44906"/>
                      <a:pt x="5467" y="44729"/>
                      <a:pt x="5366" y="44552"/>
                    </a:cubicBezTo>
                    <a:cubicBezTo>
                      <a:pt x="5366" y="44447"/>
                      <a:pt x="5419" y="44368"/>
                      <a:pt x="5550" y="44368"/>
                    </a:cubicBezTo>
                    <a:cubicBezTo>
                      <a:pt x="5787" y="44526"/>
                      <a:pt x="5997" y="44710"/>
                      <a:pt x="6208" y="44894"/>
                    </a:cubicBezTo>
                    <a:cubicBezTo>
                      <a:pt x="5761" y="44368"/>
                      <a:pt x="6050" y="44368"/>
                      <a:pt x="6076" y="44184"/>
                    </a:cubicBezTo>
                    <a:close/>
                    <a:moveTo>
                      <a:pt x="11836" y="45105"/>
                    </a:moveTo>
                    <a:lnTo>
                      <a:pt x="11810" y="45157"/>
                    </a:lnTo>
                    <a:cubicBezTo>
                      <a:pt x="11757" y="45263"/>
                      <a:pt x="11810" y="45473"/>
                      <a:pt x="11626" y="45473"/>
                    </a:cubicBezTo>
                    <a:cubicBezTo>
                      <a:pt x="11363" y="45078"/>
                      <a:pt x="11678" y="45157"/>
                      <a:pt x="11836" y="45105"/>
                    </a:cubicBezTo>
                    <a:close/>
                    <a:moveTo>
                      <a:pt x="25081" y="45495"/>
                    </a:moveTo>
                    <a:cubicBezTo>
                      <a:pt x="25074" y="45495"/>
                      <a:pt x="25067" y="45495"/>
                      <a:pt x="25061" y="45496"/>
                    </a:cubicBezTo>
                    <a:lnTo>
                      <a:pt x="25061" y="45496"/>
                    </a:lnTo>
                    <a:cubicBezTo>
                      <a:pt x="25062" y="45497"/>
                      <a:pt x="25064" y="45498"/>
                      <a:pt x="25065" y="45499"/>
                    </a:cubicBezTo>
                    <a:cubicBezTo>
                      <a:pt x="25082" y="45499"/>
                      <a:pt x="25096" y="45498"/>
                      <a:pt x="25108" y="45496"/>
                    </a:cubicBezTo>
                    <a:lnTo>
                      <a:pt x="25108" y="45496"/>
                    </a:lnTo>
                    <a:cubicBezTo>
                      <a:pt x="25099" y="45495"/>
                      <a:pt x="25090" y="45495"/>
                      <a:pt x="25081" y="45495"/>
                    </a:cubicBezTo>
                    <a:close/>
                    <a:moveTo>
                      <a:pt x="7310" y="45338"/>
                    </a:moveTo>
                    <a:cubicBezTo>
                      <a:pt x="7347" y="45338"/>
                      <a:pt x="7396" y="45345"/>
                      <a:pt x="7470" y="45368"/>
                    </a:cubicBezTo>
                    <a:cubicBezTo>
                      <a:pt x="7582" y="45508"/>
                      <a:pt x="7538" y="45595"/>
                      <a:pt x="7432" y="45595"/>
                    </a:cubicBezTo>
                    <a:cubicBezTo>
                      <a:pt x="7339" y="45595"/>
                      <a:pt x="7199" y="45528"/>
                      <a:pt x="7076" y="45368"/>
                    </a:cubicBezTo>
                    <a:lnTo>
                      <a:pt x="7076" y="45368"/>
                    </a:lnTo>
                    <a:cubicBezTo>
                      <a:pt x="7097" y="45371"/>
                      <a:pt x="7115" y="45372"/>
                      <a:pt x="7131" y="45372"/>
                    </a:cubicBezTo>
                    <a:cubicBezTo>
                      <a:pt x="7213" y="45372"/>
                      <a:pt x="7233" y="45338"/>
                      <a:pt x="7310" y="45338"/>
                    </a:cubicBezTo>
                    <a:close/>
                    <a:moveTo>
                      <a:pt x="10731" y="45315"/>
                    </a:moveTo>
                    <a:lnTo>
                      <a:pt x="10731" y="45315"/>
                    </a:lnTo>
                    <a:cubicBezTo>
                      <a:pt x="10942" y="45394"/>
                      <a:pt x="11152" y="45499"/>
                      <a:pt x="11336" y="45657"/>
                    </a:cubicBezTo>
                    <a:cubicBezTo>
                      <a:pt x="11250" y="45604"/>
                      <a:pt x="11204" y="45586"/>
                      <a:pt x="11178" y="45586"/>
                    </a:cubicBezTo>
                    <a:cubicBezTo>
                      <a:pt x="11124" y="45586"/>
                      <a:pt x="11154" y="45661"/>
                      <a:pt x="11092" y="45661"/>
                    </a:cubicBezTo>
                    <a:cubicBezTo>
                      <a:pt x="11065" y="45661"/>
                      <a:pt x="11020" y="45646"/>
                      <a:pt x="10942" y="45604"/>
                    </a:cubicBezTo>
                    <a:lnTo>
                      <a:pt x="10916" y="45657"/>
                    </a:lnTo>
                    <a:cubicBezTo>
                      <a:pt x="10863" y="45526"/>
                      <a:pt x="10784" y="45420"/>
                      <a:pt x="10731" y="45315"/>
                    </a:cubicBezTo>
                    <a:close/>
                    <a:moveTo>
                      <a:pt x="13699" y="45425"/>
                    </a:moveTo>
                    <a:cubicBezTo>
                      <a:pt x="13815" y="45425"/>
                      <a:pt x="13966" y="45470"/>
                      <a:pt x="14072" y="45552"/>
                    </a:cubicBezTo>
                    <a:cubicBezTo>
                      <a:pt x="13931" y="45552"/>
                      <a:pt x="13944" y="45674"/>
                      <a:pt x="13795" y="45674"/>
                    </a:cubicBezTo>
                    <a:cubicBezTo>
                      <a:pt x="13748" y="45674"/>
                      <a:pt x="13686" y="45662"/>
                      <a:pt x="13598" y="45631"/>
                    </a:cubicBezTo>
                    <a:lnTo>
                      <a:pt x="13598" y="45657"/>
                    </a:lnTo>
                    <a:cubicBezTo>
                      <a:pt x="13466" y="45496"/>
                      <a:pt x="13554" y="45425"/>
                      <a:pt x="13699" y="45425"/>
                    </a:cubicBezTo>
                    <a:close/>
                    <a:moveTo>
                      <a:pt x="8312" y="45184"/>
                    </a:moveTo>
                    <a:cubicBezTo>
                      <a:pt x="8575" y="45184"/>
                      <a:pt x="8548" y="45473"/>
                      <a:pt x="8811" y="45473"/>
                    </a:cubicBezTo>
                    <a:cubicBezTo>
                      <a:pt x="8909" y="45609"/>
                      <a:pt x="8905" y="45687"/>
                      <a:pt x="8791" y="45687"/>
                    </a:cubicBezTo>
                    <a:cubicBezTo>
                      <a:pt x="8751" y="45687"/>
                      <a:pt x="8696" y="45678"/>
                      <a:pt x="8627" y="45657"/>
                    </a:cubicBezTo>
                    <a:lnTo>
                      <a:pt x="8627" y="45683"/>
                    </a:lnTo>
                    <a:cubicBezTo>
                      <a:pt x="8417" y="45526"/>
                      <a:pt x="8233" y="45236"/>
                      <a:pt x="8312" y="45184"/>
                    </a:cubicBezTo>
                    <a:close/>
                    <a:moveTo>
                      <a:pt x="17464" y="45368"/>
                    </a:moveTo>
                    <a:lnTo>
                      <a:pt x="17464" y="45368"/>
                    </a:lnTo>
                    <a:cubicBezTo>
                      <a:pt x="17919" y="45511"/>
                      <a:pt x="17960" y="45851"/>
                      <a:pt x="17745" y="45851"/>
                    </a:cubicBezTo>
                    <a:cubicBezTo>
                      <a:pt x="17724" y="45851"/>
                      <a:pt x="17700" y="45848"/>
                      <a:pt x="17675" y="45841"/>
                    </a:cubicBezTo>
                    <a:cubicBezTo>
                      <a:pt x="17438" y="45552"/>
                      <a:pt x="17701" y="45657"/>
                      <a:pt x="17464" y="45368"/>
                    </a:cubicBezTo>
                    <a:close/>
                    <a:moveTo>
                      <a:pt x="8087" y="45931"/>
                    </a:moveTo>
                    <a:cubicBezTo>
                      <a:pt x="8188" y="45931"/>
                      <a:pt x="8342" y="45986"/>
                      <a:pt x="8496" y="46104"/>
                    </a:cubicBezTo>
                    <a:cubicBezTo>
                      <a:pt x="8465" y="46097"/>
                      <a:pt x="8440" y="46094"/>
                      <a:pt x="8419" y="46094"/>
                    </a:cubicBezTo>
                    <a:cubicBezTo>
                      <a:pt x="8304" y="46094"/>
                      <a:pt x="8297" y="46177"/>
                      <a:pt x="8174" y="46177"/>
                    </a:cubicBezTo>
                    <a:cubicBezTo>
                      <a:pt x="8142" y="46177"/>
                      <a:pt x="8101" y="46171"/>
                      <a:pt x="8049" y="46157"/>
                    </a:cubicBezTo>
                    <a:cubicBezTo>
                      <a:pt x="7919" y="46012"/>
                      <a:pt x="7963" y="45931"/>
                      <a:pt x="8087" y="45931"/>
                    </a:cubicBezTo>
                    <a:close/>
                    <a:moveTo>
                      <a:pt x="7786" y="45867"/>
                    </a:moveTo>
                    <a:cubicBezTo>
                      <a:pt x="8022" y="46209"/>
                      <a:pt x="7865" y="46236"/>
                      <a:pt x="7707" y="46393"/>
                    </a:cubicBezTo>
                    <a:cubicBezTo>
                      <a:pt x="7602" y="46288"/>
                      <a:pt x="7470" y="46236"/>
                      <a:pt x="7339" y="46209"/>
                    </a:cubicBezTo>
                    <a:cubicBezTo>
                      <a:pt x="7286" y="45946"/>
                      <a:pt x="7865" y="46157"/>
                      <a:pt x="7786" y="45867"/>
                    </a:cubicBezTo>
                    <a:close/>
                    <a:moveTo>
                      <a:pt x="6541" y="46023"/>
                    </a:moveTo>
                    <a:cubicBezTo>
                      <a:pt x="6565" y="46023"/>
                      <a:pt x="6607" y="46037"/>
                      <a:pt x="6681" y="46078"/>
                    </a:cubicBezTo>
                    <a:cubicBezTo>
                      <a:pt x="6821" y="46308"/>
                      <a:pt x="6920" y="46363"/>
                      <a:pt x="7008" y="46363"/>
                    </a:cubicBezTo>
                    <a:cubicBezTo>
                      <a:pt x="7088" y="46363"/>
                      <a:pt x="7160" y="46318"/>
                      <a:pt x="7248" y="46318"/>
                    </a:cubicBezTo>
                    <a:cubicBezTo>
                      <a:pt x="7317" y="46318"/>
                      <a:pt x="7396" y="46346"/>
                      <a:pt x="7496" y="46446"/>
                    </a:cubicBezTo>
                    <a:cubicBezTo>
                      <a:pt x="7483" y="46444"/>
                      <a:pt x="7471" y="46443"/>
                      <a:pt x="7460" y="46443"/>
                    </a:cubicBezTo>
                    <a:cubicBezTo>
                      <a:pt x="7273" y="46443"/>
                      <a:pt x="7350" y="46727"/>
                      <a:pt x="7183" y="46727"/>
                    </a:cubicBezTo>
                    <a:cubicBezTo>
                      <a:pt x="7125" y="46727"/>
                      <a:pt x="7036" y="46693"/>
                      <a:pt x="6897" y="46599"/>
                    </a:cubicBezTo>
                    <a:lnTo>
                      <a:pt x="6897" y="46599"/>
                    </a:lnTo>
                    <a:lnTo>
                      <a:pt x="7049" y="46656"/>
                    </a:lnTo>
                    <a:cubicBezTo>
                      <a:pt x="6839" y="46446"/>
                      <a:pt x="6629" y="46262"/>
                      <a:pt x="6392" y="46104"/>
                    </a:cubicBezTo>
                    <a:lnTo>
                      <a:pt x="6392" y="46104"/>
                    </a:lnTo>
                    <a:cubicBezTo>
                      <a:pt x="6414" y="46110"/>
                      <a:pt x="6431" y="46112"/>
                      <a:pt x="6445" y="46112"/>
                    </a:cubicBezTo>
                    <a:cubicBezTo>
                      <a:pt x="6530" y="46112"/>
                      <a:pt x="6482" y="46023"/>
                      <a:pt x="6541" y="46023"/>
                    </a:cubicBezTo>
                    <a:close/>
                    <a:moveTo>
                      <a:pt x="10705" y="46393"/>
                    </a:moveTo>
                    <a:lnTo>
                      <a:pt x="10679" y="46420"/>
                    </a:lnTo>
                    <a:cubicBezTo>
                      <a:pt x="11026" y="46742"/>
                      <a:pt x="11186" y="46948"/>
                      <a:pt x="10916" y="46948"/>
                    </a:cubicBezTo>
                    <a:cubicBezTo>
                      <a:pt x="10900" y="46948"/>
                      <a:pt x="10882" y="46947"/>
                      <a:pt x="10863" y="46946"/>
                    </a:cubicBezTo>
                    <a:cubicBezTo>
                      <a:pt x="11047" y="46762"/>
                      <a:pt x="10468" y="46525"/>
                      <a:pt x="10705" y="46393"/>
                    </a:cubicBezTo>
                    <a:close/>
                    <a:moveTo>
                      <a:pt x="6977" y="46772"/>
                    </a:moveTo>
                    <a:cubicBezTo>
                      <a:pt x="7010" y="46772"/>
                      <a:pt x="7065" y="46784"/>
                      <a:pt x="7155" y="46814"/>
                    </a:cubicBezTo>
                    <a:cubicBezTo>
                      <a:pt x="7233" y="46919"/>
                      <a:pt x="7286" y="47051"/>
                      <a:pt x="7365" y="47156"/>
                    </a:cubicBezTo>
                    <a:cubicBezTo>
                      <a:pt x="7263" y="47079"/>
                      <a:pt x="7110" y="47052"/>
                      <a:pt x="7029" y="46954"/>
                    </a:cubicBezTo>
                    <a:lnTo>
                      <a:pt x="7029" y="46954"/>
                    </a:lnTo>
                    <a:cubicBezTo>
                      <a:pt x="7015" y="46903"/>
                      <a:pt x="6870" y="46772"/>
                      <a:pt x="6977" y="46772"/>
                    </a:cubicBezTo>
                    <a:close/>
                    <a:moveTo>
                      <a:pt x="23180" y="46808"/>
                    </a:moveTo>
                    <a:cubicBezTo>
                      <a:pt x="23236" y="46808"/>
                      <a:pt x="23320" y="46847"/>
                      <a:pt x="23434" y="46946"/>
                    </a:cubicBezTo>
                    <a:cubicBezTo>
                      <a:pt x="23396" y="46931"/>
                      <a:pt x="23367" y="46924"/>
                      <a:pt x="23347" y="46924"/>
                    </a:cubicBezTo>
                    <a:cubicBezTo>
                      <a:pt x="23212" y="46924"/>
                      <a:pt x="23435" y="47212"/>
                      <a:pt x="23304" y="47212"/>
                    </a:cubicBezTo>
                    <a:cubicBezTo>
                      <a:pt x="23280" y="47212"/>
                      <a:pt x="23246" y="47203"/>
                      <a:pt x="23198" y="47182"/>
                    </a:cubicBezTo>
                    <a:cubicBezTo>
                      <a:pt x="23071" y="47001"/>
                      <a:pt x="23056" y="46808"/>
                      <a:pt x="23180" y="46808"/>
                    </a:cubicBezTo>
                    <a:close/>
                    <a:moveTo>
                      <a:pt x="27826" y="47077"/>
                    </a:moveTo>
                    <a:cubicBezTo>
                      <a:pt x="28107" y="47142"/>
                      <a:pt x="28352" y="47473"/>
                      <a:pt x="28198" y="47473"/>
                    </a:cubicBezTo>
                    <a:cubicBezTo>
                      <a:pt x="28165" y="47473"/>
                      <a:pt x="28112" y="47457"/>
                      <a:pt x="28037" y="47419"/>
                    </a:cubicBezTo>
                    <a:cubicBezTo>
                      <a:pt x="27905" y="47182"/>
                      <a:pt x="27774" y="47182"/>
                      <a:pt x="27826" y="47077"/>
                    </a:cubicBezTo>
                    <a:close/>
                    <a:moveTo>
                      <a:pt x="15465" y="47025"/>
                    </a:moveTo>
                    <a:lnTo>
                      <a:pt x="15465" y="47025"/>
                    </a:lnTo>
                    <a:cubicBezTo>
                      <a:pt x="15623" y="47077"/>
                      <a:pt x="15781" y="47156"/>
                      <a:pt x="15913" y="47235"/>
                    </a:cubicBezTo>
                    <a:cubicBezTo>
                      <a:pt x="15893" y="47355"/>
                      <a:pt x="15948" y="47535"/>
                      <a:pt x="15770" y="47535"/>
                    </a:cubicBezTo>
                    <a:cubicBezTo>
                      <a:pt x="15713" y="47535"/>
                      <a:pt x="15633" y="47516"/>
                      <a:pt x="15518" y="47472"/>
                    </a:cubicBezTo>
                    <a:lnTo>
                      <a:pt x="15518" y="47498"/>
                    </a:lnTo>
                    <a:cubicBezTo>
                      <a:pt x="15255" y="47156"/>
                      <a:pt x="15755" y="47393"/>
                      <a:pt x="15465" y="47025"/>
                    </a:cubicBezTo>
                    <a:close/>
                    <a:moveTo>
                      <a:pt x="3703" y="47035"/>
                    </a:moveTo>
                    <a:cubicBezTo>
                      <a:pt x="3859" y="47035"/>
                      <a:pt x="4276" y="47273"/>
                      <a:pt x="4466" y="47273"/>
                    </a:cubicBezTo>
                    <a:cubicBezTo>
                      <a:pt x="4489" y="47273"/>
                      <a:pt x="4509" y="47269"/>
                      <a:pt x="4525" y="47261"/>
                    </a:cubicBezTo>
                    <a:cubicBezTo>
                      <a:pt x="4605" y="47357"/>
                      <a:pt x="4590" y="47383"/>
                      <a:pt x="4541" y="47383"/>
                    </a:cubicBezTo>
                    <a:cubicBezTo>
                      <a:pt x="4485" y="47383"/>
                      <a:pt x="4387" y="47351"/>
                      <a:pt x="4331" y="47351"/>
                    </a:cubicBezTo>
                    <a:cubicBezTo>
                      <a:pt x="4274" y="47351"/>
                      <a:pt x="4263" y="47385"/>
                      <a:pt x="4393" y="47524"/>
                    </a:cubicBezTo>
                    <a:lnTo>
                      <a:pt x="4393" y="47551"/>
                    </a:lnTo>
                    <a:cubicBezTo>
                      <a:pt x="4135" y="47486"/>
                      <a:pt x="3930" y="47247"/>
                      <a:pt x="3807" y="47247"/>
                    </a:cubicBezTo>
                    <a:cubicBezTo>
                      <a:pt x="3779" y="47247"/>
                      <a:pt x="3755" y="47259"/>
                      <a:pt x="3736" y="47288"/>
                    </a:cubicBezTo>
                    <a:cubicBezTo>
                      <a:pt x="3612" y="47097"/>
                      <a:pt x="3623" y="47035"/>
                      <a:pt x="3703" y="47035"/>
                    </a:cubicBezTo>
                    <a:close/>
                    <a:moveTo>
                      <a:pt x="10622" y="47125"/>
                    </a:moveTo>
                    <a:cubicBezTo>
                      <a:pt x="10763" y="47125"/>
                      <a:pt x="11022" y="47250"/>
                      <a:pt x="11257" y="47498"/>
                    </a:cubicBezTo>
                    <a:cubicBezTo>
                      <a:pt x="11090" y="47376"/>
                      <a:pt x="11006" y="47334"/>
                      <a:pt x="10964" y="47334"/>
                    </a:cubicBezTo>
                    <a:cubicBezTo>
                      <a:pt x="10868" y="47334"/>
                      <a:pt x="10989" y="47554"/>
                      <a:pt x="10825" y="47554"/>
                    </a:cubicBezTo>
                    <a:cubicBezTo>
                      <a:pt x="10813" y="47554"/>
                      <a:pt x="10799" y="47553"/>
                      <a:pt x="10784" y="47551"/>
                    </a:cubicBezTo>
                    <a:lnTo>
                      <a:pt x="10784" y="47603"/>
                    </a:lnTo>
                    <a:cubicBezTo>
                      <a:pt x="10450" y="47283"/>
                      <a:pt x="10462" y="47125"/>
                      <a:pt x="10622" y="47125"/>
                    </a:cubicBezTo>
                    <a:close/>
                    <a:moveTo>
                      <a:pt x="2565" y="47369"/>
                    </a:moveTo>
                    <a:cubicBezTo>
                      <a:pt x="2685" y="47369"/>
                      <a:pt x="2854" y="47450"/>
                      <a:pt x="2973" y="47656"/>
                    </a:cubicBezTo>
                    <a:cubicBezTo>
                      <a:pt x="2815" y="47555"/>
                      <a:pt x="2739" y="47519"/>
                      <a:pt x="2707" y="47519"/>
                    </a:cubicBezTo>
                    <a:cubicBezTo>
                      <a:pt x="2627" y="47519"/>
                      <a:pt x="2812" y="47739"/>
                      <a:pt x="2669" y="47739"/>
                    </a:cubicBezTo>
                    <a:cubicBezTo>
                      <a:pt x="2658" y="47739"/>
                      <a:pt x="2646" y="47737"/>
                      <a:pt x="2631" y="47735"/>
                    </a:cubicBezTo>
                    <a:cubicBezTo>
                      <a:pt x="2322" y="47534"/>
                      <a:pt x="2394" y="47369"/>
                      <a:pt x="2565" y="47369"/>
                    </a:cubicBezTo>
                    <a:close/>
                    <a:moveTo>
                      <a:pt x="9758" y="47130"/>
                    </a:moveTo>
                    <a:lnTo>
                      <a:pt x="9758" y="47130"/>
                    </a:lnTo>
                    <a:cubicBezTo>
                      <a:pt x="9863" y="47261"/>
                      <a:pt x="10021" y="47367"/>
                      <a:pt x="10179" y="47367"/>
                    </a:cubicBezTo>
                    <a:lnTo>
                      <a:pt x="10179" y="47393"/>
                    </a:lnTo>
                    <a:cubicBezTo>
                      <a:pt x="10258" y="47524"/>
                      <a:pt x="10337" y="47682"/>
                      <a:pt x="10442" y="47814"/>
                    </a:cubicBezTo>
                    <a:cubicBezTo>
                      <a:pt x="10232" y="47814"/>
                      <a:pt x="10021" y="47787"/>
                      <a:pt x="9837" y="47761"/>
                    </a:cubicBezTo>
                    <a:cubicBezTo>
                      <a:pt x="9890" y="47603"/>
                      <a:pt x="9758" y="47314"/>
                      <a:pt x="9758" y="47130"/>
                    </a:cubicBezTo>
                    <a:close/>
                    <a:moveTo>
                      <a:pt x="5948" y="47040"/>
                    </a:moveTo>
                    <a:cubicBezTo>
                      <a:pt x="5970" y="47040"/>
                      <a:pt x="5995" y="47043"/>
                      <a:pt x="6024" y="47051"/>
                    </a:cubicBezTo>
                    <a:cubicBezTo>
                      <a:pt x="6313" y="47288"/>
                      <a:pt x="6444" y="47498"/>
                      <a:pt x="6444" y="47603"/>
                    </a:cubicBezTo>
                    <a:cubicBezTo>
                      <a:pt x="6327" y="47509"/>
                      <a:pt x="6258" y="47471"/>
                      <a:pt x="6226" y="47471"/>
                    </a:cubicBezTo>
                    <a:cubicBezTo>
                      <a:pt x="6151" y="47471"/>
                      <a:pt x="6278" y="47682"/>
                      <a:pt x="6444" y="47866"/>
                    </a:cubicBezTo>
                    <a:cubicBezTo>
                      <a:pt x="5957" y="47622"/>
                      <a:pt x="5673" y="47040"/>
                      <a:pt x="5948" y="47040"/>
                    </a:cubicBezTo>
                    <a:close/>
                    <a:moveTo>
                      <a:pt x="2159" y="47881"/>
                    </a:moveTo>
                    <a:cubicBezTo>
                      <a:pt x="2196" y="47922"/>
                      <a:pt x="2233" y="47962"/>
                      <a:pt x="2283" y="47990"/>
                    </a:cubicBezTo>
                    <a:lnTo>
                      <a:pt x="2283" y="47990"/>
                    </a:lnTo>
                    <a:cubicBezTo>
                      <a:pt x="2260" y="47958"/>
                      <a:pt x="2236" y="47925"/>
                      <a:pt x="2210" y="47893"/>
                    </a:cubicBezTo>
                    <a:cubicBezTo>
                      <a:pt x="2191" y="47887"/>
                      <a:pt x="2174" y="47883"/>
                      <a:pt x="2159" y="47881"/>
                    </a:cubicBezTo>
                    <a:close/>
                    <a:moveTo>
                      <a:pt x="11494" y="47104"/>
                    </a:moveTo>
                    <a:lnTo>
                      <a:pt x="11915" y="47235"/>
                    </a:lnTo>
                    <a:cubicBezTo>
                      <a:pt x="11994" y="47367"/>
                      <a:pt x="12073" y="47524"/>
                      <a:pt x="12257" y="47551"/>
                    </a:cubicBezTo>
                    <a:cubicBezTo>
                      <a:pt x="12396" y="47713"/>
                      <a:pt x="12515" y="47875"/>
                      <a:pt x="12396" y="47875"/>
                    </a:cubicBezTo>
                    <a:cubicBezTo>
                      <a:pt x="12381" y="47875"/>
                      <a:pt x="12361" y="47872"/>
                      <a:pt x="12336" y="47866"/>
                    </a:cubicBezTo>
                    <a:lnTo>
                      <a:pt x="12336" y="47893"/>
                    </a:lnTo>
                    <a:cubicBezTo>
                      <a:pt x="12257" y="47787"/>
                      <a:pt x="12152" y="47682"/>
                      <a:pt x="12020" y="47656"/>
                    </a:cubicBezTo>
                    <a:lnTo>
                      <a:pt x="12020" y="47656"/>
                    </a:lnTo>
                    <a:cubicBezTo>
                      <a:pt x="12073" y="47866"/>
                      <a:pt x="12283" y="47919"/>
                      <a:pt x="12388" y="48129"/>
                    </a:cubicBezTo>
                    <a:cubicBezTo>
                      <a:pt x="11994" y="48024"/>
                      <a:pt x="11862" y="47630"/>
                      <a:pt x="11626" y="47393"/>
                    </a:cubicBezTo>
                    <a:cubicBezTo>
                      <a:pt x="11630" y="47392"/>
                      <a:pt x="11635" y="47391"/>
                      <a:pt x="11640" y="47391"/>
                    </a:cubicBezTo>
                    <a:cubicBezTo>
                      <a:pt x="11749" y="47391"/>
                      <a:pt x="11975" y="47590"/>
                      <a:pt x="12028" y="47590"/>
                    </a:cubicBezTo>
                    <a:cubicBezTo>
                      <a:pt x="12043" y="47590"/>
                      <a:pt x="12044" y="47571"/>
                      <a:pt x="12020" y="47524"/>
                    </a:cubicBezTo>
                    <a:cubicBezTo>
                      <a:pt x="11915" y="47340"/>
                      <a:pt x="11626" y="47288"/>
                      <a:pt x="11494" y="47104"/>
                    </a:cubicBezTo>
                    <a:close/>
                    <a:moveTo>
                      <a:pt x="25144" y="47971"/>
                    </a:moveTo>
                    <a:cubicBezTo>
                      <a:pt x="25279" y="48196"/>
                      <a:pt x="25279" y="48325"/>
                      <a:pt x="25129" y="48325"/>
                    </a:cubicBezTo>
                    <a:cubicBezTo>
                      <a:pt x="25103" y="48325"/>
                      <a:pt x="25073" y="48321"/>
                      <a:pt x="25039" y="48313"/>
                    </a:cubicBezTo>
                    <a:cubicBezTo>
                      <a:pt x="24989" y="48214"/>
                      <a:pt x="24846" y="48022"/>
                      <a:pt x="24918" y="48022"/>
                    </a:cubicBezTo>
                    <a:cubicBezTo>
                      <a:pt x="24922" y="48022"/>
                      <a:pt x="24927" y="48022"/>
                      <a:pt x="24933" y="48024"/>
                    </a:cubicBezTo>
                    <a:cubicBezTo>
                      <a:pt x="24960" y="48077"/>
                      <a:pt x="25012" y="48129"/>
                      <a:pt x="25091" y="48156"/>
                    </a:cubicBezTo>
                    <a:cubicBezTo>
                      <a:pt x="24986" y="47998"/>
                      <a:pt x="25039" y="47971"/>
                      <a:pt x="25144" y="47971"/>
                    </a:cubicBezTo>
                    <a:close/>
                    <a:moveTo>
                      <a:pt x="14053" y="48175"/>
                    </a:moveTo>
                    <a:cubicBezTo>
                      <a:pt x="14119" y="48175"/>
                      <a:pt x="14196" y="48187"/>
                      <a:pt x="14282" y="48208"/>
                    </a:cubicBezTo>
                    <a:cubicBezTo>
                      <a:pt x="14422" y="48419"/>
                      <a:pt x="14422" y="48535"/>
                      <a:pt x="14259" y="48535"/>
                    </a:cubicBezTo>
                    <a:cubicBezTo>
                      <a:pt x="14177" y="48535"/>
                      <a:pt x="14054" y="48506"/>
                      <a:pt x="13887" y="48445"/>
                    </a:cubicBezTo>
                    <a:lnTo>
                      <a:pt x="13887" y="48471"/>
                    </a:lnTo>
                    <a:cubicBezTo>
                      <a:pt x="13792" y="48260"/>
                      <a:pt x="13877" y="48175"/>
                      <a:pt x="14053" y="48175"/>
                    </a:cubicBezTo>
                    <a:close/>
                    <a:moveTo>
                      <a:pt x="25249" y="48524"/>
                    </a:moveTo>
                    <a:cubicBezTo>
                      <a:pt x="25486" y="48603"/>
                      <a:pt x="25459" y="48471"/>
                      <a:pt x="25696" y="48760"/>
                    </a:cubicBezTo>
                    <a:cubicBezTo>
                      <a:pt x="25664" y="48749"/>
                      <a:pt x="25642" y="48744"/>
                      <a:pt x="25627" y="48744"/>
                    </a:cubicBezTo>
                    <a:cubicBezTo>
                      <a:pt x="25565" y="48744"/>
                      <a:pt x="25601" y="48816"/>
                      <a:pt x="25548" y="48816"/>
                    </a:cubicBezTo>
                    <a:cubicBezTo>
                      <a:pt x="25524" y="48816"/>
                      <a:pt x="25483" y="48802"/>
                      <a:pt x="25407" y="48760"/>
                    </a:cubicBezTo>
                    <a:lnTo>
                      <a:pt x="25407" y="48787"/>
                    </a:lnTo>
                    <a:lnTo>
                      <a:pt x="25249" y="48524"/>
                    </a:lnTo>
                    <a:close/>
                    <a:moveTo>
                      <a:pt x="24907" y="48603"/>
                    </a:moveTo>
                    <a:cubicBezTo>
                      <a:pt x="25151" y="48847"/>
                      <a:pt x="25169" y="49000"/>
                      <a:pt x="24960" y="49000"/>
                    </a:cubicBezTo>
                    <a:cubicBezTo>
                      <a:pt x="24944" y="49000"/>
                      <a:pt x="24926" y="48999"/>
                      <a:pt x="24907" y="48997"/>
                    </a:cubicBezTo>
                    <a:cubicBezTo>
                      <a:pt x="24855" y="48866"/>
                      <a:pt x="24855" y="48734"/>
                      <a:pt x="24907" y="48603"/>
                    </a:cubicBezTo>
                    <a:close/>
                    <a:moveTo>
                      <a:pt x="9954" y="48255"/>
                    </a:moveTo>
                    <a:cubicBezTo>
                      <a:pt x="9977" y="48255"/>
                      <a:pt x="10021" y="48271"/>
                      <a:pt x="10100" y="48313"/>
                    </a:cubicBezTo>
                    <a:cubicBezTo>
                      <a:pt x="10284" y="48576"/>
                      <a:pt x="10547" y="48734"/>
                      <a:pt x="10731" y="49023"/>
                    </a:cubicBezTo>
                    <a:lnTo>
                      <a:pt x="10416" y="48945"/>
                    </a:lnTo>
                    <a:lnTo>
                      <a:pt x="10258" y="48682"/>
                    </a:lnTo>
                    <a:cubicBezTo>
                      <a:pt x="10153" y="48524"/>
                      <a:pt x="9890" y="48524"/>
                      <a:pt x="9811" y="48340"/>
                    </a:cubicBezTo>
                    <a:lnTo>
                      <a:pt x="9811" y="48340"/>
                    </a:lnTo>
                    <a:cubicBezTo>
                      <a:pt x="9885" y="48382"/>
                      <a:pt x="9925" y="48397"/>
                      <a:pt x="9945" y="48397"/>
                    </a:cubicBezTo>
                    <a:cubicBezTo>
                      <a:pt x="10004" y="48397"/>
                      <a:pt x="9885" y="48255"/>
                      <a:pt x="9954" y="48255"/>
                    </a:cubicBezTo>
                    <a:close/>
                    <a:moveTo>
                      <a:pt x="24802" y="48971"/>
                    </a:moveTo>
                    <a:cubicBezTo>
                      <a:pt x="24953" y="49189"/>
                      <a:pt x="24933" y="49418"/>
                      <a:pt x="24761" y="49418"/>
                    </a:cubicBezTo>
                    <a:cubicBezTo>
                      <a:pt x="24665" y="49418"/>
                      <a:pt x="24522" y="49347"/>
                      <a:pt x="24336" y="49162"/>
                    </a:cubicBezTo>
                    <a:lnTo>
                      <a:pt x="24336" y="49162"/>
                    </a:lnTo>
                    <a:cubicBezTo>
                      <a:pt x="24401" y="49023"/>
                      <a:pt x="24625" y="49021"/>
                      <a:pt x="24802" y="48971"/>
                    </a:cubicBezTo>
                    <a:close/>
                    <a:moveTo>
                      <a:pt x="10221" y="49016"/>
                    </a:moveTo>
                    <a:cubicBezTo>
                      <a:pt x="10245" y="49016"/>
                      <a:pt x="10283" y="49026"/>
                      <a:pt x="10337" y="49050"/>
                    </a:cubicBezTo>
                    <a:cubicBezTo>
                      <a:pt x="10465" y="49220"/>
                      <a:pt x="10645" y="49461"/>
                      <a:pt x="10511" y="49461"/>
                    </a:cubicBezTo>
                    <a:cubicBezTo>
                      <a:pt x="10480" y="49461"/>
                      <a:pt x="10433" y="49448"/>
                      <a:pt x="10363" y="49418"/>
                    </a:cubicBezTo>
                    <a:lnTo>
                      <a:pt x="10337" y="49444"/>
                    </a:lnTo>
                    <a:cubicBezTo>
                      <a:pt x="10382" y="49355"/>
                      <a:pt x="10083" y="49016"/>
                      <a:pt x="10221" y="49016"/>
                    </a:cubicBezTo>
                    <a:close/>
                    <a:moveTo>
                      <a:pt x="6346" y="49649"/>
                    </a:moveTo>
                    <a:lnTo>
                      <a:pt x="6346" y="49649"/>
                    </a:lnTo>
                    <a:cubicBezTo>
                      <a:pt x="6357" y="49675"/>
                      <a:pt x="6373" y="49703"/>
                      <a:pt x="6392" y="49734"/>
                    </a:cubicBezTo>
                    <a:cubicBezTo>
                      <a:pt x="6378" y="49705"/>
                      <a:pt x="6362" y="49677"/>
                      <a:pt x="6346" y="49649"/>
                    </a:cubicBezTo>
                    <a:close/>
                    <a:moveTo>
                      <a:pt x="9127" y="49576"/>
                    </a:moveTo>
                    <a:lnTo>
                      <a:pt x="9337" y="49918"/>
                    </a:lnTo>
                    <a:lnTo>
                      <a:pt x="9048" y="49812"/>
                    </a:lnTo>
                    <a:cubicBezTo>
                      <a:pt x="8785" y="49523"/>
                      <a:pt x="9048" y="49602"/>
                      <a:pt x="9127" y="49576"/>
                    </a:cubicBezTo>
                    <a:close/>
                    <a:moveTo>
                      <a:pt x="23545" y="49547"/>
                    </a:moveTo>
                    <a:cubicBezTo>
                      <a:pt x="23595" y="49547"/>
                      <a:pt x="23680" y="49593"/>
                      <a:pt x="23803" y="49707"/>
                    </a:cubicBezTo>
                    <a:cubicBezTo>
                      <a:pt x="23785" y="49704"/>
                      <a:pt x="23771" y="49702"/>
                      <a:pt x="23759" y="49702"/>
                    </a:cubicBezTo>
                    <a:cubicBezTo>
                      <a:pt x="23614" y="49702"/>
                      <a:pt x="23958" y="49975"/>
                      <a:pt x="23734" y="49975"/>
                    </a:cubicBezTo>
                    <a:cubicBezTo>
                      <a:pt x="23716" y="49975"/>
                      <a:pt x="23696" y="49974"/>
                      <a:pt x="23671" y="49970"/>
                    </a:cubicBezTo>
                    <a:cubicBezTo>
                      <a:pt x="23490" y="49771"/>
                      <a:pt x="23434" y="49547"/>
                      <a:pt x="23545" y="49547"/>
                    </a:cubicBezTo>
                    <a:close/>
                    <a:moveTo>
                      <a:pt x="45050" y="49724"/>
                    </a:moveTo>
                    <a:cubicBezTo>
                      <a:pt x="45078" y="49724"/>
                      <a:pt x="45128" y="49749"/>
                      <a:pt x="45237" y="49839"/>
                    </a:cubicBezTo>
                    <a:cubicBezTo>
                      <a:pt x="45335" y="49969"/>
                      <a:pt x="45320" y="50023"/>
                      <a:pt x="45259" y="50023"/>
                    </a:cubicBezTo>
                    <a:cubicBezTo>
                      <a:pt x="45171" y="50023"/>
                      <a:pt x="44988" y="49914"/>
                      <a:pt x="44895" y="49760"/>
                    </a:cubicBezTo>
                    <a:lnTo>
                      <a:pt x="44895" y="49760"/>
                    </a:lnTo>
                    <a:cubicBezTo>
                      <a:pt x="44917" y="49766"/>
                      <a:pt x="44935" y="49769"/>
                      <a:pt x="44949" y="49769"/>
                    </a:cubicBezTo>
                    <a:cubicBezTo>
                      <a:pt x="45009" y="49769"/>
                      <a:pt x="45011" y="49724"/>
                      <a:pt x="45050" y="49724"/>
                    </a:cubicBezTo>
                    <a:close/>
                    <a:moveTo>
                      <a:pt x="20015" y="49734"/>
                    </a:moveTo>
                    <a:lnTo>
                      <a:pt x="20015" y="49734"/>
                    </a:lnTo>
                    <a:cubicBezTo>
                      <a:pt x="20157" y="49899"/>
                      <a:pt x="20362" y="49979"/>
                      <a:pt x="20346" y="50070"/>
                    </a:cubicBezTo>
                    <a:lnTo>
                      <a:pt x="20346" y="50070"/>
                    </a:lnTo>
                    <a:cubicBezTo>
                      <a:pt x="20342" y="50069"/>
                      <a:pt x="20338" y="50069"/>
                      <a:pt x="20335" y="50069"/>
                    </a:cubicBezTo>
                    <a:cubicBezTo>
                      <a:pt x="20318" y="50069"/>
                      <a:pt x="20302" y="50072"/>
                      <a:pt x="20288" y="50076"/>
                    </a:cubicBezTo>
                    <a:lnTo>
                      <a:pt x="20288" y="50076"/>
                    </a:lnTo>
                    <a:cubicBezTo>
                      <a:pt x="20301" y="50085"/>
                      <a:pt x="20316" y="50094"/>
                      <a:pt x="20331" y="50102"/>
                    </a:cubicBezTo>
                    <a:cubicBezTo>
                      <a:pt x="20339" y="50091"/>
                      <a:pt x="20344" y="50080"/>
                      <a:pt x="20346" y="50070"/>
                    </a:cubicBezTo>
                    <a:lnTo>
                      <a:pt x="20346" y="50070"/>
                    </a:lnTo>
                    <a:cubicBezTo>
                      <a:pt x="20391" y="50072"/>
                      <a:pt x="20446" y="50090"/>
                      <a:pt x="20514" y="50132"/>
                    </a:cubicBezTo>
                    <a:lnTo>
                      <a:pt x="20514" y="50132"/>
                    </a:lnTo>
                    <a:cubicBezTo>
                      <a:pt x="20316" y="49963"/>
                      <a:pt x="20731" y="50020"/>
                      <a:pt x="20357" y="49786"/>
                    </a:cubicBezTo>
                    <a:cubicBezTo>
                      <a:pt x="20300" y="49762"/>
                      <a:pt x="20266" y="49755"/>
                      <a:pt x="20239" y="49755"/>
                    </a:cubicBezTo>
                    <a:cubicBezTo>
                      <a:pt x="20207" y="49755"/>
                      <a:pt x="20186" y="49765"/>
                      <a:pt x="20150" y="49765"/>
                    </a:cubicBezTo>
                    <a:cubicBezTo>
                      <a:pt x="20121" y="49765"/>
                      <a:pt x="20081" y="49758"/>
                      <a:pt x="20015" y="49734"/>
                    </a:cubicBezTo>
                    <a:close/>
                    <a:moveTo>
                      <a:pt x="20514" y="50132"/>
                    </a:moveTo>
                    <a:cubicBezTo>
                      <a:pt x="20539" y="50153"/>
                      <a:pt x="20573" y="50178"/>
                      <a:pt x="20620" y="50207"/>
                    </a:cubicBezTo>
                    <a:cubicBezTo>
                      <a:pt x="20582" y="50176"/>
                      <a:pt x="20546" y="50151"/>
                      <a:pt x="20514" y="50132"/>
                    </a:cubicBezTo>
                    <a:close/>
                    <a:moveTo>
                      <a:pt x="6948" y="50429"/>
                    </a:moveTo>
                    <a:cubicBezTo>
                      <a:pt x="7000" y="50429"/>
                      <a:pt x="7082" y="50476"/>
                      <a:pt x="7233" y="50628"/>
                    </a:cubicBezTo>
                    <a:cubicBezTo>
                      <a:pt x="7189" y="50601"/>
                      <a:pt x="7157" y="50591"/>
                      <a:pt x="7133" y="50591"/>
                    </a:cubicBezTo>
                    <a:cubicBezTo>
                      <a:pt x="7060" y="50591"/>
                      <a:pt x="7063" y="50687"/>
                      <a:pt x="6998" y="50687"/>
                    </a:cubicBezTo>
                    <a:cubicBezTo>
                      <a:pt x="6960" y="50687"/>
                      <a:pt x="6899" y="50654"/>
                      <a:pt x="6786" y="50549"/>
                    </a:cubicBezTo>
                    <a:lnTo>
                      <a:pt x="6760" y="50549"/>
                    </a:lnTo>
                    <a:cubicBezTo>
                      <a:pt x="6857" y="50549"/>
                      <a:pt x="6865" y="50429"/>
                      <a:pt x="6948" y="50429"/>
                    </a:cubicBezTo>
                    <a:close/>
                    <a:moveTo>
                      <a:pt x="7549" y="50286"/>
                    </a:moveTo>
                    <a:cubicBezTo>
                      <a:pt x="7628" y="50417"/>
                      <a:pt x="7865" y="50417"/>
                      <a:pt x="7970" y="50549"/>
                    </a:cubicBezTo>
                    <a:cubicBezTo>
                      <a:pt x="7951" y="50560"/>
                      <a:pt x="7929" y="50565"/>
                      <a:pt x="7907" y="50565"/>
                    </a:cubicBezTo>
                    <a:cubicBezTo>
                      <a:pt x="7845" y="50565"/>
                      <a:pt x="7778" y="50531"/>
                      <a:pt x="7743" y="50531"/>
                    </a:cubicBezTo>
                    <a:cubicBezTo>
                      <a:pt x="7705" y="50531"/>
                      <a:pt x="7704" y="50570"/>
                      <a:pt x="7786" y="50733"/>
                    </a:cubicBezTo>
                    <a:lnTo>
                      <a:pt x="7470" y="50654"/>
                    </a:lnTo>
                    <a:cubicBezTo>
                      <a:pt x="7365" y="50523"/>
                      <a:pt x="7233" y="50444"/>
                      <a:pt x="7155" y="50286"/>
                    </a:cubicBezTo>
                    <a:lnTo>
                      <a:pt x="7155" y="50286"/>
                    </a:lnTo>
                    <a:cubicBezTo>
                      <a:pt x="7312" y="50382"/>
                      <a:pt x="7383" y="50414"/>
                      <a:pt x="7415" y="50414"/>
                    </a:cubicBezTo>
                    <a:cubicBezTo>
                      <a:pt x="7479" y="50414"/>
                      <a:pt x="7391" y="50286"/>
                      <a:pt x="7549" y="50286"/>
                    </a:cubicBezTo>
                    <a:close/>
                    <a:moveTo>
                      <a:pt x="22691" y="50509"/>
                    </a:moveTo>
                    <a:cubicBezTo>
                      <a:pt x="22765" y="50509"/>
                      <a:pt x="22860" y="50526"/>
                      <a:pt x="22935" y="50526"/>
                    </a:cubicBezTo>
                    <a:cubicBezTo>
                      <a:pt x="22954" y="50526"/>
                      <a:pt x="22971" y="50525"/>
                      <a:pt x="22987" y="50523"/>
                    </a:cubicBezTo>
                    <a:lnTo>
                      <a:pt x="22987" y="50523"/>
                    </a:lnTo>
                    <a:cubicBezTo>
                      <a:pt x="23078" y="50673"/>
                      <a:pt x="23064" y="50746"/>
                      <a:pt x="22962" y="50746"/>
                    </a:cubicBezTo>
                    <a:cubicBezTo>
                      <a:pt x="22886" y="50746"/>
                      <a:pt x="22761" y="50706"/>
                      <a:pt x="22593" y="50628"/>
                    </a:cubicBezTo>
                    <a:lnTo>
                      <a:pt x="22593" y="50654"/>
                    </a:lnTo>
                    <a:cubicBezTo>
                      <a:pt x="22540" y="50536"/>
                      <a:pt x="22599" y="50509"/>
                      <a:pt x="22691" y="50509"/>
                    </a:cubicBezTo>
                    <a:close/>
                    <a:moveTo>
                      <a:pt x="8308" y="50469"/>
                    </a:moveTo>
                    <a:cubicBezTo>
                      <a:pt x="8378" y="50469"/>
                      <a:pt x="8490" y="50500"/>
                      <a:pt x="8627" y="50549"/>
                    </a:cubicBezTo>
                    <a:cubicBezTo>
                      <a:pt x="8607" y="50632"/>
                      <a:pt x="8735" y="50832"/>
                      <a:pt x="8578" y="50832"/>
                    </a:cubicBezTo>
                    <a:cubicBezTo>
                      <a:pt x="8538" y="50832"/>
                      <a:pt x="8478" y="50818"/>
                      <a:pt x="8391" y="50786"/>
                    </a:cubicBezTo>
                    <a:cubicBezTo>
                      <a:pt x="8193" y="50555"/>
                      <a:pt x="8191" y="50469"/>
                      <a:pt x="8308" y="50469"/>
                    </a:cubicBezTo>
                    <a:close/>
                    <a:moveTo>
                      <a:pt x="23171" y="49681"/>
                    </a:moveTo>
                    <a:lnTo>
                      <a:pt x="23171" y="49681"/>
                    </a:lnTo>
                    <a:cubicBezTo>
                      <a:pt x="23277" y="49839"/>
                      <a:pt x="23487" y="49865"/>
                      <a:pt x="23566" y="50075"/>
                    </a:cubicBezTo>
                    <a:cubicBezTo>
                      <a:pt x="23486" y="50049"/>
                      <a:pt x="23426" y="50037"/>
                      <a:pt x="23380" y="50037"/>
                    </a:cubicBezTo>
                    <a:cubicBezTo>
                      <a:pt x="23201" y="50037"/>
                      <a:pt x="23256" y="50218"/>
                      <a:pt x="23277" y="50365"/>
                    </a:cubicBezTo>
                    <a:cubicBezTo>
                      <a:pt x="23566" y="50496"/>
                      <a:pt x="23829" y="50733"/>
                      <a:pt x="23987" y="50996"/>
                    </a:cubicBezTo>
                    <a:cubicBezTo>
                      <a:pt x="23934" y="51002"/>
                      <a:pt x="23883" y="51006"/>
                      <a:pt x="23833" y="51006"/>
                    </a:cubicBezTo>
                    <a:cubicBezTo>
                      <a:pt x="23684" y="51006"/>
                      <a:pt x="23546" y="50976"/>
                      <a:pt x="23408" y="50917"/>
                    </a:cubicBezTo>
                    <a:cubicBezTo>
                      <a:pt x="23224" y="50654"/>
                      <a:pt x="23487" y="50733"/>
                      <a:pt x="23224" y="50417"/>
                    </a:cubicBezTo>
                    <a:cubicBezTo>
                      <a:pt x="23129" y="50359"/>
                      <a:pt x="23061" y="50341"/>
                      <a:pt x="23004" y="50341"/>
                    </a:cubicBezTo>
                    <a:cubicBezTo>
                      <a:pt x="22913" y="50341"/>
                      <a:pt x="22851" y="50388"/>
                      <a:pt x="22760" y="50388"/>
                    </a:cubicBezTo>
                    <a:cubicBezTo>
                      <a:pt x="22703" y="50388"/>
                      <a:pt x="22635" y="50370"/>
                      <a:pt x="22540" y="50312"/>
                    </a:cubicBezTo>
                    <a:cubicBezTo>
                      <a:pt x="22645" y="50312"/>
                      <a:pt x="22672" y="50260"/>
                      <a:pt x="22593" y="50128"/>
                    </a:cubicBezTo>
                    <a:lnTo>
                      <a:pt x="22593" y="50128"/>
                    </a:lnTo>
                    <a:lnTo>
                      <a:pt x="23092" y="50286"/>
                    </a:lnTo>
                    <a:cubicBezTo>
                      <a:pt x="22882" y="49839"/>
                      <a:pt x="23250" y="50049"/>
                      <a:pt x="23171" y="49681"/>
                    </a:cubicBezTo>
                    <a:close/>
                    <a:moveTo>
                      <a:pt x="22225" y="50628"/>
                    </a:moveTo>
                    <a:lnTo>
                      <a:pt x="22409" y="50970"/>
                    </a:lnTo>
                    <a:cubicBezTo>
                      <a:pt x="22268" y="50899"/>
                      <a:pt x="22170" y="50864"/>
                      <a:pt x="22117" y="50864"/>
                    </a:cubicBezTo>
                    <a:cubicBezTo>
                      <a:pt x="22030" y="50864"/>
                      <a:pt x="22062" y="50958"/>
                      <a:pt x="22225" y="51154"/>
                    </a:cubicBezTo>
                    <a:lnTo>
                      <a:pt x="21935" y="51049"/>
                    </a:lnTo>
                    <a:cubicBezTo>
                      <a:pt x="21777" y="50733"/>
                      <a:pt x="22067" y="50733"/>
                      <a:pt x="22198" y="50628"/>
                    </a:cubicBezTo>
                    <a:close/>
                    <a:moveTo>
                      <a:pt x="9101" y="51154"/>
                    </a:moveTo>
                    <a:lnTo>
                      <a:pt x="9101" y="51154"/>
                    </a:lnTo>
                    <a:cubicBezTo>
                      <a:pt x="9308" y="51506"/>
                      <a:pt x="9123" y="51695"/>
                      <a:pt x="8856" y="51695"/>
                    </a:cubicBezTo>
                    <a:cubicBezTo>
                      <a:pt x="8784" y="51695"/>
                      <a:pt x="8705" y="51681"/>
                      <a:pt x="8627" y="51653"/>
                    </a:cubicBezTo>
                    <a:lnTo>
                      <a:pt x="8601" y="51653"/>
                    </a:lnTo>
                    <a:cubicBezTo>
                      <a:pt x="8811" y="51522"/>
                      <a:pt x="8733" y="51180"/>
                      <a:pt x="9101" y="51154"/>
                    </a:cubicBezTo>
                    <a:close/>
                    <a:moveTo>
                      <a:pt x="43091" y="51778"/>
                    </a:moveTo>
                    <a:cubicBezTo>
                      <a:pt x="43158" y="51778"/>
                      <a:pt x="43257" y="51818"/>
                      <a:pt x="43396" y="51916"/>
                    </a:cubicBezTo>
                    <a:cubicBezTo>
                      <a:pt x="43376" y="52057"/>
                      <a:pt x="43371" y="52198"/>
                      <a:pt x="43206" y="52198"/>
                    </a:cubicBezTo>
                    <a:cubicBezTo>
                      <a:pt x="43155" y="52198"/>
                      <a:pt x="43089" y="52184"/>
                      <a:pt x="43002" y="52153"/>
                    </a:cubicBezTo>
                    <a:cubicBezTo>
                      <a:pt x="42947" y="51972"/>
                      <a:pt x="42943" y="51778"/>
                      <a:pt x="43091" y="51778"/>
                    </a:cubicBezTo>
                    <a:close/>
                    <a:moveTo>
                      <a:pt x="18148" y="52153"/>
                    </a:moveTo>
                    <a:lnTo>
                      <a:pt x="18543" y="52285"/>
                    </a:lnTo>
                    <a:cubicBezTo>
                      <a:pt x="18673" y="52459"/>
                      <a:pt x="18714" y="52561"/>
                      <a:pt x="18619" y="52561"/>
                    </a:cubicBezTo>
                    <a:cubicBezTo>
                      <a:pt x="18599" y="52561"/>
                      <a:pt x="18574" y="52557"/>
                      <a:pt x="18543" y="52548"/>
                    </a:cubicBezTo>
                    <a:cubicBezTo>
                      <a:pt x="18490" y="52337"/>
                      <a:pt x="18174" y="52390"/>
                      <a:pt x="18148" y="52153"/>
                    </a:cubicBezTo>
                    <a:close/>
                    <a:moveTo>
                      <a:pt x="17631" y="52187"/>
                    </a:moveTo>
                    <a:cubicBezTo>
                      <a:pt x="17649" y="52187"/>
                      <a:pt x="17672" y="52193"/>
                      <a:pt x="17701" y="52206"/>
                    </a:cubicBezTo>
                    <a:cubicBezTo>
                      <a:pt x="17789" y="52294"/>
                      <a:pt x="18137" y="52642"/>
                      <a:pt x="17997" y="52642"/>
                    </a:cubicBezTo>
                    <a:cubicBezTo>
                      <a:pt x="17970" y="52642"/>
                      <a:pt x="17926" y="52630"/>
                      <a:pt x="17859" y="52600"/>
                    </a:cubicBezTo>
                    <a:cubicBezTo>
                      <a:pt x="17651" y="52485"/>
                      <a:pt x="17504" y="52187"/>
                      <a:pt x="17631" y="52187"/>
                    </a:cubicBezTo>
                    <a:close/>
                    <a:moveTo>
                      <a:pt x="21287" y="50989"/>
                    </a:moveTo>
                    <a:cubicBezTo>
                      <a:pt x="21321" y="50989"/>
                      <a:pt x="21370" y="50999"/>
                      <a:pt x="21436" y="51022"/>
                    </a:cubicBezTo>
                    <a:cubicBezTo>
                      <a:pt x="21856" y="51417"/>
                      <a:pt x="21725" y="51732"/>
                      <a:pt x="21488" y="51759"/>
                    </a:cubicBezTo>
                    <a:cubicBezTo>
                      <a:pt x="21620" y="51811"/>
                      <a:pt x="21620" y="51864"/>
                      <a:pt x="21593" y="51916"/>
                    </a:cubicBezTo>
                    <a:cubicBezTo>
                      <a:pt x="21609" y="51908"/>
                      <a:pt x="21632" y="51905"/>
                      <a:pt x="21658" y="51905"/>
                    </a:cubicBezTo>
                    <a:cubicBezTo>
                      <a:pt x="21763" y="51905"/>
                      <a:pt x="21935" y="51953"/>
                      <a:pt x="22045" y="51953"/>
                    </a:cubicBezTo>
                    <a:cubicBezTo>
                      <a:pt x="22095" y="51953"/>
                      <a:pt x="22132" y="51944"/>
                      <a:pt x="22146" y="51916"/>
                    </a:cubicBezTo>
                    <a:cubicBezTo>
                      <a:pt x="21859" y="51541"/>
                      <a:pt x="21683" y="51222"/>
                      <a:pt x="21929" y="51222"/>
                    </a:cubicBezTo>
                    <a:cubicBezTo>
                      <a:pt x="21976" y="51222"/>
                      <a:pt x="22039" y="51233"/>
                      <a:pt x="22119" y="51259"/>
                    </a:cubicBezTo>
                    <a:cubicBezTo>
                      <a:pt x="21935" y="51443"/>
                      <a:pt x="22303" y="51653"/>
                      <a:pt x="22461" y="51890"/>
                    </a:cubicBezTo>
                    <a:cubicBezTo>
                      <a:pt x="22345" y="51805"/>
                      <a:pt x="22276" y="51770"/>
                      <a:pt x="22244" y="51770"/>
                    </a:cubicBezTo>
                    <a:cubicBezTo>
                      <a:pt x="22167" y="51770"/>
                      <a:pt x="22295" y="51968"/>
                      <a:pt x="22461" y="52153"/>
                    </a:cubicBezTo>
                    <a:cubicBezTo>
                      <a:pt x="22439" y="52159"/>
                      <a:pt x="22416" y="52162"/>
                      <a:pt x="22393" y="52162"/>
                    </a:cubicBezTo>
                    <a:cubicBezTo>
                      <a:pt x="22307" y="52162"/>
                      <a:pt x="22211" y="52119"/>
                      <a:pt x="22067" y="51995"/>
                    </a:cubicBezTo>
                    <a:lnTo>
                      <a:pt x="22040" y="52022"/>
                    </a:lnTo>
                    <a:cubicBezTo>
                      <a:pt x="22251" y="52469"/>
                      <a:pt x="21541" y="52206"/>
                      <a:pt x="21777" y="52705"/>
                    </a:cubicBezTo>
                    <a:cubicBezTo>
                      <a:pt x="21600" y="52652"/>
                      <a:pt x="21362" y="52431"/>
                      <a:pt x="21324" y="52431"/>
                    </a:cubicBezTo>
                    <a:cubicBezTo>
                      <a:pt x="21306" y="52431"/>
                      <a:pt x="21333" y="52482"/>
                      <a:pt x="21436" y="52627"/>
                    </a:cubicBezTo>
                    <a:cubicBezTo>
                      <a:pt x="21136" y="52552"/>
                      <a:pt x="20578" y="52123"/>
                      <a:pt x="20811" y="52123"/>
                    </a:cubicBezTo>
                    <a:cubicBezTo>
                      <a:pt x="20824" y="52123"/>
                      <a:pt x="20839" y="52124"/>
                      <a:pt x="20857" y="52127"/>
                    </a:cubicBezTo>
                    <a:cubicBezTo>
                      <a:pt x="20936" y="52232"/>
                      <a:pt x="21041" y="52311"/>
                      <a:pt x="21173" y="52364"/>
                    </a:cubicBezTo>
                    <a:cubicBezTo>
                      <a:pt x="20331" y="51680"/>
                      <a:pt x="20857" y="51601"/>
                      <a:pt x="20778" y="51259"/>
                    </a:cubicBezTo>
                    <a:lnTo>
                      <a:pt x="20778" y="51259"/>
                    </a:lnTo>
                    <a:lnTo>
                      <a:pt x="21278" y="51417"/>
                    </a:lnTo>
                    <a:cubicBezTo>
                      <a:pt x="21345" y="51327"/>
                      <a:pt x="21087" y="50989"/>
                      <a:pt x="21287" y="50989"/>
                    </a:cubicBezTo>
                    <a:close/>
                    <a:moveTo>
                      <a:pt x="41543" y="52644"/>
                    </a:moveTo>
                    <a:cubicBezTo>
                      <a:pt x="41592" y="52644"/>
                      <a:pt x="41676" y="52674"/>
                      <a:pt x="41792" y="52732"/>
                    </a:cubicBezTo>
                    <a:cubicBezTo>
                      <a:pt x="41914" y="52884"/>
                      <a:pt x="41859" y="52904"/>
                      <a:pt x="41776" y="52904"/>
                    </a:cubicBezTo>
                    <a:cubicBezTo>
                      <a:pt x="41747" y="52904"/>
                      <a:pt x="41714" y="52902"/>
                      <a:pt x="41684" y="52902"/>
                    </a:cubicBezTo>
                    <a:cubicBezTo>
                      <a:pt x="41653" y="52902"/>
                      <a:pt x="41625" y="52904"/>
                      <a:pt x="41608" y="52916"/>
                    </a:cubicBezTo>
                    <a:cubicBezTo>
                      <a:pt x="41474" y="52733"/>
                      <a:pt x="41457" y="52644"/>
                      <a:pt x="41543" y="52644"/>
                    </a:cubicBezTo>
                    <a:close/>
                    <a:moveTo>
                      <a:pt x="40383" y="53113"/>
                    </a:moveTo>
                    <a:cubicBezTo>
                      <a:pt x="40341" y="53113"/>
                      <a:pt x="40322" y="53133"/>
                      <a:pt x="40313" y="53160"/>
                    </a:cubicBezTo>
                    <a:lnTo>
                      <a:pt x="40313" y="53160"/>
                    </a:lnTo>
                    <a:cubicBezTo>
                      <a:pt x="40343" y="53146"/>
                      <a:pt x="40372" y="53131"/>
                      <a:pt x="40400" y="53114"/>
                    </a:cubicBezTo>
                    <a:lnTo>
                      <a:pt x="40400" y="53114"/>
                    </a:lnTo>
                    <a:cubicBezTo>
                      <a:pt x="40394" y="53114"/>
                      <a:pt x="40388" y="53113"/>
                      <a:pt x="40383" y="53113"/>
                    </a:cubicBezTo>
                    <a:close/>
                    <a:moveTo>
                      <a:pt x="20345" y="51791"/>
                    </a:moveTo>
                    <a:cubicBezTo>
                      <a:pt x="20387" y="51791"/>
                      <a:pt x="20436" y="51798"/>
                      <a:pt x="20489" y="51811"/>
                    </a:cubicBezTo>
                    <a:cubicBezTo>
                      <a:pt x="20357" y="52101"/>
                      <a:pt x="20936" y="52495"/>
                      <a:pt x="21067" y="52968"/>
                    </a:cubicBezTo>
                    <a:cubicBezTo>
                      <a:pt x="20859" y="52848"/>
                      <a:pt x="20778" y="52814"/>
                      <a:pt x="20749" y="52814"/>
                    </a:cubicBezTo>
                    <a:cubicBezTo>
                      <a:pt x="20709" y="52814"/>
                      <a:pt x="20769" y="52880"/>
                      <a:pt x="20734" y="52880"/>
                    </a:cubicBezTo>
                    <a:cubicBezTo>
                      <a:pt x="20711" y="52880"/>
                      <a:pt x="20648" y="52852"/>
                      <a:pt x="20489" y="52758"/>
                    </a:cubicBezTo>
                    <a:lnTo>
                      <a:pt x="20489" y="52758"/>
                    </a:lnTo>
                    <a:cubicBezTo>
                      <a:pt x="20489" y="52928"/>
                      <a:pt x="20557" y="53303"/>
                      <a:pt x="20362" y="53303"/>
                    </a:cubicBezTo>
                    <a:cubicBezTo>
                      <a:pt x="20316" y="53303"/>
                      <a:pt x="20254" y="53282"/>
                      <a:pt x="20173" y="53231"/>
                    </a:cubicBezTo>
                    <a:cubicBezTo>
                      <a:pt x="20226" y="53231"/>
                      <a:pt x="20305" y="53074"/>
                      <a:pt x="20121" y="53021"/>
                    </a:cubicBezTo>
                    <a:cubicBezTo>
                      <a:pt x="20121" y="53130"/>
                      <a:pt x="20058" y="53189"/>
                      <a:pt x="19932" y="53189"/>
                    </a:cubicBezTo>
                    <a:cubicBezTo>
                      <a:pt x="19876" y="53189"/>
                      <a:pt x="19807" y="53177"/>
                      <a:pt x="19726" y="53153"/>
                    </a:cubicBezTo>
                    <a:cubicBezTo>
                      <a:pt x="19621" y="53021"/>
                      <a:pt x="19627" y="52975"/>
                      <a:pt x="19696" y="52975"/>
                    </a:cubicBezTo>
                    <a:cubicBezTo>
                      <a:pt x="19765" y="52975"/>
                      <a:pt x="19897" y="53021"/>
                      <a:pt x="20042" y="53074"/>
                    </a:cubicBezTo>
                    <a:cubicBezTo>
                      <a:pt x="19884" y="52811"/>
                      <a:pt x="20147" y="52758"/>
                      <a:pt x="19726" y="52442"/>
                    </a:cubicBezTo>
                    <a:lnTo>
                      <a:pt x="19726" y="52442"/>
                    </a:lnTo>
                    <a:cubicBezTo>
                      <a:pt x="19757" y="52449"/>
                      <a:pt x="19784" y="52452"/>
                      <a:pt x="19807" y="52452"/>
                    </a:cubicBezTo>
                    <a:cubicBezTo>
                      <a:pt x="20049" y="52452"/>
                      <a:pt x="19873" y="52102"/>
                      <a:pt x="20078" y="52102"/>
                    </a:cubicBezTo>
                    <a:cubicBezTo>
                      <a:pt x="20149" y="52102"/>
                      <a:pt x="20266" y="52144"/>
                      <a:pt x="20462" y="52258"/>
                    </a:cubicBezTo>
                    <a:cubicBezTo>
                      <a:pt x="20091" y="51952"/>
                      <a:pt x="20137" y="51791"/>
                      <a:pt x="20345" y="51791"/>
                    </a:cubicBezTo>
                    <a:close/>
                    <a:moveTo>
                      <a:pt x="19358" y="52837"/>
                    </a:moveTo>
                    <a:cubicBezTo>
                      <a:pt x="19489" y="53126"/>
                      <a:pt x="20305" y="53626"/>
                      <a:pt x="19936" y="53626"/>
                    </a:cubicBezTo>
                    <a:cubicBezTo>
                      <a:pt x="19542" y="53389"/>
                      <a:pt x="19700" y="53205"/>
                      <a:pt x="19358" y="53100"/>
                    </a:cubicBezTo>
                    <a:cubicBezTo>
                      <a:pt x="19279" y="52942"/>
                      <a:pt x="19253" y="52837"/>
                      <a:pt x="19358" y="52837"/>
                    </a:cubicBezTo>
                    <a:close/>
                    <a:moveTo>
                      <a:pt x="39688" y="53679"/>
                    </a:moveTo>
                    <a:lnTo>
                      <a:pt x="39688" y="53679"/>
                    </a:lnTo>
                    <a:cubicBezTo>
                      <a:pt x="39769" y="53709"/>
                      <a:pt x="39811" y="53716"/>
                      <a:pt x="39843" y="53716"/>
                    </a:cubicBezTo>
                    <a:cubicBezTo>
                      <a:pt x="39869" y="53716"/>
                      <a:pt x="39888" y="53711"/>
                      <a:pt x="39915" y="53711"/>
                    </a:cubicBezTo>
                    <a:cubicBezTo>
                      <a:pt x="39941" y="53711"/>
                      <a:pt x="39975" y="53715"/>
                      <a:pt x="40030" y="53731"/>
                    </a:cubicBezTo>
                    <a:cubicBezTo>
                      <a:pt x="40503" y="54257"/>
                      <a:pt x="40556" y="54468"/>
                      <a:pt x="40976" y="54941"/>
                    </a:cubicBezTo>
                    <a:cubicBezTo>
                      <a:pt x="40677" y="54756"/>
                      <a:pt x="40357" y="54673"/>
                      <a:pt x="40016" y="54673"/>
                    </a:cubicBezTo>
                    <a:cubicBezTo>
                      <a:pt x="39969" y="54673"/>
                      <a:pt x="39920" y="54675"/>
                      <a:pt x="39872" y="54678"/>
                    </a:cubicBezTo>
                    <a:cubicBezTo>
                      <a:pt x="39714" y="54362"/>
                      <a:pt x="39530" y="53994"/>
                      <a:pt x="39740" y="53889"/>
                    </a:cubicBezTo>
                    <a:lnTo>
                      <a:pt x="39740" y="53889"/>
                    </a:lnTo>
                    <a:cubicBezTo>
                      <a:pt x="39951" y="53994"/>
                      <a:pt x="39977" y="54283"/>
                      <a:pt x="40240" y="54336"/>
                    </a:cubicBezTo>
                    <a:cubicBezTo>
                      <a:pt x="40161" y="54020"/>
                      <a:pt x="39872" y="53889"/>
                      <a:pt x="39688" y="53679"/>
                    </a:cubicBezTo>
                    <a:close/>
                    <a:moveTo>
                      <a:pt x="39158" y="54907"/>
                    </a:moveTo>
                    <a:cubicBezTo>
                      <a:pt x="39205" y="54907"/>
                      <a:pt x="39284" y="54933"/>
                      <a:pt x="39398" y="54994"/>
                    </a:cubicBezTo>
                    <a:cubicBezTo>
                      <a:pt x="39440" y="55119"/>
                      <a:pt x="39532" y="55261"/>
                      <a:pt x="39436" y="55261"/>
                    </a:cubicBezTo>
                    <a:cubicBezTo>
                      <a:pt x="39411" y="55261"/>
                      <a:pt x="39373" y="55252"/>
                      <a:pt x="39320" y="55230"/>
                    </a:cubicBezTo>
                    <a:cubicBezTo>
                      <a:pt x="39114" y="55062"/>
                      <a:pt x="39041" y="54907"/>
                      <a:pt x="39158" y="54907"/>
                    </a:cubicBezTo>
                    <a:close/>
                    <a:moveTo>
                      <a:pt x="34709" y="55003"/>
                    </a:moveTo>
                    <a:cubicBezTo>
                      <a:pt x="34800" y="55003"/>
                      <a:pt x="34899" y="55012"/>
                      <a:pt x="34980" y="55020"/>
                    </a:cubicBezTo>
                    <a:cubicBezTo>
                      <a:pt x="35059" y="55283"/>
                      <a:pt x="34586" y="55151"/>
                      <a:pt x="34612" y="55362"/>
                    </a:cubicBezTo>
                    <a:lnTo>
                      <a:pt x="34612" y="55388"/>
                    </a:lnTo>
                    <a:cubicBezTo>
                      <a:pt x="34290" y="55066"/>
                      <a:pt x="34473" y="55003"/>
                      <a:pt x="34709" y="55003"/>
                    </a:cubicBezTo>
                    <a:close/>
                    <a:moveTo>
                      <a:pt x="22914" y="55624"/>
                    </a:moveTo>
                    <a:lnTo>
                      <a:pt x="22914" y="55624"/>
                    </a:lnTo>
                    <a:cubicBezTo>
                      <a:pt x="22901" y="55626"/>
                      <a:pt x="22889" y="55631"/>
                      <a:pt x="22879" y="55638"/>
                    </a:cubicBezTo>
                    <a:lnTo>
                      <a:pt x="22879" y="55638"/>
                    </a:lnTo>
                    <a:cubicBezTo>
                      <a:pt x="22891" y="55633"/>
                      <a:pt x="22903" y="55629"/>
                      <a:pt x="22914" y="55624"/>
                    </a:cubicBezTo>
                    <a:close/>
                    <a:moveTo>
                      <a:pt x="38031" y="55651"/>
                    </a:moveTo>
                    <a:cubicBezTo>
                      <a:pt x="38117" y="55823"/>
                      <a:pt x="38220" y="55995"/>
                      <a:pt x="38098" y="55995"/>
                    </a:cubicBezTo>
                    <a:cubicBezTo>
                      <a:pt x="38070" y="55995"/>
                      <a:pt x="38031" y="55986"/>
                      <a:pt x="37978" y="55967"/>
                    </a:cubicBezTo>
                    <a:cubicBezTo>
                      <a:pt x="37768" y="55677"/>
                      <a:pt x="37899" y="55677"/>
                      <a:pt x="38031" y="55651"/>
                    </a:cubicBezTo>
                    <a:close/>
                    <a:moveTo>
                      <a:pt x="33197" y="55735"/>
                    </a:moveTo>
                    <a:cubicBezTo>
                      <a:pt x="33228" y="55735"/>
                      <a:pt x="33276" y="55749"/>
                      <a:pt x="33349" y="55783"/>
                    </a:cubicBezTo>
                    <a:cubicBezTo>
                      <a:pt x="33558" y="55991"/>
                      <a:pt x="33496" y="56052"/>
                      <a:pt x="33374" y="56052"/>
                    </a:cubicBezTo>
                    <a:cubicBezTo>
                      <a:pt x="33220" y="56052"/>
                      <a:pt x="32972" y="55955"/>
                      <a:pt x="33060" y="55940"/>
                    </a:cubicBezTo>
                    <a:lnTo>
                      <a:pt x="33060" y="55914"/>
                    </a:lnTo>
                    <a:cubicBezTo>
                      <a:pt x="33184" y="55914"/>
                      <a:pt x="33081" y="55735"/>
                      <a:pt x="33197" y="55735"/>
                    </a:cubicBezTo>
                    <a:close/>
                    <a:moveTo>
                      <a:pt x="31406" y="56879"/>
                    </a:moveTo>
                    <a:cubicBezTo>
                      <a:pt x="31429" y="56879"/>
                      <a:pt x="31455" y="56882"/>
                      <a:pt x="31482" y="56887"/>
                    </a:cubicBezTo>
                    <a:cubicBezTo>
                      <a:pt x="31850" y="57176"/>
                      <a:pt x="31614" y="57229"/>
                      <a:pt x="31482" y="57255"/>
                    </a:cubicBezTo>
                    <a:lnTo>
                      <a:pt x="31482" y="57282"/>
                    </a:lnTo>
                    <a:cubicBezTo>
                      <a:pt x="31200" y="57070"/>
                      <a:pt x="31212" y="56879"/>
                      <a:pt x="31406" y="56879"/>
                    </a:cubicBezTo>
                    <a:close/>
                    <a:moveTo>
                      <a:pt x="30871" y="57844"/>
                    </a:moveTo>
                    <a:cubicBezTo>
                      <a:pt x="30947" y="57844"/>
                      <a:pt x="31047" y="57863"/>
                      <a:pt x="31122" y="57863"/>
                    </a:cubicBezTo>
                    <a:cubicBezTo>
                      <a:pt x="31138" y="57863"/>
                      <a:pt x="31153" y="57862"/>
                      <a:pt x="31167" y="57860"/>
                    </a:cubicBezTo>
                    <a:lnTo>
                      <a:pt x="31167" y="57860"/>
                    </a:lnTo>
                    <a:cubicBezTo>
                      <a:pt x="31268" y="58029"/>
                      <a:pt x="31217" y="58079"/>
                      <a:pt x="31092" y="58079"/>
                    </a:cubicBezTo>
                    <a:cubicBezTo>
                      <a:pt x="31022" y="58079"/>
                      <a:pt x="30928" y="58063"/>
                      <a:pt x="30825" y="58044"/>
                    </a:cubicBezTo>
                    <a:cubicBezTo>
                      <a:pt x="30714" y="57879"/>
                      <a:pt x="30770" y="57844"/>
                      <a:pt x="30871" y="57844"/>
                    </a:cubicBezTo>
                    <a:close/>
                    <a:moveTo>
                      <a:pt x="29129" y="58471"/>
                    </a:moveTo>
                    <a:cubicBezTo>
                      <a:pt x="29185" y="58471"/>
                      <a:pt x="29270" y="58490"/>
                      <a:pt x="29404" y="58544"/>
                    </a:cubicBezTo>
                    <a:cubicBezTo>
                      <a:pt x="29465" y="58664"/>
                      <a:pt x="29379" y="58759"/>
                      <a:pt x="29225" y="58759"/>
                    </a:cubicBezTo>
                    <a:cubicBezTo>
                      <a:pt x="29120" y="58759"/>
                      <a:pt x="28982" y="58714"/>
                      <a:pt x="28838" y="58601"/>
                    </a:cubicBezTo>
                    <a:lnTo>
                      <a:pt x="28838" y="58601"/>
                    </a:lnTo>
                    <a:cubicBezTo>
                      <a:pt x="28847" y="58602"/>
                      <a:pt x="28856" y="58603"/>
                      <a:pt x="28865" y="58603"/>
                    </a:cubicBezTo>
                    <a:cubicBezTo>
                      <a:pt x="29022" y="58603"/>
                      <a:pt x="28981" y="58471"/>
                      <a:pt x="29129" y="58471"/>
                    </a:cubicBezTo>
                    <a:close/>
                    <a:moveTo>
                      <a:pt x="39299" y="58589"/>
                    </a:moveTo>
                    <a:cubicBezTo>
                      <a:pt x="39324" y="58589"/>
                      <a:pt x="39371" y="58607"/>
                      <a:pt x="39451" y="58649"/>
                    </a:cubicBezTo>
                    <a:cubicBezTo>
                      <a:pt x="39656" y="58772"/>
                      <a:pt x="39781" y="59039"/>
                      <a:pt x="39665" y="59039"/>
                    </a:cubicBezTo>
                    <a:cubicBezTo>
                      <a:pt x="39632" y="59039"/>
                      <a:pt x="39579" y="59017"/>
                      <a:pt x="39504" y="58965"/>
                    </a:cubicBezTo>
                    <a:lnTo>
                      <a:pt x="39504" y="58991"/>
                    </a:lnTo>
                    <a:cubicBezTo>
                      <a:pt x="39462" y="58865"/>
                      <a:pt x="39202" y="58589"/>
                      <a:pt x="39299" y="58589"/>
                    </a:cubicBezTo>
                    <a:close/>
                    <a:moveTo>
                      <a:pt x="28406" y="59147"/>
                    </a:moveTo>
                    <a:cubicBezTo>
                      <a:pt x="28471" y="59147"/>
                      <a:pt x="28560" y="59165"/>
                      <a:pt x="28642" y="59175"/>
                    </a:cubicBezTo>
                    <a:cubicBezTo>
                      <a:pt x="28849" y="59326"/>
                      <a:pt x="28827" y="59450"/>
                      <a:pt x="28662" y="59450"/>
                    </a:cubicBezTo>
                    <a:cubicBezTo>
                      <a:pt x="28597" y="59450"/>
                      <a:pt x="28509" y="59430"/>
                      <a:pt x="28405" y="59386"/>
                    </a:cubicBezTo>
                    <a:cubicBezTo>
                      <a:pt x="28260" y="59192"/>
                      <a:pt x="28303" y="59147"/>
                      <a:pt x="28406" y="59147"/>
                    </a:cubicBezTo>
                    <a:close/>
                    <a:moveTo>
                      <a:pt x="22783" y="60543"/>
                    </a:moveTo>
                    <a:cubicBezTo>
                      <a:pt x="22862" y="60543"/>
                      <a:pt x="22987" y="60595"/>
                      <a:pt x="23014" y="60595"/>
                    </a:cubicBezTo>
                    <a:cubicBezTo>
                      <a:pt x="22973" y="60657"/>
                      <a:pt x="23090" y="60829"/>
                      <a:pt x="22985" y="60829"/>
                    </a:cubicBezTo>
                    <a:cubicBezTo>
                      <a:pt x="22955" y="60829"/>
                      <a:pt x="22906" y="60815"/>
                      <a:pt x="22829" y="60780"/>
                    </a:cubicBezTo>
                    <a:lnTo>
                      <a:pt x="22829" y="60806"/>
                    </a:lnTo>
                    <a:cubicBezTo>
                      <a:pt x="22672" y="60595"/>
                      <a:pt x="22704" y="60543"/>
                      <a:pt x="22783" y="60543"/>
                    </a:cubicBezTo>
                    <a:close/>
                    <a:moveTo>
                      <a:pt x="36353" y="60475"/>
                    </a:moveTo>
                    <a:cubicBezTo>
                      <a:pt x="36413" y="60475"/>
                      <a:pt x="36495" y="60492"/>
                      <a:pt x="36584" y="60517"/>
                    </a:cubicBezTo>
                    <a:cubicBezTo>
                      <a:pt x="36842" y="60715"/>
                      <a:pt x="36816" y="60853"/>
                      <a:pt x="36641" y="60853"/>
                    </a:cubicBezTo>
                    <a:cubicBezTo>
                      <a:pt x="36584" y="60853"/>
                      <a:pt x="36511" y="60838"/>
                      <a:pt x="36427" y="60806"/>
                    </a:cubicBezTo>
                    <a:lnTo>
                      <a:pt x="36427" y="60832"/>
                    </a:lnTo>
                    <a:cubicBezTo>
                      <a:pt x="36190" y="60560"/>
                      <a:pt x="36218" y="60475"/>
                      <a:pt x="36353" y="60475"/>
                    </a:cubicBezTo>
                    <a:close/>
                    <a:moveTo>
                      <a:pt x="17700" y="62553"/>
                    </a:moveTo>
                    <a:cubicBezTo>
                      <a:pt x="17744" y="62568"/>
                      <a:pt x="17789" y="62590"/>
                      <a:pt x="17832" y="62621"/>
                    </a:cubicBezTo>
                    <a:cubicBezTo>
                      <a:pt x="17821" y="62618"/>
                      <a:pt x="17812" y="62617"/>
                      <a:pt x="17806" y="62617"/>
                    </a:cubicBezTo>
                    <a:cubicBezTo>
                      <a:pt x="17741" y="62617"/>
                      <a:pt x="17944" y="62737"/>
                      <a:pt x="18017" y="62857"/>
                    </a:cubicBezTo>
                    <a:cubicBezTo>
                      <a:pt x="17904" y="62801"/>
                      <a:pt x="17839" y="62779"/>
                      <a:pt x="17803" y="62779"/>
                    </a:cubicBezTo>
                    <a:cubicBezTo>
                      <a:pt x="17693" y="62779"/>
                      <a:pt x="17871" y="62988"/>
                      <a:pt x="17770" y="62988"/>
                    </a:cubicBezTo>
                    <a:cubicBezTo>
                      <a:pt x="17738" y="62988"/>
                      <a:pt x="17677" y="62966"/>
                      <a:pt x="17569" y="62910"/>
                    </a:cubicBezTo>
                    <a:cubicBezTo>
                      <a:pt x="17412" y="62740"/>
                      <a:pt x="17400" y="62626"/>
                      <a:pt x="17458" y="62571"/>
                    </a:cubicBezTo>
                    <a:lnTo>
                      <a:pt x="17458" y="62571"/>
                    </a:lnTo>
                    <a:cubicBezTo>
                      <a:pt x="17464" y="62571"/>
                      <a:pt x="17469" y="62571"/>
                      <a:pt x="17475" y="62571"/>
                    </a:cubicBezTo>
                    <a:cubicBezTo>
                      <a:pt x="17575" y="62571"/>
                      <a:pt x="17637" y="62558"/>
                      <a:pt x="17700" y="62553"/>
                    </a:cubicBezTo>
                    <a:close/>
                    <a:moveTo>
                      <a:pt x="46789" y="0"/>
                    </a:moveTo>
                    <a:cubicBezTo>
                      <a:pt x="46822" y="66"/>
                      <a:pt x="46841" y="77"/>
                      <a:pt x="46865" y="77"/>
                    </a:cubicBezTo>
                    <a:cubicBezTo>
                      <a:pt x="46878" y="77"/>
                      <a:pt x="46891" y="74"/>
                      <a:pt x="46909" y="74"/>
                    </a:cubicBezTo>
                    <a:cubicBezTo>
                      <a:pt x="46940" y="74"/>
                      <a:pt x="46983" y="83"/>
                      <a:pt x="47052" y="132"/>
                    </a:cubicBezTo>
                    <a:cubicBezTo>
                      <a:pt x="47183" y="368"/>
                      <a:pt x="46947" y="237"/>
                      <a:pt x="46920" y="342"/>
                    </a:cubicBezTo>
                    <a:cubicBezTo>
                      <a:pt x="46657" y="184"/>
                      <a:pt x="46605" y="105"/>
                      <a:pt x="46526" y="27"/>
                    </a:cubicBezTo>
                    <a:lnTo>
                      <a:pt x="46342" y="27"/>
                    </a:lnTo>
                    <a:cubicBezTo>
                      <a:pt x="46418" y="233"/>
                      <a:pt x="46390" y="302"/>
                      <a:pt x="46310" y="302"/>
                    </a:cubicBezTo>
                    <a:cubicBezTo>
                      <a:pt x="46151" y="302"/>
                      <a:pt x="45786" y="30"/>
                      <a:pt x="45626" y="30"/>
                    </a:cubicBezTo>
                    <a:cubicBezTo>
                      <a:pt x="45589" y="30"/>
                      <a:pt x="45563" y="44"/>
                      <a:pt x="45553" y="79"/>
                    </a:cubicBezTo>
                    <a:cubicBezTo>
                      <a:pt x="45842" y="368"/>
                      <a:pt x="46342" y="526"/>
                      <a:pt x="46605" y="842"/>
                    </a:cubicBezTo>
                    <a:cubicBezTo>
                      <a:pt x="46263" y="631"/>
                      <a:pt x="46131" y="842"/>
                      <a:pt x="45737" y="526"/>
                    </a:cubicBezTo>
                    <a:lnTo>
                      <a:pt x="45737" y="526"/>
                    </a:lnTo>
                    <a:cubicBezTo>
                      <a:pt x="45947" y="894"/>
                      <a:pt x="46236" y="1184"/>
                      <a:pt x="46447" y="1552"/>
                    </a:cubicBezTo>
                    <a:cubicBezTo>
                      <a:pt x="46000" y="1026"/>
                      <a:pt x="45895" y="1184"/>
                      <a:pt x="45579" y="1026"/>
                    </a:cubicBezTo>
                    <a:cubicBezTo>
                      <a:pt x="45342" y="894"/>
                      <a:pt x="45342" y="553"/>
                      <a:pt x="45053" y="474"/>
                    </a:cubicBezTo>
                    <a:lnTo>
                      <a:pt x="45053" y="474"/>
                    </a:lnTo>
                    <a:cubicBezTo>
                      <a:pt x="45158" y="684"/>
                      <a:pt x="45316" y="894"/>
                      <a:pt x="45500" y="1079"/>
                    </a:cubicBezTo>
                    <a:cubicBezTo>
                      <a:pt x="45491" y="1088"/>
                      <a:pt x="45473" y="1090"/>
                      <a:pt x="45452" y="1090"/>
                    </a:cubicBezTo>
                    <a:cubicBezTo>
                      <a:pt x="45419" y="1090"/>
                      <a:pt x="45379" y="1084"/>
                      <a:pt x="45352" y="1084"/>
                    </a:cubicBezTo>
                    <a:cubicBezTo>
                      <a:pt x="45294" y="1084"/>
                      <a:pt x="45291" y="1112"/>
                      <a:pt x="45526" y="1289"/>
                    </a:cubicBezTo>
                    <a:cubicBezTo>
                      <a:pt x="45510" y="1306"/>
                      <a:pt x="45484" y="1313"/>
                      <a:pt x="45453" y="1313"/>
                    </a:cubicBezTo>
                    <a:cubicBezTo>
                      <a:pt x="45337" y="1313"/>
                      <a:pt x="45134" y="1214"/>
                      <a:pt x="44948" y="1131"/>
                    </a:cubicBezTo>
                    <a:cubicBezTo>
                      <a:pt x="44737" y="921"/>
                      <a:pt x="45184" y="921"/>
                      <a:pt x="44685" y="474"/>
                    </a:cubicBezTo>
                    <a:lnTo>
                      <a:pt x="44685" y="474"/>
                    </a:lnTo>
                    <a:cubicBezTo>
                      <a:pt x="44742" y="741"/>
                      <a:pt x="44730" y="1426"/>
                      <a:pt x="44456" y="1426"/>
                    </a:cubicBezTo>
                    <a:cubicBezTo>
                      <a:pt x="44353" y="1426"/>
                      <a:pt x="44214" y="1330"/>
                      <a:pt x="44027" y="1079"/>
                    </a:cubicBezTo>
                    <a:lnTo>
                      <a:pt x="44027" y="1079"/>
                    </a:lnTo>
                    <a:cubicBezTo>
                      <a:pt x="43942" y="1121"/>
                      <a:pt x="44082" y="1390"/>
                      <a:pt x="43968" y="1390"/>
                    </a:cubicBezTo>
                    <a:cubicBezTo>
                      <a:pt x="43942" y="1390"/>
                      <a:pt x="43902" y="1376"/>
                      <a:pt x="43843" y="1342"/>
                    </a:cubicBezTo>
                    <a:lnTo>
                      <a:pt x="43843" y="1342"/>
                    </a:lnTo>
                    <a:cubicBezTo>
                      <a:pt x="44369" y="2104"/>
                      <a:pt x="43580" y="1841"/>
                      <a:pt x="44001" y="2657"/>
                    </a:cubicBezTo>
                    <a:cubicBezTo>
                      <a:pt x="43779" y="2472"/>
                      <a:pt x="43684" y="2466"/>
                      <a:pt x="43614" y="2466"/>
                    </a:cubicBezTo>
                    <a:cubicBezTo>
                      <a:pt x="43609" y="2466"/>
                      <a:pt x="43604" y="2466"/>
                      <a:pt x="43600" y="2466"/>
                    </a:cubicBezTo>
                    <a:cubicBezTo>
                      <a:pt x="43528" y="2466"/>
                      <a:pt x="43475" y="2459"/>
                      <a:pt x="43317" y="2236"/>
                    </a:cubicBezTo>
                    <a:cubicBezTo>
                      <a:pt x="43311" y="2235"/>
                      <a:pt x="43306" y="2235"/>
                      <a:pt x="43301" y="2235"/>
                    </a:cubicBezTo>
                    <a:cubicBezTo>
                      <a:pt x="43133" y="2235"/>
                      <a:pt x="43580" y="2662"/>
                      <a:pt x="43580" y="2867"/>
                    </a:cubicBezTo>
                    <a:cubicBezTo>
                      <a:pt x="43343" y="3025"/>
                      <a:pt x="42923" y="2998"/>
                      <a:pt x="43133" y="3577"/>
                    </a:cubicBezTo>
                    <a:cubicBezTo>
                      <a:pt x="42995" y="3448"/>
                      <a:pt x="42895" y="3396"/>
                      <a:pt x="42835" y="3396"/>
                    </a:cubicBezTo>
                    <a:cubicBezTo>
                      <a:pt x="42722" y="3396"/>
                      <a:pt x="42743" y="3573"/>
                      <a:pt x="42896" y="3761"/>
                    </a:cubicBezTo>
                    <a:cubicBezTo>
                      <a:pt x="42741" y="3645"/>
                      <a:pt x="42661" y="3614"/>
                      <a:pt x="42607" y="3614"/>
                    </a:cubicBezTo>
                    <a:cubicBezTo>
                      <a:pt x="42548" y="3614"/>
                      <a:pt x="42521" y="3651"/>
                      <a:pt x="42461" y="3651"/>
                    </a:cubicBezTo>
                    <a:cubicBezTo>
                      <a:pt x="42427" y="3651"/>
                      <a:pt x="42383" y="3639"/>
                      <a:pt x="42318" y="3603"/>
                    </a:cubicBezTo>
                    <a:lnTo>
                      <a:pt x="42318" y="3603"/>
                    </a:lnTo>
                    <a:cubicBezTo>
                      <a:pt x="42554" y="3814"/>
                      <a:pt x="42607" y="3761"/>
                      <a:pt x="42975" y="4077"/>
                    </a:cubicBezTo>
                    <a:cubicBezTo>
                      <a:pt x="42956" y="4108"/>
                      <a:pt x="42921" y="4122"/>
                      <a:pt x="42875" y="4122"/>
                    </a:cubicBezTo>
                    <a:cubicBezTo>
                      <a:pt x="42728" y="4122"/>
                      <a:pt x="42472" y="3986"/>
                      <a:pt x="42291" y="3866"/>
                    </a:cubicBezTo>
                    <a:lnTo>
                      <a:pt x="42291" y="3866"/>
                    </a:lnTo>
                    <a:cubicBezTo>
                      <a:pt x="42130" y="3907"/>
                      <a:pt x="42401" y="4162"/>
                      <a:pt x="42265" y="4162"/>
                    </a:cubicBezTo>
                    <a:cubicBezTo>
                      <a:pt x="42224" y="4162"/>
                      <a:pt x="42144" y="4138"/>
                      <a:pt x="42002" y="4077"/>
                    </a:cubicBezTo>
                    <a:lnTo>
                      <a:pt x="42002" y="4077"/>
                    </a:lnTo>
                    <a:cubicBezTo>
                      <a:pt x="42107" y="4208"/>
                      <a:pt x="42265" y="4287"/>
                      <a:pt x="42318" y="4445"/>
                    </a:cubicBezTo>
                    <a:cubicBezTo>
                      <a:pt x="42333" y="4340"/>
                      <a:pt x="42407" y="4295"/>
                      <a:pt x="42527" y="4295"/>
                    </a:cubicBezTo>
                    <a:cubicBezTo>
                      <a:pt x="42618" y="4295"/>
                      <a:pt x="42734" y="4321"/>
                      <a:pt x="42870" y="4366"/>
                    </a:cubicBezTo>
                    <a:cubicBezTo>
                      <a:pt x="42660" y="4524"/>
                      <a:pt x="42449" y="4682"/>
                      <a:pt x="42265" y="4839"/>
                    </a:cubicBezTo>
                    <a:cubicBezTo>
                      <a:pt x="42186" y="4787"/>
                      <a:pt x="42134" y="4708"/>
                      <a:pt x="42028" y="4655"/>
                    </a:cubicBezTo>
                    <a:cubicBezTo>
                      <a:pt x="42002" y="4471"/>
                      <a:pt x="42449" y="4603"/>
                      <a:pt x="42028" y="4182"/>
                    </a:cubicBezTo>
                    <a:cubicBezTo>
                      <a:pt x="42003" y="4174"/>
                      <a:pt x="41981" y="4170"/>
                      <a:pt x="41963" y="4170"/>
                    </a:cubicBezTo>
                    <a:cubicBezTo>
                      <a:pt x="41784" y="4170"/>
                      <a:pt x="41962" y="4534"/>
                      <a:pt x="41715" y="4534"/>
                    </a:cubicBezTo>
                    <a:cubicBezTo>
                      <a:pt x="41659" y="4534"/>
                      <a:pt x="41583" y="4516"/>
                      <a:pt x="41476" y="4471"/>
                    </a:cubicBezTo>
                    <a:lnTo>
                      <a:pt x="41476" y="4471"/>
                    </a:lnTo>
                    <a:cubicBezTo>
                      <a:pt x="41543" y="4582"/>
                      <a:pt x="41591" y="4693"/>
                      <a:pt x="41540" y="4693"/>
                    </a:cubicBezTo>
                    <a:cubicBezTo>
                      <a:pt x="41531" y="4693"/>
                      <a:pt x="41519" y="4690"/>
                      <a:pt x="41502" y="4682"/>
                    </a:cubicBezTo>
                    <a:lnTo>
                      <a:pt x="41502" y="4682"/>
                    </a:lnTo>
                    <a:cubicBezTo>
                      <a:pt x="41581" y="4839"/>
                      <a:pt x="41713" y="4945"/>
                      <a:pt x="41871" y="5024"/>
                    </a:cubicBezTo>
                    <a:cubicBezTo>
                      <a:pt x="41976" y="5339"/>
                      <a:pt x="41608" y="5208"/>
                      <a:pt x="41713" y="5497"/>
                    </a:cubicBezTo>
                    <a:cubicBezTo>
                      <a:pt x="41476" y="5444"/>
                      <a:pt x="41397" y="5260"/>
                      <a:pt x="41187" y="5181"/>
                    </a:cubicBezTo>
                    <a:lnTo>
                      <a:pt x="41187" y="5181"/>
                    </a:lnTo>
                    <a:cubicBezTo>
                      <a:pt x="41239" y="5444"/>
                      <a:pt x="41581" y="5471"/>
                      <a:pt x="41424" y="5576"/>
                    </a:cubicBezTo>
                    <a:cubicBezTo>
                      <a:pt x="41200" y="5509"/>
                      <a:pt x="41167" y="5290"/>
                      <a:pt x="41081" y="5290"/>
                    </a:cubicBezTo>
                    <a:cubicBezTo>
                      <a:pt x="41066" y="5290"/>
                      <a:pt x="41049" y="5297"/>
                      <a:pt x="41029" y="5313"/>
                    </a:cubicBezTo>
                    <a:cubicBezTo>
                      <a:pt x="41055" y="5471"/>
                      <a:pt x="41266" y="5523"/>
                      <a:pt x="41318" y="5681"/>
                    </a:cubicBezTo>
                    <a:cubicBezTo>
                      <a:pt x="41122" y="5606"/>
                      <a:pt x="40965" y="5574"/>
                      <a:pt x="40836" y="5574"/>
                    </a:cubicBezTo>
                    <a:cubicBezTo>
                      <a:pt x="40189" y="5574"/>
                      <a:pt x="40275" y="6371"/>
                      <a:pt x="39769" y="6371"/>
                    </a:cubicBezTo>
                    <a:cubicBezTo>
                      <a:pt x="39743" y="6371"/>
                      <a:pt x="39716" y="6369"/>
                      <a:pt x="39688" y="6365"/>
                    </a:cubicBezTo>
                    <a:cubicBezTo>
                      <a:pt x="39504" y="6260"/>
                      <a:pt x="39477" y="6023"/>
                      <a:pt x="39320" y="5918"/>
                    </a:cubicBezTo>
                    <a:cubicBezTo>
                      <a:pt x="39118" y="5918"/>
                      <a:pt x="39334" y="6351"/>
                      <a:pt x="39125" y="6351"/>
                    </a:cubicBezTo>
                    <a:cubicBezTo>
                      <a:pt x="39062" y="6351"/>
                      <a:pt x="38959" y="6311"/>
                      <a:pt x="38794" y="6207"/>
                    </a:cubicBezTo>
                    <a:lnTo>
                      <a:pt x="38794" y="6207"/>
                    </a:lnTo>
                    <a:cubicBezTo>
                      <a:pt x="38872" y="6365"/>
                      <a:pt x="39004" y="6470"/>
                      <a:pt x="39162" y="6549"/>
                    </a:cubicBezTo>
                    <a:cubicBezTo>
                      <a:pt x="39346" y="6838"/>
                      <a:pt x="39135" y="6707"/>
                      <a:pt x="39267" y="6943"/>
                    </a:cubicBezTo>
                    <a:cubicBezTo>
                      <a:pt x="39083" y="6891"/>
                      <a:pt x="39030" y="6733"/>
                      <a:pt x="38951" y="6602"/>
                    </a:cubicBezTo>
                    <a:cubicBezTo>
                      <a:pt x="38902" y="6577"/>
                      <a:pt x="38867" y="6567"/>
                      <a:pt x="38840" y="6567"/>
                    </a:cubicBezTo>
                    <a:cubicBezTo>
                      <a:pt x="38732" y="6567"/>
                      <a:pt x="38775" y="6735"/>
                      <a:pt x="38635" y="6735"/>
                    </a:cubicBezTo>
                    <a:cubicBezTo>
                      <a:pt x="38627" y="6735"/>
                      <a:pt x="38619" y="6734"/>
                      <a:pt x="38609" y="6733"/>
                    </a:cubicBezTo>
                    <a:lnTo>
                      <a:pt x="38609" y="6733"/>
                    </a:lnTo>
                    <a:cubicBezTo>
                      <a:pt x="38688" y="6838"/>
                      <a:pt x="38820" y="6891"/>
                      <a:pt x="38951" y="6943"/>
                    </a:cubicBezTo>
                    <a:cubicBezTo>
                      <a:pt x="39135" y="7233"/>
                      <a:pt x="38846" y="7049"/>
                      <a:pt x="38925" y="7206"/>
                    </a:cubicBezTo>
                    <a:cubicBezTo>
                      <a:pt x="38794" y="7101"/>
                      <a:pt x="38715" y="6970"/>
                      <a:pt x="38557" y="6891"/>
                    </a:cubicBezTo>
                    <a:lnTo>
                      <a:pt x="38557" y="6891"/>
                    </a:lnTo>
                    <a:lnTo>
                      <a:pt x="38715" y="7259"/>
                    </a:lnTo>
                    <a:cubicBezTo>
                      <a:pt x="38504" y="7180"/>
                      <a:pt x="38425" y="6996"/>
                      <a:pt x="38189" y="6917"/>
                    </a:cubicBezTo>
                    <a:cubicBezTo>
                      <a:pt x="38083" y="7259"/>
                      <a:pt x="37873" y="7548"/>
                      <a:pt x="37584" y="7759"/>
                    </a:cubicBezTo>
                    <a:lnTo>
                      <a:pt x="37873" y="7917"/>
                    </a:lnTo>
                    <a:cubicBezTo>
                      <a:pt x="37804" y="7963"/>
                      <a:pt x="37977" y="8251"/>
                      <a:pt x="37862" y="8251"/>
                    </a:cubicBezTo>
                    <a:cubicBezTo>
                      <a:pt x="37846" y="8251"/>
                      <a:pt x="37823" y="8245"/>
                      <a:pt x="37794" y="8232"/>
                    </a:cubicBezTo>
                    <a:cubicBezTo>
                      <a:pt x="37610" y="8180"/>
                      <a:pt x="37557" y="8022"/>
                      <a:pt x="37452" y="7864"/>
                    </a:cubicBezTo>
                    <a:cubicBezTo>
                      <a:pt x="37446" y="7863"/>
                      <a:pt x="37439" y="7863"/>
                      <a:pt x="37433" y="7863"/>
                    </a:cubicBezTo>
                    <a:cubicBezTo>
                      <a:pt x="37140" y="7863"/>
                      <a:pt x="37217" y="8446"/>
                      <a:pt x="37268" y="8627"/>
                    </a:cubicBezTo>
                    <a:cubicBezTo>
                      <a:pt x="37118" y="8514"/>
                      <a:pt x="37010" y="8455"/>
                      <a:pt x="36949" y="8455"/>
                    </a:cubicBezTo>
                    <a:cubicBezTo>
                      <a:pt x="36881" y="8455"/>
                      <a:pt x="36871" y="8527"/>
                      <a:pt x="36926" y="8679"/>
                    </a:cubicBezTo>
                    <a:cubicBezTo>
                      <a:pt x="37321" y="8811"/>
                      <a:pt x="37189" y="8942"/>
                      <a:pt x="37268" y="9126"/>
                    </a:cubicBezTo>
                    <a:cubicBezTo>
                      <a:pt x="37373" y="8784"/>
                      <a:pt x="37873" y="9074"/>
                      <a:pt x="37978" y="8679"/>
                    </a:cubicBezTo>
                    <a:cubicBezTo>
                      <a:pt x="37935" y="8614"/>
                      <a:pt x="37914" y="8598"/>
                      <a:pt x="37897" y="8598"/>
                    </a:cubicBezTo>
                    <a:cubicBezTo>
                      <a:pt x="37880" y="8598"/>
                      <a:pt x="37867" y="8614"/>
                      <a:pt x="37841" y="8614"/>
                    </a:cubicBezTo>
                    <a:cubicBezTo>
                      <a:pt x="37829" y="8614"/>
                      <a:pt x="37814" y="8610"/>
                      <a:pt x="37794" y="8600"/>
                    </a:cubicBezTo>
                    <a:cubicBezTo>
                      <a:pt x="37704" y="8473"/>
                      <a:pt x="37707" y="8443"/>
                      <a:pt x="37740" y="8443"/>
                    </a:cubicBezTo>
                    <a:cubicBezTo>
                      <a:pt x="37770" y="8443"/>
                      <a:pt x="37824" y="8468"/>
                      <a:pt x="37857" y="8468"/>
                    </a:cubicBezTo>
                    <a:cubicBezTo>
                      <a:pt x="37893" y="8468"/>
                      <a:pt x="37902" y="8438"/>
                      <a:pt x="37820" y="8311"/>
                    </a:cubicBezTo>
                    <a:lnTo>
                      <a:pt x="37820" y="8311"/>
                    </a:lnTo>
                    <a:cubicBezTo>
                      <a:pt x="38057" y="8469"/>
                      <a:pt x="38320" y="8600"/>
                      <a:pt x="38583" y="8706"/>
                    </a:cubicBezTo>
                    <a:cubicBezTo>
                      <a:pt x="38575" y="8705"/>
                      <a:pt x="38566" y="8705"/>
                      <a:pt x="38558" y="8705"/>
                    </a:cubicBezTo>
                    <a:cubicBezTo>
                      <a:pt x="38049" y="8705"/>
                      <a:pt x="38103" y="9402"/>
                      <a:pt x="37656" y="9402"/>
                    </a:cubicBezTo>
                    <a:cubicBezTo>
                      <a:pt x="37597" y="9402"/>
                      <a:pt x="37530" y="9390"/>
                      <a:pt x="37452" y="9363"/>
                    </a:cubicBezTo>
                    <a:lnTo>
                      <a:pt x="37452" y="9363"/>
                    </a:lnTo>
                    <a:cubicBezTo>
                      <a:pt x="37505" y="9442"/>
                      <a:pt x="37584" y="9495"/>
                      <a:pt x="37610" y="9573"/>
                    </a:cubicBezTo>
                    <a:cubicBezTo>
                      <a:pt x="37620" y="9619"/>
                      <a:pt x="37618" y="9637"/>
                      <a:pt x="37606" y="9637"/>
                    </a:cubicBezTo>
                    <a:cubicBezTo>
                      <a:pt x="37556" y="9637"/>
                      <a:pt x="37338" y="9310"/>
                      <a:pt x="37189" y="9310"/>
                    </a:cubicBezTo>
                    <a:cubicBezTo>
                      <a:pt x="37461" y="9781"/>
                      <a:pt x="37309" y="9840"/>
                      <a:pt x="37102" y="9840"/>
                    </a:cubicBezTo>
                    <a:cubicBezTo>
                      <a:pt x="37032" y="9840"/>
                      <a:pt x="36955" y="9834"/>
                      <a:pt x="36887" y="9834"/>
                    </a:cubicBezTo>
                    <a:cubicBezTo>
                      <a:pt x="36864" y="9834"/>
                      <a:pt x="36842" y="9834"/>
                      <a:pt x="36821" y="9836"/>
                    </a:cubicBezTo>
                    <a:cubicBezTo>
                      <a:pt x="37163" y="10257"/>
                      <a:pt x="37031" y="10310"/>
                      <a:pt x="36821" y="10336"/>
                    </a:cubicBezTo>
                    <a:cubicBezTo>
                      <a:pt x="36637" y="9994"/>
                      <a:pt x="36374" y="9705"/>
                      <a:pt x="36058" y="9468"/>
                    </a:cubicBezTo>
                    <a:cubicBezTo>
                      <a:pt x="36058" y="9337"/>
                      <a:pt x="36295" y="9310"/>
                      <a:pt x="36006" y="9021"/>
                    </a:cubicBezTo>
                    <a:cubicBezTo>
                      <a:pt x="35986" y="9069"/>
                      <a:pt x="35967" y="9093"/>
                      <a:pt x="35935" y="9093"/>
                    </a:cubicBezTo>
                    <a:cubicBezTo>
                      <a:pt x="35879" y="9093"/>
                      <a:pt x="35785" y="9023"/>
                      <a:pt x="35585" y="8890"/>
                    </a:cubicBezTo>
                    <a:lnTo>
                      <a:pt x="35585" y="8890"/>
                    </a:lnTo>
                    <a:cubicBezTo>
                      <a:pt x="35848" y="9205"/>
                      <a:pt x="35690" y="9205"/>
                      <a:pt x="35901" y="9468"/>
                    </a:cubicBezTo>
                    <a:cubicBezTo>
                      <a:pt x="35927" y="9652"/>
                      <a:pt x="35585" y="9468"/>
                      <a:pt x="35769" y="9836"/>
                    </a:cubicBezTo>
                    <a:cubicBezTo>
                      <a:pt x="35607" y="9731"/>
                      <a:pt x="35491" y="9688"/>
                      <a:pt x="35407" y="9688"/>
                    </a:cubicBezTo>
                    <a:cubicBezTo>
                      <a:pt x="35178" y="9688"/>
                      <a:pt x="35197" y="10014"/>
                      <a:pt x="35217" y="10284"/>
                    </a:cubicBezTo>
                    <a:cubicBezTo>
                      <a:pt x="35027" y="10105"/>
                      <a:pt x="34909" y="10026"/>
                      <a:pt x="34847" y="10026"/>
                    </a:cubicBezTo>
                    <a:cubicBezTo>
                      <a:pt x="34763" y="10026"/>
                      <a:pt x="34784" y="10172"/>
                      <a:pt x="34875" y="10415"/>
                    </a:cubicBezTo>
                    <a:cubicBezTo>
                      <a:pt x="34743" y="10336"/>
                      <a:pt x="34638" y="10205"/>
                      <a:pt x="34559" y="10047"/>
                    </a:cubicBezTo>
                    <a:cubicBezTo>
                      <a:pt x="34551" y="10046"/>
                      <a:pt x="34543" y="10046"/>
                      <a:pt x="34535" y="10046"/>
                    </a:cubicBezTo>
                    <a:cubicBezTo>
                      <a:pt x="34177" y="10046"/>
                      <a:pt x="34447" y="10626"/>
                      <a:pt x="34138" y="10652"/>
                    </a:cubicBezTo>
                    <a:cubicBezTo>
                      <a:pt x="34217" y="10810"/>
                      <a:pt x="34480" y="10836"/>
                      <a:pt x="34559" y="11046"/>
                    </a:cubicBezTo>
                    <a:cubicBezTo>
                      <a:pt x="34587" y="11096"/>
                      <a:pt x="34582" y="11113"/>
                      <a:pt x="34560" y="11113"/>
                    </a:cubicBezTo>
                    <a:cubicBezTo>
                      <a:pt x="34510" y="11113"/>
                      <a:pt x="34368" y="11020"/>
                      <a:pt x="34323" y="11020"/>
                    </a:cubicBezTo>
                    <a:cubicBezTo>
                      <a:pt x="34294" y="11020"/>
                      <a:pt x="34305" y="11057"/>
                      <a:pt x="34401" y="11178"/>
                    </a:cubicBezTo>
                    <a:cubicBezTo>
                      <a:pt x="34244" y="11099"/>
                      <a:pt x="34112" y="10994"/>
                      <a:pt x="34007" y="10836"/>
                    </a:cubicBezTo>
                    <a:cubicBezTo>
                      <a:pt x="33880" y="10836"/>
                      <a:pt x="34366" y="11179"/>
                      <a:pt x="34116" y="11179"/>
                    </a:cubicBezTo>
                    <a:cubicBezTo>
                      <a:pt x="34107" y="11179"/>
                      <a:pt x="34097" y="11179"/>
                      <a:pt x="34086" y="11178"/>
                    </a:cubicBezTo>
                    <a:cubicBezTo>
                      <a:pt x="33902" y="11125"/>
                      <a:pt x="33718" y="10994"/>
                      <a:pt x="33612" y="10810"/>
                    </a:cubicBezTo>
                    <a:lnTo>
                      <a:pt x="33612" y="10810"/>
                    </a:lnTo>
                    <a:cubicBezTo>
                      <a:pt x="33691" y="11125"/>
                      <a:pt x="33060" y="10994"/>
                      <a:pt x="33455" y="11441"/>
                    </a:cubicBezTo>
                    <a:cubicBezTo>
                      <a:pt x="33244" y="11388"/>
                      <a:pt x="33165" y="11178"/>
                      <a:pt x="32929" y="11151"/>
                    </a:cubicBezTo>
                    <a:lnTo>
                      <a:pt x="32929" y="11151"/>
                    </a:lnTo>
                    <a:cubicBezTo>
                      <a:pt x="33127" y="11337"/>
                      <a:pt x="33121" y="11389"/>
                      <a:pt x="33062" y="11389"/>
                    </a:cubicBezTo>
                    <a:cubicBezTo>
                      <a:pt x="32998" y="11389"/>
                      <a:pt x="32872" y="11328"/>
                      <a:pt x="32875" y="11311"/>
                    </a:cubicBezTo>
                    <a:lnTo>
                      <a:pt x="32875" y="11311"/>
                    </a:lnTo>
                    <a:cubicBezTo>
                      <a:pt x="32766" y="11513"/>
                      <a:pt x="33089" y="11959"/>
                      <a:pt x="32817" y="11959"/>
                    </a:cubicBezTo>
                    <a:cubicBezTo>
                      <a:pt x="32770" y="11959"/>
                      <a:pt x="32703" y="11946"/>
                      <a:pt x="32613" y="11914"/>
                    </a:cubicBezTo>
                    <a:lnTo>
                      <a:pt x="32613" y="11914"/>
                    </a:lnTo>
                    <a:cubicBezTo>
                      <a:pt x="32981" y="12335"/>
                      <a:pt x="32560" y="12335"/>
                      <a:pt x="32508" y="12493"/>
                    </a:cubicBezTo>
                    <a:cubicBezTo>
                      <a:pt x="32376" y="12388"/>
                      <a:pt x="32297" y="12230"/>
                      <a:pt x="32113" y="12177"/>
                    </a:cubicBezTo>
                    <a:lnTo>
                      <a:pt x="32113" y="12177"/>
                    </a:lnTo>
                    <a:cubicBezTo>
                      <a:pt x="32508" y="12703"/>
                      <a:pt x="31929" y="12388"/>
                      <a:pt x="32245" y="12940"/>
                    </a:cubicBezTo>
                    <a:cubicBezTo>
                      <a:pt x="32370" y="13102"/>
                      <a:pt x="32495" y="13164"/>
                      <a:pt x="32580" y="13164"/>
                    </a:cubicBezTo>
                    <a:cubicBezTo>
                      <a:pt x="32675" y="13164"/>
                      <a:pt x="32721" y="13089"/>
                      <a:pt x="32666" y="12992"/>
                    </a:cubicBezTo>
                    <a:lnTo>
                      <a:pt x="32666" y="12992"/>
                    </a:lnTo>
                    <a:cubicBezTo>
                      <a:pt x="32771" y="12992"/>
                      <a:pt x="32850" y="13387"/>
                      <a:pt x="32771" y="13387"/>
                    </a:cubicBezTo>
                    <a:cubicBezTo>
                      <a:pt x="32864" y="13505"/>
                      <a:pt x="32919" y="13545"/>
                      <a:pt x="32953" y="13545"/>
                    </a:cubicBezTo>
                    <a:cubicBezTo>
                      <a:pt x="33022" y="13545"/>
                      <a:pt x="33008" y="13386"/>
                      <a:pt x="33053" y="13386"/>
                    </a:cubicBezTo>
                    <a:cubicBezTo>
                      <a:pt x="33055" y="13386"/>
                      <a:pt x="33058" y="13386"/>
                      <a:pt x="33060" y="13387"/>
                    </a:cubicBezTo>
                    <a:cubicBezTo>
                      <a:pt x="33218" y="13466"/>
                      <a:pt x="33244" y="13650"/>
                      <a:pt x="33323" y="13781"/>
                    </a:cubicBezTo>
                    <a:cubicBezTo>
                      <a:pt x="33323" y="13790"/>
                      <a:pt x="33317" y="13793"/>
                      <a:pt x="33306" y="13793"/>
                    </a:cubicBezTo>
                    <a:cubicBezTo>
                      <a:pt x="33258" y="13793"/>
                      <a:pt x="33121" y="13729"/>
                      <a:pt x="33036" y="13729"/>
                    </a:cubicBezTo>
                    <a:cubicBezTo>
                      <a:pt x="32955" y="13729"/>
                      <a:pt x="32922" y="13788"/>
                      <a:pt x="33060" y="14018"/>
                    </a:cubicBezTo>
                    <a:cubicBezTo>
                      <a:pt x="32823" y="13939"/>
                      <a:pt x="32639" y="13808"/>
                      <a:pt x="32482" y="13624"/>
                    </a:cubicBezTo>
                    <a:cubicBezTo>
                      <a:pt x="32432" y="13599"/>
                      <a:pt x="32397" y="13589"/>
                      <a:pt x="32371" y="13589"/>
                    </a:cubicBezTo>
                    <a:cubicBezTo>
                      <a:pt x="32267" y="13589"/>
                      <a:pt x="32311" y="13747"/>
                      <a:pt x="32186" y="13747"/>
                    </a:cubicBezTo>
                    <a:cubicBezTo>
                      <a:pt x="32143" y="13747"/>
                      <a:pt x="32079" y="13728"/>
                      <a:pt x="31982" y="13676"/>
                    </a:cubicBezTo>
                    <a:lnTo>
                      <a:pt x="31982" y="13676"/>
                    </a:lnTo>
                    <a:cubicBezTo>
                      <a:pt x="32140" y="13860"/>
                      <a:pt x="32403" y="14071"/>
                      <a:pt x="32297" y="14150"/>
                    </a:cubicBezTo>
                    <a:cubicBezTo>
                      <a:pt x="31929" y="13729"/>
                      <a:pt x="31666" y="13203"/>
                      <a:pt x="31587" y="12651"/>
                    </a:cubicBezTo>
                    <a:cubicBezTo>
                      <a:pt x="31403" y="12651"/>
                      <a:pt x="31219" y="12624"/>
                      <a:pt x="31035" y="12598"/>
                    </a:cubicBezTo>
                    <a:lnTo>
                      <a:pt x="31035" y="12598"/>
                    </a:lnTo>
                    <a:cubicBezTo>
                      <a:pt x="31102" y="12732"/>
                      <a:pt x="31322" y="12962"/>
                      <a:pt x="31191" y="12962"/>
                    </a:cubicBezTo>
                    <a:cubicBezTo>
                      <a:pt x="31168" y="12962"/>
                      <a:pt x="31134" y="12955"/>
                      <a:pt x="31088" y="12940"/>
                    </a:cubicBezTo>
                    <a:lnTo>
                      <a:pt x="31088" y="12940"/>
                    </a:lnTo>
                    <a:cubicBezTo>
                      <a:pt x="31193" y="13071"/>
                      <a:pt x="31324" y="13150"/>
                      <a:pt x="31430" y="13282"/>
                    </a:cubicBezTo>
                    <a:cubicBezTo>
                      <a:pt x="31444" y="13361"/>
                      <a:pt x="31433" y="13391"/>
                      <a:pt x="31402" y="13391"/>
                    </a:cubicBezTo>
                    <a:cubicBezTo>
                      <a:pt x="31322" y="13391"/>
                      <a:pt x="31106" y="13181"/>
                      <a:pt x="30877" y="13124"/>
                    </a:cubicBezTo>
                    <a:lnTo>
                      <a:pt x="30877" y="13124"/>
                    </a:lnTo>
                    <a:cubicBezTo>
                      <a:pt x="31300" y="13492"/>
                      <a:pt x="31247" y="13847"/>
                      <a:pt x="30943" y="13847"/>
                    </a:cubicBezTo>
                    <a:cubicBezTo>
                      <a:pt x="30812" y="13847"/>
                      <a:pt x="30636" y="13782"/>
                      <a:pt x="30430" y="13624"/>
                    </a:cubicBezTo>
                    <a:lnTo>
                      <a:pt x="30430" y="13624"/>
                    </a:lnTo>
                    <a:cubicBezTo>
                      <a:pt x="30772" y="13939"/>
                      <a:pt x="30325" y="13703"/>
                      <a:pt x="30588" y="14097"/>
                    </a:cubicBezTo>
                    <a:cubicBezTo>
                      <a:pt x="30647" y="14124"/>
                      <a:pt x="30688" y="14135"/>
                      <a:pt x="30717" y="14135"/>
                    </a:cubicBezTo>
                    <a:cubicBezTo>
                      <a:pt x="30828" y="14135"/>
                      <a:pt x="30769" y="13980"/>
                      <a:pt x="30880" y="13980"/>
                    </a:cubicBezTo>
                    <a:cubicBezTo>
                      <a:pt x="30909" y="13980"/>
                      <a:pt x="30950" y="13991"/>
                      <a:pt x="31009" y="14018"/>
                    </a:cubicBezTo>
                    <a:cubicBezTo>
                      <a:pt x="31272" y="14255"/>
                      <a:pt x="30772" y="14229"/>
                      <a:pt x="30667" y="14281"/>
                    </a:cubicBezTo>
                    <a:cubicBezTo>
                      <a:pt x="30825" y="14413"/>
                      <a:pt x="30930" y="14597"/>
                      <a:pt x="30982" y="14781"/>
                    </a:cubicBezTo>
                    <a:cubicBezTo>
                      <a:pt x="31004" y="14819"/>
                      <a:pt x="31005" y="14834"/>
                      <a:pt x="30992" y="14834"/>
                    </a:cubicBezTo>
                    <a:cubicBezTo>
                      <a:pt x="30942" y="14834"/>
                      <a:pt x="30693" y="14601"/>
                      <a:pt x="30693" y="14518"/>
                    </a:cubicBezTo>
                    <a:cubicBezTo>
                      <a:pt x="30688" y="14517"/>
                      <a:pt x="30683" y="14517"/>
                      <a:pt x="30679" y="14517"/>
                    </a:cubicBezTo>
                    <a:cubicBezTo>
                      <a:pt x="30536" y="14517"/>
                      <a:pt x="30988" y="14940"/>
                      <a:pt x="31167" y="14991"/>
                    </a:cubicBezTo>
                    <a:cubicBezTo>
                      <a:pt x="31114" y="14833"/>
                      <a:pt x="31377" y="14965"/>
                      <a:pt x="31167" y="14623"/>
                    </a:cubicBezTo>
                    <a:lnTo>
                      <a:pt x="31167" y="14623"/>
                    </a:lnTo>
                    <a:cubicBezTo>
                      <a:pt x="31324" y="14755"/>
                      <a:pt x="31482" y="14886"/>
                      <a:pt x="31640" y="14991"/>
                    </a:cubicBezTo>
                    <a:cubicBezTo>
                      <a:pt x="31719" y="15281"/>
                      <a:pt x="31167" y="14991"/>
                      <a:pt x="31245" y="15307"/>
                    </a:cubicBezTo>
                    <a:cubicBezTo>
                      <a:pt x="30977" y="15087"/>
                      <a:pt x="30687" y="14506"/>
                      <a:pt x="30457" y="14506"/>
                    </a:cubicBezTo>
                    <a:cubicBezTo>
                      <a:pt x="30439" y="14506"/>
                      <a:pt x="30421" y="14510"/>
                      <a:pt x="30404" y="14518"/>
                    </a:cubicBezTo>
                    <a:cubicBezTo>
                      <a:pt x="30825" y="14860"/>
                      <a:pt x="30562" y="14728"/>
                      <a:pt x="30641" y="14965"/>
                    </a:cubicBezTo>
                    <a:cubicBezTo>
                      <a:pt x="30193" y="14597"/>
                      <a:pt x="30535" y="14702"/>
                      <a:pt x="30088" y="14649"/>
                    </a:cubicBezTo>
                    <a:lnTo>
                      <a:pt x="30088" y="14649"/>
                    </a:lnTo>
                    <a:cubicBezTo>
                      <a:pt x="30351" y="14912"/>
                      <a:pt x="30430" y="15018"/>
                      <a:pt x="30456" y="15228"/>
                    </a:cubicBezTo>
                    <a:cubicBezTo>
                      <a:pt x="30322" y="15124"/>
                      <a:pt x="30250" y="15087"/>
                      <a:pt x="30211" y="15087"/>
                    </a:cubicBezTo>
                    <a:cubicBezTo>
                      <a:pt x="30114" y="15087"/>
                      <a:pt x="30223" y="15317"/>
                      <a:pt x="30083" y="15317"/>
                    </a:cubicBezTo>
                    <a:cubicBezTo>
                      <a:pt x="30037" y="15317"/>
                      <a:pt x="29965" y="15292"/>
                      <a:pt x="29852" y="15228"/>
                    </a:cubicBezTo>
                    <a:cubicBezTo>
                      <a:pt x="30088" y="14886"/>
                      <a:pt x="29904" y="14255"/>
                      <a:pt x="30588" y="14255"/>
                    </a:cubicBezTo>
                    <a:cubicBezTo>
                      <a:pt x="29983" y="13913"/>
                      <a:pt x="30614" y="13834"/>
                      <a:pt x="30009" y="13361"/>
                    </a:cubicBezTo>
                    <a:cubicBezTo>
                      <a:pt x="29930" y="13321"/>
                      <a:pt x="29898" y="13321"/>
                      <a:pt x="29858" y="13321"/>
                    </a:cubicBezTo>
                    <a:cubicBezTo>
                      <a:pt x="29819" y="13321"/>
                      <a:pt x="29773" y="13321"/>
                      <a:pt x="29667" y="13282"/>
                    </a:cubicBezTo>
                    <a:lnTo>
                      <a:pt x="29667" y="13282"/>
                    </a:lnTo>
                    <a:cubicBezTo>
                      <a:pt x="29878" y="13518"/>
                      <a:pt x="29838" y="13604"/>
                      <a:pt x="29707" y="13604"/>
                    </a:cubicBezTo>
                    <a:cubicBezTo>
                      <a:pt x="29583" y="13604"/>
                      <a:pt x="29379" y="13528"/>
                      <a:pt x="29223" y="13432"/>
                    </a:cubicBezTo>
                    <a:lnTo>
                      <a:pt x="29223" y="13432"/>
                    </a:lnTo>
                    <a:cubicBezTo>
                      <a:pt x="29684" y="13734"/>
                      <a:pt x="29467" y="13867"/>
                      <a:pt x="29957" y="14176"/>
                    </a:cubicBezTo>
                    <a:cubicBezTo>
                      <a:pt x="29871" y="14197"/>
                      <a:pt x="29960" y="14394"/>
                      <a:pt x="29839" y="14394"/>
                    </a:cubicBezTo>
                    <a:cubicBezTo>
                      <a:pt x="29811" y="14394"/>
                      <a:pt x="29773" y="14384"/>
                      <a:pt x="29720" y="14360"/>
                    </a:cubicBezTo>
                    <a:cubicBezTo>
                      <a:pt x="29431" y="14202"/>
                      <a:pt x="29957" y="14176"/>
                      <a:pt x="29404" y="13992"/>
                    </a:cubicBezTo>
                    <a:cubicBezTo>
                      <a:pt x="29315" y="13885"/>
                      <a:pt x="29317" y="13859"/>
                      <a:pt x="29349" y="13859"/>
                    </a:cubicBezTo>
                    <a:cubicBezTo>
                      <a:pt x="29377" y="13859"/>
                      <a:pt x="29429" y="13879"/>
                      <a:pt x="29463" y="13879"/>
                    </a:cubicBezTo>
                    <a:cubicBezTo>
                      <a:pt x="29502" y="13879"/>
                      <a:pt x="29515" y="13851"/>
                      <a:pt x="29431" y="13729"/>
                    </a:cubicBezTo>
                    <a:cubicBezTo>
                      <a:pt x="29247" y="13650"/>
                      <a:pt x="29168" y="13518"/>
                      <a:pt x="28984" y="13466"/>
                    </a:cubicBezTo>
                    <a:lnTo>
                      <a:pt x="28984" y="13466"/>
                    </a:lnTo>
                    <a:cubicBezTo>
                      <a:pt x="29114" y="13706"/>
                      <a:pt x="29119" y="13792"/>
                      <a:pt x="29055" y="13792"/>
                    </a:cubicBezTo>
                    <a:cubicBezTo>
                      <a:pt x="28964" y="13792"/>
                      <a:pt x="28737" y="13620"/>
                      <a:pt x="28537" y="13466"/>
                    </a:cubicBezTo>
                    <a:lnTo>
                      <a:pt x="28537" y="13466"/>
                    </a:lnTo>
                    <a:cubicBezTo>
                      <a:pt x="29115" y="14018"/>
                      <a:pt x="28379" y="13966"/>
                      <a:pt x="28352" y="14229"/>
                    </a:cubicBezTo>
                    <a:cubicBezTo>
                      <a:pt x="28563" y="14544"/>
                      <a:pt x="28563" y="14413"/>
                      <a:pt x="28800" y="14492"/>
                    </a:cubicBezTo>
                    <a:cubicBezTo>
                      <a:pt x="29089" y="15096"/>
                      <a:pt x="28352" y="14939"/>
                      <a:pt x="28721" y="15438"/>
                    </a:cubicBezTo>
                    <a:cubicBezTo>
                      <a:pt x="28431" y="15386"/>
                      <a:pt x="28379" y="15123"/>
                      <a:pt x="28195" y="15018"/>
                    </a:cubicBezTo>
                    <a:cubicBezTo>
                      <a:pt x="28326" y="14860"/>
                      <a:pt x="28379" y="14649"/>
                      <a:pt x="28642" y="14623"/>
                    </a:cubicBezTo>
                    <a:cubicBezTo>
                      <a:pt x="28484" y="14413"/>
                      <a:pt x="28300" y="14229"/>
                      <a:pt x="28063" y="14097"/>
                    </a:cubicBezTo>
                    <a:lnTo>
                      <a:pt x="28063" y="14097"/>
                    </a:lnTo>
                    <a:cubicBezTo>
                      <a:pt x="28125" y="14206"/>
                      <a:pt x="28114" y="14241"/>
                      <a:pt x="28073" y="14241"/>
                    </a:cubicBezTo>
                    <a:cubicBezTo>
                      <a:pt x="28044" y="14241"/>
                      <a:pt x="28001" y="14224"/>
                      <a:pt x="27958" y="14202"/>
                    </a:cubicBezTo>
                    <a:lnTo>
                      <a:pt x="27958" y="14202"/>
                    </a:lnTo>
                    <a:cubicBezTo>
                      <a:pt x="28037" y="14307"/>
                      <a:pt x="28142" y="14386"/>
                      <a:pt x="28247" y="14465"/>
                    </a:cubicBezTo>
                    <a:cubicBezTo>
                      <a:pt x="28166" y="14428"/>
                      <a:pt x="28096" y="14411"/>
                      <a:pt x="28037" y="14411"/>
                    </a:cubicBezTo>
                    <a:cubicBezTo>
                      <a:pt x="27682" y="14411"/>
                      <a:pt x="27740" y="15028"/>
                      <a:pt x="28011" y="15412"/>
                    </a:cubicBezTo>
                    <a:cubicBezTo>
                      <a:pt x="27695" y="15071"/>
                      <a:pt x="27561" y="15027"/>
                      <a:pt x="27443" y="15027"/>
                    </a:cubicBezTo>
                    <a:cubicBezTo>
                      <a:pt x="27402" y="15027"/>
                      <a:pt x="27364" y="15032"/>
                      <a:pt x="27320" y="15032"/>
                    </a:cubicBezTo>
                    <a:cubicBezTo>
                      <a:pt x="27227" y="15032"/>
                      <a:pt x="27111" y="15009"/>
                      <a:pt x="26906" y="14860"/>
                    </a:cubicBezTo>
                    <a:lnTo>
                      <a:pt x="26906" y="14860"/>
                    </a:lnTo>
                    <a:cubicBezTo>
                      <a:pt x="26972" y="14992"/>
                      <a:pt x="26946" y="15050"/>
                      <a:pt x="26874" y="15050"/>
                    </a:cubicBezTo>
                    <a:cubicBezTo>
                      <a:pt x="26860" y="15050"/>
                      <a:pt x="26844" y="15048"/>
                      <a:pt x="26827" y="15044"/>
                    </a:cubicBezTo>
                    <a:lnTo>
                      <a:pt x="26827" y="15044"/>
                    </a:lnTo>
                    <a:cubicBezTo>
                      <a:pt x="26944" y="15179"/>
                      <a:pt x="27005" y="15218"/>
                      <a:pt x="27045" y="15218"/>
                    </a:cubicBezTo>
                    <a:cubicBezTo>
                      <a:pt x="27102" y="15218"/>
                      <a:pt x="27115" y="15138"/>
                      <a:pt x="27180" y="15138"/>
                    </a:cubicBezTo>
                    <a:cubicBezTo>
                      <a:pt x="27204" y="15138"/>
                      <a:pt x="27233" y="15148"/>
                      <a:pt x="27274" y="15175"/>
                    </a:cubicBezTo>
                    <a:cubicBezTo>
                      <a:pt x="27616" y="15412"/>
                      <a:pt x="27669" y="15728"/>
                      <a:pt x="27932" y="16227"/>
                    </a:cubicBezTo>
                    <a:cubicBezTo>
                      <a:pt x="27432" y="15991"/>
                      <a:pt x="27642" y="15754"/>
                      <a:pt x="27353" y="15491"/>
                    </a:cubicBezTo>
                    <a:cubicBezTo>
                      <a:pt x="27276" y="15467"/>
                      <a:pt x="27224" y="15456"/>
                      <a:pt x="27192" y="15456"/>
                    </a:cubicBezTo>
                    <a:cubicBezTo>
                      <a:pt x="27047" y="15456"/>
                      <a:pt x="27279" y="15671"/>
                      <a:pt x="27300" y="15885"/>
                    </a:cubicBezTo>
                    <a:cubicBezTo>
                      <a:pt x="27485" y="16017"/>
                      <a:pt x="27669" y="16175"/>
                      <a:pt x="27826" y="16333"/>
                    </a:cubicBezTo>
                    <a:cubicBezTo>
                      <a:pt x="27841" y="16377"/>
                      <a:pt x="27823" y="16388"/>
                      <a:pt x="27793" y="16388"/>
                    </a:cubicBezTo>
                    <a:cubicBezTo>
                      <a:pt x="27764" y="16388"/>
                      <a:pt x="27724" y="16377"/>
                      <a:pt x="27694" y="16377"/>
                    </a:cubicBezTo>
                    <a:cubicBezTo>
                      <a:pt x="27648" y="16377"/>
                      <a:pt x="27629" y="16404"/>
                      <a:pt x="27721" y="16543"/>
                    </a:cubicBezTo>
                    <a:cubicBezTo>
                      <a:pt x="27771" y="16566"/>
                      <a:pt x="27808" y="16576"/>
                      <a:pt x="27834" y="16576"/>
                    </a:cubicBezTo>
                    <a:cubicBezTo>
                      <a:pt x="27967" y="16576"/>
                      <a:pt x="27842" y="16324"/>
                      <a:pt x="27992" y="16324"/>
                    </a:cubicBezTo>
                    <a:cubicBezTo>
                      <a:pt x="28045" y="16324"/>
                      <a:pt x="28131" y="16355"/>
                      <a:pt x="28274" y="16438"/>
                    </a:cubicBezTo>
                    <a:cubicBezTo>
                      <a:pt x="28116" y="16070"/>
                      <a:pt x="28011" y="15701"/>
                      <a:pt x="28195" y="15649"/>
                    </a:cubicBezTo>
                    <a:lnTo>
                      <a:pt x="28195" y="15649"/>
                    </a:lnTo>
                    <a:cubicBezTo>
                      <a:pt x="28405" y="15754"/>
                      <a:pt x="28195" y="15859"/>
                      <a:pt x="28168" y="15912"/>
                    </a:cubicBezTo>
                    <a:cubicBezTo>
                      <a:pt x="28240" y="16019"/>
                      <a:pt x="28311" y="16061"/>
                      <a:pt x="28355" y="16061"/>
                    </a:cubicBezTo>
                    <a:cubicBezTo>
                      <a:pt x="28410" y="16061"/>
                      <a:pt x="28425" y="15998"/>
                      <a:pt x="28352" y="15912"/>
                    </a:cubicBezTo>
                    <a:lnTo>
                      <a:pt x="28352" y="15912"/>
                    </a:lnTo>
                    <a:cubicBezTo>
                      <a:pt x="29615" y="17043"/>
                      <a:pt x="27748" y="16727"/>
                      <a:pt x="27800" y="17516"/>
                    </a:cubicBezTo>
                    <a:cubicBezTo>
                      <a:pt x="27905" y="17542"/>
                      <a:pt x="28037" y="17621"/>
                      <a:pt x="28116" y="17726"/>
                    </a:cubicBezTo>
                    <a:cubicBezTo>
                      <a:pt x="28151" y="17744"/>
                      <a:pt x="28175" y="17751"/>
                      <a:pt x="28191" y="17751"/>
                    </a:cubicBezTo>
                    <a:cubicBezTo>
                      <a:pt x="28276" y="17751"/>
                      <a:pt x="28164" y="17564"/>
                      <a:pt x="28247" y="17564"/>
                    </a:cubicBezTo>
                    <a:cubicBezTo>
                      <a:pt x="28271" y="17564"/>
                      <a:pt x="28312" y="17580"/>
                      <a:pt x="28379" y="17621"/>
                    </a:cubicBezTo>
                    <a:cubicBezTo>
                      <a:pt x="28545" y="17767"/>
                      <a:pt x="28613" y="18060"/>
                      <a:pt x="28439" y="18060"/>
                    </a:cubicBezTo>
                    <a:cubicBezTo>
                      <a:pt x="28393" y="18060"/>
                      <a:pt x="28330" y="18039"/>
                      <a:pt x="28247" y="17989"/>
                    </a:cubicBezTo>
                    <a:lnTo>
                      <a:pt x="28247" y="17989"/>
                    </a:lnTo>
                    <a:cubicBezTo>
                      <a:pt x="28579" y="18211"/>
                      <a:pt x="28781" y="18674"/>
                      <a:pt x="28570" y="18674"/>
                    </a:cubicBezTo>
                    <a:cubicBezTo>
                      <a:pt x="28530" y="18674"/>
                      <a:pt x="28476" y="18658"/>
                      <a:pt x="28405" y="18621"/>
                    </a:cubicBezTo>
                    <a:cubicBezTo>
                      <a:pt x="28310" y="18573"/>
                      <a:pt x="28258" y="18268"/>
                      <a:pt x="28423" y="18268"/>
                    </a:cubicBezTo>
                    <a:cubicBezTo>
                      <a:pt x="28441" y="18268"/>
                      <a:pt x="28461" y="18271"/>
                      <a:pt x="28484" y="18279"/>
                    </a:cubicBezTo>
                    <a:cubicBezTo>
                      <a:pt x="28011" y="17937"/>
                      <a:pt x="28116" y="17858"/>
                      <a:pt x="27774" y="17490"/>
                    </a:cubicBezTo>
                    <a:cubicBezTo>
                      <a:pt x="27511" y="17437"/>
                      <a:pt x="27458" y="17332"/>
                      <a:pt x="27143" y="17279"/>
                    </a:cubicBezTo>
                    <a:cubicBezTo>
                      <a:pt x="27169" y="16964"/>
                      <a:pt x="27563" y="17148"/>
                      <a:pt x="27248" y="16438"/>
                    </a:cubicBezTo>
                    <a:cubicBezTo>
                      <a:pt x="26801" y="16227"/>
                      <a:pt x="26932" y="16096"/>
                      <a:pt x="26538" y="16043"/>
                    </a:cubicBezTo>
                    <a:lnTo>
                      <a:pt x="26538" y="16043"/>
                    </a:lnTo>
                    <a:cubicBezTo>
                      <a:pt x="26774" y="16254"/>
                      <a:pt x="27116" y="16385"/>
                      <a:pt x="27195" y="16753"/>
                    </a:cubicBezTo>
                    <a:cubicBezTo>
                      <a:pt x="27011" y="16911"/>
                      <a:pt x="26696" y="16937"/>
                      <a:pt x="26643" y="17227"/>
                    </a:cubicBezTo>
                    <a:cubicBezTo>
                      <a:pt x="26853" y="17279"/>
                      <a:pt x="27011" y="17385"/>
                      <a:pt x="27116" y="17569"/>
                    </a:cubicBezTo>
                    <a:cubicBezTo>
                      <a:pt x="27248" y="17569"/>
                      <a:pt x="27379" y="17516"/>
                      <a:pt x="27458" y="17411"/>
                    </a:cubicBezTo>
                    <a:cubicBezTo>
                      <a:pt x="27590" y="17569"/>
                      <a:pt x="27695" y="17753"/>
                      <a:pt x="27721" y="17937"/>
                    </a:cubicBezTo>
                    <a:cubicBezTo>
                      <a:pt x="27590" y="17911"/>
                      <a:pt x="27485" y="17805"/>
                      <a:pt x="27432" y="17674"/>
                    </a:cubicBezTo>
                    <a:cubicBezTo>
                      <a:pt x="27423" y="17673"/>
                      <a:pt x="27415" y="17673"/>
                      <a:pt x="27407" y="17673"/>
                    </a:cubicBezTo>
                    <a:cubicBezTo>
                      <a:pt x="27155" y="17673"/>
                      <a:pt x="27792" y="18095"/>
                      <a:pt x="27511" y="18121"/>
                    </a:cubicBezTo>
                    <a:cubicBezTo>
                      <a:pt x="27274" y="17937"/>
                      <a:pt x="27143" y="17700"/>
                      <a:pt x="26906" y="17516"/>
                    </a:cubicBezTo>
                    <a:lnTo>
                      <a:pt x="26906" y="17516"/>
                    </a:lnTo>
                    <a:cubicBezTo>
                      <a:pt x="27248" y="18174"/>
                      <a:pt x="26354" y="18016"/>
                      <a:pt x="26696" y="18700"/>
                    </a:cubicBezTo>
                    <a:cubicBezTo>
                      <a:pt x="26485" y="18568"/>
                      <a:pt x="26406" y="18358"/>
                      <a:pt x="26117" y="18305"/>
                    </a:cubicBezTo>
                    <a:lnTo>
                      <a:pt x="26117" y="18305"/>
                    </a:lnTo>
                    <a:cubicBezTo>
                      <a:pt x="26196" y="18542"/>
                      <a:pt x="25907" y="18463"/>
                      <a:pt x="26196" y="18884"/>
                    </a:cubicBezTo>
                    <a:cubicBezTo>
                      <a:pt x="26380" y="18963"/>
                      <a:pt x="26564" y="19068"/>
                      <a:pt x="26722" y="19199"/>
                    </a:cubicBezTo>
                    <a:cubicBezTo>
                      <a:pt x="26748" y="19462"/>
                      <a:pt x="26511" y="19436"/>
                      <a:pt x="26617" y="19778"/>
                    </a:cubicBezTo>
                    <a:cubicBezTo>
                      <a:pt x="26329" y="19601"/>
                      <a:pt x="26005" y="19145"/>
                      <a:pt x="26221" y="19145"/>
                    </a:cubicBezTo>
                    <a:cubicBezTo>
                      <a:pt x="26262" y="19145"/>
                      <a:pt x="26322" y="19162"/>
                      <a:pt x="26406" y="19199"/>
                    </a:cubicBezTo>
                    <a:cubicBezTo>
                      <a:pt x="26143" y="19068"/>
                      <a:pt x="26038" y="18778"/>
                      <a:pt x="25749" y="18647"/>
                    </a:cubicBezTo>
                    <a:lnTo>
                      <a:pt x="25749" y="18647"/>
                    </a:lnTo>
                    <a:cubicBezTo>
                      <a:pt x="26143" y="19199"/>
                      <a:pt x="25828" y="19120"/>
                      <a:pt x="25933" y="19620"/>
                    </a:cubicBezTo>
                    <a:cubicBezTo>
                      <a:pt x="26005" y="19661"/>
                      <a:pt x="26049" y="19677"/>
                      <a:pt x="26075" y="19677"/>
                    </a:cubicBezTo>
                    <a:cubicBezTo>
                      <a:pt x="26163" y="19677"/>
                      <a:pt x="26041" y="19490"/>
                      <a:pt x="26121" y="19490"/>
                    </a:cubicBezTo>
                    <a:cubicBezTo>
                      <a:pt x="26137" y="19490"/>
                      <a:pt x="26161" y="19497"/>
                      <a:pt x="26196" y="19515"/>
                    </a:cubicBezTo>
                    <a:cubicBezTo>
                      <a:pt x="26511" y="19857"/>
                      <a:pt x="26091" y="19725"/>
                      <a:pt x="26301" y="20067"/>
                    </a:cubicBezTo>
                    <a:cubicBezTo>
                      <a:pt x="26143" y="19988"/>
                      <a:pt x="26038" y="19857"/>
                      <a:pt x="25880" y="19804"/>
                    </a:cubicBezTo>
                    <a:lnTo>
                      <a:pt x="25880" y="19804"/>
                    </a:lnTo>
                    <a:cubicBezTo>
                      <a:pt x="26590" y="20567"/>
                      <a:pt x="25538" y="20067"/>
                      <a:pt x="25775" y="20514"/>
                    </a:cubicBezTo>
                    <a:cubicBezTo>
                      <a:pt x="25170" y="20120"/>
                      <a:pt x="25591" y="19988"/>
                      <a:pt x="25275" y="19699"/>
                    </a:cubicBezTo>
                    <a:cubicBezTo>
                      <a:pt x="25258" y="19690"/>
                      <a:pt x="25246" y="19687"/>
                      <a:pt x="25238" y="19687"/>
                    </a:cubicBezTo>
                    <a:cubicBezTo>
                      <a:pt x="25194" y="19687"/>
                      <a:pt x="25253" y="19786"/>
                      <a:pt x="25275" y="19830"/>
                    </a:cubicBezTo>
                    <a:cubicBezTo>
                      <a:pt x="25012" y="19804"/>
                      <a:pt x="25065" y="19489"/>
                      <a:pt x="24776" y="19489"/>
                    </a:cubicBezTo>
                    <a:cubicBezTo>
                      <a:pt x="24907" y="19778"/>
                      <a:pt x="24539" y="19699"/>
                      <a:pt x="24960" y="19988"/>
                    </a:cubicBezTo>
                    <a:cubicBezTo>
                      <a:pt x="25045" y="20137"/>
                      <a:pt x="25005" y="20170"/>
                      <a:pt x="24933" y="20170"/>
                    </a:cubicBezTo>
                    <a:cubicBezTo>
                      <a:pt x="24876" y="20170"/>
                      <a:pt x="24800" y="20150"/>
                      <a:pt x="24748" y="20150"/>
                    </a:cubicBezTo>
                    <a:cubicBezTo>
                      <a:pt x="24702" y="20150"/>
                      <a:pt x="24675" y="20166"/>
                      <a:pt x="24697" y="20225"/>
                    </a:cubicBezTo>
                    <a:cubicBezTo>
                      <a:pt x="24511" y="20085"/>
                      <a:pt x="24304" y="19843"/>
                      <a:pt x="24440" y="19843"/>
                    </a:cubicBezTo>
                    <a:cubicBezTo>
                      <a:pt x="24458" y="19843"/>
                      <a:pt x="24482" y="19848"/>
                      <a:pt x="24513" y="19857"/>
                    </a:cubicBezTo>
                    <a:cubicBezTo>
                      <a:pt x="24423" y="19785"/>
                      <a:pt x="24365" y="19757"/>
                      <a:pt x="24328" y="19757"/>
                    </a:cubicBezTo>
                    <a:cubicBezTo>
                      <a:pt x="24195" y="19757"/>
                      <a:pt x="24319" y="20111"/>
                      <a:pt x="24163" y="20111"/>
                    </a:cubicBezTo>
                    <a:cubicBezTo>
                      <a:pt x="24106" y="20111"/>
                      <a:pt x="24012" y="20064"/>
                      <a:pt x="23855" y="19936"/>
                    </a:cubicBezTo>
                    <a:lnTo>
                      <a:pt x="23855" y="19936"/>
                    </a:lnTo>
                    <a:lnTo>
                      <a:pt x="24118" y="20462"/>
                    </a:lnTo>
                    <a:cubicBezTo>
                      <a:pt x="24276" y="20541"/>
                      <a:pt x="24434" y="20619"/>
                      <a:pt x="24565" y="20725"/>
                    </a:cubicBezTo>
                    <a:cubicBezTo>
                      <a:pt x="24590" y="20797"/>
                      <a:pt x="24579" y="20825"/>
                      <a:pt x="24546" y="20825"/>
                    </a:cubicBezTo>
                    <a:cubicBezTo>
                      <a:pt x="24471" y="20825"/>
                      <a:pt x="24282" y="20684"/>
                      <a:pt x="24118" y="20593"/>
                    </a:cubicBezTo>
                    <a:lnTo>
                      <a:pt x="24118" y="20593"/>
                    </a:lnTo>
                    <a:cubicBezTo>
                      <a:pt x="24324" y="20936"/>
                      <a:pt x="24236" y="21014"/>
                      <a:pt x="24030" y="21014"/>
                    </a:cubicBezTo>
                    <a:cubicBezTo>
                      <a:pt x="23858" y="21014"/>
                      <a:pt x="23604" y="20960"/>
                      <a:pt x="23370" y="20960"/>
                    </a:cubicBezTo>
                    <a:cubicBezTo>
                      <a:pt x="23347" y="20960"/>
                      <a:pt x="23325" y="20960"/>
                      <a:pt x="23303" y="20961"/>
                    </a:cubicBezTo>
                    <a:cubicBezTo>
                      <a:pt x="23540" y="21461"/>
                      <a:pt x="22619" y="21251"/>
                      <a:pt x="22698" y="21750"/>
                    </a:cubicBezTo>
                    <a:cubicBezTo>
                      <a:pt x="22800" y="21853"/>
                      <a:pt x="22855" y="21886"/>
                      <a:pt x="22891" y="21886"/>
                    </a:cubicBezTo>
                    <a:cubicBezTo>
                      <a:pt x="22956" y="21886"/>
                      <a:pt x="22952" y="21771"/>
                      <a:pt x="23051" y="21771"/>
                    </a:cubicBezTo>
                    <a:cubicBezTo>
                      <a:pt x="23063" y="21771"/>
                      <a:pt x="23077" y="21773"/>
                      <a:pt x="23092" y="21777"/>
                    </a:cubicBezTo>
                    <a:cubicBezTo>
                      <a:pt x="23434" y="22145"/>
                      <a:pt x="23092" y="22329"/>
                      <a:pt x="22961" y="22434"/>
                    </a:cubicBezTo>
                    <a:cubicBezTo>
                      <a:pt x="22540" y="22145"/>
                      <a:pt x="23119" y="22276"/>
                      <a:pt x="22724" y="21987"/>
                    </a:cubicBezTo>
                    <a:cubicBezTo>
                      <a:pt x="22514" y="21934"/>
                      <a:pt x="22303" y="21856"/>
                      <a:pt x="22146" y="21750"/>
                    </a:cubicBezTo>
                    <a:lnTo>
                      <a:pt x="22146" y="21750"/>
                    </a:lnTo>
                    <a:cubicBezTo>
                      <a:pt x="22225" y="21934"/>
                      <a:pt x="22540" y="22434"/>
                      <a:pt x="22724" y="22750"/>
                    </a:cubicBezTo>
                    <a:cubicBezTo>
                      <a:pt x="22724" y="22789"/>
                      <a:pt x="22708" y="22806"/>
                      <a:pt x="22681" y="22806"/>
                    </a:cubicBezTo>
                    <a:cubicBezTo>
                      <a:pt x="22563" y="22806"/>
                      <a:pt x="22233" y="22503"/>
                      <a:pt x="22040" y="22460"/>
                    </a:cubicBezTo>
                    <a:lnTo>
                      <a:pt x="22040" y="22460"/>
                    </a:lnTo>
                    <a:cubicBezTo>
                      <a:pt x="21963" y="22460"/>
                      <a:pt x="22070" y="22772"/>
                      <a:pt x="21956" y="22772"/>
                    </a:cubicBezTo>
                    <a:cubicBezTo>
                      <a:pt x="21915" y="22772"/>
                      <a:pt x="21844" y="22730"/>
                      <a:pt x="21725" y="22618"/>
                    </a:cubicBezTo>
                    <a:lnTo>
                      <a:pt x="21725" y="22618"/>
                    </a:lnTo>
                    <a:cubicBezTo>
                      <a:pt x="21935" y="23144"/>
                      <a:pt x="21620" y="23249"/>
                      <a:pt x="21330" y="23355"/>
                    </a:cubicBezTo>
                    <a:cubicBezTo>
                      <a:pt x="21015" y="23276"/>
                      <a:pt x="21015" y="22881"/>
                      <a:pt x="20673" y="22802"/>
                    </a:cubicBezTo>
                    <a:lnTo>
                      <a:pt x="20673" y="22802"/>
                    </a:lnTo>
                    <a:cubicBezTo>
                      <a:pt x="20725" y="23144"/>
                      <a:pt x="21146" y="23144"/>
                      <a:pt x="21225" y="23460"/>
                    </a:cubicBezTo>
                    <a:cubicBezTo>
                      <a:pt x="21250" y="23541"/>
                      <a:pt x="21235" y="23573"/>
                      <a:pt x="21193" y="23573"/>
                    </a:cubicBezTo>
                    <a:cubicBezTo>
                      <a:pt x="21060" y="23573"/>
                      <a:pt x="20656" y="23244"/>
                      <a:pt x="20436" y="23144"/>
                    </a:cubicBezTo>
                    <a:lnTo>
                      <a:pt x="20436" y="23144"/>
                    </a:lnTo>
                    <a:cubicBezTo>
                      <a:pt x="20515" y="23328"/>
                      <a:pt x="20252" y="23223"/>
                      <a:pt x="20226" y="23328"/>
                    </a:cubicBezTo>
                    <a:cubicBezTo>
                      <a:pt x="20042" y="23144"/>
                      <a:pt x="19805" y="22986"/>
                      <a:pt x="19542" y="22934"/>
                    </a:cubicBezTo>
                    <a:lnTo>
                      <a:pt x="19542" y="22934"/>
                    </a:lnTo>
                    <a:cubicBezTo>
                      <a:pt x="19641" y="23008"/>
                      <a:pt x="19810" y="23199"/>
                      <a:pt x="19698" y="23199"/>
                    </a:cubicBezTo>
                    <a:cubicBezTo>
                      <a:pt x="19691" y="23199"/>
                      <a:pt x="19683" y="23198"/>
                      <a:pt x="19673" y="23197"/>
                    </a:cubicBezTo>
                    <a:lnTo>
                      <a:pt x="19673" y="23197"/>
                    </a:lnTo>
                    <a:cubicBezTo>
                      <a:pt x="19726" y="23267"/>
                      <a:pt x="19755" y="23284"/>
                      <a:pt x="19782" y="23284"/>
                    </a:cubicBezTo>
                    <a:cubicBezTo>
                      <a:pt x="19808" y="23284"/>
                      <a:pt x="19831" y="23267"/>
                      <a:pt x="19872" y="23267"/>
                    </a:cubicBezTo>
                    <a:cubicBezTo>
                      <a:pt x="19913" y="23267"/>
                      <a:pt x="19971" y="23284"/>
                      <a:pt x="20068" y="23355"/>
                    </a:cubicBezTo>
                    <a:cubicBezTo>
                      <a:pt x="20180" y="23508"/>
                      <a:pt x="20143" y="23536"/>
                      <a:pt x="20069" y="23536"/>
                    </a:cubicBezTo>
                    <a:cubicBezTo>
                      <a:pt x="20027" y="23536"/>
                      <a:pt x="19972" y="23527"/>
                      <a:pt x="19926" y="23527"/>
                    </a:cubicBezTo>
                    <a:cubicBezTo>
                      <a:pt x="19899" y="23527"/>
                      <a:pt x="19875" y="23530"/>
                      <a:pt x="19858" y="23539"/>
                    </a:cubicBezTo>
                    <a:cubicBezTo>
                      <a:pt x="19920" y="23639"/>
                      <a:pt x="20007" y="23674"/>
                      <a:pt x="20081" y="23674"/>
                    </a:cubicBezTo>
                    <a:cubicBezTo>
                      <a:pt x="20161" y="23674"/>
                      <a:pt x="20226" y="23633"/>
                      <a:pt x="20226" y="23591"/>
                    </a:cubicBezTo>
                    <a:cubicBezTo>
                      <a:pt x="20410" y="23723"/>
                      <a:pt x="20568" y="23881"/>
                      <a:pt x="20752" y="24038"/>
                    </a:cubicBezTo>
                    <a:cubicBezTo>
                      <a:pt x="20736" y="24054"/>
                      <a:pt x="20713" y="24058"/>
                      <a:pt x="20688" y="24058"/>
                    </a:cubicBezTo>
                    <a:cubicBezTo>
                      <a:pt x="20655" y="24058"/>
                      <a:pt x="20620" y="24051"/>
                      <a:pt x="20596" y="24051"/>
                    </a:cubicBezTo>
                    <a:cubicBezTo>
                      <a:pt x="20546" y="24051"/>
                      <a:pt x="20550" y="24085"/>
                      <a:pt x="20752" y="24301"/>
                    </a:cubicBezTo>
                    <a:cubicBezTo>
                      <a:pt x="20305" y="24117"/>
                      <a:pt x="20515" y="24038"/>
                      <a:pt x="20252" y="23828"/>
                    </a:cubicBezTo>
                    <a:cubicBezTo>
                      <a:pt x="20221" y="23820"/>
                      <a:pt x="20198" y="23816"/>
                      <a:pt x="20181" y="23816"/>
                    </a:cubicBezTo>
                    <a:cubicBezTo>
                      <a:pt x="20039" y="23816"/>
                      <a:pt x="20348" y="24087"/>
                      <a:pt x="20489" y="24275"/>
                    </a:cubicBezTo>
                    <a:cubicBezTo>
                      <a:pt x="20489" y="24486"/>
                      <a:pt x="20173" y="24433"/>
                      <a:pt x="20121" y="24591"/>
                    </a:cubicBezTo>
                    <a:cubicBezTo>
                      <a:pt x="19884" y="24407"/>
                      <a:pt x="19752" y="24144"/>
                      <a:pt x="19542" y="23933"/>
                    </a:cubicBezTo>
                    <a:cubicBezTo>
                      <a:pt x="19395" y="23933"/>
                      <a:pt x="19018" y="23741"/>
                      <a:pt x="18839" y="23741"/>
                    </a:cubicBezTo>
                    <a:cubicBezTo>
                      <a:pt x="18761" y="23741"/>
                      <a:pt x="18721" y="23777"/>
                      <a:pt x="18753" y="23881"/>
                    </a:cubicBezTo>
                    <a:cubicBezTo>
                      <a:pt x="18342" y="23685"/>
                      <a:pt x="18091" y="23533"/>
                      <a:pt x="17871" y="23533"/>
                    </a:cubicBezTo>
                    <a:cubicBezTo>
                      <a:pt x="17795" y="23533"/>
                      <a:pt x="17722" y="23551"/>
                      <a:pt x="17648" y="23591"/>
                    </a:cubicBezTo>
                    <a:cubicBezTo>
                      <a:pt x="17859" y="23670"/>
                      <a:pt x="17964" y="23591"/>
                      <a:pt x="18227" y="23828"/>
                    </a:cubicBezTo>
                    <a:cubicBezTo>
                      <a:pt x="18358" y="24091"/>
                      <a:pt x="18174" y="24065"/>
                      <a:pt x="18069" y="24117"/>
                    </a:cubicBezTo>
                    <a:cubicBezTo>
                      <a:pt x="18148" y="24275"/>
                      <a:pt x="18411" y="24328"/>
                      <a:pt x="18437" y="24538"/>
                    </a:cubicBezTo>
                    <a:cubicBezTo>
                      <a:pt x="18516" y="24407"/>
                      <a:pt x="19095" y="24591"/>
                      <a:pt x="18779" y="24249"/>
                    </a:cubicBezTo>
                    <a:lnTo>
                      <a:pt x="18779" y="24249"/>
                    </a:lnTo>
                    <a:cubicBezTo>
                      <a:pt x="18990" y="24354"/>
                      <a:pt x="19147" y="24512"/>
                      <a:pt x="19253" y="24722"/>
                    </a:cubicBezTo>
                    <a:cubicBezTo>
                      <a:pt x="19246" y="24736"/>
                      <a:pt x="19233" y="24741"/>
                      <a:pt x="19217" y="24741"/>
                    </a:cubicBezTo>
                    <a:cubicBezTo>
                      <a:pt x="19158" y="24741"/>
                      <a:pt x="19052" y="24673"/>
                      <a:pt x="19013" y="24673"/>
                    </a:cubicBezTo>
                    <a:cubicBezTo>
                      <a:pt x="18978" y="24673"/>
                      <a:pt x="18996" y="24727"/>
                      <a:pt x="19147" y="24933"/>
                    </a:cubicBezTo>
                    <a:cubicBezTo>
                      <a:pt x="18884" y="24933"/>
                      <a:pt x="18937" y="24643"/>
                      <a:pt x="18648" y="24617"/>
                    </a:cubicBezTo>
                    <a:lnTo>
                      <a:pt x="18648" y="24617"/>
                    </a:lnTo>
                    <a:cubicBezTo>
                      <a:pt x="19024" y="24910"/>
                      <a:pt x="19002" y="25036"/>
                      <a:pt x="18818" y="25036"/>
                    </a:cubicBezTo>
                    <a:cubicBezTo>
                      <a:pt x="18771" y="25036"/>
                      <a:pt x="18712" y="25028"/>
                      <a:pt x="18648" y="25012"/>
                    </a:cubicBezTo>
                    <a:lnTo>
                      <a:pt x="18648" y="25012"/>
                    </a:lnTo>
                    <a:cubicBezTo>
                      <a:pt x="18767" y="25190"/>
                      <a:pt x="18869" y="25251"/>
                      <a:pt x="18940" y="25251"/>
                    </a:cubicBezTo>
                    <a:cubicBezTo>
                      <a:pt x="18995" y="25251"/>
                      <a:pt x="19031" y="25215"/>
                      <a:pt x="19042" y="25169"/>
                    </a:cubicBezTo>
                    <a:lnTo>
                      <a:pt x="19042" y="25169"/>
                    </a:lnTo>
                    <a:cubicBezTo>
                      <a:pt x="19121" y="25327"/>
                      <a:pt x="19016" y="25301"/>
                      <a:pt x="19121" y="25511"/>
                    </a:cubicBezTo>
                    <a:cubicBezTo>
                      <a:pt x="18937" y="25380"/>
                      <a:pt x="18595" y="25380"/>
                      <a:pt x="18464" y="25169"/>
                    </a:cubicBezTo>
                    <a:lnTo>
                      <a:pt x="18464" y="25169"/>
                    </a:lnTo>
                    <a:cubicBezTo>
                      <a:pt x="18408" y="25169"/>
                      <a:pt x="18524" y="25461"/>
                      <a:pt x="18446" y="25461"/>
                    </a:cubicBezTo>
                    <a:cubicBezTo>
                      <a:pt x="18414" y="25461"/>
                      <a:pt x="18349" y="25412"/>
                      <a:pt x="18227" y="25275"/>
                    </a:cubicBezTo>
                    <a:cubicBezTo>
                      <a:pt x="18223" y="25274"/>
                      <a:pt x="18219" y="25274"/>
                      <a:pt x="18215" y="25274"/>
                    </a:cubicBezTo>
                    <a:cubicBezTo>
                      <a:pt x="18024" y="25274"/>
                      <a:pt x="18670" y="25908"/>
                      <a:pt x="18417" y="25908"/>
                    </a:cubicBezTo>
                    <a:cubicBezTo>
                      <a:pt x="18408" y="25908"/>
                      <a:pt x="18397" y="25908"/>
                      <a:pt x="18385" y="25906"/>
                    </a:cubicBezTo>
                    <a:cubicBezTo>
                      <a:pt x="18227" y="25827"/>
                      <a:pt x="18201" y="25669"/>
                      <a:pt x="18095" y="25511"/>
                    </a:cubicBezTo>
                    <a:cubicBezTo>
                      <a:pt x="17938" y="25590"/>
                      <a:pt x="17280" y="25485"/>
                      <a:pt x="17675" y="25906"/>
                    </a:cubicBezTo>
                    <a:cubicBezTo>
                      <a:pt x="17686" y="25951"/>
                      <a:pt x="17633" y="25987"/>
                      <a:pt x="17561" y="25987"/>
                    </a:cubicBezTo>
                    <a:cubicBezTo>
                      <a:pt x="17466" y="25987"/>
                      <a:pt x="17340" y="25926"/>
                      <a:pt x="17280" y="25748"/>
                    </a:cubicBezTo>
                    <a:lnTo>
                      <a:pt x="17280" y="25748"/>
                    </a:lnTo>
                    <a:cubicBezTo>
                      <a:pt x="17122" y="26037"/>
                      <a:pt x="17280" y="26695"/>
                      <a:pt x="18069" y="27510"/>
                    </a:cubicBezTo>
                    <a:cubicBezTo>
                      <a:pt x="18043" y="27589"/>
                      <a:pt x="17911" y="27563"/>
                      <a:pt x="17964" y="27747"/>
                    </a:cubicBezTo>
                    <a:cubicBezTo>
                      <a:pt x="17622" y="27642"/>
                      <a:pt x="17569" y="27247"/>
                      <a:pt x="17175" y="27168"/>
                    </a:cubicBezTo>
                    <a:cubicBezTo>
                      <a:pt x="17096" y="26984"/>
                      <a:pt x="17103" y="26938"/>
                      <a:pt x="17152" y="26938"/>
                    </a:cubicBezTo>
                    <a:cubicBezTo>
                      <a:pt x="17201" y="26938"/>
                      <a:pt x="17293" y="26984"/>
                      <a:pt x="17385" y="26984"/>
                    </a:cubicBezTo>
                    <a:cubicBezTo>
                      <a:pt x="17280" y="26668"/>
                      <a:pt x="17017" y="26405"/>
                      <a:pt x="16728" y="26327"/>
                    </a:cubicBezTo>
                    <a:lnTo>
                      <a:pt x="16728" y="26327"/>
                    </a:lnTo>
                    <a:cubicBezTo>
                      <a:pt x="16754" y="26405"/>
                      <a:pt x="16886" y="26432"/>
                      <a:pt x="16965" y="26484"/>
                    </a:cubicBezTo>
                    <a:cubicBezTo>
                      <a:pt x="17006" y="26628"/>
                      <a:pt x="17079" y="26788"/>
                      <a:pt x="16958" y="26788"/>
                    </a:cubicBezTo>
                    <a:cubicBezTo>
                      <a:pt x="16924" y="26788"/>
                      <a:pt x="16875" y="26776"/>
                      <a:pt x="16807" y="26747"/>
                    </a:cubicBezTo>
                    <a:cubicBezTo>
                      <a:pt x="16491" y="26616"/>
                      <a:pt x="16859" y="26668"/>
                      <a:pt x="16596" y="26432"/>
                    </a:cubicBezTo>
                    <a:cubicBezTo>
                      <a:pt x="16530" y="26394"/>
                      <a:pt x="16490" y="26379"/>
                      <a:pt x="16467" y="26379"/>
                    </a:cubicBezTo>
                    <a:cubicBezTo>
                      <a:pt x="16385" y="26379"/>
                      <a:pt x="16511" y="26563"/>
                      <a:pt x="16408" y="26563"/>
                    </a:cubicBezTo>
                    <a:cubicBezTo>
                      <a:pt x="16378" y="26563"/>
                      <a:pt x="16331" y="26549"/>
                      <a:pt x="16254" y="26511"/>
                    </a:cubicBezTo>
                    <a:lnTo>
                      <a:pt x="16254" y="26511"/>
                    </a:lnTo>
                    <a:cubicBezTo>
                      <a:pt x="16631" y="26887"/>
                      <a:pt x="16533" y="26996"/>
                      <a:pt x="16282" y="26996"/>
                    </a:cubicBezTo>
                    <a:cubicBezTo>
                      <a:pt x="16095" y="26996"/>
                      <a:pt x="15822" y="26935"/>
                      <a:pt x="15597" y="26879"/>
                    </a:cubicBezTo>
                    <a:lnTo>
                      <a:pt x="15597" y="26879"/>
                    </a:lnTo>
                    <a:cubicBezTo>
                      <a:pt x="15760" y="27136"/>
                      <a:pt x="16110" y="27558"/>
                      <a:pt x="16352" y="27558"/>
                    </a:cubicBezTo>
                    <a:cubicBezTo>
                      <a:pt x="16383" y="27558"/>
                      <a:pt x="16412" y="27551"/>
                      <a:pt x="16439" y="27536"/>
                    </a:cubicBezTo>
                    <a:cubicBezTo>
                      <a:pt x="16018" y="27247"/>
                      <a:pt x="16254" y="27247"/>
                      <a:pt x="16439" y="27247"/>
                    </a:cubicBezTo>
                    <a:cubicBezTo>
                      <a:pt x="16552" y="27315"/>
                      <a:pt x="16528" y="27384"/>
                      <a:pt x="16468" y="27384"/>
                    </a:cubicBezTo>
                    <a:cubicBezTo>
                      <a:pt x="16459" y="27384"/>
                      <a:pt x="16449" y="27382"/>
                      <a:pt x="16439" y="27379"/>
                    </a:cubicBezTo>
                    <a:lnTo>
                      <a:pt x="16439" y="27379"/>
                    </a:lnTo>
                    <a:cubicBezTo>
                      <a:pt x="16516" y="27428"/>
                      <a:pt x="16578" y="27448"/>
                      <a:pt x="16630" y="27448"/>
                    </a:cubicBezTo>
                    <a:cubicBezTo>
                      <a:pt x="16828" y="27448"/>
                      <a:pt x="16888" y="27168"/>
                      <a:pt x="17096" y="27168"/>
                    </a:cubicBezTo>
                    <a:cubicBezTo>
                      <a:pt x="17175" y="27983"/>
                      <a:pt x="16149" y="28273"/>
                      <a:pt x="15965" y="29009"/>
                    </a:cubicBezTo>
                    <a:cubicBezTo>
                      <a:pt x="15834" y="28930"/>
                      <a:pt x="15781" y="28825"/>
                      <a:pt x="15728" y="28694"/>
                    </a:cubicBezTo>
                    <a:cubicBezTo>
                      <a:pt x="15544" y="28694"/>
                      <a:pt x="15413" y="28694"/>
                      <a:pt x="15650" y="29035"/>
                    </a:cubicBezTo>
                    <a:cubicBezTo>
                      <a:pt x="15491" y="28919"/>
                      <a:pt x="15417" y="28881"/>
                      <a:pt x="15379" y="28881"/>
                    </a:cubicBezTo>
                    <a:cubicBezTo>
                      <a:pt x="15312" y="28881"/>
                      <a:pt x="15359" y="29000"/>
                      <a:pt x="15244" y="29000"/>
                    </a:cubicBezTo>
                    <a:cubicBezTo>
                      <a:pt x="15221" y="29000"/>
                      <a:pt x="15190" y="28995"/>
                      <a:pt x="15150" y="28983"/>
                    </a:cubicBezTo>
                    <a:cubicBezTo>
                      <a:pt x="14913" y="28904"/>
                      <a:pt x="14992" y="28536"/>
                      <a:pt x="14676" y="28536"/>
                    </a:cubicBezTo>
                    <a:cubicBezTo>
                      <a:pt x="15045" y="29009"/>
                      <a:pt x="14729" y="28825"/>
                      <a:pt x="14413" y="28904"/>
                    </a:cubicBezTo>
                    <a:cubicBezTo>
                      <a:pt x="14625" y="29193"/>
                      <a:pt x="14753" y="29426"/>
                      <a:pt x="14567" y="29426"/>
                    </a:cubicBezTo>
                    <a:cubicBezTo>
                      <a:pt x="14500" y="29426"/>
                      <a:pt x="14391" y="29395"/>
                      <a:pt x="14229" y="29325"/>
                    </a:cubicBezTo>
                    <a:lnTo>
                      <a:pt x="14229" y="29325"/>
                    </a:lnTo>
                    <a:cubicBezTo>
                      <a:pt x="14492" y="29693"/>
                      <a:pt x="14150" y="29561"/>
                      <a:pt x="14413" y="29930"/>
                    </a:cubicBezTo>
                    <a:cubicBezTo>
                      <a:pt x="14142" y="29810"/>
                      <a:pt x="13942" y="29762"/>
                      <a:pt x="13786" y="29762"/>
                    </a:cubicBezTo>
                    <a:cubicBezTo>
                      <a:pt x="13565" y="29762"/>
                      <a:pt x="13432" y="29859"/>
                      <a:pt x="13309" y="29982"/>
                    </a:cubicBezTo>
                    <a:cubicBezTo>
                      <a:pt x="13072" y="30193"/>
                      <a:pt x="12914" y="30482"/>
                      <a:pt x="12441" y="30508"/>
                    </a:cubicBezTo>
                    <a:cubicBezTo>
                      <a:pt x="12666" y="30696"/>
                      <a:pt x="12825" y="30924"/>
                      <a:pt x="12715" y="30924"/>
                    </a:cubicBezTo>
                    <a:cubicBezTo>
                      <a:pt x="12671" y="30924"/>
                      <a:pt x="12584" y="30888"/>
                      <a:pt x="12441" y="30798"/>
                    </a:cubicBezTo>
                    <a:lnTo>
                      <a:pt x="12441" y="30798"/>
                    </a:lnTo>
                    <a:cubicBezTo>
                      <a:pt x="12494" y="31034"/>
                      <a:pt x="12704" y="31166"/>
                      <a:pt x="12888" y="31297"/>
                    </a:cubicBezTo>
                    <a:cubicBezTo>
                      <a:pt x="12888" y="31343"/>
                      <a:pt x="12888" y="31408"/>
                      <a:pt x="12820" y="31408"/>
                    </a:cubicBezTo>
                    <a:cubicBezTo>
                      <a:pt x="12810" y="31408"/>
                      <a:pt x="12797" y="31406"/>
                      <a:pt x="12783" y="31402"/>
                    </a:cubicBezTo>
                    <a:cubicBezTo>
                      <a:pt x="12546" y="31218"/>
                      <a:pt x="12336" y="31008"/>
                      <a:pt x="12178" y="30771"/>
                    </a:cubicBezTo>
                    <a:cubicBezTo>
                      <a:pt x="12146" y="30763"/>
                      <a:pt x="12123" y="30760"/>
                      <a:pt x="12106" y="30760"/>
                    </a:cubicBezTo>
                    <a:cubicBezTo>
                      <a:pt x="11929" y="30760"/>
                      <a:pt x="12488" y="31155"/>
                      <a:pt x="12303" y="31155"/>
                    </a:cubicBezTo>
                    <a:cubicBezTo>
                      <a:pt x="12270" y="31155"/>
                      <a:pt x="12213" y="31142"/>
                      <a:pt x="12125" y="31113"/>
                    </a:cubicBezTo>
                    <a:lnTo>
                      <a:pt x="12125" y="31113"/>
                    </a:lnTo>
                    <a:cubicBezTo>
                      <a:pt x="12625" y="31587"/>
                      <a:pt x="12388" y="31455"/>
                      <a:pt x="12257" y="31639"/>
                    </a:cubicBezTo>
                    <a:cubicBezTo>
                      <a:pt x="12073" y="31534"/>
                      <a:pt x="11915" y="31350"/>
                      <a:pt x="11836" y="31139"/>
                    </a:cubicBezTo>
                    <a:lnTo>
                      <a:pt x="11836" y="31139"/>
                    </a:lnTo>
                    <a:cubicBezTo>
                      <a:pt x="11994" y="31692"/>
                      <a:pt x="11257" y="31797"/>
                      <a:pt x="11994" y="32691"/>
                    </a:cubicBezTo>
                    <a:cubicBezTo>
                      <a:pt x="12015" y="32795"/>
                      <a:pt x="11986" y="32825"/>
                      <a:pt x="11936" y="32825"/>
                    </a:cubicBezTo>
                    <a:cubicBezTo>
                      <a:pt x="11867" y="32825"/>
                      <a:pt x="11757" y="32768"/>
                      <a:pt x="11677" y="32768"/>
                    </a:cubicBezTo>
                    <a:cubicBezTo>
                      <a:pt x="11668" y="32768"/>
                      <a:pt x="11660" y="32768"/>
                      <a:pt x="11652" y="32770"/>
                    </a:cubicBezTo>
                    <a:cubicBezTo>
                      <a:pt x="11336" y="32665"/>
                      <a:pt x="11257" y="32349"/>
                      <a:pt x="10942" y="32270"/>
                    </a:cubicBezTo>
                    <a:lnTo>
                      <a:pt x="10942" y="32270"/>
                    </a:lnTo>
                    <a:cubicBezTo>
                      <a:pt x="11073" y="32481"/>
                      <a:pt x="11257" y="32665"/>
                      <a:pt x="11494" y="32796"/>
                    </a:cubicBezTo>
                    <a:cubicBezTo>
                      <a:pt x="11284" y="32849"/>
                      <a:pt x="11547" y="33007"/>
                      <a:pt x="11573" y="33243"/>
                    </a:cubicBezTo>
                    <a:cubicBezTo>
                      <a:pt x="11100" y="32980"/>
                      <a:pt x="10758" y="32428"/>
                      <a:pt x="10889" y="32297"/>
                    </a:cubicBezTo>
                    <a:cubicBezTo>
                      <a:pt x="10749" y="32273"/>
                      <a:pt x="10671" y="32187"/>
                      <a:pt x="10730" y="32187"/>
                    </a:cubicBezTo>
                    <a:cubicBezTo>
                      <a:pt x="10737" y="32187"/>
                      <a:pt x="10746" y="32189"/>
                      <a:pt x="10758" y="32191"/>
                    </a:cubicBezTo>
                    <a:cubicBezTo>
                      <a:pt x="10528" y="32121"/>
                      <a:pt x="10283" y="32059"/>
                      <a:pt x="10096" y="32059"/>
                    </a:cubicBezTo>
                    <a:cubicBezTo>
                      <a:pt x="9792" y="32059"/>
                      <a:pt x="9642" y="32225"/>
                      <a:pt x="9969" y="32796"/>
                    </a:cubicBezTo>
                    <a:cubicBezTo>
                      <a:pt x="9679" y="32744"/>
                      <a:pt x="9706" y="32376"/>
                      <a:pt x="9390" y="32323"/>
                    </a:cubicBezTo>
                    <a:lnTo>
                      <a:pt x="9390" y="32323"/>
                    </a:lnTo>
                    <a:cubicBezTo>
                      <a:pt x="9706" y="32744"/>
                      <a:pt x="8969" y="32612"/>
                      <a:pt x="8864" y="32823"/>
                    </a:cubicBezTo>
                    <a:cubicBezTo>
                      <a:pt x="8943" y="32980"/>
                      <a:pt x="9101" y="33059"/>
                      <a:pt x="9153" y="33217"/>
                    </a:cubicBezTo>
                    <a:cubicBezTo>
                      <a:pt x="9022" y="33112"/>
                      <a:pt x="8943" y="32980"/>
                      <a:pt x="8759" y="32928"/>
                    </a:cubicBezTo>
                    <a:lnTo>
                      <a:pt x="8759" y="32928"/>
                    </a:lnTo>
                    <a:cubicBezTo>
                      <a:pt x="8680" y="33033"/>
                      <a:pt x="8838" y="33033"/>
                      <a:pt x="8969" y="33270"/>
                    </a:cubicBezTo>
                    <a:cubicBezTo>
                      <a:pt x="8838" y="33217"/>
                      <a:pt x="8785" y="33086"/>
                      <a:pt x="8654" y="33033"/>
                    </a:cubicBezTo>
                    <a:cubicBezTo>
                      <a:pt x="8586" y="33012"/>
                      <a:pt x="8533" y="33002"/>
                      <a:pt x="8493" y="33002"/>
                    </a:cubicBezTo>
                    <a:cubicBezTo>
                      <a:pt x="8289" y="33002"/>
                      <a:pt x="8450" y="33260"/>
                      <a:pt x="8759" y="33480"/>
                    </a:cubicBezTo>
                    <a:cubicBezTo>
                      <a:pt x="8693" y="33454"/>
                      <a:pt x="8647" y="33441"/>
                      <a:pt x="8621" y="33441"/>
                    </a:cubicBezTo>
                    <a:cubicBezTo>
                      <a:pt x="8595" y="33441"/>
                      <a:pt x="8588" y="33454"/>
                      <a:pt x="8601" y="33480"/>
                    </a:cubicBezTo>
                    <a:cubicBezTo>
                      <a:pt x="8470" y="33428"/>
                      <a:pt x="8417" y="33296"/>
                      <a:pt x="8364" y="33191"/>
                    </a:cubicBezTo>
                    <a:cubicBezTo>
                      <a:pt x="8101" y="33428"/>
                      <a:pt x="7181" y="33349"/>
                      <a:pt x="7575" y="33954"/>
                    </a:cubicBezTo>
                    <a:cubicBezTo>
                      <a:pt x="7511" y="33946"/>
                      <a:pt x="7459" y="33942"/>
                      <a:pt x="7417" y="33942"/>
                    </a:cubicBezTo>
                    <a:cubicBezTo>
                      <a:pt x="7086" y="33942"/>
                      <a:pt x="7391" y="34157"/>
                      <a:pt x="7242" y="34157"/>
                    </a:cubicBezTo>
                    <a:cubicBezTo>
                      <a:pt x="7218" y="34157"/>
                      <a:pt x="7182" y="34151"/>
                      <a:pt x="7128" y="34138"/>
                    </a:cubicBezTo>
                    <a:lnTo>
                      <a:pt x="7128" y="34138"/>
                    </a:lnTo>
                    <a:cubicBezTo>
                      <a:pt x="7575" y="34743"/>
                      <a:pt x="7391" y="34743"/>
                      <a:pt x="7575" y="35190"/>
                    </a:cubicBezTo>
                    <a:cubicBezTo>
                      <a:pt x="7365" y="35321"/>
                      <a:pt x="6918" y="35242"/>
                      <a:pt x="6707" y="35374"/>
                    </a:cubicBezTo>
                    <a:cubicBezTo>
                      <a:pt x="6576" y="35321"/>
                      <a:pt x="6523" y="35190"/>
                      <a:pt x="6444" y="35084"/>
                    </a:cubicBezTo>
                    <a:cubicBezTo>
                      <a:pt x="6339" y="35137"/>
                      <a:pt x="6155" y="35137"/>
                      <a:pt x="6313" y="35374"/>
                    </a:cubicBezTo>
                    <a:cubicBezTo>
                      <a:pt x="7049" y="36110"/>
                      <a:pt x="5392" y="35742"/>
                      <a:pt x="5708" y="36399"/>
                    </a:cubicBezTo>
                    <a:lnTo>
                      <a:pt x="5708" y="36399"/>
                    </a:lnTo>
                    <a:cubicBezTo>
                      <a:pt x="6103" y="36163"/>
                      <a:pt x="6523" y="35979"/>
                      <a:pt x="6970" y="35795"/>
                    </a:cubicBezTo>
                    <a:lnTo>
                      <a:pt x="6970" y="35795"/>
                    </a:lnTo>
                    <a:cubicBezTo>
                      <a:pt x="7049" y="36058"/>
                      <a:pt x="6786" y="36031"/>
                      <a:pt x="6655" y="36110"/>
                    </a:cubicBezTo>
                    <a:cubicBezTo>
                      <a:pt x="6760" y="36216"/>
                      <a:pt x="6821" y="36251"/>
                      <a:pt x="6859" y="36251"/>
                    </a:cubicBezTo>
                    <a:cubicBezTo>
                      <a:pt x="6938" y="36251"/>
                      <a:pt x="6926" y="36105"/>
                      <a:pt x="7018" y="36105"/>
                    </a:cubicBezTo>
                    <a:cubicBezTo>
                      <a:pt x="7027" y="36105"/>
                      <a:pt x="7038" y="36107"/>
                      <a:pt x="7049" y="36110"/>
                    </a:cubicBezTo>
                    <a:lnTo>
                      <a:pt x="7365" y="36636"/>
                    </a:lnTo>
                    <a:cubicBezTo>
                      <a:pt x="7181" y="36584"/>
                      <a:pt x="7076" y="36452"/>
                      <a:pt x="6918" y="36399"/>
                    </a:cubicBezTo>
                    <a:lnTo>
                      <a:pt x="6918" y="36399"/>
                    </a:lnTo>
                    <a:cubicBezTo>
                      <a:pt x="6918" y="36768"/>
                      <a:pt x="7602" y="37320"/>
                      <a:pt x="7049" y="37346"/>
                    </a:cubicBezTo>
                    <a:cubicBezTo>
                      <a:pt x="6760" y="37162"/>
                      <a:pt x="6892" y="36925"/>
                      <a:pt x="6760" y="36689"/>
                    </a:cubicBezTo>
                    <a:cubicBezTo>
                      <a:pt x="6576" y="36557"/>
                      <a:pt x="6339" y="36478"/>
                      <a:pt x="6208" y="36294"/>
                    </a:cubicBezTo>
                    <a:lnTo>
                      <a:pt x="6208" y="36294"/>
                    </a:lnTo>
                    <a:cubicBezTo>
                      <a:pt x="6259" y="36422"/>
                      <a:pt x="7027" y="37217"/>
                      <a:pt x="6546" y="37217"/>
                    </a:cubicBezTo>
                    <a:cubicBezTo>
                      <a:pt x="6531" y="37217"/>
                      <a:pt x="6515" y="37216"/>
                      <a:pt x="6497" y="37215"/>
                    </a:cubicBezTo>
                    <a:cubicBezTo>
                      <a:pt x="6313" y="37136"/>
                      <a:pt x="6181" y="36978"/>
                      <a:pt x="6103" y="36794"/>
                    </a:cubicBezTo>
                    <a:cubicBezTo>
                      <a:pt x="6086" y="36790"/>
                      <a:pt x="6071" y="36789"/>
                      <a:pt x="6059" y="36789"/>
                    </a:cubicBezTo>
                    <a:cubicBezTo>
                      <a:pt x="5807" y="36789"/>
                      <a:pt x="6534" y="37530"/>
                      <a:pt x="6208" y="37530"/>
                    </a:cubicBezTo>
                    <a:cubicBezTo>
                      <a:pt x="5892" y="37478"/>
                      <a:pt x="5866" y="37136"/>
                      <a:pt x="5550" y="37110"/>
                    </a:cubicBezTo>
                    <a:lnTo>
                      <a:pt x="5550" y="37110"/>
                    </a:lnTo>
                    <a:cubicBezTo>
                      <a:pt x="5577" y="37162"/>
                      <a:pt x="5629" y="37215"/>
                      <a:pt x="5708" y="37215"/>
                    </a:cubicBezTo>
                    <a:cubicBezTo>
                      <a:pt x="5918" y="37373"/>
                      <a:pt x="5603" y="37373"/>
                      <a:pt x="6050" y="37688"/>
                    </a:cubicBezTo>
                    <a:cubicBezTo>
                      <a:pt x="5945" y="37688"/>
                      <a:pt x="5682" y="37767"/>
                      <a:pt x="6103" y="38030"/>
                    </a:cubicBezTo>
                    <a:cubicBezTo>
                      <a:pt x="5995" y="38030"/>
                      <a:pt x="6063" y="38188"/>
                      <a:pt x="5948" y="38188"/>
                    </a:cubicBezTo>
                    <a:cubicBezTo>
                      <a:pt x="5922" y="38188"/>
                      <a:pt x="5887" y="38181"/>
                      <a:pt x="5840" y="38162"/>
                    </a:cubicBezTo>
                    <a:cubicBezTo>
                      <a:pt x="5577" y="37951"/>
                      <a:pt x="5471" y="37557"/>
                      <a:pt x="5129" y="37373"/>
                    </a:cubicBezTo>
                    <a:lnTo>
                      <a:pt x="5129" y="37373"/>
                    </a:lnTo>
                    <a:cubicBezTo>
                      <a:pt x="5182" y="37557"/>
                      <a:pt x="5235" y="37741"/>
                      <a:pt x="5287" y="37899"/>
                    </a:cubicBezTo>
                    <a:cubicBezTo>
                      <a:pt x="5077" y="37846"/>
                      <a:pt x="4972" y="37688"/>
                      <a:pt x="4735" y="37662"/>
                    </a:cubicBezTo>
                    <a:cubicBezTo>
                      <a:pt x="4682" y="37899"/>
                      <a:pt x="4419" y="37951"/>
                      <a:pt x="4288" y="38109"/>
                    </a:cubicBezTo>
                    <a:cubicBezTo>
                      <a:pt x="4051" y="38030"/>
                      <a:pt x="4288" y="37951"/>
                      <a:pt x="4025" y="37688"/>
                    </a:cubicBezTo>
                    <a:lnTo>
                      <a:pt x="4025" y="37688"/>
                    </a:lnTo>
                    <a:cubicBezTo>
                      <a:pt x="3656" y="37711"/>
                      <a:pt x="4379" y="38361"/>
                      <a:pt x="4048" y="38361"/>
                    </a:cubicBezTo>
                    <a:cubicBezTo>
                      <a:pt x="4002" y="38361"/>
                      <a:pt x="3935" y="38348"/>
                      <a:pt x="3841" y="38319"/>
                    </a:cubicBezTo>
                    <a:lnTo>
                      <a:pt x="3841" y="38319"/>
                    </a:lnTo>
                    <a:cubicBezTo>
                      <a:pt x="3841" y="38414"/>
                      <a:pt x="4142" y="38725"/>
                      <a:pt x="4024" y="38725"/>
                    </a:cubicBezTo>
                    <a:cubicBezTo>
                      <a:pt x="4012" y="38725"/>
                      <a:pt x="3995" y="38721"/>
                      <a:pt x="3972" y="38714"/>
                    </a:cubicBezTo>
                    <a:lnTo>
                      <a:pt x="3972" y="38714"/>
                    </a:lnTo>
                    <a:cubicBezTo>
                      <a:pt x="4020" y="38777"/>
                      <a:pt x="4048" y="38795"/>
                      <a:pt x="4073" y="38795"/>
                    </a:cubicBezTo>
                    <a:cubicBezTo>
                      <a:pt x="4107" y="38795"/>
                      <a:pt x="4134" y="38764"/>
                      <a:pt x="4192" y="38764"/>
                    </a:cubicBezTo>
                    <a:cubicBezTo>
                      <a:pt x="4236" y="38764"/>
                      <a:pt x="4298" y="38782"/>
                      <a:pt x="4393" y="38845"/>
                    </a:cubicBezTo>
                    <a:lnTo>
                      <a:pt x="4551" y="39082"/>
                    </a:lnTo>
                    <a:cubicBezTo>
                      <a:pt x="4523" y="39079"/>
                      <a:pt x="4497" y="39077"/>
                      <a:pt x="4473" y="39077"/>
                    </a:cubicBezTo>
                    <a:cubicBezTo>
                      <a:pt x="4166" y="39077"/>
                      <a:pt x="4211" y="39337"/>
                      <a:pt x="3932" y="39337"/>
                    </a:cubicBezTo>
                    <a:cubicBezTo>
                      <a:pt x="3892" y="39337"/>
                      <a:pt x="3844" y="39331"/>
                      <a:pt x="3788" y="39319"/>
                    </a:cubicBezTo>
                    <a:cubicBezTo>
                      <a:pt x="3493" y="39102"/>
                      <a:pt x="3507" y="38901"/>
                      <a:pt x="3709" y="38901"/>
                    </a:cubicBezTo>
                    <a:cubicBezTo>
                      <a:pt x="3777" y="38901"/>
                      <a:pt x="3866" y="38924"/>
                      <a:pt x="3972" y="38977"/>
                    </a:cubicBezTo>
                    <a:cubicBezTo>
                      <a:pt x="3878" y="38788"/>
                      <a:pt x="3805" y="38642"/>
                      <a:pt x="3866" y="38576"/>
                    </a:cubicBezTo>
                    <a:lnTo>
                      <a:pt x="3866" y="38576"/>
                    </a:lnTo>
                    <a:cubicBezTo>
                      <a:pt x="3834" y="38587"/>
                      <a:pt x="3780" y="38588"/>
                      <a:pt x="3718" y="38588"/>
                    </a:cubicBezTo>
                    <a:cubicBezTo>
                      <a:pt x="3703" y="38588"/>
                      <a:pt x="3688" y="38588"/>
                      <a:pt x="3673" y="38588"/>
                    </a:cubicBezTo>
                    <a:cubicBezTo>
                      <a:pt x="3461" y="38588"/>
                      <a:pt x="3210" y="38600"/>
                      <a:pt x="3473" y="38951"/>
                    </a:cubicBezTo>
                    <a:cubicBezTo>
                      <a:pt x="3157" y="38898"/>
                      <a:pt x="3052" y="38582"/>
                      <a:pt x="2710" y="38503"/>
                    </a:cubicBezTo>
                    <a:lnTo>
                      <a:pt x="2710" y="38503"/>
                    </a:lnTo>
                    <a:cubicBezTo>
                      <a:pt x="3157" y="39029"/>
                      <a:pt x="2815" y="39292"/>
                      <a:pt x="2631" y="39555"/>
                    </a:cubicBezTo>
                    <a:cubicBezTo>
                      <a:pt x="2289" y="39424"/>
                      <a:pt x="2631" y="39424"/>
                      <a:pt x="2421" y="39240"/>
                    </a:cubicBezTo>
                    <a:lnTo>
                      <a:pt x="2421" y="39240"/>
                    </a:lnTo>
                    <a:cubicBezTo>
                      <a:pt x="2402" y="39259"/>
                      <a:pt x="2379" y="39266"/>
                      <a:pt x="2352" y="39266"/>
                    </a:cubicBezTo>
                    <a:cubicBezTo>
                      <a:pt x="2230" y="39266"/>
                      <a:pt x="2032" y="39099"/>
                      <a:pt x="1816" y="39056"/>
                    </a:cubicBezTo>
                    <a:lnTo>
                      <a:pt x="1816" y="39056"/>
                    </a:lnTo>
                    <a:cubicBezTo>
                      <a:pt x="1895" y="39345"/>
                      <a:pt x="1553" y="39345"/>
                      <a:pt x="1710" y="39713"/>
                    </a:cubicBezTo>
                    <a:cubicBezTo>
                      <a:pt x="1609" y="39685"/>
                      <a:pt x="1538" y="39672"/>
                      <a:pt x="1489" y="39672"/>
                    </a:cubicBezTo>
                    <a:cubicBezTo>
                      <a:pt x="1223" y="39672"/>
                      <a:pt x="1668" y="40077"/>
                      <a:pt x="1868" y="40634"/>
                    </a:cubicBezTo>
                    <a:cubicBezTo>
                      <a:pt x="1921" y="40502"/>
                      <a:pt x="1868" y="40239"/>
                      <a:pt x="2105" y="40239"/>
                    </a:cubicBezTo>
                    <a:cubicBezTo>
                      <a:pt x="2052" y="40108"/>
                      <a:pt x="1947" y="40029"/>
                      <a:pt x="1816" y="40003"/>
                    </a:cubicBezTo>
                    <a:cubicBezTo>
                      <a:pt x="1763" y="39845"/>
                      <a:pt x="1842" y="39792"/>
                      <a:pt x="2000" y="39792"/>
                    </a:cubicBezTo>
                    <a:cubicBezTo>
                      <a:pt x="2184" y="39818"/>
                      <a:pt x="2131" y="40029"/>
                      <a:pt x="2052" y="40029"/>
                    </a:cubicBezTo>
                    <a:cubicBezTo>
                      <a:pt x="2219" y="40104"/>
                      <a:pt x="2602" y="40232"/>
                      <a:pt x="2828" y="40232"/>
                    </a:cubicBezTo>
                    <a:cubicBezTo>
                      <a:pt x="2996" y="40232"/>
                      <a:pt x="3077" y="40162"/>
                      <a:pt x="2920" y="39950"/>
                    </a:cubicBezTo>
                    <a:lnTo>
                      <a:pt x="2920" y="39950"/>
                    </a:lnTo>
                    <a:cubicBezTo>
                      <a:pt x="3065" y="40019"/>
                      <a:pt x="3188" y="40048"/>
                      <a:pt x="3290" y="40048"/>
                    </a:cubicBezTo>
                    <a:cubicBezTo>
                      <a:pt x="3578" y="40048"/>
                      <a:pt x="3702" y="39815"/>
                      <a:pt x="3683" y="39582"/>
                    </a:cubicBezTo>
                    <a:lnTo>
                      <a:pt x="3683" y="39582"/>
                    </a:lnTo>
                    <a:cubicBezTo>
                      <a:pt x="3847" y="39641"/>
                      <a:pt x="3969" y="39726"/>
                      <a:pt x="4000" y="39726"/>
                    </a:cubicBezTo>
                    <a:cubicBezTo>
                      <a:pt x="4024" y="39726"/>
                      <a:pt x="3996" y="39677"/>
                      <a:pt x="3893" y="39529"/>
                    </a:cubicBezTo>
                    <a:lnTo>
                      <a:pt x="3893" y="39529"/>
                    </a:lnTo>
                    <a:cubicBezTo>
                      <a:pt x="4033" y="39548"/>
                      <a:pt x="4160" y="39558"/>
                      <a:pt x="4273" y="39558"/>
                    </a:cubicBezTo>
                    <a:cubicBezTo>
                      <a:pt x="4780" y="39558"/>
                      <a:pt x="5029" y="39368"/>
                      <a:pt x="5051" y="39003"/>
                    </a:cubicBezTo>
                    <a:cubicBezTo>
                      <a:pt x="5202" y="39117"/>
                      <a:pt x="5299" y="39150"/>
                      <a:pt x="5370" y="39150"/>
                    </a:cubicBezTo>
                    <a:cubicBezTo>
                      <a:pt x="5469" y="39150"/>
                      <a:pt x="5518" y="39086"/>
                      <a:pt x="5595" y="39086"/>
                    </a:cubicBezTo>
                    <a:cubicBezTo>
                      <a:pt x="5656" y="39086"/>
                      <a:pt x="5734" y="39126"/>
                      <a:pt x="5866" y="39266"/>
                    </a:cubicBezTo>
                    <a:cubicBezTo>
                      <a:pt x="5734" y="39108"/>
                      <a:pt x="5866" y="39029"/>
                      <a:pt x="5866" y="38872"/>
                    </a:cubicBezTo>
                    <a:cubicBezTo>
                      <a:pt x="5800" y="38847"/>
                      <a:pt x="5760" y="38840"/>
                      <a:pt x="5730" y="38840"/>
                    </a:cubicBezTo>
                    <a:cubicBezTo>
                      <a:pt x="5693" y="38840"/>
                      <a:pt x="5670" y="38850"/>
                      <a:pt x="5634" y="38850"/>
                    </a:cubicBezTo>
                    <a:cubicBezTo>
                      <a:pt x="5603" y="38850"/>
                      <a:pt x="5563" y="38844"/>
                      <a:pt x="5498" y="38819"/>
                    </a:cubicBezTo>
                    <a:cubicBezTo>
                      <a:pt x="5471" y="38714"/>
                      <a:pt x="5524" y="38661"/>
                      <a:pt x="5498" y="38556"/>
                    </a:cubicBezTo>
                    <a:lnTo>
                      <a:pt x="5498" y="38556"/>
                    </a:lnTo>
                    <a:cubicBezTo>
                      <a:pt x="5655" y="38609"/>
                      <a:pt x="5761" y="38740"/>
                      <a:pt x="5866" y="38872"/>
                    </a:cubicBezTo>
                    <a:cubicBezTo>
                      <a:pt x="5940" y="38905"/>
                      <a:pt x="5988" y="38916"/>
                      <a:pt x="6024" y="38916"/>
                    </a:cubicBezTo>
                    <a:cubicBezTo>
                      <a:pt x="6099" y="38916"/>
                      <a:pt x="6121" y="38867"/>
                      <a:pt x="6212" y="38867"/>
                    </a:cubicBezTo>
                    <a:cubicBezTo>
                      <a:pt x="6249" y="38867"/>
                      <a:pt x="6298" y="38875"/>
                      <a:pt x="6366" y="38898"/>
                    </a:cubicBezTo>
                    <a:cubicBezTo>
                      <a:pt x="6313" y="38766"/>
                      <a:pt x="6181" y="38714"/>
                      <a:pt x="6103" y="38609"/>
                    </a:cubicBezTo>
                    <a:lnTo>
                      <a:pt x="6103" y="38609"/>
                    </a:lnTo>
                    <a:cubicBezTo>
                      <a:pt x="6247" y="38661"/>
                      <a:pt x="6379" y="38714"/>
                      <a:pt x="6441" y="38714"/>
                    </a:cubicBezTo>
                    <a:cubicBezTo>
                      <a:pt x="6504" y="38714"/>
                      <a:pt x="6497" y="38661"/>
                      <a:pt x="6366" y="38503"/>
                    </a:cubicBezTo>
                    <a:lnTo>
                      <a:pt x="6366" y="38503"/>
                    </a:lnTo>
                    <a:cubicBezTo>
                      <a:pt x="6480" y="38522"/>
                      <a:pt x="6635" y="38596"/>
                      <a:pt x="6692" y="38596"/>
                    </a:cubicBezTo>
                    <a:cubicBezTo>
                      <a:pt x="6714" y="38596"/>
                      <a:pt x="6722" y="38585"/>
                      <a:pt x="6707" y="38556"/>
                    </a:cubicBezTo>
                    <a:lnTo>
                      <a:pt x="6707" y="38556"/>
                    </a:lnTo>
                    <a:cubicBezTo>
                      <a:pt x="6935" y="38581"/>
                      <a:pt x="6895" y="38899"/>
                      <a:pt x="7127" y="38899"/>
                    </a:cubicBezTo>
                    <a:cubicBezTo>
                      <a:pt x="7136" y="38899"/>
                      <a:pt x="7145" y="38899"/>
                      <a:pt x="7155" y="38898"/>
                    </a:cubicBezTo>
                    <a:cubicBezTo>
                      <a:pt x="6797" y="38480"/>
                      <a:pt x="7100" y="38243"/>
                      <a:pt x="7485" y="38243"/>
                    </a:cubicBezTo>
                    <a:cubicBezTo>
                      <a:pt x="7610" y="38243"/>
                      <a:pt x="7743" y="38268"/>
                      <a:pt x="7865" y="38319"/>
                    </a:cubicBezTo>
                    <a:cubicBezTo>
                      <a:pt x="7888" y="38324"/>
                      <a:pt x="7906" y="38326"/>
                      <a:pt x="7918" y="38326"/>
                    </a:cubicBezTo>
                    <a:cubicBezTo>
                      <a:pt x="8047" y="38326"/>
                      <a:pt x="7654" y="38097"/>
                      <a:pt x="7654" y="37977"/>
                    </a:cubicBezTo>
                    <a:cubicBezTo>
                      <a:pt x="7654" y="37925"/>
                      <a:pt x="7707" y="37951"/>
                      <a:pt x="7654" y="37846"/>
                    </a:cubicBezTo>
                    <a:lnTo>
                      <a:pt x="7654" y="37846"/>
                    </a:lnTo>
                    <a:cubicBezTo>
                      <a:pt x="7944" y="37899"/>
                      <a:pt x="8049" y="38109"/>
                      <a:pt x="8312" y="38135"/>
                    </a:cubicBezTo>
                    <a:cubicBezTo>
                      <a:pt x="7996" y="37583"/>
                      <a:pt x="8733" y="37583"/>
                      <a:pt x="9127" y="37451"/>
                    </a:cubicBezTo>
                    <a:cubicBezTo>
                      <a:pt x="8890" y="37162"/>
                      <a:pt x="9048" y="37188"/>
                      <a:pt x="8917" y="36978"/>
                    </a:cubicBezTo>
                    <a:cubicBezTo>
                      <a:pt x="8862" y="36962"/>
                      <a:pt x="8823" y="36955"/>
                      <a:pt x="8797" y="36955"/>
                    </a:cubicBezTo>
                    <a:cubicBezTo>
                      <a:pt x="8622" y="36955"/>
                      <a:pt x="9010" y="37271"/>
                      <a:pt x="8828" y="37271"/>
                    </a:cubicBezTo>
                    <a:cubicBezTo>
                      <a:pt x="8816" y="37271"/>
                      <a:pt x="8802" y="37270"/>
                      <a:pt x="8785" y="37267"/>
                    </a:cubicBezTo>
                    <a:cubicBezTo>
                      <a:pt x="8601" y="37031"/>
                      <a:pt x="8654" y="37083"/>
                      <a:pt x="8233" y="36873"/>
                    </a:cubicBezTo>
                    <a:cubicBezTo>
                      <a:pt x="8044" y="36568"/>
                      <a:pt x="8080" y="36456"/>
                      <a:pt x="8225" y="36456"/>
                    </a:cubicBezTo>
                    <a:cubicBezTo>
                      <a:pt x="8342" y="36456"/>
                      <a:pt x="8532" y="36530"/>
                      <a:pt x="8733" y="36636"/>
                    </a:cubicBezTo>
                    <a:cubicBezTo>
                      <a:pt x="8794" y="36721"/>
                      <a:pt x="8777" y="36745"/>
                      <a:pt x="8729" y="36745"/>
                    </a:cubicBezTo>
                    <a:cubicBezTo>
                      <a:pt x="8667" y="36745"/>
                      <a:pt x="8553" y="36704"/>
                      <a:pt x="8492" y="36704"/>
                    </a:cubicBezTo>
                    <a:cubicBezTo>
                      <a:pt x="8440" y="36704"/>
                      <a:pt x="8427" y="36734"/>
                      <a:pt x="8522" y="36847"/>
                    </a:cubicBezTo>
                    <a:cubicBezTo>
                      <a:pt x="8541" y="36831"/>
                      <a:pt x="8567" y="36824"/>
                      <a:pt x="8599" y="36824"/>
                    </a:cubicBezTo>
                    <a:cubicBezTo>
                      <a:pt x="8784" y="36824"/>
                      <a:pt x="9150" y="37069"/>
                      <a:pt x="9285" y="37294"/>
                    </a:cubicBezTo>
                    <a:cubicBezTo>
                      <a:pt x="9443" y="37136"/>
                      <a:pt x="9811" y="37162"/>
                      <a:pt x="9969" y="37004"/>
                    </a:cubicBezTo>
                    <a:cubicBezTo>
                      <a:pt x="10195" y="37230"/>
                      <a:pt x="10232" y="37258"/>
                      <a:pt x="10301" y="37258"/>
                    </a:cubicBezTo>
                    <a:cubicBezTo>
                      <a:pt x="10323" y="37258"/>
                      <a:pt x="10349" y="37255"/>
                      <a:pt x="10386" y="37255"/>
                    </a:cubicBezTo>
                    <a:cubicBezTo>
                      <a:pt x="10420" y="37255"/>
                      <a:pt x="10463" y="37258"/>
                      <a:pt x="10521" y="37267"/>
                    </a:cubicBezTo>
                    <a:cubicBezTo>
                      <a:pt x="10521" y="37346"/>
                      <a:pt x="10475" y="37386"/>
                      <a:pt x="10383" y="37386"/>
                    </a:cubicBezTo>
                    <a:cubicBezTo>
                      <a:pt x="10291" y="37386"/>
                      <a:pt x="10153" y="37346"/>
                      <a:pt x="9969" y="37267"/>
                    </a:cubicBezTo>
                    <a:lnTo>
                      <a:pt x="9969" y="37267"/>
                    </a:lnTo>
                    <a:cubicBezTo>
                      <a:pt x="10074" y="37425"/>
                      <a:pt x="10337" y="37451"/>
                      <a:pt x="10416" y="37636"/>
                    </a:cubicBezTo>
                    <a:cubicBezTo>
                      <a:pt x="10416" y="37451"/>
                      <a:pt x="10731" y="37530"/>
                      <a:pt x="10784" y="37399"/>
                    </a:cubicBezTo>
                    <a:cubicBezTo>
                      <a:pt x="10626" y="37188"/>
                      <a:pt x="10337" y="37136"/>
                      <a:pt x="10074" y="37031"/>
                    </a:cubicBezTo>
                    <a:cubicBezTo>
                      <a:pt x="10100" y="36794"/>
                      <a:pt x="10495" y="36847"/>
                      <a:pt x="10284" y="36426"/>
                    </a:cubicBezTo>
                    <a:cubicBezTo>
                      <a:pt x="10100" y="36242"/>
                      <a:pt x="9837" y="36136"/>
                      <a:pt x="9679" y="35952"/>
                    </a:cubicBezTo>
                    <a:cubicBezTo>
                      <a:pt x="9689" y="35910"/>
                      <a:pt x="9707" y="35893"/>
                      <a:pt x="9733" y="35893"/>
                    </a:cubicBezTo>
                    <a:cubicBezTo>
                      <a:pt x="9847" y="35893"/>
                      <a:pt x="10105" y="36243"/>
                      <a:pt x="10318" y="36243"/>
                    </a:cubicBezTo>
                    <a:cubicBezTo>
                      <a:pt x="10325" y="36243"/>
                      <a:pt x="10331" y="36242"/>
                      <a:pt x="10337" y="36242"/>
                    </a:cubicBezTo>
                    <a:cubicBezTo>
                      <a:pt x="10521" y="36321"/>
                      <a:pt x="10363" y="36347"/>
                      <a:pt x="10495" y="36505"/>
                    </a:cubicBezTo>
                    <a:cubicBezTo>
                      <a:pt x="10618" y="36554"/>
                      <a:pt x="10718" y="36573"/>
                      <a:pt x="10804" y="36573"/>
                    </a:cubicBezTo>
                    <a:cubicBezTo>
                      <a:pt x="11085" y="36573"/>
                      <a:pt x="11218" y="36372"/>
                      <a:pt x="11521" y="36372"/>
                    </a:cubicBezTo>
                    <a:cubicBezTo>
                      <a:pt x="11621" y="36372"/>
                      <a:pt x="11740" y="36394"/>
                      <a:pt x="11889" y="36452"/>
                    </a:cubicBezTo>
                    <a:cubicBezTo>
                      <a:pt x="11626" y="35873"/>
                      <a:pt x="12152" y="35926"/>
                      <a:pt x="12362" y="35716"/>
                    </a:cubicBezTo>
                    <a:cubicBezTo>
                      <a:pt x="12809" y="35979"/>
                      <a:pt x="12546" y="36136"/>
                      <a:pt x="12967" y="36478"/>
                    </a:cubicBezTo>
                    <a:cubicBezTo>
                      <a:pt x="12993" y="36483"/>
                      <a:pt x="13015" y="36485"/>
                      <a:pt x="13033" y="36485"/>
                    </a:cubicBezTo>
                    <a:cubicBezTo>
                      <a:pt x="13237" y="36485"/>
                      <a:pt x="12986" y="36220"/>
                      <a:pt x="13057" y="36220"/>
                    </a:cubicBezTo>
                    <a:cubicBezTo>
                      <a:pt x="13089" y="36220"/>
                      <a:pt x="13185" y="36273"/>
                      <a:pt x="13414" y="36426"/>
                    </a:cubicBezTo>
                    <a:cubicBezTo>
                      <a:pt x="13204" y="36189"/>
                      <a:pt x="12941" y="35979"/>
                      <a:pt x="12651" y="35821"/>
                    </a:cubicBezTo>
                    <a:cubicBezTo>
                      <a:pt x="12651" y="35505"/>
                      <a:pt x="12914" y="35400"/>
                      <a:pt x="13283" y="35374"/>
                    </a:cubicBezTo>
                    <a:cubicBezTo>
                      <a:pt x="12757" y="34848"/>
                      <a:pt x="13151" y="34848"/>
                      <a:pt x="13335" y="34769"/>
                    </a:cubicBezTo>
                    <a:cubicBezTo>
                      <a:pt x="13467" y="34848"/>
                      <a:pt x="13493" y="34979"/>
                      <a:pt x="13572" y="35084"/>
                    </a:cubicBezTo>
                    <a:cubicBezTo>
                      <a:pt x="13593" y="35113"/>
                      <a:pt x="13588" y="35124"/>
                      <a:pt x="13565" y="35124"/>
                    </a:cubicBezTo>
                    <a:cubicBezTo>
                      <a:pt x="13505" y="35124"/>
                      <a:pt x="13326" y="35044"/>
                      <a:pt x="13230" y="35006"/>
                    </a:cubicBezTo>
                    <a:lnTo>
                      <a:pt x="13230" y="35006"/>
                    </a:lnTo>
                    <a:cubicBezTo>
                      <a:pt x="13256" y="35111"/>
                      <a:pt x="13335" y="35163"/>
                      <a:pt x="13414" y="35216"/>
                    </a:cubicBezTo>
                    <a:lnTo>
                      <a:pt x="13519" y="35400"/>
                    </a:lnTo>
                    <a:cubicBezTo>
                      <a:pt x="13536" y="35403"/>
                      <a:pt x="13550" y="35404"/>
                      <a:pt x="13563" y="35404"/>
                    </a:cubicBezTo>
                    <a:cubicBezTo>
                      <a:pt x="13717" y="35404"/>
                      <a:pt x="13609" y="35197"/>
                      <a:pt x="13750" y="35197"/>
                    </a:cubicBezTo>
                    <a:cubicBezTo>
                      <a:pt x="13800" y="35197"/>
                      <a:pt x="13882" y="35223"/>
                      <a:pt x="14019" y="35295"/>
                    </a:cubicBezTo>
                    <a:cubicBezTo>
                      <a:pt x="14177" y="35532"/>
                      <a:pt x="13914" y="35426"/>
                      <a:pt x="13914" y="35532"/>
                    </a:cubicBezTo>
                    <a:cubicBezTo>
                      <a:pt x="14040" y="35657"/>
                      <a:pt x="14119" y="35697"/>
                      <a:pt x="14176" y="35697"/>
                    </a:cubicBezTo>
                    <a:cubicBezTo>
                      <a:pt x="14274" y="35697"/>
                      <a:pt x="14304" y="35579"/>
                      <a:pt x="14383" y="35579"/>
                    </a:cubicBezTo>
                    <a:cubicBezTo>
                      <a:pt x="14392" y="35579"/>
                      <a:pt x="14403" y="35580"/>
                      <a:pt x="14413" y="35584"/>
                    </a:cubicBezTo>
                    <a:cubicBezTo>
                      <a:pt x="14558" y="35785"/>
                      <a:pt x="14644" y="35854"/>
                      <a:pt x="14705" y="35854"/>
                    </a:cubicBezTo>
                    <a:cubicBezTo>
                      <a:pt x="14832" y="35854"/>
                      <a:pt x="14848" y="35552"/>
                      <a:pt x="15068" y="35552"/>
                    </a:cubicBezTo>
                    <a:cubicBezTo>
                      <a:pt x="15085" y="35552"/>
                      <a:pt x="15104" y="35554"/>
                      <a:pt x="15124" y="35558"/>
                    </a:cubicBezTo>
                    <a:cubicBezTo>
                      <a:pt x="14887" y="35374"/>
                      <a:pt x="14492" y="35006"/>
                      <a:pt x="14571" y="34900"/>
                    </a:cubicBezTo>
                    <a:lnTo>
                      <a:pt x="14571" y="34900"/>
                    </a:lnTo>
                    <a:cubicBezTo>
                      <a:pt x="14887" y="35269"/>
                      <a:pt x="15018" y="35137"/>
                      <a:pt x="15465" y="35505"/>
                    </a:cubicBezTo>
                    <a:cubicBezTo>
                      <a:pt x="15422" y="35418"/>
                      <a:pt x="15414" y="35367"/>
                      <a:pt x="15443" y="35367"/>
                    </a:cubicBezTo>
                    <a:cubicBezTo>
                      <a:pt x="15449" y="35367"/>
                      <a:pt x="15456" y="35369"/>
                      <a:pt x="15465" y="35374"/>
                    </a:cubicBezTo>
                    <a:cubicBezTo>
                      <a:pt x="15018" y="35084"/>
                      <a:pt x="15229" y="34953"/>
                      <a:pt x="14887" y="34611"/>
                    </a:cubicBezTo>
                    <a:cubicBezTo>
                      <a:pt x="14902" y="34608"/>
                      <a:pt x="14924" y="34607"/>
                      <a:pt x="14950" y="34607"/>
                    </a:cubicBezTo>
                    <a:cubicBezTo>
                      <a:pt x="14992" y="34607"/>
                      <a:pt x="15045" y="34609"/>
                      <a:pt x="15101" y="34609"/>
                    </a:cubicBezTo>
                    <a:cubicBezTo>
                      <a:pt x="15315" y="34609"/>
                      <a:pt x="15571" y="34575"/>
                      <a:pt x="15387" y="34243"/>
                    </a:cubicBezTo>
                    <a:lnTo>
                      <a:pt x="15387" y="34243"/>
                    </a:lnTo>
                    <a:cubicBezTo>
                      <a:pt x="15676" y="34322"/>
                      <a:pt x="15781" y="34585"/>
                      <a:pt x="15991" y="34743"/>
                    </a:cubicBezTo>
                    <a:cubicBezTo>
                      <a:pt x="16202" y="34743"/>
                      <a:pt x="16342" y="34696"/>
                      <a:pt x="16506" y="34696"/>
                    </a:cubicBezTo>
                    <a:cubicBezTo>
                      <a:pt x="16588" y="34696"/>
                      <a:pt x="16675" y="34707"/>
                      <a:pt x="16780" y="34743"/>
                    </a:cubicBezTo>
                    <a:lnTo>
                      <a:pt x="16596" y="34427"/>
                    </a:lnTo>
                    <a:lnTo>
                      <a:pt x="16202" y="34269"/>
                    </a:lnTo>
                    <a:lnTo>
                      <a:pt x="16202" y="34269"/>
                    </a:lnTo>
                    <a:cubicBezTo>
                      <a:pt x="16341" y="34466"/>
                      <a:pt x="16306" y="34515"/>
                      <a:pt x="16216" y="34515"/>
                    </a:cubicBezTo>
                    <a:cubicBezTo>
                      <a:pt x="16125" y="34515"/>
                      <a:pt x="15978" y="34466"/>
                      <a:pt x="15891" y="34466"/>
                    </a:cubicBezTo>
                    <a:cubicBezTo>
                      <a:pt x="15866" y="34466"/>
                      <a:pt x="15846" y="34470"/>
                      <a:pt x="15834" y="34480"/>
                    </a:cubicBezTo>
                    <a:cubicBezTo>
                      <a:pt x="15623" y="34111"/>
                      <a:pt x="16228" y="34374"/>
                      <a:pt x="16044" y="34032"/>
                    </a:cubicBezTo>
                    <a:lnTo>
                      <a:pt x="16044" y="34032"/>
                    </a:lnTo>
                    <a:cubicBezTo>
                      <a:pt x="16362" y="34294"/>
                      <a:pt x="16537" y="34373"/>
                      <a:pt x="16659" y="34373"/>
                    </a:cubicBezTo>
                    <a:cubicBezTo>
                      <a:pt x="16843" y="34373"/>
                      <a:pt x="16906" y="34193"/>
                      <a:pt x="17159" y="34193"/>
                    </a:cubicBezTo>
                    <a:cubicBezTo>
                      <a:pt x="17209" y="34193"/>
                      <a:pt x="17266" y="34200"/>
                      <a:pt x="17333" y="34217"/>
                    </a:cubicBezTo>
                    <a:cubicBezTo>
                      <a:pt x="17197" y="34217"/>
                      <a:pt x="17275" y="34390"/>
                      <a:pt x="17134" y="34390"/>
                    </a:cubicBezTo>
                    <a:cubicBezTo>
                      <a:pt x="17111" y="34390"/>
                      <a:pt x="17081" y="34386"/>
                      <a:pt x="17043" y="34374"/>
                    </a:cubicBezTo>
                    <a:lnTo>
                      <a:pt x="17043" y="34374"/>
                    </a:lnTo>
                    <a:cubicBezTo>
                      <a:pt x="17161" y="34476"/>
                      <a:pt x="17247" y="34512"/>
                      <a:pt x="17312" y="34512"/>
                    </a:cubicBezTo>
                    <a:cubicBezTo>
                      <a:pt x="17448" y="34512"/>
                      <a:pt x="17490" y="34349"/>
                      <a:pt x="17543" y="34295"/>
                    </a:cubicBezTo>
                    <a:cubicBezTo>
                      <a:pt x="17359" y="34111"/>
                      <a:pt x="17149" y="33980"/>
                      <a:pt x="16991" y="33743"/>
                    </a:cubicBezTo>
                    <a:cubicBezTo>
                      <a:pt x="16996" y="33705"/>
                      <a:pt x="17014" y="33690"/>
                      <a:pt x="17042" y="33690"/>
                    </a:cubicBezTo>
                    <a:cubicBezTo>
                      <a:pt x="17170" y="33690"/>
                      <a:pt x="17497" y="34016"/>
                      <a:pt x="17648" y="34059"/>
                    </a:cubicBezTo>
                    <a:cubicBezTo>
                      <a:pt x="17583" y="33961"/>
                      <a:pt x="17599" y="33934"/>
                      <a:pt x="17646" y="33934"/>
                    </a:cubicBezTo>
                    <a:cubicBezTo>
                      <a:pt x="17674" y="33934"/>
                      <a:pt x="17714" y="33944"/>
                      <a:pt x="17754" y="33954"/>
                    </a:cubicBezTo>
                    <a:cubicBezTo>
                      <a:pt x="17467" y="33718"/>
                      <a:pt x="17407" y="33579"/>
                      <a:pt x="17561" y="33579"/>
                    </a:cubicBezTo>
                    <a:cubicBezTo>
                      <a:pt x="17646" y="33579"/>
                      <a:pt x="17799" y="33622"/>
                      <a:pt x="18017" y="33717"/>
                    </a:cubicBezTo>
                    <a:cubicBezTo>
                      <a:pt x="17438" y="33401"/>
                      <a:pt x="17885" y="33559"/>
                      <a:pt x="17569" y="33086"/>
                    </a:cubicBezTo>
                    <a:lnTo>
                      <a:pt x="17569" y="33086"/>
                    </a:lnTo>
                    <a:cubicBezTo>
                      <a:pt x="18122" y="33270"/>
                      <a:pt x="17754" y="33559"/>
                      <a:pt x="18306" y="33691"/>
                    </a:cubicBezTo>
                    <a:cubicBezTo>
                      <a:pt x="17806" y="33191"/>
                      <a:pt x="18043" y="33243"/>
                      <a:pt x="17780" y="32875"/>
                    </a:cubicBezTo>
                    <a:lnTo>
                      <a:pt x="17780" y="32875"/>
                    </a:lnTo>
                    <a:cubicBezTo>
                      <a:pt x="18253" y="33059"/>
                      <a:pt x="17990" y="33322"/>
                      <a:pt x="18253" y="33480"/>
                    </a:cubicBezTo>
                    <a:cubicBezTo>
                      <a:pt x="18385" y="33349"/>
                      <a:pt x="18411" y="33322"/>
                      <a:pt x="18122" y="32954"/>
                    </a:cubicBezTo>
                    <a:lnTo>
                      <a:pt x="18122" y="32954"/>
                    </a:lnTo>
                    <a:cubicBezTo>
                      <a:pt x="18569" y="33112"/>
                      <a:pt x="18227" y="33165"/>
                      <a:pt x="18516" y="33375"/>
                    </a:cubicBezTo>
                    <a:cubicBezTo>
                      <a:pt x="18628" y="33406"/>
                      <a:pt x="18712" y="33420"/>
                      <a:pt x="18773" y="33420"/>
                    </a:cubicBezTo>
                    <a:cubicBezTo>
                      <a:pt x="19129" y="33420"/>
                      <a:pt x="18730" y="32953"/>
                      <a:pt x="18753" y="32639"/>
                    </a:cubicBezTo>
                    <a:lnTo>
                      <a:pt x="18753" y="32639"/>
                    </a:lnTo>
                    <a:cubicBezTo>
                      <a:pt x="18963" y="32717"/>
                      <a:pt x="19121" y="32902"/>
                      <a:pt x="19410" y="32954"/>
                    </a:cubicBezTo>
                    <a:cubicBezTo>
                      <a:pt x="19174" y="32560"/>
                      <a:pt x="19595" y="32717"/>
                      <a:pt x="19516" y="32454"/>
                    </a:cubicBezTo>
                    <a:lnTo>
                      <a:pt x="19516" y="32454"/>
                    </a:lnTo>
                    <a:cubicBezTo>
                      <a:pt x="19752" y="32586"/>
                      <a:pt x="19884" y="32796"/>
                      <a:pt x="20094" y="32954"/>
                    </a:cubicBezTo>
                    <a:cubicBezTo>
                      <a:pt x="20199" y="33086"/>
                      <a:pt x="20094" y="33059"/>
                      <a:pt x="20147" y="33165"/>
                    </a:cubicBezTo>
                    <a:cubicBezTo>
                      <a:pt x="19910" y="33112"/>
                      <a:pt x="19858" y="32902"/>
                      <a:pt x="19700" y="32796"/>
                    </a:cubicBezTo>
                    <a:lnTo>
                      <a:pt x="19700" y="32796"/>
                    </a:lnTo>
                    <a:cubicBezTo>
                      <a:pt x="19621" y="33007"/>
                      <a:pt x="19831" y="33270"/>
                      <a:pt x="19542" y="33349"/>
                    </a:cubicBezTo>
                    <a:cubicBezTo>
                      <a:pt x="19653" y="33349"/>
                      <a:pt x="19794" y="33372"/>
                      <a:pt x="19906" y="33372"/>
                    </a:cubicBezTo>
                    <a:cubicBezTo>
                      <a:pt x="20032" y="33372"/>
                      <a:pt x="20122" y="33342"/>
                      <a:pt x="20094" y="33217"/>
                    </a:cubicBezTo>
                    <a:lnTo>
                      <a:pt x="20094" y="33217"/>
                    </a:lnTo>
                    <a:cubicBezTo>
                      <a:pt x="20384" y="33296"/>
                      <a:pt x="19989" y="33375"/>
                      <a:pt x="20331" y="33506"/>
                    </a:cubicBezTo>
                    <a:cubicBezTo>
                      <a:pt x="20068" y="33506"/>
                      <a:pt x="20015" y="33664"/>
                      <a:pt x="19831" y="33717"/>
                    </a:cubicBezTo>
                    <a:cubicBezTo>
                      <a:pt x="19910" y="33822"/>
                      <a:pt x="20068" y="33848"/>
                      <a:pt x="20121" y="33954"/>
                    </a:cubicBezTo>
                    <a:cubicBezTo>
                      <a:pt x="20132" y="34005"/>
                      <a:pt x="20123" y="34026"/>
                      <a:pt x="20101" y="34026"/>
                    </a:cubicBezTo>
                    <a:cubicBezTo>
                      <a:pt x="20020" y="34026"/>
                      <a:pt x="19765" y="33769"/>
                      <a:pt x="19621" y="33769"/>
                    </a:cubicBezTo>
                    <a:cubicBezTo>
                      <a:pt x="19709" y="33902"/>
                      <a:pt x="19686" y="33960"/>
                      <a:pt x="19615" y="33960"/>
                    </a:cubicBezTo>
                    <a:cubicBezTo>
                      <a:pt x="19601" y="33960"/>
                      <a:pt x="19585" y="33958"/>
                      <a:pt x="19568" y="33954"/>
                    </a:cubicBezTo>
                    <a:lnTo>
                      <a:pt x="19568" y="33954"/>
                    </a:lnTo>
                    <a:cubicBezTo>
                      <a:pt x="19991" y="34316"/>
                      <a:pt x="19931" y="34362"/>
                      <a:pt x="19786" y="34362"/>
                    </a:cubicBezTo>
                    <a:cubicBezTo>
                      <a:pt x="19736" y="34362"/>
                      <a:pt x="19677" y="34357"/>
                      <a:pt x="19624" y="34357"/>
                    </a:cubicBezTo>
                    <a:cubicBezTo>
                      <a:pt x="19492" y="34357"/>
                      <a:pt x="19397" y="34389"/>
                      <a:pt x="19568" y="34611"/>
                    </a:cubicBezTo>
                    <a:cubicBezTo>
                      <a:pt x="19328" y="34545"/>
                      <a:pt x="19196" y="34316"/>
                      <a:pt x="19083" y="34316"/>
                    </a:cubicBezTo>
                    <a:cubicBezTo>
                      <a:pt x="19060" y="34316"/>
                      <a:pt x="19038" y="34326"/>
                      <a:pt x="19016" y="34348"/>
                    </a:cubicBezTo>
                    <a:cubicBezTo>
                      <a:pt x="19253" y="34690"/>
                      <a:pt x="19647" y="34821"/>
                      <a:pt x="19858" y="35137"/>
                    </a:cubicBezTo>
                    <a:cubicBezTo>
                      <a:pt x="19903" y="35154"/>
                      <a:pt x="19937" y="35160"/>
                      <a:pt x="19961" y="35160"/>
                    </a:cubicBezTo>
                    <a:cubicBezTo>
                      <a:pt x="20067" y="35160"/>
                      <a:pt x="20012" y="35035"/>
                      <a:pt x="20106" y="35035"/>
                    </a:cubicBezTo>
                    <a:cubicBezTo>
                      <a:pt x="20128" y="35035"/>
                      <a:pt x="20158" y="35041"/>
                      <a:pt x="20199" y="35058"/>
                    </a:cubicBezTo>
                    <a:cubicBezTo>
                      <a:pt x="20147" y="34953"/>
                      <a:pt x="19989" y="34927"/>
                      <a:pt x="19858" y="34874"/>
                    </a:cubicBezTo>
                    <a:cubicBezTo>
                      <a:pt x="19700" y="34585"/>
                      <a:pt x="19989" y="34664"/>
                      <a:pt x="20121" y="34637"/>
                    </a:cubicBezTo>
                    <a:cubicBezTo>
                      <a:pt x="20410" y="34821"/>
                      <a:pt x="20173" y="34795"/>
                      <a:pt x="20462" y="35084"/>
                    </a:cubicBezTo>
                    <a:cubicBezTo>
                      <a:pt x="20410" y="35242"/>
                      <a:pt x="20173" y="35216"/>
                      <a:pt x="20278" y="35505"/>
                    </a:cubicBezTo>
                    <a:cubicBezTo>
                      <a:pt x="20052" y="35437"/>
                      <a:pt x="19904" y="35195"/>
                      <a:pt x="19800" y="35195"/>
                    </a:cubicBezTo>
                    <a:cubicBezTo>
                      <a:pt x="19783" y="35195"/>
                      <a:pt x="19767" y="35201"/>
                      <a:pt x="19752" y="35216"/>
                    </a:cubicBezTo>
                    <a:cubicBezTo>
                      <a:pt x="20673" y="36294"/>
                      <a:pt x="19358" y="36163"/>
                      <a:pt x="19095" y="36531"/>
                    </a:cubicBezTo>
                    <a:cubicBezTo>
                      <a:pt x="18884" y="36399"/>
                      <a:pt x="18779" y="36110"/>
                      <a:pt x="18543" y="36005"/>
                    </a:cubicBezTo>
                    <a:cubicBezTo>
                      <a:pt x="18963" y="35795"/>
                      <a:pt x="19516" y="35716"/>
                      <a:pt x="19752" y="35374"/>
                    </a:cubicBezTo>
                    <a:cubicBezTo>
                      <a:pt x="19665" y="35277"/>
                      <a:pt x="19589" y="35237"/>
                      <a:pt x="19539" y="35237"/>
                    </a:cubicBezTo>
                    <a:cubicBezTo>
                      <a:pt x="19453" y="35237"/>
                      <a:pt x="19445" y="35355"/>
                      <a:pt x="19595" y="35505"/>
                    </a:cubicBezTo>
                    <a:cubicBezTo>
                      <a:pt x="19253" y="35374"/>
                      <a:pt x="19226" y="35532"/>
                      <a:pt x="18990" y="35163"/>
                    </a:cubicBezTo>
                    <a:cubicBezTo>
                      <a:pt x="18990" y="35295"/>
                      <a:pt x="18963" y="35400"/>
                      <a:pt x="18884" y="35532"/>
                    </a:cubicBezTo>
                    <a:cubicBezTo>
                      <a:pt x="18674" y="35374"/>
                      <a:pt x="18569" y="35137"/>
                      <a:pt x="18227" y="35084"/>
                    </a:cubicBezTo>
                    <a:lnTo>
                      <a:pt x="18227" y="35084"/>
                    </a:lnTo>
                    <a:cubicBezTo>
                      <a:pt x="18595" y="35505"/>
                      <a:pt x="18411" y="35426"/>
                      <a:pt x="18227" y="35479"/>
                    </a:cubicBezTo>
                    <a:cubicBezTo>
                      <a:pt x="17964" y="35453"/>
                      <a:pt x="17911" y="35190"/>
                      <a:pt x="17648" y="35137"/>
                    </a:cubicBezTo>
                    <a:cubicBezTo>
                      <a:pt x="17333" y="35216"/>
                      <a:pt x="17412" y="35663"/>
                      <a:pt x="17596" y="36005"/>
                    </a:cubicBezTo>
                    <a:cubicBezTo>
                      <a:pt x="17464" y="35900"/>
                      <a:pt x="17280" y="35847"/>
                      <a:pt x="17201" y="35716"/>
                    </a:cubicBezTo>
                    <a:cubicBezTo>
                      <a:pt x="17170" y="35669"/>
                      <a:pt x="17165" y="35652"/>
                      <a:pt x="17176" y="35652"/>
                    </a:cubicBezTo>
                    <a:cubicBezTo>
                      <a:pt x="17204" y="35652"/>
                      <a:pt x="17332" y="35762"/>
                      <a:pt x="17362" y="35762"/>
                    </a:cubicBezTo>
                    <a:cubicBezTo>
                      <a:pt x="17380" y="35762"/>
                      <a:pt x="17365" y="35726"/>
                      <a:pt x="17280" y="35610"/>
                    </a:cubicBezTo>
                    <a:cubicBezTo>
                      <a:pt x="17236" y="35602"/>
                      <a:pt x="17198" y="35599"/>
                      <a:pt x="17164" y="35599"/>
                    </a:cubicBezTo>
                    <a:cubicBezTo>
                      <a:pt x="16899" y="35599"/>
                      <a:pt x="16916" y="35826"/>
                      <a:pt x="16627" y="35826"/>
                    </a:cubicBezTo>
                    <a:cubicBezTo>
                      <a:pt x="16602" y="35826"/>
                      <a:pt x="16574" y="35825"/>
                      <a:pt x="16544" y="35821"/>
                    </a:cubicBezTo>
                    <a:lnTo>
                      <a:pt x="16544" y="35821"/>
                    </a:lnTo>
                    <a:lnTo>
                      <a:pt x="16859" y="36426"/>
                    </a:lnTo>
                    <a:cubicBezTo>
                      <a:pt x="16623" y="36268"/>
                      <a:pt x="16386" y="36163"/>
                      <a:pt x="16123" y="36084"/>
                    </a:cubicBezTo>
                    <a:lnTo>
                      <a:pt x="16123" y="36084"/>
                    </a:lnTo>
                    <a:cubicBezTo>
                      <a:pt x="16517" y="36610"/>
                      <a:pt x="16675" y="36426"/>
                      <a:pt x="16965" y="36584"/>
                    </a:cubicBezTo>
                    <a:cubicBezTo>
                      <a:pt x="17010" y="36662"/>
                      <a:pt x="16991" y="36687"/>
                      <a:pt x="16942" y="36687"/>
                    </a:cubicBezTo>
                    <a:cubicBezTo>
                      <a:pt x="16856" y="36687"/>
                      <a:pt x="16677" y="36611"/>
                      <a:pt x="16591" y="36611"/>
                    </a:cubicBezTo>
                    <a:cubicBezTo>
                      <a:pt x="16528" y="36611"/>
                      <a:pt x="16514" y="36652"/>
                      <a:pt x="16623" y="36794"/>
                    </a:cubicBezTo>
                    <a:cubicBezTo>
                      <a:pt x="16202" y="36689"/>
                      <a:pt x="16123" y="36215"/>
                      <a:pt x="15676" y="36136"/>
                    </a:cubicBezTo>
                    <a:lnTo>
                      <a:pt x="15676" y="36136"/>
                    </a:lnTo>
                    <a:cubicBezTo>
                      <a:pt x="15728" y="36215"/>
                      <a:pt x="15834" y="36242"/>
                      <a:pt x="15913" y="36294"/>
                    </a:cubicBezTo>
                    <a:cubicBezTo>
                      <a:pt x="15991" y="36689"/>
                      <a:pt x="15544" y="36689"/>
                      <a:pt x="15255" y="36794"/>
                    </a:cubicBezTo>
                    <a:cubicBezTo>
                      <a:pt x="15421" y="37052"/>
                      <a:pt x="15702" y="37181"/>
                      <a:pt x="15875" y="37181"/>
                    </a:cubicBezTo>
                    <a:cubicBezTo>
                      <a:pt x="15948" y="37181"/>
                      <a:pt x="16002" y="37157"/>
                      <a:pt x="16018" y="37110"/>
                    </a:cubicBezTo>
                    <a:cubicBezTo>
                      <a:pt x="16041" y="37298"/>
                      <a:pt x="16549" y="37844"/>
                      <a:pt x="16354" y="37844"/>
                    </a:cubicBezTo>
                    <a:cubicBezTo>
                      <a:pt x="16331" y="37844"/>
                      <a:pt x="16299" y="37836"/>
                      <a:pt x="16254" y="37820"/>
                    </a:cubicBezTo>
                    <a:cubicBezTo>
                      <a:pt x="15913" y="37636"/>
                      <a:pt x="16281" y="37636"/>
                      <a:pt x="15965" y="37425"/>
                    </a:cubicBezTo>
                    <a:cubicBezTo>
                      <a:pt x="15890" y="37385"/>
                      <a:pt x="15846" y="37370"/>
                      <a:pt x="15822" y="37370"/>
                    </a:cubicBezTo>
                    <a:cubicBezTo>
                      <a:pt x="15746" y="37370"/>
                      <a:pt x="15863" y="37519"/>
                      <a:pt x="15799" y="37519"/>
                    </a:cubicBezTo>
                    <a:cubicBezTo>
                      <a:pt x="15777" y="37519"/>
                      <a:pt x="15732" y="37501"/>
                      <a:pt x="15650" y="37451"/>
                    </a:cubicBezTo>
                    <a:lnTo>
                      <a:pt x="15650" y="37451"/>
                    </a:lnTo>
                    <a:cubicBezTo>
                      <a:pt x="15886" y="37741"/>
                      <a:pt x="16044" y="37767"/>
                      <a:pt x="16044" y="38004"/>
                    </a:cubicBezTo>
                    <a:cubicBezTo>
                      <a:pt x="15860" y="37951"/>
                      <a:pt x="15702" y="37820"/>
                      <a:pt x="15597" y="37636"/>
                    </a:cubicBezTo>
                    <a:cubicBezTo>
                      <a:pt x="15566" y="37628"/>
                      <a:pt x="15541" y="37625"/>
                      <a:pt x="15523" y="37625"/>
                    </a:cubicBezTo>
                    <a:cubicBezTo>
                      <a:pt x="15290" y="37625"/>
                      <a:pt x="15932" y="38146"/>
                      <a:pt x="15719" y="38146"/>
                    </a:cubicBezTo>
                    <a:cubicBezTo>
                      <a:pt x="15701" y="38146"/>
                      <a:pt x="15679" y="38142"/>
                      <a:pt x="15650" y="38135"/>
                    </a:cubicBezTo>
                    <a:cubicBezTo>
                      <a:pt x="15387" y="38004"/>
                      <a:pt x="15334" y="37636"/>
                      <a:pt x="14992" y="37557"/>
                    </a:cubicBezTo>
                    <a:lnTo>
                      <a:pt x="14992" y="37557"/>
                    </a:lnTo>
                    <a:cubicBezTo>
                      <a:pt x="15071" y="37793"/>
                      <a:pt x="15281" y="37925"/>
                      <a:pt x="15387" y="38109"/>
                    </a:cubicBezTo>
                    <a:cubicBezTo>
                      <a:pt x="15387" y="38154"/>
                      <a:pt x="15387" y="38219"/>
                      <a:pt x="15319" y="38219"/>
                    </a:cubicBezTo>
                    <a:cubicBezTo>
                      <a:pt x="15308" y="38219"/>
                      <a:pt x="15296" y="38218"/>
                      <a:pt x="15281" y="38214"/>
                    </a:cubicBezTo>
                    <a:cubicBezTo>
                      <a:pt x="15045" y="38030"/>
                      <a:pt x="15176" y="37872"/>
                      <a:pt x="14782" y="37636"/>
                    </a:cubicBezTo>
                    <a:cubicBezTo>
                      <a:pt x="14763" y="37673"/>
                      <a:pt x="14737" y="37688"/>
                      <a:pt x="14703" y="37688"/>
                    </a:cubicBezTo>
                    <a:cubicBezTo>
                      <a:pt x="14591" y="37688"/>
                      <a:pt x="14387" y="37526"/>
                      <a:pt x="14045" y="37425"/>
                    </a:cubicBezTo>
                    <a:cubicBezTo>
                      <a:pt x="13546" y="37425"/>
                      <a:pt x="13677" y="38004"/>
                      <a:pt x="13546" y="38188"/>
                    </a:cubicBezTo>
                    <a:cubicBezTo>
                      <a:pt x="13427" y="38025"/>
                      <a:pt x="13317" y="37966"/>
                      <a:pt x="13210" y="37966"/>
                    </a:cubicBezTo>
                    <a:cubicBezTo>
                      <a:pt x="12940" y="37966"/>
                      <a:pt x="12698" y="38346"/>
                      <a:pt x="12415" y="38346"/>
                    </a:cubicBezTo>
                    <a:cubicBezTo>
                      <a:pt x="12046" y="38004"/>
                      <a:pt x="12730" y="38162"/>
                      <a:pt x="12388" y="37714"/>
                    </a:cubicBezTo>
                    <a:cubicBezTo>
                      <a:pt x="12361" y="37711"/>
                      <a:pt x="12336" y="37709"/>
                      <a:pt x="12313" y="37709"/>
                    </a:cubicBezTo>
                    <a:cubicBezTo>
                      <a:pt x="11927" y="37709"/>
                      <a:pt x="12259" y="38232"/>
                      <a:pt x="11974" y="38232"/>
                    </a:cubicBezTo>
                    <a:cubicBezTo>
                      <a:pt x="11928" y="38232"/>
                      <a:pt x="11866" y="38219"/>
                      <a:pt x="11783" y="38188"/>
                    </a:cubicBezTo>
                    <a:lnTo>
                      <a:pt x="11783" y="38188"/>
                    </a:lnTo>
                    <a:cubicBezTo>
                      <a:pt x="11836" y="38293"/>
                      <a:pt x="11994" y="38319"/>
                      <a:pt x="12125" y="38372"/>
                    </a:cubicBezTo>
                    <a:cubicBezTo>
                      <a:pt x="12415" y="38714"/>
                      <a:pt x="12020" y="38530"/>
                      <a:pt x="12231" y="38819"/>
                    </a:cubicBezTo>
                    <a:cubicBezTo>
                      <a:pt x="12033" y="38737"/>
                      <a:pt x="11897" y="38706"/>
                      <a:pt x="11800" y="38706"/>
                    </a:cubicBezTo>
                    <a:cubicBezTo>
                      <a:pt x="11512" y="38706"/>
                      <a:pt x="11560" y="38974"/>
                      <a:pt x="11339" y="38974"/>
                    </a:cubicBezTo>
                    <a:cubicBezTo>
                      <a:pt x="11277" y="38974"/>
                      <a:pt x="11193" y="38953"/>
                      <a:pt x="11073" y="38898"/>
                    </a:cubicBezTo>
                    <a:lnTo>
                      <a:pt x="11073" y="38898"/>
                    </a:lnTo>
                    <a:cubicBezTo>
                      <a:pt x="11205" y="39398"/>
                      <a:pt x="10653" y="39214"/>
                      <a:pt x="10968" y="39818"/>
                    </a:cubicBezTo>
                    <a:cubicBezTo>
                      <a:pt x="10997" y="39801"/>
                      <a:pt x="11019" y="39794"/>
                      <a:pt x="11039" y="39794"/>
                    </a:cubicBezTo>
                    <a:cubicBezTo>
                      <a:pt x="11113" y="39794"/>
                      <a:pt x="11162" y="39888"/>
                      <a:pt x="11389" y="39950"/>
                    </a:cubicBezTo>
                    <a:cubicBezTo>
                      <a:pt x="11439" y="40107"/>
                      <a:pt x="11425" y="40193"/>
                      <a:pt x="11365" y="40228"/>
                    </a:cubicBezTo>
                    <a:lnTo>
                      <a:pt x="11365" y="40228"/>
                    </a:lnTo>
                    <a:cubicBezTo>
                      <a:pt x="11348" y="40224"/>
                      <a:pt x="11330" y="40219"/>
                      <a:pt x="11310" y="40213"/>
                    </a:cubicBezTo>
                    <a:lnTo>
                      <a:pt x="11310" y="40213"/>
                    </a:lnTo>
                    <a:cubicBezTo>
                      <a:pt x="11318" y="40222"/>
                      <a:pt x="11327" y="40231"/>
                      <a:pt x="11335" y="40240"/>
                    </a:cubicBezTo>
                    <a:lnTo>
                      <a:pt x="11335" y="40240"/>
                    </a:lnTo>
                    <a:cubicBezTo>
                      <a:pt x="11346" y="40237"/>
                      <a:pt x="11356" y="40233"/>
                      <a:pt x="11365" y="40228"/>
                    </a:cubicBezTo>
                    <a:lnTo>
                      <a:pt x="11365" y="40228"/>
                    </a:lnTo>
                    <a:cubicBezTo>
                      <a:pt x="11404" y="40237"/>
                      <a:pt x="11436" y="40240"/>
                      <a:pt x="11463" y="40240"/>
                    </a:cubicBezTo>
                    <a:cubicBezTo>
                      <a:pt x="11697" y="40240"/>
                      <a:pt x="11531" y="39940"/>
                      <a:pt x="11746" y="39940"/>
                    </a:cubicBezTo>
                    <a:cubicBezTo>
                      <a:pt x="11787" y="39940"/>
                      <a:pt x="11841" y="39950"/>
                      <a:pt x="11915" y="39976"/>
                    </a:cubicBezTo>
                    <a:lnTo>
                      <a:pt x="11915" y="40003"/>
                    </a:lnTo>
                    <a:cubicBezTo>
                      <a:pt x="12127" y="40179"/>
                      <a:pt x="11959" y="40416"/>
                      <a:pt x="11706" y="40416"/>
                    </a:cubicBezTo>
                    <a:cubicBezTo>
                      <a:pt x="11591" y="40416"/>
                      <a:pt x="11457" y="40366"/>
                      <a:pt x="11335" y="40240"/>
                    </a:cubicBezTo>
                    <a:lnTo>
                      <a:pt x="11335" y="40240"/>
                    </a:lnTo>
                    <a:cubicBezTo>
                      <a:pt x="11320" y="40244"/>
                      <a:pt x="11304" y="40245"/>
                      <a:pt x="11287" y="40245"/>
                    </a:cubicBezTo>
                    <a:cubicBezTo>
                      <a:pt x="11033" y="40245"/>
                      <a:pt x="10467" y="39876"/>
                      <a:pt x="10021" y="39555"/>
                    </a:cubicBezTo>
                    <a:lnTo>
                      <a:pt x="10021" y="39555"/>
                    </a:lnTo>
                    <a:cubicBezTo>
                      <a:pt x="10258" y="39845"/>
                      <a:pt x="10626" y="40029"/>
                      <a:pt x="10889" y="40318"/>
                    </a:cubicBezTo>
                    <a:cubicBezTo>
                      <a:pt x="10695" y="40342"/>
                      <a:pt x="10635" y="40479"/>
                      <a:pt x="10399" y="40479"/>
                    </a:cubicBezTo>
                    <a:cubicBezTo>
                      <a:pt x="10380" y="40479"/>
                      <a:pt x="10359" y="40478"/>
                      <a:pt x="10337" y="40476"/>
                    </a:cubicBezTo>
                    <a:cubicBezTo>
                      <a:pt x="10100" y="40344"/>
                      <a:pt x="10258" y="40213"/>
                      <a:pt x="10153" y="40029"/>
                    </a:cubicBezTo>
                    <a:lnTo>
                      <a:pt x="10153" y="40029"/>
                    </a:lnTo>
                    <a:cubicBezTo>
                      <a:pt x="10100" y="40134"/>
                      <a:pt x="9495" y="40187"/>
                      <a:pt x="9522" y="40318"/>
                    </a:cubicBezTo>
                    <a:cubicBezTo>
                      <a:pt x="9405" y="40318"/>
                      <a:pt x="9080" y="40069"/>
                      <a:pt x="9176" y="40069"/>
                    </a:cubicBezTo>
                    <a:cubicBezTo>
                      <a:pt x="9187" y="40069"/>
                      <a:pt x="9206" y="40073"/>
                      <a:pt x="9232" y="40081"/>
                    </a:cubicBezTo>
                    <a:cubicBezTo>
                      <a:pt x="9137" y="40013"/>
                      <a:pt x="9084" y="39988"/>
                      <a:pt x="9057" y="39988"/>
                    </a:cubicBezTo>
                    <a:cubicBezTo>
                      <a:pt x="8979" y="39988"/>
                      <a:pt x="9114" y="40200"/>
                      <a:pt x="9074" y="40239"/>
                    </a:cubicBezTo>
                    <a:cubicBezTo>
                      <a:pt x="9153" y="40344"/>
                      <a:pt x="9311" y="40371"/>
                      <a:pt x="9443" y="40423"/>
                    </a:cubicBezTo>
                    <a:cubicBezTo>
                      <a:pt x="9381" y="40502"/>
                      <a:pt x="9203" y="40511"/>
                      <a:pt x="8999" y="40511"/>
                    </a:cubicBezTo>
                    <a:cubicBezTo>
                      <a:pt x="8940" y="40511"/>
                      <a:pt x="8879" y="40510"/>
                      <a:pt x="8819" y="40510"/>
                    </a:cubicBezTo>
                    <a:cubicBezTo>
                      <a:pt x="8455" y="40510"/>
                      <a:pt x="8090" y="40536"/>
                      <a:pt x="8180" y="40897"/>
                    </a:cubicBezTo>
                    <a:lnTo>
                      <a:pt x="7681" y="40713"/>
                    </a:lnTo>
                    <a:lnTo>
                      <a:pt x="7681" y="40713"/>
                    </a:lnTo>
                    <a:cubicBezTo>
                      <a:pt x="7786" y="40897"/>
                      <a:pt x="7470" y="40713"/>
                      <a:pt x="7681" y="41002"/>
                    </a:cubicBezTo>
                    <a:cubicBezTo>
                      <a:pt x="7471" y="40916"/>
                      <a:pt x="7329" y="40884"/>
                      <a:pt x="7226" y="40884"/>
                    </a:cubicBezTo>
                    <a:cubicBezTo>
                      <a:pt x="6918" y="40884"/>
                      <a:pt x="6971" y="41174"/>
                      <a:pt x="6658" y="41174"/>
                    </a:cubicBezTo>
                    <a:cubicBezTo>
                      <a:pt x="6565" y="41174"/>
                      <a:pt x="6439" y="41148"/>
                      <a:pt x="6260" y="41081"/>
                    </a:cubicBezTo>
                    <a:lnTo>
                      <a:pt x="6260" y="41081"/>
                    </a:lnTo>
                    <a:cubicBezTo>
                      <a:pt x="6383" y="41431"/>
                      <a:pt x="6190" y="41548"/>
                      <a:pt x="5838" y="41548"/>
                    </a:cubicBezTo>
                    <a:cubicBezTo>
                      <a:pt x="5661" y="41548"/>
                      <a:pt x="5445" y="41519"/>
                      <a:pt x="5208" y="41475"/>
                    </a:cubicBezTo>
                    <a:cubicBezTo>
                      <a:pt x="5103" y="41133"/>
                      <a:pt x="4945" y="41002"/>
                      <a:pt x="4840" y="40739"/>
                    </a:cubicBezTo>
                    <a:cubicBezTo>
                      <a:pt x="4661" y="40985"/>
                      <a:pt x="4825" y="41499"/>
                      <a:pt x="4504" y="41499"/>
                    </a:cubicBezTo>
                    <a:cubicBezTo>
                      <a:pt x="4448" y="41499"/>
                      <a:pt x="4377" y="41484"/>
                      <a:pt x="4288" y="41449"/>
                    </a:cubicBezTo>
                    <a:lnTo>
                      <a:pt x="4288" y="41449"/>
                    </a:lnTo>
                    <a:cubicBezTo>
                      <a:pt x="4945" y="41949"/>
                      <a:pt x="5077" y="42343"/>
                      <a:pt x="5866" y="42843"/>
                    </a:cubicBezTo>
                    <a:cubicBezTo>
                      <a:pt x="5655" y="42896"/>
                      <a:pt x="5340" y="42869"/>
                      <a:pt x="5129" y="42922"/>
                    </a:cubicBezTo>
                    <a:cubicBezTo>
                      <a:pt x="5318" y="43067"/>
                      <a:pt x="5455" y="43110"/>
                      <a:pt x="5571" y="43110"/>
                    </a:cubicBezTo>
                    <a:cubicBezTo>
                      <a:pt x="5740" y="43110"/>
                      <a:pt x="5865" y="43019"/>
                      <a:pt x="6044" y="43019"/>
                    </a:cubicBezTo>
                    <a:cubicBezTo>
                      <a:pt x="6187" y="43019"/>
                      <a:pt x="6365" y="43078"/>
                      <a:pt x="6629" y="43290"/>
                    </a:cubicBezTo>
                    <a:cubicBezTo>
                      <a:pt x="6663" y="43338"/>
                      <a:pt x="6658" y="43355"/>
                      <a:pt x="6630" y="43355"/>
                    </a:cubicBezTo>
                    <a:cubicBezTo>
                      <a:pt x="6549" y="43355"/>
                      <a:pt x="6279" y="43211"/>
                      <a:pt x="6181" y="43211"/>
                    </a:cubicBezTo>
                    <a:cubicBezTo>
                      <a:pt x="6629" y="43579"/>
                      <a:pt x="6024" y="43448"/>
                      <a:pt x="6339" y="43869"/>
                    </a:cubicBezTo>
                    <a:cubicBezTo>
                      <a:pt x="6103" y="43606"/>
                      <a:pt x="5813" y="43448"/>
                      <a:pt x="5471" y="43369"/>
                    </a:cubicBezTo>
                    <a:lnTo>
                      <a:pt x="5471" y="43369"/>
                    </a:lnTo>
                    <a:cubicBezTo>
                      <a:pt x="5734" y="43553"/>
                      <a:pt x="5918" y="43790"/>
                      <a:pt x="5997" y="44079"/>
                    </a:cubicBezTo>
                    <a:cubicBezTo>
                      <a:pt x="5803" y="44010"/>
                      <a:pt x="5565" y="43940"/>
                      <a:pt x="5449" y="43940"/>
                    </a:cubicBezTo>
                    <a:cubicBezTo>
                      <a:pt x="5345" y="43940"/>
                      <a:pt x="5339" y="43996"/>
                      <a:pt x="5550" y="44158"/>
                    </a:cubicBezTo>
                    <a:cubicBezTo>
                      <a:pt x="5312" y="44093"/>
                      <a:pt x="5127" y="43921"/>
                      <a:pt x="5011" y="43921"/>
                    </a:cubicBezTo>
                    <a:cubicBezTo>
                      <a:pt x="4986" y="43921"/>
                      <a:pt x="4964" y="43929"/>
                      <a:pt x="4945" y="43948"/>
                    </a:cubicBezTo>
                    <a:cubicBezTo>
                      <a:pt x="4603" y="43790"/>
                      <a:pt x="4761" y="43790"/>
                      <a:pt x="4630" y="43579"/>
                    </a:cubicBezTo>
                    <a:lnTo>
                      <a:pt x="4630" y="43579"/>
                    </a:lnTo>
                    <a:cubicBezTo>
                      <a:pt x="4472" y="43658"/>
                      <a:pt x="4288" y="43711"/>
                      <a:pt x="4393" y="43974"/>
                    </a:cubicBezTo>
                    <a:cubicBezTo>
                      <a:pt x="4051" y="43869"/>
                      <a:pt x="3972" y="43500"/>
                      <a:pt x="3630" y="43395"/>
                    </a:cubicBezTo>
                    <a:lnTo>
                      <a:pt x="3630" y="43395"/>
                    </a:lnTo>
                    <a:cubicBezTo>
                      <a:pt x="3698" y="43507"/>
                      <a:pt x="4129" y="43907"/>
                      <a:pt x="3976" y="43907"/>
                    </a:cubicBezTo>
                    <a:cubicBezTo>
                      <a:pt x="3950" y="43907"/>
                      <a:pt x="3906" y="43896"/>
                      <a:pt x="3841" y="43869"/>
                    </a:cubicBezTo>
                    <a:lnTo>
                      <a:pt x="3841" y="43869"/>
                    </a:lnTo>
                    <a:cubicBezTo>
                      <a:pt x="3999" y="44026"/>
                      <a:pt x="4130" y="44237"/>
                      <a:pt x="4393" y="44263"/>
                    </a:cubicBezTo>
                    <a:cubicBezTo>
                      <a:pt x="4446" y="44526"/>
                      <a:pt x="4393" y="44447"/>
                      <a:pt x="4761" y="44842"/>
                    </a:cubicBezTo>
                    <a:cubicBezTo>
                      <a:pt x="4810" y="44903"/>
                      <a:pt x="4809" y="44924"/>
                      <a:pt x="4782" y="44924"/>
                    </a:cubicBezTo>
                    <a:cubicBezTo>
                      <a:pt x="4719" y="44924"/>
                      <a:pt x="4515" y="44812"/>
                      <a:pt x="4451" y="44812"/>
                    </a:cubicBezTo>
                    <a:cubicBezTo>
                      <a:pt x="4424" y="44812"/>
                      <a:pt x="4423" y="44833"/>
                      <a:pt x="4472" y="44894"/>
                    </a:cubicBezTo>
                    <a:cubicBezTo>
                      <a:pt x="4656" y="45210"/>
                      <a:pt x="4840" y="45052"/>
                      <a:pt x="5024" y="45131"/>
                    </a:cubicBezTo>
                    <a:cubicBezTo>
                      <a:pt x="5024" y="45236"/>
                      <a:pt x="4735" y="45157"/>
                      <a:pt x="4814" y="45341"/>
                    </a:cubicBezTo>
                    <a:cubicBezTo>
                      <a:pt x="4577" y="45236"/>
                      <a:pt x="4525" y="44921"/>
                      <a:pt x="4209" y="44868"/>
                    </a:cubicBezTo>
                    <a:lnTo>
                      <a:pt x="4209" y="44868"/>
                    </a:lnTo>
                    <a:cubicBezTo>
                      <a:pt x="4379" y="45024"/>
                      <a:pt x="4358" y="45096"/>
                      <a:pt x="4278" y="45096"/>
                    </a:cubicBezTo>
                    <a:cubicBezTo>
                      <a:pt x="4209" y="45096"/>
                      <a:pt x="4098" y="45044"/>
                      <a:pt x="4025" y="44947"/>
                    </a:cubicBezTo>
                    <a:lnTo>
                      <a:pt x="4025" y="44947"/>
                    </a:lnTo>
                    <a:cubicBezTo>
                      <a:pt x="4329" y="45358"/>
                      <a:pt x="4183" y="45514"/>
                      <a:pt x="3819" y="45514"/>
                    </a:cubicBezTo>
                    <a:cubicBezTo>
                      <a:pt x="3648" y="45514"/>
                      <a:pt x="3428" y="45479"/>
                      <a:pt x="3183" y="45420"/>
                    </a:cubicBezTo>
                    <a:lnTo>
                      <a:pt x="3183" y="45420"/>
                    </a:lnTo>
                    <a:cubicBezTo>
                      <a:pt x="3341" y="45552"/>
                      <a:pt x="3473" y="45762"/>
                      <a:pt x="3630" y="45894"/>
                    </a:cubicBezTo>
                    <a:cubicBezTo>
                      <a:pt x="3893" y="45894"/>
                      <a:pt x="3867" y="45973"/>
                      <a:pt x="4235" y="46104"/>
                    </a:cubicBezTo>
                    <a:cubicBezTo>
                      <a:pt x="4183" y="45920"/>
                      <a:pt x="3999" y="45894"/>
                      <a:pt x="3841" y="45841"/>
                    </a:cubicBezTo>
                    <a:cubicBezTo>
                      <a:pt x="3920" y="45526"/>
                      <a:pt x="4577" y="45657"/>
                      <a:pt x="4972" y="45578"/>
                    </a:cubicBezTo>
                    <a:lnTo>
                      <a:pt x="4972" y="45578"/>
                    </a:lnTo>
                    <a:cubicBezTo>
                      <a:pt x="5077" y="45973"/>
                      <a:pt x="4288" y="45683"/>
                      <a:pt x="4393" y="46078"/>
                    </a:cubicBezTo>
                    <a:cubicBezTo>
                      <a:pt x="4498" y="46052"/>
                      <a:pt x="4610" y="46038"/>
                      <a:pt x="4722" y="46038"/>
                    </a:cubicBezTo>
                    <a:cubicBezTo>
                      <a:pt x="4834" y="46038"/>
                      <a:pt x="4945" y="46052"/>
                      <a:pt x="5051" y="46078"/>
                    </a:cubicBezTo>
                    <a:cubicBezTo>
                      <a:pt x="5129" y="46315"/>
                      <a:pt x="4630" y="46104"/>
                      <a:pt x="5051" y="46604"/>
                    </a:cubicBezTo>
                    <a:cubicBezTo>
                      <a:pt x="4788" y="46525"/>
                      <a:pt x="4682" y="46262"/>
                      <a:pt x="4393" y="46209"/>
                    </a:cubicBezTo>
                    <a:lnTo>
                      <a:pt x="4393" y="46209"/>
                    </a:lnTo>
                    <a:cubicBezTo>
                      <a:pt x="4498" y="46367"/>
                      <a:pt x="4393" y="46341"/>
                      <a:pt x="4498" y="46499"/>
                    </a:cubicBezTo>
                    <a:cubicBezTo>
                      <a:pt x="4314" y="46472"/>
                      <a:pt x="4235" y="46341"/>
                      <a:pt x="4130" y="46209"/>
                    </a:cubicBezTo>
                    <a:cubicBezTo>
                      <a:pt x="4105" y="46199"/>
                      <a:pt x="4087" y="46194"/>
                      <a:pt x="4073" y="46194"/>
                    </a:cubicBezTo>
                    <a:cubicBezTo>
                      <a:pt x="4011" y="46194"/>
                      <a:pt x="4048" y="46287"/>
                      <a:pt x="3979" y="46287"/>
                    </a:cubicBezTo>
                    <a:cubicBezTo>
                      <a:pt x="3952" y="46287"/>
                      <a:pt x="3910" y="46273"/>
                      <a:pt x="3841" y="46236"/>
                    </a:cubicBezTo>
                    <a:lnTo>
                      <a:pt x="3841" y="46236"/>
                    </a:lnTo>
                    <a:cubicBezTo>
                      <a:pt x="4262" y="46604"/>
                      <a:pt x="3841" y="46578"/>
                      <a:pt x="4262" y="46893"/>
                    </a:cubicBezTo>
                    <a:cubicBezTo>
                      <a:pt x="3867" y="46841"/>
                      <a:pt x="3762" y="46499"/>
                      <a:pt x="3394" y="46420"/>
                    </a:cubicBezTo>
                    <a:lnTo>
                      <a:pt x="3394" y="46420"/>
                    </a:lnTo>
                    <a:cubicBezTo>
                      <a:pt x="3471" y="46589"/>
                      <a:pt x="3332" y="46668"/>
                      <a:pt x="3146" y="46668"/>
                    </a:cubicBezTo>
                    <a:cubicBezTo>
                      <a:pt x="3013" y="46668"/>
                      <a:pt x="2857" y="46628"/>
                      <a:pt x="2736" y="46551"/>
                    </a:cubicBezTo>
                    <a:lnTo>
                      <a:pt x="2736" y="46551"/>
                    </a:lnTo>
                    <a:cubicBezTo>
                      <a:pt x="2794" y="46714"/>
                      <a:pt x="2735" y="46733"/>
                      <a:pt x="2654" y="46733"/>
                    </a:cubicBezTo>
                    <a:cubicBezTo>
                      <a:pt x="2629" y="46733"/>
                      <a:pt x="2603" y="46731"/>
                      <a:pt x="2577" y="46731"/>
                    </a:cubicBezTo>
                    <a:cubicBezTo>
                      <a:pt x="2496" y="46731"/>
                      <a:pt x="2425" y="46749"/>
                      <a:pt x="2447" y="46893"/>
                    </a:cubicBezTo>
                    <a:cubicBezTo>
                      <a:pt x="2105" y="46735"/>
                      <a:pt x="2447" y="46735"/>
                      <a:pt x="2236" y="46551"/>
                    </a:cubicBezTo>
                    <a:cubicBezTo>
                      <a:pt x="2193" y="46544"/>
                      <a:pt x="2156" y="46541"/>
                      <a:pt x="2123" y="46541"/>
                    </a:cubicBezTo>
                    <a:cubicBezTo>
                      <a:pt x="1808" y="46541"/>
                      <a:pt x="1928" y="46842"/>
                      <a:pt x="1615" y="46842"/>
                    </a:cubicBezTo>
                    <a:cubicBezTo>
                      <a:pt x="1604" y="46842"/>
                      <a:pt x="1592" y="46841"/>
                      <a:pt x="1579" y="46841"/>
                    </a:cubicBezTo>
                    <a:lnTo>
                      <a:pt x="1579" y="46841"/>
                    </a:lnTo>
                    <a:cubicBezTo>
                      <a:pt x="1737" y="47051"/>
                      <a:pt x="1947" y="47261"/>
                      <a:pt x="2184" y="47419"/>
                    </a:cubicBezTo>
                    <a:cubicBezTo>
                      <a:pt x="2026" y="47445"/>
                      <a:pt x="2026" y="47735"/>
                      <a:pt x="2421" y="48024"/>
                    </a:cubicBezTo>
                    <a:cubicBezTo>
                      <a:pt x="2364" y="48024"/>
                      <a:pt x="2320" y="48011"/>
                      <a:pt x="2283" y="47990"/>
                    </a:cubicBezTo>
                    <a:lnTo>
                      <a:pt x="2283" y="47990"/>
                    </a:lnTo>
                    <a:cubicBezTo>
                      <a:pt x="2385" y="48136"/>
                      <a:pt x="2443" y="48259"/>
                      <a:pt x="2348" y="48259"/>
                    </a:cubicBezTo>
                    <a:cubicBezTo>
                      <a:pt x="2314" y="48259"/>
                      <a:pt x="2261" y="48244"/>
                      <a:pt x="2184" y="48208"/>
                    </a:cubicBezTo>
                    <a:cubicBezTo>
                      <a:pt x="2079" y="48103"/>
                      <a:pt x="1947" y="48024"/>
                      <a:pt x="1842" y="47840"/>
                    </a:cubicBezTo>
                    <a:lnTo>
                      <a:pt x="1842" y="47840"/>
                    </a:lnTo>
                    <a:cubicBezTo>
                      <a:pt x="1920" y="47879"/>
                      <a:pt x="1965" y="47889"/>
                      <a:pt x="2001" y="47889"/>
                    </a:cubicBezTo>
                    <a:cubicBezTo>
                      <a:pt x="2040" y="47889"/>
                      <a:pt x="2067" y="47877"/>
                      <a:pt x="2112" y="47877"/>
                    </a:cubicBezTo>
                    <a:cubicBezTo>
                      <a:pt x="2126" y="47877"/>
                      <a:pt x="2141" y="47878"/>
                      <a:pt x="2159" y="47881"/>
                    </a:cubicBezTo>
                    <a:lnTo>
                      <a:pt x="2159" y="47881"/>
                    </a:lnTo>
                    <a:cubicBezTo>
                      <a:pt x="2093" y="47808"/>
                      <a:pt x="2027" y="47735"/>
                      <a:pt x="1895" y="47735"/>
                    </a:cubicBezTo>
                    <a:cubicBezTo>
                      <a:pt x="1764" y="47735"/>
                      <a:pt x="1886" y="47951"/>
                      <a:pt x="1738" y="47951"/>
                    </a:cubicBezTo>
                    <a:cubicBezTo>
                      <a:pt x="1707" y="47951"/>
                      <a:pt x="1664" y="47941"/>
                      <a:pt x="1605" y="47919"/>
                    </a:cubicBezTo>
                    <a:lnTo>
                      <a:pt x="1605" y="47919"/>
                    </a:lnTo>
                    <a:cubicBezTo>
                      <a:pt x="1710" y="48156"/>
                      <a:pt x="1947" y="48234"/>
                      <a:pt x="1868" y="48340"/>
                    </a:cubicBezTo>
                    <a:cubicBezTo>
                      <a:pt x="1526" y="48234"/>
                      <a:pt x="1474" y="47840"/>
                      <a:pt x="1211" y="47682"/>
                    </a:cubicBezTo>
                    <a:cubicBezTo>
                      <a:pt x="1170" y="47630"/>
                      <a:pt x="1178" y="47612"/>
                      <a:pt x="1210" y="47612"/>
                    </a:cubicBezTo>
                    <a:cubicBezTo>
                      <a:pt x="1281" y="47612"/>
                      <a:pt x="1469" y="47697"/>
                      <a:pt x="1534" y="47697"/>
                    </a:cubicBezTo>
                    <a:cubicBezTo>
                      <a:pt x="1576" y="47697"/>
                      <a:pt x="1567" y="47662"/>
                      <a:pt x="1447" y="47551"/>
                    </a:cubicBezTo>
                    <a:cubicBezTo>
                      <a:pt x="1342" y="47483"/>
                      <a:pt x="1254" y="47454"/>
                      <a:pt x="1185" y="47454"/>
                    </a:cubicBezTo>
                    <a:cubicBezTo>
                      <a:pt x="1013" y="47454"/>
                      <a:pt x="959" y="47633"/>
                      <a:pt x="1053" y="47840"/>
                    </a:cubicBezTo>
                    <a:cubicBezTo>
                      <a:pt x="816" y="47814"/>
                      <a:pt x="737" y="47630"/>
                      <a:pt x="501" y="47603"/>
                    </a:cubicBezTo>
                    <a:lnTo>
                      <a:pt x="501" y="47603"/>
                    </a:lnTo>
                    <a:cubicBezTo>
                      <a:pt x="632" y="47867"/>
                      <a:pt x="691" y="48258"/>
                      <a:pt x="477" y="48258"/>
                    </a:cubicBezTo>
                    <a:cubicBezTo>
                      <a:pt x="435" y="48258"/>
                      <a:pt x="382" y="48243"/>
                      <a:pt x="317" y="48208"/>
                    </a:cubicBezTo>
                    <a:cubicBezTo>
                      <a:pt x="185" y="48208"/>
                      <a:pt x="395" y="48366"/>
                      <a:pt x="527" y="48419"/>
                    </a:cubicBezTo>
                    <a:cubicBezTo>
                      <a:pt x="509" y="48507"/>
                      <a:pt x="503" y="48608"/>
                      <a:pt x="357" y="48608"/>
                    </a:cubicBezTo>
                    <a:cubicBezTo>
                      <a:pt x="286" y="48608"/>
                      <a:pt x="182" y="48584"/>
                      <a:pt x="27" y="48524"/>
                    </a:cubicBezTo>
                    <a:lnTo>
                      <a:pt x="27" y="48524"/>
                    </a:lnTo>
                    <a:cubicBezTo>
                      <a:pt x="264" y="48813"/>
                      <a:pt x="1" y="48734"/>
                      <a:pt x="238" y="48997"/>
                    </a:cubicBezTo>
                    <a:cubicBezTo>
                      <a:pt x="192" y="48914"/>
                      <a:pt x="236" y="48891"/>
                      <a:pt x="314" y="48891"/>
                    </a:cubicBezTo>
                    <a:cubicBezTo>
                      <a:pt x="401" y="48891"/>
                      <a:pt x="530" y="48920"/>
                      <a:pt x="619" y="48920"/>
                    </a:cubicBezTo>
                    <a:cubicBezTo>
                      <a:pt x="725" y="48920"/>
                      <a:pt x="774" y="48880"/>
                      <a:pt x="632" y="48708"/>
                    </a:cubicBezTo>
                    <a:lnTo>
                      <a:pt x="632" y="48708"/>
                    </a:lnTo>
                    <a:cubicBezTo>
                      <a:pt x="1106" y="48918"/>
                      <a:pt x="1158" y="49129"/>
                      <a:pt x="1553" y="49129"/>
                    </a:cubicBezTo>
                    <a:cubicBezTo>
                      <a:pt x="1720" y="49351"/>
                      <a:pt x="1708" y="49414"/>
                      <a:pt x="1632" y="49414"/>
                    </a:cubicBezTo>
                    <a:cubicBezTo>
                      <a:pt x="1536" y="49414"/>
                      <a:pt x="1336" y="49311"/>
                      <a:pt x="1274" y="49311"/>
                    </a:cubicBezTo>
                    <a:cubicBezTo>
                      <a:pt x="1270" y="49311"/>
                      <a:pt x="1266" y="49312"/>
                      <a:pt x="1263" y="49313"/>
                    </a:cubicBezTo>
                    <a:cubicBezTo>
                      <a:pt x="1553" y="49681"/>
                      <a:pt x="1632" y="49392"/>
                      <a:pt x="1973" y="49655"/>
                    </a:cubicBezTo>
                    <a:cubicBezTo>
                      <a:pt x="1855" y="49502"/>
                      <a:pt x="1824" y="49426"/>
                      <a:pt x="1900" y="49426"/>
                    </a:cubicBezTo>
                    <a:cubicBezTo>
                      <a:pt x="1943" y="49426"/>
                      <a:pt x="2019" y="49450"/>
                      <a:pt x="2131" y="49497"/>
                    </a:cubicBezTo>
                    <a:cubicBezTo>
                      <a:pt x="1895" y="49208"/>
                      <a:pt x="2158" y="49286"/>
                      <a:pt x="1868" y="49076"/>
                    </a:cubicBezTo>
                    <a:cubicBezTo>
                      <a:pt x="1840" y="49070"/>
                      <a:pt x="1816" y="49068"/>
                      <a:pt x="1795" y="49068"/>
                    </a:cubicBezTo>
                    <a:cubicBezTo>
                      <a:pt x="1711" y="49068"/>
                      <a:pt x="1686" y="49107"/>
                      <a:pt x="1637" y="49107"/>
                    </a:cubicBezTo>
                    <a:cubicBezTo>
                      <a:pt x="1588" y="49107"/>
                      <a:pt x="1517" y="49069"/>
                      <a:pt x="1342" y="48918"/>
                    </a:cubicBezTo>
                    <a:cubicBezTo>
                      <a:pt x="1323" y="48880"/>
                      <a:pt x="1340" y="48868"/>
                      <a:pt x="1373" y="48868"/>
                    </a:cubicBezTo>
                    <a:cubicBezTo>
                      <a:pt x="1429" y="48868"/>
                      <a:pt x="1533" y="48903"/>
                      <a:pt x="1595" y="48903"/>
                    </a:cubicBezTo>
                    <a:cubicBezTo>
                      <a:pt x="1648" y="48903"/>
                      <a:pt x="1669" y="48878"/>
                      <a:pt x="1605" y="48787"/>
                    </a:cubicBezTo>
                    <a:lnTo>
                      <a:pt x="1605" y="48787"/>
                    </a:lnTo>
                    <a:cubicBezTo>
                      <a:pt x="1901" y="48959"/>
                      <a:pt x="1920" y="49131"/>
                      <a:pt x="2158" y="49131"/>
                    </a:cubicBezTo>
                    <a:cubicBezTo>
                      <a:pt x="2174" y="49131"/>
                      <a:pt x="2192" y="49130"/>
                      <a:pt x="2210" y="49129"/>
                    </a:cubicBezTo>
                    <a:cubicBezTo>
                      <a:pt x="1936" y="48966"/>
                      <a:pt x="1951" y="48934"/>
                      <a:pt x="2049" y="48934"/>
                    </a:cubicBezTo>
                    <a:cubicBezTo>
                      <a:pt x="2113" y="48934"/>
                      <a:pt x="2211" y="48948"/>
                      <a:pt x="2287" y="48948"/>
                    </a:cubicBezTo>
                    <a:cubicBezTo>
                      <a:pt x="2340" y="48948"/>
                      <a:pt x="2383" y="48941"/>
                      <a:pt x="2394" y="48918"/>
                    </a:cubicBezTo>
                    <a:cubicBezTo>
                      <a:pt x="2499" y="48945"/>
                      <a:pt x="2762" y="49181"/>
                      <a:pt x="2789" y="49234"/>
                    </a:cubicBezTo>
                    <a:cubicBezTo>
                      <a:pt x="2872" y="49234"/>
                      <a:pt x="3050" y="49270"/>
                      <a:pt x="3188" y="49270"/>
                    </a:cubicBezTo>
                    <a:cubicBezTo>
                      <a:pt x="3312" y="49270"/>
                      <a:pt x="3405" y="49241"/>
                      <a:pt x="3367" y="49129"/>
                    </a:cubicBezTo>
                    <a:lnTo>
                      <a:pt x="3367" y="49129"/>
                    </a:lnTo>
                    <a:cubicBezTo>
                      <a:pt x="3629" y="49264"/>
                      <a:pt x="3767" y="49297"/>
                      <a:pt x="3864" y="49297"/>
                    </a:cubicBezTo>
                    <a:cubicBezTo>
                      <a:pt x="3957" y="49297"/>
                      <a:pt x="4012" y="49267"/>
                      <a:pt x="4102" y="49267"/>
                    </a:cubicBezTo>
                    <a:cubicBezTo>
                      <a:pt x="4193" y="49267"/>
                      <a:pt x="4318" y="49297"/>
                      <a:pt x="4551" y="49418"/>
                    </a:cubicBezTo>
                    <a:cubicBezTo>
                      <a:pt x="4525" y="49181"/>
                      <a:pt x="4183" y="48945"/>
                      <a:pt x="4314" y="48813"/>
                    </a:cubicBezTo>
                    <a:lnTo>
                      <a:pt x="4314" y="48813"/>
                    </a:lnTo>
                    <a:cubicBezTo>
                      <a:pt x="4472" y="48892"/>
                      <a:pt x="4525" y="49050"/>
                      <a:pt x="4656" y="49181"/>
                    </a:cubicBezTo>
                    <a:cubicBezTo>
                      <a:pt x="4816" y="49247"/>
                      <a:pt x="4917" y="49270"/>
                      <a:pt x="4987" y="49270"/>
                    </a:cubicBezTo>
                    <a:cubicBezTo>
                      <a:pt x="5159" y="49270"/>
                      <a:pt x="5134" y="49127"/>
                      <a:pt x="5307" y="49127"/>
                    </a:cubicBezTo>
                    <a:cubicBezTo>
                      <a:pt x="5317" y="49127"/>
                      <a:pt x="5328" y="49128"/>
                      <a:pt x="5340" y="49129"/>
                    </a:cubicBezTo>
                    <a:cubicBezTo>
                      <a:pt x="5215" y="48983"/>
                      <a:pt x="5123" y="48936"/>
                      <a:pt x="5051" y="48936"/>
                    </a:cubicBezTo>
                    <a:cubicBezTo>
                      <a:pt x="5032" y="48936"/>
                      <a:pt x="5014" y="48939"/>
                      <a:pt x="4998" y="48945"/>
                    </a:cubicBezTo>
                    <a:cubicBezTo>
                      <a:pt x="4656" y="48603"/>
                      <a:pt x="5156" y="48760"/>
                      <a:pt x="4788" y="48497"/>
                    </a:cubicBezTo>
                    <a:lnTo>
                      <a:pt x="4788" y="48497"/>
                    </a:lnTo>
                    <a:cubicBezTo>
                      <a:pt x="4846" y="48517"/>
                      <a:pt x="5089" y="48679"/>
                      <a:pt x="5172" y="48679"/>
                    </a:cubicBezTo>
                    <a:cubicBezTo>
                      <a:pt x="5201" y="48679"/>
                      <a:pt x="5210" y="48658"/>
                      <a:pt x="5182" y="48603"/>
                    </a:cubicBezTo>
                    <a:lnTo>
                      <a:pt x="5182" y="48603"/>
                    </a:lnTo>
                    <a:cubicBezTo>
                      <a:pt x="5524" y="48787"/>
                      <a:pt x="5366" y="48760"/>
                      <a:pt x="5498" y="48971"/>
                    </a:cubicBezTo>
                    <a:cubicBezTo>
                      <a:pt x="5533" y="48978"/>
                      <a:pt x="5563" y="48981"/>
                      <a:pt x="5589" y="48981"/>
                    </a:cubicBezTo>
                    <a:cubicBezTo>
                      <a:pt x="5780" y="48981"/>
                      <a:pt x="5763" y="48815"/>
                      <a:pt x="5963" y="48815"/>
                    </a:cubicBezTo>
                    <a:cubicBezTo>
                      <a:pt x="6044" y="48815"/>
                      <a:pt x="6160" y="48842"/>
                      <a:pt x="6339" y="48918"/>
                    </a:cubicBezTo>
                    <a:cubicBezTo>
                      <a:pt x="6053" y="48671"/>
                      <a:pt x="6059" y="48621"/>
                      <a:pt x="6150" y="48621"/>
                    </a:cubicBezTo>
                    <a:cubicBezTo>
                      <a:pt x="6213" y="48621"/>
                      <a:pt x="6315" y="48645"/>
                      <a:pt x="6389" y="48645"/>
                    </a:cubicBezTo>
                    <a:cubicBezTo>
                      <a:pt x="6493" y="48645"/>
                      <a:pt x="6541" y="48597"/>
                      <a:pt x="6339" y="48366"/>
                    </a:cubicBezTo>
                    <a:lnTo>
                      <a:pt x="6339" y="48366"/>
                    </a:lnTo>
                    <a:cubicBezTo>
                      <a:pt x="6532" y="48527"/>
                      <a:pt x="6616" y="48561"/>
                      <a:pt x="6672" y="48561"/>
                    </a:cubicBezTo>
                    <a:cubicBezTo>
                      <a:pt x="6714" y="48561"/>
                      <a:pt x="6741" y="48542"/>
                      <a:pt x="6785" y="48542"/>
                    </a:cubicBezTo>
                    <a:cubicBezTo>
                      <a:pt x="6829" y="48542"/>
                      <a:pt x="6889" y="48560"/>
                      <a:pt x="6997" y="48629"/>
                    </a:cubicBezTo>
                    <a:cubicBezTo>
                      <a:pt x="6979" y="48736"/>
                      <a:pt x="6985" y="48843"/>
                      <a:pt x="6835" y="48843"/>
                    </a:cubicBezTo>
                    <a:cubicBezTo>
                      <a:pt x="6763" y="48843"/>
                      <a:pt x="6657" y="48819"/>
                      <a:pt x="6497" y="48760"/>
                    </a:cubicBezTo>
                    <a:lnTo>
                      <a:pt x="6497" y="48760"/>
                    </a:lnTo>
                    <a:cubicBezTo>
                      <a:pt x="6831" y="49079"/>
                      <a:pt x="6719" y="49170"/>
                      <a:pt x="6468" y="49170"/>
                    </a:cubicBezTo>
                    <a:cubicBezTo>
                      <a:pt x="6284" y="49170"/>
                      <a:pt x="6025" y="49121"/>
                      <a:pt x="5813" y="49076"/>
                    </a:cubicBezTo>
                    <a:lnTo>
                      <a:pt x="5813" y="49076"/>
                    </a:lnTo>
                    <a:cubicBezTo>
                      <a:pt x="6024" y="49240"/>
                      <a:pt x="6214" y="49425"/>
                      <a:pt x="6346" y="49649"/>
                    </a:cubicBezTo>
                    <a:lnTo>
                      <a:pt x="6346" y="49649"/>
                    </a:lnTo>
                    <a:cubicBezTo>
                      <a:pt x="6064" y="49008"/>
                      <a:pt x="8135" y="49763"/>
                      <a:pt x="6997" y="48524"/>
                    </a:cubicBezTo>
                    <a:cubicBezTo>
                      <a:pt x="7221" y="48424"/>
                      <a:pt x="7256" y="48206"/>
                      <a:pt x="7618" y="48206"/>
                    </a:cubicBezTo>
                    <a:cubicBezTo>
                      <a:pt x="7638" y="48206"/>
                      <a:pt x="7659" y="48207"/>
                      <a:pt x="7681" y="48208"/>
                    </a:cubicBezTo>
                    <a:cubicBezTo>
                      <a:pt x="7561" y="48069"/>
                      <a:pt x="7472" y="48005"/>
                      <a:pt x="7401" y="48005"/>
                    </a:cubicBezTo>
                    <a:cubicBezTo>
                      <a:pt x="7379" y="48005"/>
                      <a:pt x="7358" y="48011"/>
                      <a:pt x="7339" y="48024"/>
                    </a:cubicBezTo>
                    <a:lnTo>
                      <a:pt x="6997" y="47524"/>
                    </a:lnTo>
                    <a:cubicBezTo>
                      <a:pt x="6997" y="47481"/>
                      <a:pt x="7037" y="47461"/>
                      <a:pt x="7103" y="47461"/>
                    </a:cubicBezTo>
                    <a:cubicBezTo>
                      <a:pt x="7158" y="47461"/>
                      <a:pt x="7230" y="47474"/>
                      <a:pt x="7312" y="47498"/>
                    </a:cubicBezTo>
                    <a:cubicBezTo>
                      <a:pt x="7470" y="47761"/>
                      <a:pt x="7128" y="47630"/>
                      <a:pt x="7470" y="47998"/>
                    </a:cubicBezTo>
                    <a:cubicBezTo>
                      <a:pt x="7582" y="48028"/>
                      <a:pt x="7659" y="48035"/>
                      <a:pt x="7726" y="48035"/>
                    </a:cubicBezTo>
                    <a:cubicBezTo>
                      <a:pt x="7781" y="48035"/>
                      <a:pt x="7829" y="48031"/>
                      <a:pt x="7885" y="48031"/>
                    </a:cubicBezTo>
                    <a:cubicBezTo>
                      <a:pt x="7937" y="48031"/>
                      <a:pt x="7997" y="48035"/>
                      <a:pt x="8075" y="48050"/>
                    </a:cubicBezTo>
                    <a:lnTo>
                      <a:pt x="7865" y="47735"/>
                    </a:lnTo>
                    <a:cubicBezTo>
                      <a:pt x="7891" y="47682"/>
                      <a:pt x="7970" y="47656"/>
                      <a:pt x="8075" y="47656"/>
                    </a:cubicBezTo>
                    <a:cubicBezTo>
                      <a:pt x="8259" y="47761"/>
                      <a:pt x="8443" y="47919"/>
                      <a:pt x="8522" y="48156"/>
                    </a:cubicBezTo>
                    <a:cubicBezTo>
                      <a:pt x="8864" y="48050"/>
                      <a:pt x="7865" y="47498"/>
                      <a:pt x="8364" y="47498"/>
                    </a:cubicBezTo>
                    <a:cubicBezTo>
                      <a:pt x="8259" y="47367"/>
                      <a:pt x="8101" y="47261"/>
                      <a:pt x="7944" y="47235"/>
                    </a:cubicBezTo>
                    <a:cubicBezTo>
                      <a:pt x="7865" y="47077"/>
                      <a:pt x="7838" y="46972"/>
                      <a:pt x="7944" y="46946"/>
                    </a:cubicBezTo>
                    <a:cubicBezTo>
                      <a:pt x="8315" y="47334"/>
                      <a:pt x="8676" y="47365"/>
                      <a:pt x="9005" y="47365"/>
                    </a:cubicBezTo>
                    <a:cubicBezTo>
                      <a:pt x="9066" y="47365"/>
                      <a:pt x="9127" y="47364"/>
                      <a:pt x="9186" y="47364"/>
                    </a:cubicBezTo>
                    <a:cubicBezTo>
                      <a:pt x="9303" y="47364"/>
                      <a:pt x="9415" y="47368"/>
                      <a:pt x="9522" y="47393"/>
                    </a:cubicBezTo>
                    <a:cubicBezTo>
                      <a:pt x="9548" y="47682"/>
                      <a:pt x="8733" y="47708"/>
                      <a:pt x="9337" y="48129"/>
                    </a:cubicBezTo>
                    <a:cubicBezTo>
                      <a:pt x="9206" y="48287"/>
                      <a:pt x="8785" y="48234"/>
                      <a:pt x="8759" y="48471"/>
                    </a:cubicBezTo>
                    <a:cubicBezTo>
                      <a:pt x="8883" y="48572"/>
                      <a:pt x="8959" y="48606"/>
                      <a:pt x="9011" y="48606"/>
                    </a:cubicBezTo>
                    <a:cubicBezTo>
                      <a:pt x="9126" y="48606"/>
                      <a:pt x="9126" y="48440"/>
                      <a:pt x="9268" y="48440"/>
                    </a:cubicBezTo>
                    <a:cubicBezTo>
                      <a:pt x="9281" y="48440"/>
                      <a:pt x="9295" y="48442"/>
                      <a:pt x="9311" y="48445"/>
                    </a:cubicBezTo>
                    <a:cubicBezTo>
                      <a:pt x="9390" y="48734"/>
                      <a:pt x="9232" y="48603"/>
                      <a:pt x="9574" y="48997"/>
                    </a:cubicBezTo>
                    <a:cubicBezTo>
                      <a:pt x="9322" y="48844"/>
                      <a:pt x="9215" y="48808"/>
                      <a:pt x="9153" y="48808"/>
                    </a:cubicBezTo>
                    <a:cubicBezTo>
                      <a:pt x="9099" y="48808"/>
                      <a:pt x="9080" y="48836"/>
                      <a:pt x="9029" y="48836"/>
                    </a:cubicBezTo>
                    <a:cubicBezTo>
                      <a:pt x="8969" y="48836"/>
                      <a:pt x="8863" y="48797"/>
                      <a:pt x="8601" y="48629"/>
                    </a:cubicBezTo>
                    <a:lnTo>
                      <a:pt x="8601" y="48629"/>
                    </a:lnTo>
                    <a:cubicBezTo>
                      <a:pt x="8785" y="48918"/>
                      <a:pt x="9074" y="49155"/>
                      <a:pt x="9416" y="49286"/>
                    </a:cubicBezTo>
                    <a:cubicBezTo>
                      <a:pt x="9428" y="49333"/>
                      <a:pt x="9414" y="49351"/>
                      <a:pt x="9383" y="49351"/>
                    </a:cubicBezTo>
                    <a:cubicBezTo>
                      <a:pt x="9274" y="49351"/>
                      <a:pt x="8955" y="49123"/>
                      <a:pt x="8811" y="49102"/>
                    </a:cubicBezTo>
                    <a:lnTo>
                      <a:pt x="8811" y="49102"/>
                    </a:lnTo>
                    <a:cubicBezTo>
                      <a:pt x="8943" y="49286"/>
                      <a:pt x="8811" y="49286"/>
                      <a:pt x="9048" y="49549"/>
                    </a:cubicBezTo>
                    <a:cubicBezTo>
                      <a:pt x="8785" y="49549"/>
                      <a:pt x="8706" y="49365"/>
                      <a:pt x="8470" y="49313"/>
                    </a:cubicBezTo>
                    <a:lnTo>
                      <a:pt x="8470" y="49313"/>
                    </a:lnTo>
                    <a:cubicBezTo>
                      <a:pt x="8585" y="49470"/>
                      <a:pt x="8604" y="49514"/>
                      <a:pt x="8572" y="49514"/>
                    </a:cubicBezTo>
                    <a:cubicBezTo>
                      <a:pt x="8531" y="49514"/>
                      <a:pt x="8402" y="49438"/>
                      <a:pt x="8286" y="49438"/>
                    </a:cubicBezTo>
                    <a:cubicBezTo>
                      <a:pt x="8268" y="49438"/>
                      <a:pt x="8250" y="49440"/>
                      <a:pt x="8233" y="49444"/>
                    </a:cubicBezTo>
                    <a:cubicBezTo>
                      <a:pt x="8364" y="49734"/>
                      <a:pt x="8049" y="49707"/>
                      <a:pt x="8207" y="50023"/>
                    </a:cubicBezTo>
                    <a:cubicBezTo>
                      <a:pt x="7917" y="49997"/>
                      <a:pt x="7865" y="49734"/>
                      <a:pt x="7628" y="49655"/>
                    </a:cubicBezTo>
                    <a:cubicBezTo>
                      <a:pt x="7628" y="49418"/>
                      <a:pt x="8207" y="49471"/>
                      <a:pt x="7575" y="49023"/>
                    </a:cubicBezTo>
                    <a:lnTo>
                      <a:pt x="7575" y="49023"/>
                    </a:lnTo>
                    <a:cubicBezTo>
                      <a:pt x="7444" y="49050"/>
                      <a:pt x="7681" y="49365"/>
                      <a:pt x="7681" y="49471"/>
                    </a:cubicBezTo>
                    <a:cubicBezTo>
                      <a:pt x="7575" y="49392"/>
                      <a:pt x="7444" y="49339"/>
                      <a:pt x="7312" y="49286"/>
                    </a:cubicBezTo>
                    <a:lnTo>
                      <a:pt x="7312" y="49286"/>
                    </a:lnTo>
                    <a:cubicBezTo>
                      <a:pt x="7474" y="49537"/>
                      <a:pt x="7537" y="49629"/>
                      <a:pt x="7437" y="49629"/>
                    </a:cubicBezTo>
                    <a:cubicBezTo>
                      <a:pt x="7390" y="49629"/>
                      <a:pt x="7307" y="49609"/>
                      <a:pt x="7181" y="49576"/>
                    </a:cubicBezTo>
                    <a:lnTo>
                      <a:pt x="7181" y="49576"/>
                    </a:lnTo>
                    <a:cubicBezTo>
                      <a:pt x="7339" y="49944"/>
                      <a:pt x="7759" y="49970"/>
                      <a:pt x="7917" y="50338"/>
                    </a:cubicBezTo>
                    <a:cubicBezTo>
                      <a:pt x="7944" y="50391"/>
                      <a:pt x="7865" y="50391"/>
                      <a:pt x="7917" y="50470"/>
                    </a:cubicBezTo>
                    <a:cubicBezTo>
                      <a:pt x="7628" y="50417"/>
                      <a:pt x="7496" y="50181"/>
                      <a:pt x="7286" y="49997"/>
                    </a:cubicBezTo>
                    <a:cubicBezTo>
                      <a:pt x="7186" y="49953"/>
                      <a:pt x="7125" y="49937"/>
                      <a:pt x="7085" y="49937"/>
                    </a:cubicBezTo>
                    <a:cubicBezTo>
                      <a:pt x="6987" y="49937"/>
                      <a:pt x="7016" y="50030"/>
                      <a:pt x="6921" y="50030"/>
                    </a:cubicBezTo>
                    <a:cubicBezTo>
                      <a:pt x="6891" y="50030"/>
                      <a:pt x="6849" y="50020"/>
                      <a:pt x="6786" y="49997"/>
                    </a:cubicBezTo>
                    <a:lnTo>
                      <a:pt x="6786" y="49997"/>
                    </a:lnTo>
                    <a:cubicBezTo>
                      <a:pt x="6865" y="50102"/>
                      <a:pt x="6970" y="50181"/>
                      <a:pt x="7102" y="50207"/>
                    </a:cubicBezTo>
                    <a:cubicBezTo>
                      <a:pt x="7155" y="50496"/>
                      <a:pt x="6260" y="50128"/>
                      <a:pt x="6813" y="50786"/>
                    </a:cubicBezTo>
                    <a:cubicBezTo>
                      <a:pt x="6371" y="50852"/>
                      <a:pt x="6411" y="51196"/>
                      <a:pt x="5985" y="51196"/>
                    </a:cubicBezTo>
                    <a:cubicBezTo>
                      <a:pt x="5903" y="51196"/>
                      <a:pt x="5804" y="51183"/>
                      <a:pt x="5682" y="51154"/>
                    </a:cubicBezTo>
                    <a:lnTo>
                      <a:pt x="5682" y="51154"/>
                    </a:lnTo>
                    <a:cubicBezTo>
                      <a:pt x="5997" y="51548"/>
                      <a:pt x="5603" y="51417"/>
                      <a:pt x="5603" y="51548"/>
                    </a:cubicBezTo>
                    <a:cubicBezTo>
                      <a:pt x="5945" y="51838"/>
                      <a:pt x="6050" y="51864"/>
                      <a:pt x="6208" y="52127"/>
                    </a:cubicBezTo>
                    <a:cubicBezTo>
                      <a:pt x="6497" y="52179"/>
                      <a:pt x="6760" y="52258"/>
                      <a:pt x="7023" y="52364"/>
                    </a:cubicBezTo>
                    <a:cubicBezTo>
                      <a:pt x="6839" y="52206"/>
                      <a:pt x="6655" y="52022"/>
                      <a:pt x="6497" y="51811"/>
                    </a:cubicBezTo>
                    <a:cubicBezTo>
                      <a:pt x="6497" y="51627"/>
                      <a:pt x="6892" y="51732"/>
                      <a:pt x="6576" y="51312"/>
                    </a:cubicBezTo>
                    <a:lnTo>
                      <a:pt x="6576" y="51312"/>
                    </a:lnTo>
                    <a:cubicBezTo>
                      <a:pt x="6918" y="51469"/>
                      <a:pt x="7049" y="51838"/>
                      <a:pt x="7312" y="52074"/>
                    </a:cubicBezTo>
                    <a:cubicBezTo>
                      <a:pt x="7337" y="52082"/>
                      <a:pt x="7359" y="52085"/>
                      <a:pt x="7379" y="52085"/>
                    </a:cubicBezTo>
                    <a:cubicBezTo>
                      <a:pt x="7497" y="52085"/>
                      <a:pt x="7529" y="51967"/>
                      <a:pt x="7634" y="51967"/>
                    </a:cubicBezTo>
                    <a:cubicBezTo>
                      <a:pt x="7694" y="51967"/>
                      <a:pt x="7779" y="52006"/>
                      <a:pt x="7917" y="52127"/>
                    </a:cubicBezTo>
                    <a:cubicBezTo>
                      <a:pt x="8154" y="52062"/>
                      <a:pt x="7934" y="51664"/>
                      <a:pt x="8247" y="51664"/>
                    </a:cubicBezTo>
                    <a:cubicBezTo>
                      <a:pt x="8317" y="51664"/>
                      <a:pt x="8414" y="51684"/>
                      <a:pt x="8548" y="51732"/>
                    </a:cubicBezTo>
                    <a:cubicBezTo>
                      <a:pt x="8706" y="51995"/>
                      <a:pt x="8470" y="51995"/>
                      <a:pt x="8575" y="52258"/>
                    </a:cubicBezTo>
                    <a:cubicBezTo>
                      <a:pt x="8654" y="52242"/>
                      <a:pt x="8676" y="52188"/>
                      <a:pt x="8768" y="52188"/>
                    </a:cubicBezTo>
                    <a:cubicBezTo>
                      <a:pt x="8828" y="52188"/>
                      <a:pt x="8918" y="52212"/>
                      <a:pt x="9074" y="52285"/>
                    </a:cubicBezTo>
                    <a:cubicBezTo>
                      <a:pt x="8908" y="52134"/>
                      <a:pt x="8846" y="52061"/>
                      <a:pt x="8893" y="52061"/>
                    </a:cubicBezTo>
                    <a:cubicBezTo>
                      <a:pt x="8928" y="52061"/>
                      <a:pt x="9023" y="52101"/>
                      <a:pt x="9180" y="52179"/>
                    </a:cubicBezTo>
                    <a:cubicBezTo>
                      <a:pt x="8811" y="51575"/>
                      <a:pt x="9837" y="51995"/>
                      <a:pt x="9811" y="51653"/>
                    </a:cubicBezTo>
                    <a:cubicBezTo>
                      <a:pt x="10048" y="51653"/>
                      <a:pt x="10100" y="51890"/>
                      <a:pt x="10232" y="52048"/>
                    </a:cubicBezTo>
                    <a:cubicBezTo>
                      <a:pt x="10296" y="52075"/>
                      <a:pt x="10339" y="52085"/>
                      <a:pt x="10368" y="52085"/>
                    </a:cubicBezTo>
                    <a:cubicBezTo>
                      <a:pt x="10467" y="52085"/>
                      <a:pt x="10405" y="51962"/>
                      <a:pt x="10518" y="51962"/>
                    </a:cubicBezTo>
                    <a:cubicBezTo>
                      <a:pt x="10533" y="51962"/>
                      <a:pt x="10552" y="51964"/>
                      <a:pt x="10574" y="51969"/>
                    </a:cubicBezTo>
                    <a:cubicBezTo>
                      <a:pt x="10258" y="51759"/>
                      <a:pt x="9916" y="51601"/>
                      <a:pt x="9548" y="51496"/>
                    </a:cubicBezTo>
                    <a:cubicBezTo>
                      <a:pt x="9416" y="51417"/>
                      <a:pt x="9285" y="51312"/>
                      <a:pt x="9180" y="51206"/>
                    </a:cubicBezTo>
                    <a:cubicBezTo>
                      <a:pt x="9206" y="51127"/>
                      <a:pt x="9364" y="51127"/>
                      <a:pt x="9443" y="51075"/>
                    </a:cubicBezTo>
                    <a:cubicBezTo>
                      <a:pt x="9627" y="51154"/>
                      <a:pt x="9679" y="51364"/>
                      <a:pt x="9942" y="51364"/>
                    </a:cubicBezTo>
                    <a:cubicBezTo>
                      <a:pt x="9890" y="51206"/>
                      <a:pt x="9732" y="51127"/>
                      <a:pt x="9627" y="50996"/>
                    </a:cubicBezTo>
                    <a:cubicBezTo>
                      <a:pt x="9600" y="50956"/>
                      <a:pt x="9640" y="50956"/>
                      <a:pt x="9676" y="50956"/>
                    </a:cubicBezTo>
                    <a:cubicBezTo>
                      <a:pt x="9712" y="50956"/>
                      <a:pt x="9745" y="50956"/>
                      <a:pt x="9706" y="50917"/>
                    </a:cubicBezTo>
                    <a:lnTo>
                      <a:pt x="9706" y="50917"/>
                    </a:lnTo>
                    <a:cubicBezTo>
                      <a:pt x="10100" y="51075"/>
                      <a:pt x="9837" y="51101"/>
                      <a:pt x="10127" y="51312"/>
                    </a:cubicBezTo>
                    <a:cubicBezTo>
                      <a:pt x="10179" y="51396"/>
                      <a:pt x="10122" y="51404"/>
                      <a:pt x="10054" y="51404"/>
                    </a:cubicBezTo>
                    <a:cubicBezTo>
                      <a:pt x="10037" y="51404"/>
                      <a:pt x="10019" y="51404"/>
                      <a:pt x="10002" y="51404"/>
                    </a:cubicBezTo>
                    <a:cubicBezTo>
                      <a:pt x="9916" y="51404"/>
                      <a:pt x="9850" y="51417"/>
                      <a:pt x="9995" y="51575"/>
                    </a:cubicBezTo>
                    <a:cubicBezTo>
                      <a:pt x="11073" y="51049"/>
                      <a:pt x="11783" y="50233"/>
                      <a:pt x="13046" y="49865"/>
                    </a:cubicBezTo>
                    <a:cubicBezTo>
                      <a:pt x="12714" y="49563"/>
                      <a:pt x="12763" y="49434"/>
                      <a:pt x="12960" y="49434"/>
                    </a:cubicBezTo>
                    <a:cubicBezTo>
                      <a:pt x="13106" y="49434"/>
                      <a:pt x="13333" y="49505"/>
                      <a:pt x="13546" y="49628"/>
                    </a:cubicBezTo>
                    <a:cubicBezTo>
                      <a:pt x="13256" y="49339"/>
                      <a:pt x="12862" y="49155"/>
                      <a:pt x="12572" y="48839"/>
                    </a:cubicBezTo>
                    <a:cubicBezTo>
                      <a:pt x="12566" y="48780"/>
                      <a:pt x="12593" y="48759"/>
                      <a:pt x="12636" y="48759"/>
                    </a:cubicBezTo>
                    <a:cubicBezTo>
                      <a:pt x="12731" y="48759"/>
                      <a:pt x="12907" y="48859"/>
                      <a:pt x="12999" y="48859"/>
                    </a:cubicBezTo>
                    <a:cubicBezTo>
                      <a:pt x="13050" y="48859"/>
                      <a:pt x="13075" y="48828"/>
                      <a:pt x="13046" y="48734"/>
                    </a:cubicBezTo>
                    <a:lnTo>
                      <a:pt x="13046" y="48734"/>
                    </a:lnTo>
                    <a:cubicBezTo>
                      <a:pt x="13177" y="48787"/>
                      <a:pt x="13230" y="48918"/>
                      <a:pt x="13309" y="49023"/>
                    </a:cubicBezTo>
                    <a:cubicBezTo>
                      <a:pt x="13512" y="48972"/>
                      <a:pt x="13297" y="48601"/>
                      <a:pt x="13569" y="48601"/>
                    </a:cubicBezTo>
                    <a:cubicBezTo>
                      <a:pt x="13578" y="48601"/>
                      <a:pt x="13588" y="48602"/>
                      <a:pt x="13598" y="48603"/>
                    </a:cubicBezTo>
                    <a:cubicBezTo>
                      <a:pt x="13856" y="48890"/>
                      <a:pt x="14024" y="48968"/>
                      <a:pt x="14177" y="48968"/>
                    </a:cubicBezTo>
                    <a:cubicBezTo>
                      <a:pt x="14360" y="48968"/>
                      <a:pt x="14521" y="48856"/>
                      <a:pt x="14789" y="48856"/>
                    </a:cubicBezTo>
                    <a:cubicBezTo>
                      <a:pt x="14891" y="48856"/>
                      <a:pt x="15009" y="48873"/>
                      <a:pt x="15150" y="48918"/>
                    </a:cubicBezTo>
                    <a:cubicBezTo>
                      <a:pt x="15097" y="48708"/>
                      <a:pt x="14808" y="48708"/>
                      <a:pt x="14650" y="48629"/>
                    </a:cubicBezTo>
                    <a:cubicBezTo>
                      <a:pt x="14733" y="48556"/>
                      <a:pt x="14784" y="48537"/>
                      <a:pt x="14837" y="48537"/>
                    </a:cubicBezTo>
                    <a:cubicBezTo>
                      <a:pt x="14897" y="48537"/>
                      <a:pt x="14961" y="48561"/>
                      <a:pt x="15080" y="48561"/>
                    </a:cubicBezTo>
                    <a:cubicBezTo>
                      <a:pt x="15122" y="48561"/>
                      <a:pt x="15171" y="48558"/>
                      <a:pt x="15229" y="48550"/>
                    </a:cubicBezTo>
                    <a:cubicBezTo>
                      <a:pt x="15150" y="48445"/>
                      <a:pt x="14913" y="48419"/>
                      <a:pt x="14834" y="48287"/>
                    </a:cubicBezTo>
                    <a:cubicBezTo>
                      <a:pt x="14834" y="48244"/>
                      <a:pt x="14874" y="48224"/>
                      <a:pt x="14936" y="48224"/>
                    </a:cubicBezTo>
                    <a:cubicBezTo>
                      <a:pt x="14987" y="48224"/>
                      <a:pt x="15053" y="48237"/>
                      <a:pt x="15124" y="48261"/>
                    </a:cubicBezTo>
                    <a:cubicBezTo>
                      <a:pt x="14992" y="48129"/>
                      <a:pt x="14861" y="47971"/>
                      <a:pt x="14782" y="47814"/>
                    </a:cubicBezTo>
                    <a:cubicBezTo>
                      <a:pt x="14750" y="47744"/>
                      <a:pt x="14761" y="47721"/>
                      <a:pt x="14792" y="47721"/>
                    </a:cubicBezTo>
                    <a:cubicBezTo>
                      <a:pt x="14847" y="47721"/>
                      <a:pt x="14966" y="47792"/>
                      <a:pt x="15019" y="47792"/>
                    </a:cubicBezTo>
                    <a:cubicBezTo>
                      <a:pt x="15059" y="47792"/>
                      <a:pt x="15061" y="47751"/>
                      <a:pt x="14966" y="47603"/>
                    </a:cubicBezTo>
                    <a:lnTo>
                      <a:pt x="14966" y="47603"/>
                    </a:lnTo>
                    <a:cubicBezTo>
                      <a:pt x="15150" y="47682"/>
                      <a:pt x="15308" y="47840"/>
                      <a:pt x="15387" y="48024"/>
                    </a:cubicBezTo>
                    <a:cubicBezTo>
                      <a:pt x="15886" y="47893"/>
                      <a:pt x="16070" y="48103"/>
                      <a:pt x="16228" y="47577"/>
                    </a:cubicBezTo>
                    <a:cubicBezTo>
                      <a:pt x="16360" y="47656"/>
                      <a:pt x="16491" y="47761"/>
                      <a:pt x="16570" y="47893"/>
                    </a:cubicBezTo>
                    <a:cubicBezTo>
                      <a:pt x="16360" y="47314"/>
                      <a:pt x="17017" y="47419"/>
                      <a:pt x="16938" y="46972"/>
                    </a:cubicBezTo>
                    <a:lnTo>
                      <a:pt x="16938" y="46972"/>
                    </a:lnTo>
                    <a:cubicBezTo>
                      <a:pt x="17070" y="47025"/>
                      <a:pt x="17175" y="47104"/>
                      <a:pt x="17254" y="47209"/>
                    </a:cubicBezTo>
                    <a:cubicBezTo>
                      <a:pt x="17359" y="47130"/>
                      <a:pt x="17201" y="46841"/>
                      <a:pt x="16991" y="46525"/>
                    </a:cubicBezTo>
                    <a:lnTo>
                      <a:pt x="16991" y="46525"/>
                    </a:lnTo>
                    <a:cubicBezTo>
                      <a:pt x="17201" y="46551"/>
                      <a:pt x="17359" y="46683"/>
                      <a:pt x="17438" y="46893"/>
                    </a:cubicBezTo>
                    <a:cubicBezTo>
                      <a:pt x="17543" y="46446"/>
                      <a:pt x="18700" y="46814"/>
                      <a:pt x="18174" y="45894"/>
                    </a:cubicBezTo>
                    <a:lnTo>
                      <a:pt x="18174" y="45894"/>
                    </a:lnTo>
                    <a:cubicBezTo>
                      <a:pt x="18437" y="45946"/>
                      <a:pt x="18490" y="46183"/>
                      <a:pt x="18779" y="46236"/>
                    </a:cubicBezTo>
                    <a:cubicBezTo>
                      <a:pt x="18858" y="46393"/>
                      <a:pt x="18569" y="46236"/>
                      <a:pt x="18779" y="46499"/>
                    </a:cubicBezTo>
                    <a:cubicBezTo>
                      <a:pt x="18858" y="46157"/>
                      <a:pt x="18700" y="45499"/>
                      <a:pt x="19332" y="45499"/>
                    </a:cubicBezTo>
                    <a:cubicBezTo>
                      <a:pt x="19042" y="45210"/>
                      <a:pt x="18911" y="45499"/>
                      <a:pt x="18674" y="45078"/>
                    </a:cubicBezTo>
                    <a:lnTo>
                      <a:pt x="18674" y="45078"/>
                    </a:lnTo>
                    <a:cubicBezTo>
                      <a:pt x="18932" y="45139"/>
                      <a:pt x="19164" y="45200"/>
                      <a:pt x="19309" y="45200"/>
                    </a:cubicBezTo>
                    <a:cubicBezTo>
                      <a:pt x="19415" y="45200"/>
                      <a:pt x="19474" y="45167"/>
                      <a:pt x="19463" y="45078"/>
                    </a:cubicBezTo>
                    <a:cubicBezTo>
                      <a:pt x="19343" y="44942"/>
                      <a:pt x="19283" y="44896"/>
                      <a:pt x="19252" y="44896"/>
                    </a:cubicBezTo>
                    <a:cubicBezTo>
                      <a:pt x="19188" y="44896"/>
                      <a:pt x="19238" y="45087"/>
                      <a:pt x="19118" y="45087"/>
                    </a:cubicBezTo>
                    <a:cubicBezTo>
                      <a:pt x="19104" y="45087"/>
                      <a:pt x="19087" y="45084"/>
                      <a:pt x="19069" y="45078"/>
                    </a:cubicBezTo>
                    <a:cubicBezTo>
                      <a:pt x="18832" y="44710"/>
                      <a:pt x="19121" y="44789"/>
                      <a:pt x="19121" y="44631"/>
                    </a:cubicBezTo>
                    <a:cubicBezTo>
                      <a:pt x="19358" y="44815"/>
                      <a:pt x="19595" y="45052"/>
                      <a:pt x="19831" y="45289"/>
                    </a:cubicBezTo>
                    <a:cubicBezTo>
                      <a:pt x="19963" y="44947"/>
                      <a:pt x="19568" y="44316"/>
                      <a:pt x="20147" y="44289"/>
                    </a:cubicBezTo>
                    <a:cubicBezTo>
                      <a:pt x="20278" y="44342"/>
                      <a:pt x="20331" y="44474"/>
                      <a:pt x="20462" y="44526"/>
                    </a:cubicBezTo>
                    <a:cubicBezTo>
                      <a:pt x="20520" y="44551"/>
                      <a:pt x="20554" y="44557"/>
                      <a:pt x="20581" y="44557"/>
                    </a:cubicBezTo>
                    <a:cubicBezTo>
                      <a:pt x="20613" y="44557"/>
                      <a:pt x="20633" y="44547"/>
                      <a:pt x="20669" y="44547"/>
                    </a:cubicBezTo>
                    <a:cubicBezTo>
                      <a:pt x="20699" y="44547"/>
                      <a:pt x="20739" y="44554"/>
                      <a:pt x="20804" y="44579"/>
                    </a:cubicBezTo>
                    <a:cubicBezTo>
                      <a:pt x="20594" y="44263"/>
                      <a:pt x="20541" y="44289"/>
                      <a:pt x="20515" y="44079"/>
                    </a:cubicBezTo>
                    <a:lnTo>
                      <a:pt x="20515" y="44079"/>
                    </a:lnTo>
                    <a:cubicBezTo>
                      <a:pt x="20673" y="44184"/>
                      <a:pt x="20857" y="44289"/>
                      <a:pt x="21041" y="44342"/>
                    </a:cubicBezTo>
                    <a:cubicBezTo>
                      <a:pt x="21015" y="44079"/>
                      <a:pt x="21225" y="44053"/>
                      <a:pt x="21357" y="43921"/>
                    </a:cubicBezTo>
                    <a:cubicBezTo>
                      <a:pt x="21553" y="44009"/>
                      <a:pt x="21550" y="44151"/>
                      <a:pt x="21468" y="44151"/>
                    </a:cubicBezTo>
                    <a:cubicBezTo>
                      <a:pt x="21457" y="44151"/>
                      <a:pt x="21444" y="44148"/>
                      <a:pt x="21430" y="44142"/>
                    </a:cubicBezTo>
                    <a:lnTo>
                      <a:pt x="21430" y="44142"/>
                    </a:lnTo>
                    <a:cubicBezTo>
                      <a:pt x="21514" y="44184"/>
                      <a:pt x="21575" y="44203"/>
                      <a:pt x="21619" y="44203"/>
                    </a:cubicBezTo>
                    <a:cubicBezTo>
                      <a:pt x="21844" y="44203"/>
                      <a:pt x="21557" y="43691"/>
                      <a:pt x="21251" y="43343"/>
                    </a:cubicBezTo>
                    <a:lnTo>
                      <a:pt x="21251" y="43343"/>
                    </a:lnTo>
                    <a:cubicBezTo>
                      <a:pt x="21567" y="43395"/>
                      <a:pt x="21672" y="43658"/>
                      <a:pt x="21804" y="43895"/>
                    </a:cubicBezTo>
                    <a:cubicBezTo>
                      <a:pt x="21958" y="43714"/>
                      <a:pt x="21532" y="43079"/>
                      <a:pt x="21912" y="43079"/>
                    </a:cubicBezTo>
                    <a:cubicBezTo>
                      <a:pt x="21919" y="43079"/>
                      <a:pt x="21927" y="43079"/>
                      <a:pt x="21935" y="43080"/>
                    </a:cubicBezTo>
                    <a:cubicBezTo>
                      <a:pt x="22079" y="43100"/>
                      <a:pt x="22223" y="43362"/>
                      <a:pt x="22128" y="43362"/>
                    </a:cubicBezTo>
                    <a:cubicBezTo>
                      <a:pt x="22119" y="43362"/>
                      <a:pt x="22108" y="43360"/>
                      <a:pt x="22094" y="43354"/>
                    </a:cubicBezTo>
                    <a:lnTo>
                      <a:pt x="22094" y="43354"/>
                    </a:lnTo>
                    <a:cubicBezTo>
                      <a:pt x="22263" y="43449"/>
                      <a:pt x="22394" y="43489"/>
                      <a:pt x="22497" y="43489"/>
                    </a:cubicBezTo>
                    <a:cubicBezTo>
                      <a:pt x="22580" y="43489"/>
                      <a:pt x="22645" y="43464"/>
                      <a:pt x="22698" y="43422"/>
                    </a:cubicBezTo>
                    <a:lnTo>
                      <a:pt x="22698" y="43422"/>
                    </a:lnTo>
                    <a:cubicBezTo>
                      <a:pt x="22698" y="43474"/>
                      <a:pt x="22645" y="43632"/>
                      <a:pt x="22935" y="43711"/>
                    </a:cubicBezTo>
                    <a:cubicBezTo>
                      <a:pt x="22961" y="43816"/>
                      <a:pt x="22672" y="43658"/>
                      <a:pt x="22935" y="43974"/>
                    </a:cubicBezTo>
                    <a:cubicBezTo>
                      <a:pt x="23003" y="43998"/>
                      <a:pt x="23052" y="44008"/>
                      <a:pt x="23087" y="44008"/>
                    </a:cubicBezTo>
                    <a:cubicBezTo>
                      <a:pt x="23232" y="44008"/>
                      <a:pt x="23147" y="43841"/>
                      <a:pt x="23300" y="43841"/>
                    </a:cubicBezTo>
                    <a:cubicBezTo>
                      <a:pt x="23309" y="43841"/>
                      <a:pt x="23319" y="43841"/>
                      <a:pt x="23329" y="43842"/>
                    </a:cubicBezTo>
                    <a:cubicBezTo>
                      <a:pt x="23115" y="43723"/>
                      <a:pt x="22836" y="43411"/>
                      <a:pt x="23019" y="43411"/>
                    </a:cubicBezTo>
                    <a:cubicBezTo>
                      <a:pt x="23038" y="43411"/>
                      <a:pt x="23062" y="43414"/>
                      <a:pt x="23092" y="43422"/>
                    </a:cubicBezTo>
                    <a:cubicBezTo>
                      <a:pt x="23039" y="43368"/>
                      <a:pt x="23007" y="43358"/>
                      <a:pt x="22976" y="43358"/>
                    </a:cubicBezTo>
                    <a:cubicBezTo>
                      <a:pt x="22957" y="43358"/>
                      <a:pt x="22940" y="43361"/>
                      <a:pt x="22918" y="43361"/>
                    </a:cubicBezTo>
                    <a:cubicBezTo>
                      <a:pt x="22885" y="43361"/>
                      <a:pt x="22842" y="43354"/>
                      <a:pt x="22777" y="43316"/>
                    </a:cubicBezTo>
                    <a:cubicBezTo>
                      <a:pt x="22777" y="43027"/>
                      <a:pt x="22672" y="42764"/>
                      <a:pt x="22488" y="42554"/>
                    </a:cubicBezTo>
                    <a:lnTo>
                      <a:pt x="22488" y="42554"/>
                    </a:lnTo>
                    <a:cubicBezTo>
                      <a:pt x="22803" y="42606"/>
                      <a:pt x="22803" y="42922"/>
                      <a:pt x="23145" y="42974"/>
                    </a:cubicBezTo>
                    <a:cubicBezTo>
                      <a:pt x="22961" y="42711"/>
                      <a:pt x="23092" y="42606"/>
                      <a:pt x="22751" y="42317"/>
                    </a:cubicBezTo>
                    <a:cubicBezTo>
                      <a:pt x="23040" y="42185"/>
                      <a:pt x="23487" y="42107"/>
                      <a:pt x="23487" y="41844"/>
                    </a:cubicBezTo>
                    <a:cubicBezTo>
                      <a:pt x="23340" y="41739"/>
                      <a:pt x="23194" y="41651"/>
                      <a:pt x="23100" y="41500"/>
                    </a:cubicBezTo>
                    <a:lnTo>
                      <a:pt x="23100" y="41500"/>
                    </a:lnTo>
                    <a:cubicBezTo>
                      <a:pt x="23177" y="41762"/>
                      <a:pt x="23043" y="41829"/>
                      <a:pt x="22908" y="41896"/>
                    </a:cubicBezTo>
                    <a:cubicBezTo>
                      <a:pt x="22698" y="41502"/>
                      <a:pt x="22882" y="41449"/>
                      <a:pt x="23040" y="41344"/>
                    </a:cubicBezTo>
                    <a:lnTo>
                      <a:pt x="23040" y="41344"/>
                    </a:lnTo>
                    <a:cubicBezTo>
                      <a:pt x="23045" y="41356"/>
                      <a:pt x="23051" y="41367"/>
                      <a:pt x="23055" y="41378"/>
                    </a:cubicBezTo>
                    <a:lnTo>
                      <a:pt x="23055" y="41378"/>
                    </a:lnTo>
                    <a:cubicBezTo>
                      <a:pt x="23462" y="41597"/>
                      <a:pt x="23585" y="41848"/>
                      <a:pt x="23797" y="41848"/>
                    </a:cubicBezTo>
                    <a:cubicBezTo>
                      <a:pt x="23838" y="41848"/>
                      <a:pt x="23883" y="41838"/>
                      <a:pt x="23934" y="41817"/>
                    </a:cubicBezTo>
                    <a:lnTo>
                      <a:pt x="23934" y="41817"/>
                    </a:lnTo>
                    <a:cubicBezTo>
                      <a:pt x="24171" y="42133"/>
                      <a:pt x="23881" y="42028"/>
                      <a:pt x="23881" y="42159"/>
                    </a:cubicBezTo>
                    <a:cubicBezTo>
                      <a:pt x="23961" y="42217"/>
                      <a:pt x="24014" y="42240"/>
                      <a:pt x="24052" y="42240"/>
                    </a:cubicBezTo>
                    <a:cubicBezTo>
                      <a:pt x="24196" y="42240"/>
                      <a:pt x="24093" y="41895"/>
                      <a:pt x="24261" y="41895"/>
                    </a:cubicBezTo>
                    <a:cubicBezTo>
                      <a:pt x="24266" y="41895"/>
                      <a:pt x="24271" y="41896"/>
                      <a:pt x="24276" y="41896"/>
                    </a:cubicBezTo>
                    <a:cubicBezTo>
                      <a:pt x="24144" y="41791"/>
                      <a:pt x="23987" y="41738"/>
                      <a:pt x="23934" y="41581"/>
                    </a:cubicBezTo>
                    <a:lnTo>
                      <a:pt x="23934" y="41581"/>
                    </a:lnTo>
                    <a:cubicBezTo>
                      <a:pt x="23973" y="41589"/>
                      <a:pt x="24004" y="41592"/>
                      <a:pt x="24030" y="41592"/>
                    </a:cubicBezTo>
                    <a:cubicBezTo>
                      <a:pt x="24082" y="41592"/>
                      <a:pt x="24116" y="41581"/>
                      <a:pt x="24164" y="41581"/>
                    </a:cubicBezTo>
                    <a:cubicBezTo>
                      <a:pt x="24236" y="41581"/>
                      <a:pt x="24342" y="41607"/>
                      <a:pt x="24592" y="41738"/>
                    </a:cubicBezTo>
                    <a:cubicBezTo>
                      <a:pt x="24513" y="41502"/>
                      <a:pt x="24250" y="41423"/>
                      <a:pt x="24197" y="41186"/>
                    </a:cubicBezTo>
                    <a:cubicBezTo>
                      <a:pt x="24197" y="41176"/>
                      <a:pt x="24204" y="41172"/>
                      <a:pt x="24217" y="41172"/>
                    </a:cubicBezTo>
                    <a:cubicBezTo>
                      <a:pt x="24287" y="41172"/>
                      <a:pt x="24519" y="41298"/>
                      <a:pt x="24618" y="41298"/>
                    </a:cubicBezTo>
                    <a:cubicBezTo>
                      <a:pt x="24690" y="41298"/>
                      <a:pt x="24692" y="41232"/>
                      <a:pt x="24513" y="41002"/>
                    </a:cubicBezTo>
                    <a:lnTo>
                      <a:pt x="24513" y="41002"/>
                    </a:lnTo>
                    <a:cubicBezTo>
                      <a:pt x="24723" y="41055"/>
                      <a:pt x="24828" y="41239"/>
                      <a:pt x="25065" y="41265"/>
                    </a:cubicBezTo>
                    <a:cubicBezTo>
                      <a:pt x="25196" y="41475"/>
                      <a:pt x="25065" y="41475"/>
                      <a:pt x="24960" y="41502"/>
                    </a:cubicBezTo>
                    <a:cubicBezTo>
                      <a:pt x="25061" y="41523"/>
                      <a:pt x="25152" y="41533"/>
                      <a:pt x="25234" y="41533"/>
                    </a:cubicBezTo>
                    <a:cubicBezTo>
                      <a:pt x="26047" y="41533"/>
                      <a:pt x="25996" y="40557"/>
                      <a:pt x="26617" y="40318"/>
                    </a:cubicBezTo>
                    <a:cubicBezTo>
                      <a:pt x="26801" y="40476"/>
                      <a:pt x="26959" y="40686"/>
                      <a:pt x="27090" y="40923"/>
                    </a:cubicBezTo>
                    <a:cubicBezTo>
                      <a:pt x="27248" y="40923"/>
                      <a:pt x="27174" y="40691"/>
                      <a:pt x="27348" y="40691"/>
                    </a:cubicBezTo>
                    <a:cubicBezTo>
                      <a:pt x="27377" y="40691"/>
                      <a:pt x="27413" y="40698"/>
                      <a:pt x="27458" y="40713"/>
                    </a:cubicBezTo>
                    <a:cubicBezTo>
                      <a:pt x="27327" y="40529"/>
                      <a:pt x="27143" y="40371"/>
                      <a:pt x="26959" y="40266"/>
                    </a:cubicBezTo>
                    <a:cubicBezTo>
                      <a:pt x="27169" y="40055"/>
                      <a:pt x="28274" y="40266"/>
                      <a:pt x="27511" y="39214"/>
                    </a:cubicBezTo>
                    <a:lnTo>
                      <a:pt x="27511" y="39214"/>
                    </a:lnTo>
                    <a:cubicBezTo>
                      <a:pt x="27932" y="39424"/>
                      <a:pt x="27695" y="39529"/>
                      <a:pt x="27958" y="39713"/>
                    </a:cubicBezTo>
                    <a:cubicBezTo>
                      <a:pt x="28142" y="39582"/>
                      <a:pt x="28142" y="39529"/>
                      <a:pt x="28352" y="39477"/>
                    </a:cubicBezTo>
                    <a:cubicBezTo>
                      <a:pt x="28247" y="39371"/>
                      <a:pt x="28116" y="39292"/>
                      <a:pt x="28037" y="39161"/>
                    </a:cubicBezTo>
                    <a:cubicBezTo>
                      <a:pt x="28037" y="39067"/>
                      <a:pt x="28155" y="39051"/>
                      <a:pt x="28297" y="39051"/>
                    </a:cubicBezTo>
                    <a:cubicBezTo>
                      <a:pt x="28374" y="39051"/>
                      <a:pt x="28458" y="39056"/>
                      <a:pt x="28533" y="39056"/>
                    </a:cubicBezTo>
                    <a:cubicBezTo>
                      <a:pt x="28747" y="39056"/>
                      <a:pt x="28892" y="39016"/>
                      <a:pt x="28615" y="38714"/>
                    </a:cubicBezTo>
                    <a:lnTo>
                      <a:pt x="28615" y="38714"/>
                    </a:lnTo>
                    <a:cubicBezTo>
                      <a:pt x="28852" y="38819"/>
                      <a:pt x="29010" y="38977"/>
                      <a:pt x="29273" y="39056"/>
                    </a:cubicBezTo>
                    <a:lnTo>
                      <a:pt x="29273" y="39056"/>
                    </a:lnTo>
                    <a:cubicBezTo>
                      <a:pt x="29273" y="38936"/>
                      <a:pt x="29107" y="38712"/>
                      <a:pt x="29209" y="38712"/>
                    </a:cubicBezTo>
                    <a:cubicBezTo>
                      <a:pt x="29242" y="38712"/>
                      <a:pt x="29302" y="38735"/>
                      <a:pt x="29404" y="38793"/>
                    </a:cubicBezTo>
                    <a:cubicBezTo>
                      <a:pt x="28747" y="38030"/>
                      <a:pt x="30009" y="38530"/>
                      <a:pt x="29667" y="37899"/>
                    </a:cubicBezTo>
                    <a:lnTo>
                      <a:pt x="29667" y="37899"/>
                    </a:lnTo>
                    <a:cubicBezTo>
                      <a:pt x="29799" y="38030"/>
                      <a:pt x="30062" y="38056"/>
                      <a:pt x="30167" y="38214"/>
                    </a:cubicBezTo>
                    <a:cubicBezTo>
                      <a:pt x="30148" y="38043"/>
                      <a:pt x="30060" y="37803"/>
                      <a:pt x="30252" y="37803"/>
                    </a:cubicBezTo>
                    <a:cubicBezTo>
                      <a:pt x="30326" y="37803"/>
                      <a:pt x="30440" y="37838"/>
                      <a:pt x="30614" y="37925"/>
                    </a:cubicBezTo>
                    <a:cubicBezTo>
                      <a:pt x="30483" y="37714"/>
                      <a:pt x="30456" y="37609"/>
                      <a:pt x="30483" y="37557"/>
                    </a:cubicBezTo>
                    <a:lnTo>
                      <a:pt x="30483" y="37557"/>
                    </a:lnTo>
                    <a:cubicBezTo>
                      <a:pt x="30562" y="37636"/>
                      <a:pt x="30693" y="37688"/>
                      <a:pt x="30798" y="37741"/>
                    </a:cubicBezTo>
                    <a:cubicBezTo>
                      <a:pt x="30673" y="37615"/>
                      <a:pt x="30669" y="37527"/>
                      <a:pt x="30726" y="37527"/>
                    </a:cubicBezTo>
                    <a:cubicBezTo>
                      <a:pt x="30764" y="37527"/>
                      <a:pt x="30830" y="37567"/>
                      <a:pt x="30904" y="37662"/>
                    </a:cubicBezTo>
                    <a:cubicBezTo>
                      <a:pt x="30772" y="37399"/>
                      <a:pt x="30956" y="37320"/>
                      <a:pt x="31245" y="37320"/>
                    </a:cubicBezTo>
                    <a:cubicBezTo>
                      <a:pt x="30904" y="37083"/>
                      <a:pt x="30956" y="37004"/>
                      <a:pt x="31009" y="36899"/>
                    </a:cubicBezTo>
                    <a:lnTo>
                      <a:pt x="31009" y="36899"/>
                    </a:lnTo>
                    <a:cubicBezTo>
                      <a:pt x="31140" y="36952"/>
                      <a:pt x="31193" y="37083"/>
                      <a:pt x="31245" y="37188"/>
                    </a:cubicBezTo>
                    <a:cubicBezTo>
                      <a:pt x="31482" y="37162"/>
                      <a:pt x="31456" y="36925"/>
                      <a:pt x="31693" y="36899"/>
                    </a:cubicBezTo>
                    <a:lnTo>
                      <a:pt x="31693" y="36899"/>
                    </a:lnTo>
                    <a:cubicBezTo>
                      <a:pt x="31956" y="37294"/>
                      <a:pt x="31508" y="36978"/>
                      <a:pt x="31877" y="37373"/>
                    </a:cubicBezTo>
                    <a:cubicBezTo>
                      <a:pt x="31916" y="37373"/>
                      <a:pt x="31957" y="37374"/>
                      <a:pt x="31996" y="37374"/>
                    </a:cubicBezTo>
                    <a:cubicBezTo>
                      <a:pt x="32113" y="37374"/>
                      <a:pt x="32212" y="37359"/>
                      <a:pt x="32192" y="37241"/>
                    </a:cubicBezTo>
                    <a:lnTo>
                      <a:pt x="32192" y="37241"/>
                    </a:lnTo>
                    <a:cubicBezTo>
                      <a:pt x="32324" y="37320"/>
                      <a:pt x="32376" y="37478"/>
                      <a:pt x="32482" y="37609"/>
                    </a:cubicBezTo>
                    <a:cubicBezTo>
                      <a:pt x="32466" y="37625"/>
                      <a:pt x="32441" y="37631"/>
                      <a:pt x="32410" y="37631"/>
                    </a:cubicBezTo>
                    <a:cubicBezTo>
                      <a:pt x="32321" y="37631"/>
                      <a:pt x="32185" y="37582"/>
                      <a:pt x="32106" y="37582"/>
                    </a:cubicBezTo>
                    <a:cubicBezTo>
                      <a:pt x="32028" y="37582"/>
                      <a:pt x="32006" y="37630"/>
                      <a:pt x="32140" y="37820"/>
                    </a:cubicBezTo>
                    <a:cubicBezTo>
                      <a:pt x="32140" y="37792"/>
                      <a:pt x="32152" y="37781"/>
                      <a:pt x="32172" y="37781"/>
                    </a:cubicBezTo>
                    <a:cubicBezTo>
                      <a:pt x="32265" y="37781"/>
                      <a:pt x="32531" y="38011"/>
                      <a:pt x="32629" y="38011"/>
                    </a:cubicBezTo>
                    <a:cubicBezTo>
                      <a:pt x="32656" y="38011"/>
                      <a:pt x="32670" y="37994"/>
                      <a:pt x="32666" y="37951"/>
                    </a:cubicBezTo>
                    <a:lnTo>
                      <a:pt x="32666" y="37951"/>
                    </a:lnTo>
                    <a:cubicBezTo>
                      <a:pt x="33034" y="38214"/>
                      <a:pt x="32955" y="38346"/>
                      <a:pt x="32955" y="38477"/>
                    </a:cubicBezTo>
                    <a:cubicBezTo>
                      <a:pt x="32745" y="38372"/>
                      <a:pt x="32639" y="38162"/>
                      <a:pt x="32482" y="38004"/>
                    </a:cubicBezTo>
                    <a:cubicBezTo>
                      <a:pt x="32452" y="37996"/>
                      <a:pt x="32428" y="37993"/>
                      <a:pt x="32409" y="37993"/>
                    </a:cubicBezTo>
                    <a:cubicBezTo>
                      <a:pt x="32229" y="37993"/>
                      <a:pt x="32523" y="38313"/>
                      <a:pt x="32666" y="38503"/>
                    </a:cubicBezTo>
                    <a:cubicBezTo>
                      <a:pt x="32587" y="38543"/>
                      <a:pt x="32596" y="38655"/>
                      <a:pt x="32464" y="38655"/>
                    </a:cubicBezTo>
                    <a:cubicBezTo>
                      <a:pt x="32419" y="38655"/>
                      <a:pt x="32358" y="38642"/>
                      <a:pt x="32271" y="38609"/>
                    </a:cubicBezTo>
                    <a:cubicBezTo>
                      <a:pt x="32508" y="38477"/>
                      <a:pt x="31929" y="38083"/>
                      <a:pt x="32166" y="38030"/>
                    </a:cubicBezTo>
                    <a:cubicBezTo>
                      <a:pt x="32086" y="37930"/>
                      <a:pt x="32029" y="37914"/>
                      <a:pt x="31980" y="37909"/>
                    </a:cubicBezTo>
                    <a:lnTo>
                      <a:pt x="31980" y="37909"/>
                    </a:lnTo>
                    <a:cubicBezTo>
                      <a:pt x="32057" y="38020"/>
                      <a:pt x="32077" y="38123"/>
                      <a:pt x="31994" y="38123"/>
                    </a:cubicBezTo>
                    <a:cubicBezTo>
                      <a:pt x="31977" y="38123"/>
                      <a:pt x="31955" y="38118"/>
                      <a:pt x="31929" y="38109"/>
                    </a:cubicBezTo>
                    <a:cubicBezTo>
                      <a:pt x="31850" y="37899"/>
                      <a:pt x="31640" y="37846"/>
                      <a:pt x="31587" y="37636"/>
                    </a:cubicBezTo>
                    <a:lnTo>
                      <a:pt x="31587" y="37636"/>
                    </a:lnTo>
                    <a:cubicBezTo>
                      <a:pt x="31648" y="37645"/>
                      <a:pt x="31706" y="37669"/>
                      <a:pt x="31761" y="37702"/>
                    </a:cubicBezTo>
                    <a:lnTo>
                      <a:pt x="31761" y="37702"/>
                    </a:lnTo>
                    <a:cubicBezTo>
                      <a:pt x="31756" y="37689"/>
                      <a:pt x="31750" y="37676"/>
                      <a:pt x="31745" y="37662"/>
                    </a:cubicBezTo>
                    <a:cubicBezTo>
                      <a:pt x="31716" y="37609"/>
                      <a:pt x="31712" y="37589"/>
                      <a:pt x="31723" y="37589"/>
                    </a:cubicBezTo>
                    <a:cubicBezTo>
                      <a:pt x="31763" y="37589"/>
                      <a:pt x="31994" y="37840"/>
                      <a:pt x="32044" y="37840"/>
                    </a:cubicBezTo>
                    <a:cubicBezTo>
                      <a:pt x="32059" y="37840"/>
                      <a:pt x="32058" y="37820"/>
                      <a:pt x="32034" y="37767"/>
                    </a:cubicBezTo>
                    <a:cubicBezTo>
                      <a:pt x="31850" y="37399"/>
                      <a:pt x="31877" y="37609"/>
                      <a:pt x="31535" y="37451"/>
                    </a:cubicBezTo>
                    <a:cubicBezTo>
                      <a:pt x="31535" y="37406"/>
                      <a:pt x="31535" y="37341"/>
                      <a:pt x="31602" y="37341"/>
                    </a:cubicBezTo>
                    <a:cubicBezTo>
                      <a:pt x="31613" y="37341"/>
                      <a:pt x="31626" y="37343"/>
                      <a:pt x="31640" y="37346"/>
                    </a:cubicBezTo>
                    <a:cubicBezTo>
                      <a:pt x="31608" y="37335"/>
                      <a:pt x="31579" y="37329"/>
                      <a:pt x="31553" y="37329"/>
                    </a:cubicBezTo>
                    <a:cubicBezTo>
                      <a:pt x="31292" y="37329"/>
                      <a:pt x="31338" y="37873"/>
                      <a:pt x="30979" y="37873"/>
                    </a:cubicBezTo>
                    <a:cubicBezTo>
                      <a:pt x="30972" y="37873"/>
                      <a:pt x="30964" y="37873"/>
                      <a:pt x="30956" y="37872"/>
                    </a:cubicBezTo>
                    <a:lnTo>
                      <a:pt x="30956" y="37872"/>
                    </a:lnTo>
                    <a:cubicBezTo>
                      <a:pt x="31430" y="38188"/>
                      <a:pt x="30956" y="38030"/>
                      <a:pt x="31272" y="38346"/>
                    </a:cubicBezTo>
                    <a:cubicBezTo>
                      <a:pt x="31403" y="38188"/>
                      <a:pt x="31430" y="37951"/>
                      <a:pt x="31324" y="37767"/>
                    </a:cubicBezTo>
                    <a:lnTo>
                      <a:pt x="31324" y="37767"/>
                    </a:lnTo>
                    <a:cubicBezTo>
                      <a:pt x="32376" y="38530"/>
                      <a:pt x="31666" y="38661"/>
                      <a:pt x="31798" y="39003"/>
                    </a:cubicBezTo>
                    <a:cubicBezTo>
                      <a:pt x="31245" y="38872"/>
                      <a:pt x="31061" y="38398"/>
                      <a:pt x="30588" y="38188"/>
                    </a:cubicBezTo>
                    <a:lnTo>
                      <a:pt x="30588" y="38188"/>
                    </a:lnTo>
                    <a:cubicBezTo>
                      <a:pt x="31061" y="38609"/>
                      <a:pt x="30299" y="38240"/>
                      <a:pt x="30641" y="38688"/>
                    </a:cubicBezTo>
                    <a:cubicBezTo>
                      <a:pt x="30641" y="38620"/>
                      <a:pt x="30708" y="38572"/>
                      <a:pt x="30814" y="38572"/>
                    </a:cubicBezTo>
                    <a:cubicBezTo>
                      <a:pt x="30956" y="38572"/>
                      <a:pt x="31167" y="38657"/>
                      <a:pt x="31377" y="38898"/>
                    </a:cubicBezTo>
                    <a:cubicBezTo>
                      <a:pt x="31262" y="38850"/>
                      <a:pt x="31193" y="38831"/>
                      <a:pt x="31153" y="38831"/>
                    </a:cubicBezTo>
                    <a:cubicBezTo>
                      <a:pt x="30989" y="38831"/>
                      <a:pt x="31310" y="39147"/>
                      <a:pt x="31061" y="39147"/>
                    </a:cubicBezTo>
                    <a:cubicBezTo>
                      <a:pt x="31033" y="39147"/>
                      <a:pt x="30999" y="39143"/>
                      <a:pt x="30956" y="39135"/>
                    </a:cubicBezTo>
                    <a:cubicBezTo>
                      <a:pt x="30641" y="39056"/>
                      <a:pt x="30562" y="38740"/>
                      <a:pt x="30246" y="38661"/>
                    </a:cubicBezTo>
                    <a:lnTo>
                      <a:pt x="30246" y="38661"/>
                    </a:lnTo>
                    <a:lnTo>
                      <a:pt x="30483" y="39082"/>
                    </a:lnTo>
                    <a:cubicBezTo>
                      <a:pt x="30614" y="39108"/>
                      <a:pt x="30719" y="39187"/>
                      <a:pt x="30825" y="39292"/>
                    </a:cubicBezTo>
                    <a:cubicBezTo>
                      <a:pt x="30956" y="39818"/>
                      <a:pt x="30588" y="39897"/>
                      <a:pt x="30562" y="40292"/>
                    </a:cubicBezTo>
                    <a:cubicBezTo>
                      <a:pt x="30687" y="40362"/>
                      <a:pt x="30759" y="40386"/>
                      <a:pt x="30803" y="40386"/>
                    </a:cubicBezTo>
                    <a:cubicBezTo>
                      <a:pt x="30895" y="40386"/>
                      <a:pt x="30870" y="40285"/>
                      <a:pt x="30962" y="40285"/>
                    </a:cubicBezTo>
                    <a:cubicBezTo>
                      <a:pt x="30975" y="40285"/>
                      <a:pt x="30991" y="40287"/>
                      <a:pt x="31009" y="40292"/>
                    </a:cubicBezTo>
                    <a:cubicBezTo>
                      <a:pt x="31081" y="40509"/>
                      <a:pt x="31079" y="40776"/>
                      <a:pt x="30856" y="40776"/>
                    </a:cubicBezTo>
                    <a:cubicBezTo>
                      <a:pt x="30755" y="40776"/>
                      <a:pt x="30609" y="40721"/>
                      <a:pt x="30404" y="40581"/>
                    </a:cubicBezTo>
                    <a:cubicBezTo>
                      <a:pt x="30535" y="40581"/>
                      <a:pt x="30535" y="40423"/>
                      <a:pt x="30325" y="40134"/>
                    </a:cubicBezTo>
                    <a:cubicBezTo>
                      <a:pt x="30250" y="40031"/>
                      <a:pt x="30202" y="40008"/>
                      <a:pt x="30160" y="40008"/>
                    </a:cubicBezTo>
                    <a:cubicBezTo>
                      <a:pt x="30126" y="40008"/>
                      <a:pt x="30097" y="40023"/>
                      <a:pt x="30061" y="40023"/>
                    </a:cubicBezTo>
                    <a:cubicBezTo>
                      <a:pt x="30016" y="40023"/>
                      <a:pt x="29962" y="40000"/>
                      <a:pt x="29878" y="39897"/>
                    </a:cubicBezTo>
                    <a:lnTo>
                      <a:pt x="29878" y="39897"/>
                    </a:lnTo>
                    <a:cubicBezTo>
                      <a:pt x="29820" y="40053"/>
                      <a:pt x="30048" y="40438"/>
                      <a:pt x="29865" y="40438"/>
                    </a:cubicBezTo>
                    <a:cubicBezTo>
                      <a:pt x="29800" y="40438"/>
                      <a:pt x="29683" y="40389"/>
                      <a:pt x="29483" y="40266"/>
                    </a:cubicBezTo>
                    <a:lnTo>
                      <a:pt x="29483" y="40266"/>
                    </a:lnTo>
                    <a:cubicBezTo>
                      <a:pt x="29641" y="40476"/>
                      <a:pt x="29589" y="40499"/>
                      <a:pt x="29505" y="40499"/>
                    </a:cubicBezTo>
                    <a:cubicBezTo>
                      <a:pt x="29481" y="40499"/>
                      <a:pt x="29454" y="40497"/>
                      <a:pt x="29430" y="40497"/>
                    </a:cubicBezTo>
                    <a:cubicBezTo>
                      <a:pt x="29411" y="40497"/>
                      <a:pt x="29393" y="40498"/>
                      <a:pt x="29378" y="40502"/>
                    </a:cubicBezTo>
                    <a:cubicBezTo>
                      <a:pt x="29510" y="40581"/>
                      <a:pt x="29562" y="40739"/>
                      <a:pt x="29694" y="40818"/>
                    </a:cubicBezTo>
                    <a:cubicBezTo>
                      <a:pt x="29686" y="40817"/>
                      <a:pt x="29679" y="40817"/>
                      <a:pt x="29672" y="40817"/>
                    </a:cubicBezTo>
                    <a:cubicBezTo>
                      <a:pt x="29365" y="40817"/>
                      <a:pt x="29416" y="41250"/>
                      <a:pt x="29128" y="41250"/>
                    </a:cubicBezTo>
                    <a:cubicBezTo>
                      <a:pt x="29049" y="41250"/>
                      <a:pt x="28945" y="41217"/>
                      <a:pt x="28800" y="41133"/>
                    </a:cubicBezTo>
                    <a:cubicBezTo>
                      <a:pt x="28747" y="41265"/>
                      <a:pt x="28747" y="41449"/>
                      <a:pt x="28694" y="41607"/>
                    </a:cubicBezTo>
                    <a:cubicBezTo>
                      <a:pt x="28589" y="41502"/>
                      <a:pt x="28484" y="41396"/>
                      <a:pt x="28379" y="41291"/>
                    </a:cubicBezTo>
                    <a:cubicBezTo>
                      <a:pt x="28362" y="41287"/>
                      <a:pt x="28349" y="41286"/>
                      <a:pt x="28338" y="41286"/>
                    </a:cubicBezTo>
                    <a:cubicBezTo>
                      <a:pt x="28203" y="41286"/>
                      <a:pt x="28591" y="41590"/>
                      <a:pt x="28615" y="41712"/>
                    </a:cubicBezTo>
                    <a:cubicBezTo>
                      <a:pt x="28326" y="41581"/>
                      <a:pt x="28063" y="41370"/>
                      <a:pt x="27879" y="41107"/>
                    </a:cubicBezTo>
                    <a:cubicBezTo>
                      <a:pt x="27740" y="41107"/>
                      <a:pt x="27692" y="41198"/>
                      <a:pt x="27568" y="41198"/>
                    </a:cubicBezTo>
                    <a:cubicBezTo>
                      <a:pt x="27482" y="41198"/>
                      <a:pt x="27359" y="41154"/>
                      <a:pt x="27143" y="41002"/>
                    </a:cubicBezTo>
                    <a:lnTo>
                      <a:pt x="27143" y="41002"/>
                    </a:lnTo>
                    <a:cubicBezTo>
                      <a:pt x="27406" y="41291"/>
                      <a:pt x="27800" y="41449"/>
                      <a:pt x="27984" y="41791"/>
                    </a:cubicBezTo>
                    <a:cubicBezTo>
                      <a:pt x="27992" y="41791"/>
                      <a:pt x="27999" y="41792"/>
                      <a:pt x="28005" y="41792"/>
                    </a:cubicBezTo>
                    <a:cubicBezTo>
                      <a:pt x="28284" y="41792"/>
                      <a:pt x="27557" y="41299"/>
                      <a:pt x="27813" y="41299"/>
                    </a:cubicBezTo>
                    <a:cubicBezTo>
                      <a:pt x="27841" y="41299"/>
                      <a:pt x="27879" y="41305"/>
                      <a:pt x="27932" y="41318"/>
                    </a:cubicBezTo>
                    <a:cubicBezTo>
                      <a:pt x="28247" y="41528"/>
                      <a:pt x="28405" y="41712"/>
                      <a:pt x="28431" y="41896"/>
                    </a:cubicBezTo>
                    <a:cubicBezTo>
                      <a:pt x="28416" y="41982"/>
                      <a:pt x="28324" y="42005"/>
                      <a:pt x="28203" y="42005"/>
                    </a:cubicBezTo>
                    <a:cubicBezTo>
                      <a:pt x="28058" y="42005"/>
                      <a:pt x="27873" y="41972"/>
                      <a:pt x="27726" y="41972"/>
                    </a:cubicBezTo>
                    <a:cubicBezTo>
                      <a:pt x="27582" y="41972"/>
                      <a:pt x="27475" y="42004"/>
                      <a:pt x="27485" y="42133"/>
                    </a:cubicBezTo>
                    <a:cubicBezTo>
                      <a:pt x="27011" y="41870"/>
                      <a:pt x="27327" y="41844"/>
                      <a:pt x="27195" y="41607"/>
                    </a:cubicBezTo>
                    <a:cubicBezTo>
                      <a:pt x="27159" y="41597"/>
                      <a:pt x="27130" y="41592"/>
                      <a:pt x="27107" y="41592"/>
                    </a:cubicBezTo>
                    <a:cubicBezTo>
                      <a:pt x="26943" y="41592"/>
                      <a:pt x="27067" y="41814"/>
                      <a:pt x="27090" y="41975"/>
                    </a:cubicBezTo>
                    <a:cubicBezTo>
                      <a:pt x="27195" y="42054"/>
                      <a:pt x="27300" y="42133"/>
                      <a:pt x="27432" y="42185"/>
                    </a:cubicBezTo>
                    <a:cubicBezTo>
                      <a:pt x="27432" y="42317"/>
                      <a:pt x="27169" y="42133"/>
                      <a:pt x="27458" y="42396"/>
                    </a:cubicBezTo>
                    <a:cubicBezTo>
                      <a:pt x="27425" y="42385"/>
                      <a:pt x="27399" y="42381"/>
                      <a:pt x="27377" y="42381"/>
                    </a:cubicBezTo>
                    <a:cubicBezTo>
                      <a:pt x="27189" y="42381"/>
                      <a:pt x="27414" y="42745"/>
                      <a:pt x="27200" y="42745"/>
                    </a:cubicBezTo>
                    <a:cubicBezTo>
                      <a:pt x="27131" y="42745"/>
                      <a:pt x="27016" y="42707"/>
                      <a:pt x="26827" y="42606"/>
                    </a:cubicBezTo>
                    <a:lnTo>
                      <a:pt x="26827" y="42606"/>
                    </a:lnTo>
                    <a:cubicBezTo>
                      <a:pt x="27059" y="42802"/>
                      <a:pt x="27061" y="42975"/>
                      <a:pt x="26907" y="42975"/>
                    </a:cubicBezTo>
                    <a:cubicBezTo>
                      <a:pt x="26834" y="42975"/>
                      <a:pt x="26726" y="42936"/>
                      <a:pt x="26590" y="42843"/>
                    </a:cubicBezTo>
                    <a:lnTo>
                      <a:pt x="26590" y="42843"/>
                    </a:lnTo>
                    <a:cubicBezTo>
                      <a:pt x="27089" y="43389"/>
                      <a:pt x="26923" y="43613"/>
                      <a:pt x="26596" y="43613"/>
                    </a:cubicBezTo>
                    <a:cubicBezTo>
                      <a:pt x="26561" y="43613"/>
                      <a:pt x="26524" y="43611"/>
                      <a:pt x="26485" y="43606"/>
                    </a:cubicBezTo>
                    <a:lnTo>
                      <a:pt x="26485" y="43606"/>
                    </a:lnTo>
                    <a:cubicBezTo>
                      <a:pt x="26538" y="43737"/>
                      <a:pt x="26669" y="43790"/>
                      <a:pt x="26748" y="43895"/>
                    </a:cubicBezTo>
                    <a:cubicBezTo>
                      <a:pt x="26701" y="43885"/>
                      <a:pt x="26660" y="43882"/>
                      <a:pt x="26626" y="43882"/>
                    </a:cubicBezTo>
                    <a:cubicBezTo>
                      <a:pt x="26488" y="43882"/>
                      <a:pt x="26433" y="43940"/>
                      <a:pt x="26343" y="43940"/>
                    </a:cubicBezTo>
                    <a:cubicBezTo>
                      <a:pt x="26265" y="43940"/>
                      <a:pt x="26162" y="43897"/>
                      <a:pt x="25959" y="43737"/>
                    </a:cubicBezTo>
                    <a:lnTo>
                      <a:pt x="25959" y="43737"/>
                    </a:lnTo>
                    <a:lnTo>
                      <a:pt x="26301" y="44316"/>
                    </a:lnTo>
                    <a:cubicBezTo>
                      <a:pt x="26260" y="44313"/>
                      <a:pt x="26223" y="44307"/>
                      <a:pt x="26189" y="44297"/>
                    </a:cubicBezTo>
                    <a:lnTo>
                      <a:pt x="26189" y="44297"/>
                    </a:lnTo>
                    <a:cubicBezTo>
                      <a:pt x="26394" y="44384"/>
                      <a:pt x="26569" y="44543"/>
                      <a:pt x="26669" y="44763"/>
                    </a:cubicBezTo>
                    <a:cubicBezTo>
                      <a:pt x="26569" y="44763"/>
                      <a:pt x="26303" y="44596"/>
                      <a:pt x="26169" y="44596"/>
                    </a:cubicBezTo>
                    <a:cubicBezTo>
                      <a:pt x="26126" y="44596"/>
                      <a:pt x="26097" y="44613"/>
                      <a:pt x="26091" y="44658"/>
                    </a:cubicBezTo>
                    <a:cubicBezTo>
                      <a:pt x="25801" y="44316"/>
                      <a:pt x="26196" y="44526"/>
                      <a:pt x="25985" y="44237"/>
                    </a:cubicBezTo>
                    <a:lnTo>
                      <a:pt x="25985" y="44237"/>
                    </a:lnTo>
                    <a:cubicBezTo>
                      <a:pt x="26027" y="44244"/>
                      <a:pt x="26069" y="44255"/>
                      <a:pt x="26109" y="44268"/>
                    </a:cubicBezTo>
                    <a:lnTo>
                      <a:pt x="26109" y="44268"/>
                    </a:lnTo>
                    <a:cubicBezTo>
                      <a:pt x="25861" y="44149"/>
                      <a:pt x="25793" y="43850"/>
                      <a:pt x="25512" y="43763"/>
                    </a:cubicBezTo>
                    <a:lnTo>
                      <a:pt x="25512" y="43763"/>
                    </a:lnTo>
                    <a:cubicBezTo>
                      <a:pt x="25670" y="44057"/>
                      <a:pt x="25576" y="44137"/>
                      <a:pt x="25379" y="44137"/>
                    </a:cubicBezTo>
                    <a:cubicBezTo>
                      <a:pt x="25347" y="44137"/>
                      <a:pt x="25312" y="44135"/>
                      <a:pt x="25275" y="44132"/>
                    </a:cubicBezTo>
                    <a:lnTo>
                      <a:pt x="25275" y="44132"/>
                    </a:lnTo>
                    <a:cubicBezTo>
                      <a:pt x="25486" y="44342"/>
                      <a:pt x="25644" y="44658"/>
                      <a:pt x="25854" y="44868"/>
                    </a:cubicBezTo>
                    <a:cubicBezTo>
                      <a:pt x="25486" y="44710"/>
                      <a:pt x="25381" y="44289"/>
                      <a:pt x="24960" y="44158"/>
                    </a:cubicBezTo>
                    <a:lnTo>
                      <a:pt x="24960" y="44158"/>
                    </a:lnTo>
                    <a:cubicBezTo>
                      <a:pt x="25578" y="44644"/>
                      <a:pt x="25436" y="44926"/>
                      <a:pt x="25094" y="44926"/>
                    </a:cubicBezTo>
                    <a:cubicBezTo>
                      <a:pt x="25029" y="44926"/>
                      <a:pt x="24957" y="44915"/>
                      <a:pt x="24881" y="44894"/>
                    </a:cubicBezTo>
                    <a:lnTo>
                      <a:pt x="24881" y="44894"/>
                    </a:lnTo>
                    <a:cubicBezTo>
                      <a:pt x="24881" y="45117"/>
                      <a:pt x="25301" y="45457"/>
                      <a:pt x="25108" y="45496"/>
                    </a:cubicBezTo>
                    <a:lnTo>
                      <a:pt x="25108" y="45496"/>
                    </a:lnTo>
                    <a:cubicBezTo>
                      <a:pt x="25136" y="45496"/>
                      <a:pt x="25166" y="45497"/>
                      <a:pt x="25196" y="45499"/>
                    </a:cubicBezTo>
                    <a:lnTo>
                      <a:pt x="25196" y="45526"/>
                    </a:lnTo>
                    <a:cubicBezTo>
                      <a:pt x="25065" y="45710"/>
                      <a:pt x="24855" y="45867"/>
                      <a:pt x="24618" y="45946"/>
                    </a:cubicBezTo>
                    <a:cubicBezTo>
                      <a:pt x="24548" y="45620"/>
                      <a:pt x="24726" y="45500"/>
                      <a:pt x="25061" y="45496"/>
                    </a:cubicBezTo>
                    <a:lnTo>
                      <a:pt x="25061" y="45496"/>
                    </a:lnTo>
                    <a:cubicBezTo>
                      <a:pt x="24882" y="45336"/>
                      <a:pt x="24704" y="45103"/>
                      <a:pt x="24629" y="45103"/>
                    </a:cubicBezTo>
                    <a:cubicBezTo>
                      <a:pt x="24605" y="45103"/>
                      <a:pt x="24592" y="45127"/>
                      <a:pt x="24592" y="45184"/>
                    </a:cubicBezTo>
                    <a:cubicBezTo>
                      <a:pt x="24329" y="45000"/>
                      <a:pt x="24144" y="44763"/>
                      <a:pt x="24039" y="44526"/>
                    </a:cubicBezTo>
                    <a:cubicBezTo>
                      <a:pt x="24007" y="44510"/>
                      <a:pt x="23987" y="44504"/>
                      <a:pt x="23975" y="44504"/>
                    </a:cubicBezTo>
                    <a:cubicBezTo>
                      <a:pt x="23950" y="44504"/>
                      <a:pt x="23968" y="44534"/>
                      <a:pt x="23987" y="44552"/>
                    </a:cubicBezTo>
                    <a:lnTo>
                      <a:pt x="23776" y="44500"/>
                    </a:lnTo>
                    <a:lnTo>
                      <a:pt x="23776" y="44500"/>
                    </a:lnTo>
                    <a:cubicBezTo>
                      <a:pt x="23908" y="44737"/>
                      <a:pt x="24171" y="44815"/>
                      <a:pt x="24276" y="45078"/>
                    </a:cubicBezTo>
                    <a:cubicBezTo>
                      <a:pt x="24299" y="45143"/>
                      <a:pt x="24289" y="45168"/>
                      <a:pt x="24255" y="45168"/>
                    </a:cubicBezTo>
                    <a:cubicBezTo>
                      <a:pt x="24135" y="45168"/>
                      <a:pt x="23721" y="44856"/>
                      <a:pt x="23434" y="44815"/>
                    </a:cubicBezTo>
                    <a:lnTo>
                      <a:pt x="23434" y="44815"/>
                    </a:lnTo>
                    <a:cubicBezTo>
                      <a:pt x="23645" y="45157"/>
                      <a:pt x="23119" y="44894"/>
                      <a:pt x="23250" y="45157"/>
                    </a:cubicBezTo>
                    <a:cubicBezTo>
                      <a:pt x="23414" y="45235"/>
                      <a:pt x="23525" y="45267"/>
                      <a:pt x="23597" y="45267"/>
                    </a:cubicBezTo>
                    <a:cubicBezTo>
                      <a:pt x="23744" y="45267"/>
                      <a:pt x="23733" y="45132"/>
                      <a:pt x="23697" y="44973"/>
                    </a:cubicBezTo>
                    <a:lnTo>
                      <a:pt x="23697" y="44973"/>
                    </a:lnTo>
                    <a:cubicBezTo>
                      <a:pt x="23881" y="45131"/>
                      <a:pt x="24118" y="45236"/>
                      <a:pt x="24355" y="45289"/>
                    </a:cubicBezTo>
                    <a:cubicBezTo>
                      <a:pt x="24210" y="45330"/>
                      <a:pt x="24391" y="45486"/>
                      <a:pt x="24243" y="45486"/>
                    </a:cubicBezTo>
                    <a:cubicBezTo>
                      <a:pt x="24204" y="45486"/>
                      <a:pt x="24140" y="45475"/>
                      <a:pt x="24039" y="45447"/>
                    </a:cubicBezTo>
                    <a:lnTo>
                      <a:pt x="24039" y="45447"/>
                    </a:lnTo>
                    <a:cubicBezTo>
                      <a:pt x="24092" y="45657"/>
                      <a:pt x="24407" y="45631"/>
                      <a:pt x="24434" y="45841"/>
                    </a:cubicBezTo>
                    <a:cubicBezTo>
                      <a:pt x="24324" y="45798"/>
                      <a:pt x="24233" y="45781"/>
                      <a:pt x="24154" y="45781"/>
                    </a:cubicBezTo>
                    <a:cubicBezTo>
                      <a:pt x="23892" y="45781"/>
                      <a:pt x="23768" y="45971"/>
                      <a:pt x="23566" y="46052"/>
                    </a:cubicBezTo>
                    <a:cubicBezTo>
                      <a:pt x="23622" y="46117"/>
                      <a:pt x="23684" y="46142"/>
                      <a:pt x="23739" y="46142"/>
                    </a:cubicBezTo>
                    <a:cubicBezTo>
                      <a:pt x="23840" y="46142"/>
                      <a:pt x="23915" y="46057"/>
                      <a:pt x="23881" y="45973"/>
                    </a:cubicBezTo>
                    <a:lnTo>
                      <a:pt x="23881" y="45973"/>
                    </a:lnTo>
                    <a:cubicBezTo>
                      <a:pt x="24513" y="46420"/>
                      <a:pt x="24197" y="46578"/>
                      <a:pt x="23934" y="46578"/>
                    </a:cubicBezTo>
                    <a:cubicBezTo>
                      <a:pt x="23513" y="46367"/>
                      <a:pt x="24092" y="46393"/>
                      <a:pt x="23750" y="46262"/>
                    </a:cubicBezTo>
                    <a:cubicBezTo>
                      <a:pt x="23667" y="46233"/>
                      <a:pt x="23615" y="46221"/>
                      <a:pt x="23583" y="46221"/>
                    </a:cubicBezTo>
                    <a:cubicBezTo>
                      <a:pt x="23424" y="46221"/>
                      <a:pt x="23807" y="46529"/>
                      <a:pt x="23633" y="46529"/>
                    </a:cubicBezTo>
                    <a:cubicBezTo>
                      <a:pt x="23621" y="46529"/>
                      <a:pt x="23608" y="46528"/>
                      <a:pt x="23592" y="46525"/>
                    </a:cubicBezTo>
                    <a:cubicBezTo>
                      <a:pt x="23450" y="46351"/>
                      <a:pt x="23362" y="46289"/>
                      <a:pt x="23297" y="46289"/>
                    </a:cubicBezTo>
                    <a:cubicBezTo>
                      <a:pt x="23138" y="46289"/>
                      <a:pt x="23118" y="46662"/>
                      <a:pt x="22784" y="46662"/>
                    </a:cubicBezTo>
                    <a:cubicBezTo>
                      <a:pt x="22699" y="46662"/>
                      <a:pt x="22594" y="46638"/>
                      <a:pt x="22461" y="46578"/>
                    </a:cubicBezTo>
                    <a:lnTo>
                      <a:pt x="22461" y="46578"/>
                    </a:lnTo>
                    <a:cubicBezTo>
                      <a:pt x="22698" y="46867"/>
                      <a:pt x="22698" y="47209"/>
                      <a:pt x="22908" y="47603"/>
                    </a:cubicBezTo>
                    <a:cubicBezTo>
                      <a:pt x="22754" y="47474"/>
                      <a:pt x="22648" y="47422"/>
                      <a:pt x="22578" y="47422"/>
                    </a:cubicBezTo>
                    <a:cubicBezTo>
                      <a:pt x="22348" y="47422"/>
                      <a:pt x="22504" y="47974"/>
                      <a:pt x="22645" y="48156"/>
                    </a:cubicBezTo>
                    <a:cubicBezTo>
                      <a:pt x="22514" y="48129"/>
                      <a:pt x="22382" y="48050"/>
                      <a:pt x="22277" y="47971"/>
                    </a:cubicBezTo>
                    <a:lnTo>
                      <a:pt x="22277" y="47971"/>
                    </a:lnTo>
                    <a:cubicBezTo>
                      <a:pt x="22488" y="48182"/>
                      <a:pt x="22119" y="48077"/>
                      <a:pt x="22356" y="48445"/>
                    </a:cubicBezTo>
                    <a:cubicBezTo>
                      <a:pt x="22202" y="48355"/>
                      <a:pt x="22113" y="48319"/>
                      <a:pt x="22065" y="48319"/>
                    </a:cubicBezTo>
                    <a:cubicBezTo>
                      <a:pt x="21916" y="48319"/>
                      <a:pt x="22172" y="48673"/>
                      <a:pt x="22172" y="48892"/>
                    </a:cubicBezTo>
                    <a:cubicBezTo>
                      <a:pt x="21962" y="48787"/>
                      <a:pt x="21830" y="48603"/>
                      <a:pt x="21567" y="48576"/>
                    </a:cubicBezTo>
                    <a:lnTo>
                      <a:pt x="21567" y="48576"/>
                    </a:lnTo>
                    <a:cubicBezTo>
                      <a:pt x="21672" y="49181"/>
                      <a:pt x="21146" y="49076"/>
                      <a:pt x="21094" y="49576"/>
                    </a:cubicBezTo>
                    <a:cubicBezTo>
                      <a:pt x="20902" y="49491"/>
                      <a:pt x="20797" y="49337"/>
                      <a:pt x="20708" y="49337"/>
                    </a:cubicBezTo>
                    <a:cubicBezTo>
                      <a:pt x="20687" y="49337"/>
                      <a:pt x="20667" y="49345"/>
                      <a:pt x="20647" y="49365"/>
                    </a:cubicBezTo>
                    <a:cubicBezTo>
                      <a:pt x="20955" y="49606"/>
                      <a:pt x="20969" y="49697"/>
                      <a:pt x="20847" y="49697"/>
                    </a:cubicBezTo>
                    <a:cubicBezTo>
                      <a:pt x="20729" y="49697"/>
                      <a:pt x="20484" y="49613"/>
                      <a:pt x="20252" y="49497"/>
                    </a:cubicBezTo>
                    <a:lnTo>
                      <a:pt x="20252" y="49497"/>
                    </a:lnTo>
                    <a:cubicBezTo>
                      <a:pt x="20778" y="49786"/>
                      <a:pt x="20936" y="50207"/>
                      <a:pt x="20620" y="50207"/>
                    </a:cubicBezTo>
                    <a:cubicBezTo>
                      <a:pt x="20545" y="50226"/>
                      <a:pt x="20470" y="50378"/>
                      <a:pt x="20328" y="50378"/>
                    </a:cubicBezTo>
                    <a:cubicBezTo>
                      <a:pt x="20271" y="50378"/>
                      <a:pt x="20203" y="50354"/>
                      <a:pt x="20121" y="50286"/>
                    </a:cubicBezTo>
                    <a:cubicBezTo>
                      <a:pt x="20152" y="50239"/>
                      <a:pt x="20183" y="50107"/>
                      <a:pt x="20288" y="50076"/>
                    </a:cubicBezTo>
                    <a:lnTo>
                      <a:pt x="20288" y="50076"/>
                    </a:lnTo>
                    <a:cubicBezTo>
                      <a:pt x="20162" y="49988"/>
                      <a:pt x="20105" y="49831"/>
                      <a:pt x="19963" y="49760"/>
                    </a:cubicBezTo>
                    <a:cubicBezTo>
                      <a:pt x="19621" y="49760"/>
                      <a:pt x="19805" y="49997"/>
                      <a:pt x="20068" y="50207"/>
                    </a:cubicBezTo>
                    <a:cubicBezTo>
                      <a:pt x="20068" y="50239"/>
                      <a:pt x="20057" y="50252"/>
                      <a:pt x="20038" y="50252"/>
                    </a:cubicBezTo>
                    <a:cubicBezTo>
                      <a:pt x="19953" y="50252"/>
                      <a:pt x="19706" y="49978"/>
                      <a:pt x="19608" y="49978"/>
                    </a:cubicBezTo>
                    <a:cubicBezTo>
                      <a:pt x="19587" y="49978"/>
                      <a:pt x="19572" y="49991"/>
                      <a:pt x="19568" y="50023"/>
                    </a:cubicBezTo>
                    <a:cubicBezTo>
                      <a:pt x="19963" y="50286"/>
                      <a:pt x="19989" y="50496"/>
                      <a:pt x="19989" y="50680"/>
                    </a:cubicBezTo>
                    <a:cubicBezTo>
                      <a:pt x="19833" y="50582"/>
                      <a:pt x="19766" y="50552"/>
                      <a:pt x="19735" y="50552"/>
                    </a:cubicBezTo>
                    <a:cubicBezTo>
                      <a:pt x="19689" y="50552"/>
                      <a:pt x="19715" y="50614"/>
                      <a:pt x="19645" y="50614"/>
                    </a:cubicBezTo>
                    <a:cubicBezTo>
                      <a:pt x="19609" y="50614"/>
                      <a:pt x="19547" y="50598"/>
                      <a:pt x="19437" y="50549"/>
                    </a:cubicBezTo>
                    <a:lnTo>
                      <a:pt x="19437" y="50549"/>
                    </a:lnTo>
                    <a:cubicBezTo>
                      <a:pt x="19722" y="50768"/>
                      <a:pt x="19660" y="50878"/>
                      <a:pt x="19509" y="50878"/>
                    </a:cubicBezTo>
                    <a:cubicBezTo>
                      <a:pt x="19479" y="50878"/>
                      <a:pt x="19445" y="50873"/>
                      <a:pt x="19410" y="50864"/>
                    </a:cubicBezTo>
                    <a:cubicBezTo>
                      <a:pt x="19200" y="50733"/>
                      <a:pt x="19358" y="50759"/>
                      <a:pt x="19042" y="50549"/>
                    </a:cubicBezTo>
                    <a:lnTo>
                      <a:pt x="19042" y="50549"/>
                    </a:lnTo>
                    <a:cubicBezTo>
                      <a:pt x="19489" y="50943"/>
                      <a:pt x="18595" y="50917"/>
                      <a:pt x="19384" y="51443"/>
                    </a:cubicBezTo>
                    <a:cubicBezTo>
                      <a:pt x="19365" y="51438"/>
                      <a:pt x="19349" y="51436"/>
                      <a:pt x="19336" y="51436"/>
                    </a:cubicBezTo>
                    <a:cubicBezTo>
                      <a:pt x="19156" y="51436"/>
                      <a:pt x="19570" y="51876"/>
                      <a:pt x="19397" y="51876"/>
                    </a:cubicBezTo>
                    <a:cubicBezTo>
                      <a:pt x="19380" y="51876"/>
                      <a:pt x="19359" y="51872"/>
                      <a:pt x="19332" y="51864"/>
                    </a:cubicBezTo>
                    <a:cubicBezTo>
                      <a:pt x="18937" y="51680"/>
                      <a:pt x="19174" y="51601"/>
                      <a:pt x="18884" y="51259"/>
                    </a:cubicBezTo>
                    <a:cubicBezTo>
                      <a:pt x="18674" y="51259"/>
                      <a:pt x="18753" y="51469"/>
                      <a:pt x="18543" y="51469"/>
                    </a:cubicBezTo>
                    <a:cubicBezTo>
                      <a:pt x="19463" y="52258"/>
                      <a:pt x="18700" y="52232"/>
                      <a:pt x="18779" y="52442"/>
                    </a:cubicBezTo>
                    <a:cubicBezTo>
                      <a:pt x="18595" y="52311"/>
                      <a:pt x="18464" y="52101"/>
                      <a:pt x="18411" y="51890"/>
                    </a:cubicBezTo>
                    <a:lnTo>
                      <a:pt x="18411" y="51890"/>
                    </a:lnTo>
                    <a:cubicBezTo>
                      <a:pt x="18543" y="51916"/>
                      <a:pt x="18648" y="51995"/>
                      <a:pt x="18727" y="52101"/>
                    </a:cubicBezTo>
                    <a:cubicBezTo>
                      <a:pt x="18739" y="52102"/>
                      <a:pt x="18750" y="52102"/>
                      <a:pt x="18759" y="52102"/>
                    </a:cubicBezTo>
                    <a:cubicBezTo>
                      <a:pt x="18951" y="52102"/>
                      <a:pt x="18570" y="51855"/>
                      <a:pt x="18595" y="51680"/>
                    </a:cubicBezTo>
                    <a:lnTo>
                      <a:pt x="18595" y="51680"/>
                    </a:lnTo>
                    <a:cubicBezTo>
                      <a:pt x="18480" y="51731"/>
                      <a:pt x="18434" y="51782"/>
                      <a:pt x="18329" y="51782"/>
                    </a:cubicBezTo>
                    <a:cubicBezTo>
                      <a:pt x="18218" y="51782"/>
                      <a:pt x="18041" y="51724"/>
                      <a:pt x="17648" y="51548"/>
                    </a:cubicBezTo>
                    <a:lnTo>
                      <a:pt x="17648" y="51548"/>
                    </a:lnTo>
                    <a:cubicBezTo>
                      <a:pt x="17727" y="51785"/>
                      <a:pt x="18017" y="51811"/>
                      <a:pt x="18174" y="51995"/>
                    </a:cubicBezTo>
                    <a:cubicBezTo>
                      <a:pt x="18087" y="51960"/>
                      <a:pt x="18011" y="51944"/>
                      <a:pt x="17945" y="51944"/>
                    </a:cubicBezTo>
                    <a:cubicBezTo>
                      <a:pt x="17470" y="51944"/>
                      <a:pt x="17468" y="52741"/>
                      <a:pt x="17122" y="52811"/>
                    </a:cubicBezTo>
                    <a:cubicBezTo>
                      <a:pt x="17149" y="52890"/>
                      <a:pt x="17228" y="53258"/>
                      <a:pt x="17543" y="53337"/>
                    </a:cubicBezTo>
                    <a:cubicBezTo>
                      <a:pt x="17754" y="53731"/>
                      <a:pt x="16991" y="53337"/>
                      <a:pt x="17596" y="53810"/>
                    </a:cubicBezTo>
                    <a:cubicBezTo>
                      <a:pt x="17333" y="53731"/>
                      <a:pt x="17201" y="53494"/>
                      <a:pt x="16991" y="53363"/>
                    </a:cubicBezTo>
                    <a:cubicBezTo>
                      <a:pt x="16975" y="53330"/>
                      <a:pt x="16989" y="53318"/>
                      <a:pt x="17020" y="53318"/>
                    </a:cubicBezTo>
                    <a:cubicBezTo>
                      <a:pt x="17089" y="53318"/>
                      <a:pt x="17242" y="53379"/>
                      <a:pt x="17333" y="53416"/>
                    </a:cubicBezTo>
                    <a:cubicBezTo>
                      <a:pt x="17122" y="53100"/>
                      <a:pt x="16807" y="53100"/>
                      <a:pt x="16833" y="52837"/>
                    </a:cubicBezTo>
                    <a:lnTo>
                      <a:pt x="16833" y="52837"/>
                    </a:lnTo>
                    <a:cubicBezTo>
                      <a:pt x="16702" y="52968"/>
                      <a:pt x="16886" y="53153"/>
                      <a:pt x="16991" y="53494"/>
                    </a:cubicBezTo>
                    <a:cubicBezTo>
                      <a:pt x="16886" y="53416"/>
                      <a:pt x="16780" y="53363"/>
                      <a:pt x="16649" y="53310"/>
                    </a:cubicBezTo>
                    <a:lnTo>
                      <a:pt x="16649" y="53310"/>
                    </a:lnTo>
                    <a:cubicBezTo>
                      <a:pt x="16833" y="53600"/>
                      <a:pt x="16886" y="53416"/>
                      <a:pt x="17201" y="53705"/>
                    </a:cubicBezTo>
                    <a:cubicBezTo>
                      <a:pt x="17280" y="53889"/>
                      <a:pt x="16938" y="53757"/>
                      <a:pt x="17228" y="54099"/>
                    </a:cubicBezTo>
                    <a:cubicBezTo>
                      <a:pt x="17806" y="53994"/>
                      <a:pt x="18332" y="53731"/>
                      <a:pt x="18753" y="53310"/>
                    </a:cubicBezTo>
                    <a:cubicBezTo>
                      <a:pt x="19016" y="53310"/>
                      <a:pt x="19016" y="53600"/>
                      <a:pt x="19279" y="53600"/>
                    </a:cubicBezTo>
                    <a:cubicBezTo>
                      <a:pt x="19358" y="53521"/>
                      <a:pt x="19147" y="53416"/>
                      <a:pt x="19016" y="53205"/>
                    </a:cubicBezTo>
                    <a:lnTo>
                      <a:pt x="19016" y="53205"/>
                    </a:lnTo>
                    <a:cubicBezTo>
                      <a:pt x="19410" y="53337"/>
                      <a:pt x="19568" y="53731"/>
                      <a:pt x="19779" y="54047"/>
                    </a:cubicBezTo>
                    <a:cubicBezTo>
                      <a:pt x="19568" y="54231"/>
                      <a:pt x="18648" y="53942"/>
                      <a:pt x="18884" y="54573"/>
                    </a:cubicBezTo>
                    <a:cubicBezTo>
                      <a:pt x="18873" y="54590"/>
                      <a:pt x="18845" y="54596"/>
                      <a:pt x="18807" y="54596"/>
                    </a:cubicBezTo>
                    <a:cubicBezTo>
                      <a:pt x="18731" y="54596"/>
                      <a:pt x="18616" y="54571"/>
                      <a:pt x="18535" y="54571"/>
                    </a:cubicBezTo>
                    <a:cubicBezTo>
                      <a:pt x="18478" y="54571"/>
                      <a:pt x="18437" y="54583"/>
                      <a:pt x="18437" y="54625"/>
                    </a:cubicBezTo>
                    <a:cubicBezTo>
                      <a:pt x="18832" y="54809"/>
                      <a:pt x="18753" y="54809"/>
                      <a:pt x="18490" y="54836"/>
                    </a:cubicBezTo>
                    <a:cubicBezTo>
                      <a:pt x="18569" y="55046"/>
                      <a:pt x="18806" y="55072"/>
                      <a:pt x="18911" y="55230"/>
                    </a:cubicBezTo>
                    <a:cubicBezTo>
                      <a:pt x="18729" y="55167"/>
                      <a:pt x="18612" y="55142"/>
                      <a:pt x="18539" y="55142"/>
                    </a:cubicBezTo>
                    <a:cubicBezTo>
                      <a:pt x="18305" y="55142"/>
                      <a:pt x="18505" y="55399"/>
                      <a:pt x="18385" y="55520"/>
                    </a:cubicBezTo>
                    <a:cubicBezTo>
                      <a:pt x="18148" y="55467"/>
                      <a:pt x="18043" y="55283"/>
                      <a:pt x="17832" y="55257"/>
                    </a:cubicBezTo>
                    <a:lnTo>
                      <a:pt x="17832" y="55257"/>
                    </a:lnTo>
                    <a:cubicBezTo>
                      <a:pt x="18157" y="55506"/>
                      <a:pt x="18315" y="55732"/>
                      <a:pt x="18084" y="55732"/>
                    </a:cubicBezTo>
                    <a:cubicBezTo>
                      <a:pt x="18071" y="55732"/>
                      <a:pt x="18058" y="55731"/>
                      <a:pt x="18043" y="55730"/>
                    </a:cubicBezTo>
                    <a:cubicBezTo>
                      <a:pt x="17841" y="55679"/>
                      <a:pt x="17857" y="55386"/>
                      <a:pt x="17603" y="55386"/>
                    </a:cubicBezTo>
                    <a:cubicBezTo>
                      <a:pt x="17592" y="55386"/>
                      <a:pt x="17581" y="55387"/>
                      <a:pt x="17569" y="55388"/>
                    </a:cubicBezTo>
                    <a:cubicBezTo>
                      <a:pt x="17651" y="55486"/>
                      <a:pt x="17641" y="55513"/>
                      <a:pt x="17597" y="55513"/>
                    </a:cubicBezTo>
                    <a:cubicBezTo>
                      <a:pt x="17570" y="55513"/>
                      <a:pt x="17530" y="55503"/>
                      <a:pt x="17491" y="55493"/>
                    </a:cubicBezTo>
                    <a:lnTo>
                      <a:pt x="17491" y="55493"/>
                    </a:lnTo>
                    <a:cubicBezTo>
                      <a:pt x="17622" y="55598"/>
                      <a:pt x="17727" y="55730"/>
                      <a:pt x="17806" y="55861"/>
                    </a:cubicBezTo>
                    <a:cubicBezTo>
                      <a:pt x="17614" y="55920"/>
                      <a:pt x="17414" y="55955"/>
                      <a:pt x="17210" y="55955"/>
                    </a:cubicBezTo>
                    <a:cubicBezTo>
                      <a:pt x="17051" y="55955"/>
                      <a:pt x="16889" y="55934"/>
                      <a:pt x="16728" y="55888"/>
                    </a:cubicBezTo>
                    <a:lnTo>
                      <a:pt x="16728" y="55888"/>
                    </a:lnTo>
                    <a:cubicBezTo>
                      <a:pt x="17022" y="56133"/>
                      <a:pt x="16973" y="56161"/>
                      <a:pt x="16867" y="56161"/>
                    </a:cubicBezTo>
                    <a:cubicBezTo>
                      <a:pt x="16835" y="56161"/>
                      <a:pt x="16799" y="56158"/>
                      <a:pt x="16764" y="56158"/>
                    </a:cubicBezTo>
                    <a:cubicBezTo>
                      <a:pt x="16666" y="56158"/>
                      <a:pt x="16587" y="56179"/>
                      <a:pt x="16702" y="56335"/>
                    </a:cubicBezTo>
                    <a:cubicBezTo>
                      <a:pt x="16386" y="56177"/>
                      <a:pt x="16702" y="56177"/>
                      <a:pt x="16439" y="55914"/>
                    </a:cubicBezTo>
                    <a:lnTo>
                      <a:pt x="16439" y="55914"/>
                    </a:lnTo>
                    <a:cubicBezTo>
                      <a:pt x="16366" y="56034"/>
                      <a:pt x="16360" y="56154"/>
                      <a:pt x="16160" y="56154"/>
                    </a:cubicBezTo>
                    <a:cubicBezTo>
                      <a:pt x="16140" y="56154"/>
                      <a:pt x="16120" y="56153"/>
                      <a:pt x="16097" y="56151"/>
                    </a:cubicBezTo>
                    <a:lnTo>
                      <a:pt x="16097" y="56151"/>
                    </a:lnTo>
                    <a:cubicBezTo>
                      <a:pt x="16120" y="56222"/>
                      <a:pt x="16445" y="56530"/>
                      <a:pt x="16332" y="56530"/>
                    </a:cubicBezTo>
                    <a:cubicBezTo>
                      <a:pt x="16320" y="56530"/>
                      <a:pt x="16303" y="56526"/>
                      <a:pt x="16281" y="56519"/>
                    </a:cubicBezTo>
                    <a:lnTo>
                      <a:pt x="16281" y="56519"/>
                    </a:lnTo>
                    <a:cubicBezTo>
                      <a:pt x="16702" y="56782"/>
                      <a:pt x="16649" y="56782"/>
                      <a:pt x="16859" y="57150"/>
                    </a:cubicBezTo>
                    <a:cubicBezTo>
                      <a:pt x="16938" y="56913"/>
                      <a:pt x="17517" y="57176"/>
                      <a:pt x="17333" y="56782"/>
                    </a:cubicBezTo>
                    <a:lnTo>
                      <a:pt x="17333" y="56782"/>
                    </a:lnTo>
                    <a:cubicBezTo>
                      <a:pt x="17780" y="56966"/>
                      <a:pt x="17543" y="57045"/>
                      <a:pt x="17885" y="57176"/>
                    </a:cubicBezTo>
                    <a:cubicBezTo>
                      <a:pt x="17754" y="56913"/>
                      <a:pt x="17543" y="56703"/>
                      <a:pt x="17280" y="56572"/>
                    </a:cubicBezTo>
                    <a:cubicBezTo>
                      <a:pt x="17201" y="56440"/>
                      <a:pt x="17359" y="56440"/>
                      <a:pt x="17201" y="56256"/>
                    </a:cubicBezTo>
                    <a:lnTo>
                      <a:pt x="17201" y="56256"/>
                    </a:lnTo>
                    <a:cubicBezTo>
                      <a:pt x="17373" y="56376"/>
                      <a:pt x="17477" y="56421"/>
                      <a:pt x="17539" y="56421"/>
                    </a:cubicBezTo>
                    <a:cubicBezTo>
                      <a:pt x="17667" y="56421"/>
                      <a:pt x="17613" y="56231"/>
                      <a:pt x="17596" y="56124"/>
                    </a:cubicBezTo>
                    <a:lnTo>
                      <a:pt x="17596" y="56124"/>
                    </a:lnTo>
                    <a:cubicBezTo>
                      <a:pt x="17990" y="56309"/>
                      <a:pt x="17780" y="56440"/>
                      <a:pt x="18174" y="56756"/>
                    </a:cubicBezTo>
                    <a:cubicBezTo>
                      <a:pt x="18332" y="56703"/>
                      <a:pt x="18201" y="56598"/>
                      <a:pt x="17990" y="56387"/>
                    </a:cubicBezTo>
                    <a:lnTo>
                      <a:pt x="17990" y="56387"/>
                    </a:lnTo>
                    <a:cubicBezTo>
                      <a:pt x="18110" y="56427"/>
                      <a:pt x="18351" y="56528"/>
                      <a:pt x="18541" y="56528"/>
                    </a:cubicBezTo>
                    <a:cubicBezTo>
                      <a:pt x="18601" y="56528"/>
                      <a:pt x="18656" y="56518"/>
                      <a:pt x="18700" y="56493"/>
                    </a:cubicBezTo>
                    <a:cubicBezTo>
                      <a:pt x="18490" y="56309"/>
                      <a:pt x="18332" y="56098"/>
                      <a:pt x="18227" y="55861"/>
                    </a:cubicBezTo>
                    <a:lnTo>
                      <a:pt x="18227" y="55861"/>
                    </a:lnTo>
                    <a:cubicBezTo>
                      <a:pt x="18490" y="56072"/>
                      <a:pt x="18779" y="56230"/>
                      <a:pt x="19095" y="56361"/>
                    </a:cubicBezTo>
                    <a:cubicBezTo>
                      <a:pt x="18911" y="56124"/>
                      <a:pt x="19226" y="56230"/>
                      <a:pt x="19279" y="56151"/>
                    </a:cubicBezTo>
                    <a:cubicBezTo>
                      <a:pt x="19437" y="56309"/>
                      <a:pt x="19673" y="56387"/>
                      <a:pt x="19831" y="56545"/>
                    </a:cubicBezTo>
                    <a:cubicBezTo>
                      <a:pt x="19936" y="56151"/>
                      <a:pt x="20331" y="55993"/>
                      <a:pt x="20725" y="55888"/>
                    </a:cubicBezTo>
                    <a:cubicBezTo>
                      <a:pt x="20384" y="55362"/>
                      <a:pt x="21199" y="55730"/>
                      <a:pt x="20988" y="55309"/>
                    </a:cubicBezTo>
                    <a:lnTo>
                      <a:pt x="20988" y="55309"/>
                    </a:lnTo>
                    <a:cubicBezTo>
                      <a:pt x="21119" y="55355"/>
                      <a:pt x="21219" y="55374"/>
                      <a:pt x="21297" y="55374"/>
                    </a:cubicBezTo>
                    <a:cubicBezTo>
                      <a:pt x="21731" y="55374"/>
                      <a:pt x="21458" y="54768"/>
                      <a:pt x="21842" y="54768"/>
                    </a:cubicBezTo>
                    <a:cubicBezTo>
                      <a:pt x="21942" y="54768"/>
                      <a:pt x="22088" y="54809"/>
                      <a:pt x="22303" y="54915"/>
                    </a:cubicBezTo>
                    <a:cubicBezTo>
                      <a:pt x="22093" y="54652"/>
                      <a:pt x="22303" y="54757"/>
                      <a:pt x="22146" y="54546"/>
                    </a:cubicBezTo>
                    <a:lnTo>
                      <a:pt x="22146" y="54546"/>
                    </a:lnTo>
                    <a:cubicBezTo>
                      <a:pt x="22356" y="54625"/>
                      <a:pt x="22593" y="54678"/>
                      <a:pt x="22803" y="54704"/>
                    </a:cubicBezTo>
                    <a:cubicBezTo>
                      <a:pt x="22904" y="54932"/>
                      <a:pt x="22543" y="54795"/>
                      <a:pt x="22936" y="55158"/>
                    </a:cubicBezTo>
                    <a:lnTo>
                      <a:pt x="22936" y="55158"/>
                    </a:lnTo>
                    <a:cubicBezTo>
                      <a:pt x="22825" y="55060"/>
                      <a:pt x="22765" y="55028"/>
                      <a:pt x="22726" y="55028"/>
                    </a:cubicBezTo>
                    <a:cubicBezTo>
                      <a:pt x="22657" y="55028"/>
                      <a:pt x="22652" y="55125"/>
                      <a:pt x="22540" y="55125"/>
                    </a:cubicBezTo>
                    <a:cubicBezTo>
                      <a:pt x="22667" y="55277"/>
                      <a:pt x="22732" y="55319"/>
                      <a:pt x="22781" y="55319"/>
                    </a:cubicBezTo>
                    <a:cubicBezTo>
                      <a:pt x="22834" y="55319"/>
                      <a:pt x="22866" y="55270"/>
                      <a:pt x="22935" y="55257"/>
                    </a:cubicBezTo>
                    <a:lnTo>
                      <a:pt x="22935" y="55257"/>
                    </a:lnTo>
                    <a:cubicBezTo>
                      <a:pt x="23104" y="55511"/>
                      <a:pt x="23022" y="55580"/>
                      <a:pt x="22914" y="55624"/>
                    </a:cubicBezTo>
                    <a:lnTo>
                      <a:pt x="22914" y="55624"/>
                    </a:lnTo>
                    <a:cubicBezTo>
                      <a:pt x="22918" y="55624"/>
                      <a:pt x="22923" y="55623"/>
                      <a:pt x="22927" y="55623"/>
                    </a:cubicBezTo>
                    <a:cubicBezTo>
                      <a:pt x="22981" y="55623"/>
                      <a:pt x="23061" y="55661"/>
                      <a:pt x="23171" y="55756"/>
                    </a:cubicBezTo>
                    <a:cubicBezTo>
                      <a:pt x="23105" y="55800"/>
                      <a:pt x="23205" y="55991"/>
                      <a:pt x="23055" y="55991"/>
                    </a:cubicBezTo>
                    <a:cubicBezTo>
                      <a:pt x="23025" y="55991"/>
                      <a:pt x="22986" y="55984"/>
                      <a:pt x="22935" y="55967"/>
                    </a:cubicBezTo>
                    <a:lnTo>
                      <a:pt x="22935" y="55993"/>
                    </a:lnTo>
                    <a:cubicBezTo>
                      <a:pt x="22842" y="55854"/>
                      <a:pt x="22813" y="55687"/>
                      <a:pt x="22879" y="55638"/>
                    </a:cubicBezTo>
                    <a:lnTo>
                      <a:pt x="22879" y="55638"/>
                    </a:lnTo>
                    <a:cubicBezTo>
                      <a:pt x="22830" y="55656"/>
                      <a:pt x="22781" y="55673"/>
                      <a:pt x="22751" y="55704"/>
                    </a:cubicBezTo>
                    <a:cubicBezTo>
                      <a:pt x="22577" y="55629"/>
                      <a:pt x="22614" y="55438"/>
                      <a:pt x="22728" y="55438"/>
                    </a:cubicBezTo>
                    <a:cubicBezTo>
                      <a:pt x="22735" y="55438"/>
                      <a:pt x="22743" y="55439"/>
                      <a:pt x="22751" y="55441"/>
                    </a:cubicBezTo>
                    <a:cubicBezTo>
                      <a:pt x="22668" y="55392"/>
                      <a:pt x="22608" y="55372"/>
                      <a:pt x="22562" y="55372"/>
                    </a:cubicBezTo>
                    <a:cubicBezTo>
                      <a:pt x="22358" y="55372"/>
                      <a:pt x="22449" y="55766"/>
                      <a:pt x="22277" y="55809"/>
                    </a:cubicBezTo>
                    <a:cubicBezTo>
                      <a:pt x="22349" y="55842"/>
                      <a:pt x="22393" y="55854"/>
                      <a:pt x="22421" y="55854"/>
                    </a:cubicBezTo>
                    <a:cubicBezTo>
                      <a:pt x="22497" y="55854"/>
                      <a:pt x="22452" y="55763"/>
                      <a:pt x="22528" y="55763"/>
                    </a:cubicBezTo>
                    <a:cubicBezTo>
                      <a:pt x="22555" y="55763"/>
                      <a:pt x="22599" y="55775"/>
                      <a:pt x="22672" y="55809"/>
                    </a:cubicBezTo>
                    <a:cubicBezTo>
                      <a:pt x="22356" y="55967"/>
                      <a:pt x="22672" y="56335"/>
                      <a:pt x="22566" y="56598"/>
                    </a:cubicBezTo>
                    <a:cubicBezTo>
                      <a:pt x="22330" y="56545"/>
                      <a:pt x="22356" y="56177"/>
                      <a:pt x="22067" y="56177"/>
                    </a:cubicBezTo>
                    <a:lnTo>
                      <a:pt x="22277" y="56493"/>
                    </a:lnTo>
                    <a:cubicBezTo>
                      <a:pt x="21751" y="56493"/>
                      <a:pt x="21777" y="56940"/>
                      <a:pt x="21909" y="57282"/>
                    </a:cubicBezTo>
                    <a:cubicBezTo>
                      <a:pt x="21794" y="57094"/>
                      <a:pt x="21712" y="57034"/>
                      <a:pt x="21642" y="57034"/>
                    </a:cubicBezTo>
                    <a:cubicBezTo>
                      <a:pt x="21536" y="57034"/>
                      <a:pt x="21457" y="57171"/>
                      <a:pt x="21330" y="57203"/>
                    </a:cubicBezTo>
                    <a:cubicBezTo>
                      <a:pt x="21477" y="57350"/>
                      <a:pt x="21591" y="57496"/>
                      <a:pt x="21670" y="57496"/>
                    </a:cubicBezTo>
                    <a:cubicBezTo>
                      <a:pt x="21691" y="57496"/>
                      <a:pt x="21709" y="57487"/>
                      <a:pt x="21725" y="57466"/>
                    </a:cubicBezTo>
                    <a:cubicBezTo>
                      <a:pt x="21889" y="57702"/>
                      <a:pt x="21853" y="57750"/>
                      <a:pt x="21766" y="57750"/>
                    </a:cubicBezTo>
                    <a:cubicBezTo>
                      <a:pt x="21708" y="57750"/>
                      <a:pt x="21627" y="57729"/>
                      <a:pt x="21570" y="57729"/>
                    </a:cubicBezTo>
                    <a:cubicBezTo>
                      <a:pt x="21494" y="57729"/>
                      <a:pt x="21458" y="57766"/>
                      <a:pt x="21567" y="57939"/>
                    </a:cubicBezTo>
                    <a:cubicBezTo>
                      <a:pt x="21304" y="57808"/>
                      <a:pt x="21041" y="57650"/>
                      <a:pt x="20857" y="57439"/>
                    </a:cubicBezTo>
                    <a:cubicBezTo>
                      <a:pt x="20852" y="57439"/>
                      <a:pt x="20848" y="57438"/>
                      <a:pt x="20844" y="57438"/>
                    </a:cubicBezTo>
                    <a:cubicBezTo>
                      <a:pt x="20694" y="57438"/>
                      <a:pt x="21097" y="57915"/>
                      <a:pt x="21225" y="58018"/>
                    </a:cubicBezTo>
                    <a:cubicBezTo>
                      <a:pt x="21304" y="58255"/>
                      <a:pt x="20436" y="57939"/>
                      <a:pt x="20988" y="58386"/>
                    </a:cubicBezTo>
                    <a:cubicBezTo>
                      <a:pt x="20941" y="58400"/>
                      <a:pt x="20892" y="58406"/>
                      <a:pt x="20842" y="58406"/>
                    </a:cubicBezTo>
                    <a:cubicBezTo>
                      <a:pt x="20701" y="58406"/>
                      <a:pt x="20560" y="58352"/>
                      <a:pt x="20462" y="58255"/>
                    </a:cubicBezTo>
                    <a:lnTo>
                      <a:pt x="20462" y="58255"/>
                    </a:lnTo>
                    <a:cubicBezTo>
                      <a:pt x="20725" y="58623"/>
                      <a:pt x="20568" y="58965"/>
                      <a:pt x="20042" y="58965"/>
                    </a:cubicBezTo>
                    <a:cubicBezTo>
                      <a:pt x="19989" y="58702"/>
                      <a:pt x="20042" y="58781"/>
                      <a:pt x="19726" y="58360"/>
                    </a:cubicBezTo>
                    <a:cubicBezTo>
                      <a:pt x="19463" y="58307"/>
                      <a:pt x="19279" y="58281"/>
                      <a:pt x="19016" y="58255"/>
                    </a:cubicBezTo>
                    <a:lnTo>
                      <a:pt x="19016" y="58255"/>
                    </a:lnTo>
                    <a:cubicBezTo>
                      <a:pt x="19041" y="58378"/>
                      <a:pt x="19571" y="58547"/>
                      <a:pt x="19425" y="58547"/>
                    </a:cubicBezTo>
                    <a:cubicBezTo>
                      <a:pt x="19415" y="58547"/>
                      <a:pt x="19401" y="58546"/>
                      <a:pt x="19384" y="58544"/>
                    </a:cubicBezTo>
                    <a:lnTo>
                      <a:pt x="19384" y="58544"/>
                    </a:lnTo>
                    <a:cubicBezTo>
                      <a:pt x="19485" y="58638"/>
                      <a:pt x="19539" y="58672"/>
                      <a:pt x="19564" y="58672"/>
                    </a:cubicBezTo>
                    <a:cubicBezTo>
                      <a:pt x="19630" y="58672"/>
                      <a:pt x="19497" y="58432"/>
                      <a:pt x="19516" y="58413"/>
                    </a:cubicBezTo>
                    <a:lnTo>
                      <a:pt x="19516" y="58413"/>
                    </a:lnTo>
                    <a:cubicBezTo>
                      <a:pt x="19939" y="58687"/>
                      <a:pt x="20072" y="59098"/>
                      <a:pt x="19767" y="59098"/>
                    </a:cubicBezTo>
                    <a:cubicBezTo>
                      <a:pt x="19692" y="59098"/>
                      <a:pt x="19592" y="59074"/>
                      <a:pt x="19463" y="59017"/>
                    </a:cubicBezTo>
                    <a:lnTo>
                      <a:pt x="19463" y="59017"/>
                    </a:lnTo>
                    <a:cubicBezTo>
                      <a:pt x="19298" y="59159"/>
                      <a:pt x="19956" y="59891"/>
                      <a:pt x="19623" y="59891"/>
                    </a:cubicBezTo>
                    <a:cubicBezTo>
                      <a:pt x="19584" y="59891"/>
                      <a:pt x="19532" y="59881"/>
                      <a:pt x="19463" y="59859"/>
                    </a:cubicBezTo>
                    <a:lnTo>
                      <a:pt x="19463" y="59859"/>
                    </a:lnTo>
                    <a:lnTo>
                      <a:pt x="19673" y="60201"/>
                    </a:lnTo>
                    <a:cubicBezTo>
                      <a:pt x="19437" y="60148"/>
                      <a:pt x="19384" y="59964"/>
                      <a:pt x="19226" y="59859"/>
                    </a:cubicBezTo>
                    <a:cubicBezTo>
                      <a:pt x="19015" y="59859"/>
                      <a:pt x="19412" y="60300"/>
                      <a:pt x="19199" y="60300"/>
                    </a:cubicBezTo>
                    <a:cubicBezTo>
                      <a:pt x="19174" y="60300"/>
                      <a:pt x="19140" y="60294"/>
                      <a:pt x="19095" y="60280"/>
                    </a:cubicBezTo>
                    <a:cubicBezTo>
                      <a:pt x="18753" y="60096"/>
                      <a:pt x="18963" y="60017"/>
                      <a:pt x="18806" y="59859"/>
                    </a:cubicBezTo>
                    <a:lnTo>
                      <a:pt x="18806" y="59859"/>
                    </a:lnTo>
                    <a:cubicBezTo>
                      <a:pt x="18763" y="60199"/>
                      <a:pt x="18789" y="60590"/>
                      <a:pt x="18414" y="60590"/>
                    </a:cubicBezTo>
                    <a:cubicBezTo>
                      <a:pt x="18324" y="60590"/>
                      <a:pt x="18211" y="60567"/>
                      <a:pt x="18069" y="60517"/>
                    </a:cubicBezTo>
                    <a:lnTo>
                      <a:pt x="18069" y="60517"/>
                    </a:lnTo>
                    <a:cubicBezTo>
                      <a:pt x="18017" y="60622"/>
                      <a:pt x="17859" y="60648"/>
                      <a:pt x="18148" y="60990"/>
                    </a:cubicBezTo>
                    <a:cubicBezTo>
                      <a:pt x="18306" y="61016"/>
                      <a:pt x="18464" y="61121"/>
                      <a:pt x="18569" y="61253"/>
                    </a:cubicBezTo>
                    <a:cubicBezTo>
                      <a:pt x="18510" y="61230"/>
                      <a:pt x="18462" y="61220"/>
                      <a:pt x="18423" y="61220"/>
                    </a:cubicBezTo>
                    <a:cubicBezTo>
                      <a:pt x="18182" y="61220"/>
                      <a:pt x="18256" y="61593"/>
                      <a:pt x="17922" y="61593"/>
                    </a:cubicBezTo>
                    <a:cubicBezTo>
                      <a:pt x="17875" y="61593"/>
                      <a:pt x="17819" y="61586"/>
                      <a:pt x="17754" y="61569"/>
                    </a:cubicBezTo>
                    <a:cubicBezTo>
                      <a:pt x="17619" y="61412"/>
                      <a:pt x="17504" y="61236"/>
                      <a:pt x="17603" y="61236"/>
                    </a:cubicBezTo>
                    <a:cubicBezTo>
                      <a:pt x="17620" y="61236"/>
                      <a:pt x="17643" y="61241"/>
                      <a:pt x="17675" y="61253"/>
                    </a:cubicBezTo>
                    <a:cubicBezTo>
                      <a:pt x="17604" y="61226"/>
                      <a:pt x="17538" y="61214"/>
                      <a:pt x="17477" y="61214"/>
                    </a:cubicBezTo>
                    <a:cubicBezTo>
                      <a:pt x="17246" y="61214"/>
                      <a:pt x="17084" y="61380"/>
                      <a:pt x="16938" y="61463"/>
                    </a:cubicBezTo>
                    <a:cubicBezTo>
                      <a:pt x="17031" y="61590"/>
                      <a:pt x="17075" y="61627"/>
                      <a:pt x="17106" y="61627"/>
                    </a:cubicBezTo>
                    <a:cubicBezTo>
                      <a:pt x="17150" y="61627"/>
                      <a:pt x="17168" y="61551"/>
                      <a:pt x="17262" y="61551"/>
                    </a:cubicBezTo>
                    <a:cubicBezTo>
                      <a:pt x="17308" y="61551"/>
                      <a:pt x="17371" y="61569"/>
                      <a:pt x="17464" y="61621"/>
                    </a:cubicBezTo>
                    <a:cubicBezTo>
                      <a:pt x="17648" y="61910"/>
                      <a:pt x="17306" y="61805"/>
                      <a:pt x="17543" y="62095"/>
                    </a:cubicBezTo>
                    <a:cubicBezTo>
                      <a:pt x="17675" y="62173"/>
                      <a:pt x="17806" y="62279"/>
                      <a:pt x="17911" y="62410"/>
                    </a:cubicBezTo>
                    <a:cubicBezTo>
                      <a:pt x="17981" y="62438"/>
                      <a:pt x="18021" y="62446"/>
                      <a:pt x="18048" y="62446"/>
                    </a:cubicBezTo>
                    <a:cubicBezTo>
                      <a:pt x="18080" y="62446"/>
                      <a:pt x="18093" y="62435"/>
                      <a:pt x="18114" y="62435"/>
                    </a:cubicBezTo>
                    <a:cubicBezTo>
                      <a:pt x="18142" y="62435"/>
                      <a:pt x="18185" y="62454"/>
                      <a:pt x="18306" y="62542"/>
                    </a:cubicBezTo>
                    <a:cubicBezTo>
                      <a:pt x="18280" y="62621"/>
                      <a:pt x="18306" y="62699"/>
                      <a:pt x="18358" y="62752"/>
                    </a:cubicBezTo>
                    <a:cubicBezTo>
                      <a:pt x="18000" y="62587"/>
                      <a:pt x="17858" y="62551"/>
                      <a:pt x="17748" y="62551"/>
                    </a:cubicBezTo>
                    <a:cubicBezTo>
                      <a:pt x="17732" y="62551"/>
                      <a:pt x="17716" y="62552"/>
                      <a:pt x="17700" y="62553"/>
                    </a:cubicBezTo>
                    <a:lnTo>
                      <a:pt x="17700" y="62553"/>
                    </a:lnTo>
                    <a:cubicBezTo>
                      <a:pt x="17658" y="62539"/>
                      <a:pt x="17616" y="62532"/>
                      <a:pt x="17579" y="62532"/>
                    </a:cubicBezTo>
                    <a:cubicBezTo>
                      <a:pt x="17528" y="62532"/>
                      <a:pt x="17485" y="62545"/>
                      <a:pt x="17458" y="62571"/>
                    </a:cubicBezTo>
                    <a:lnTo>
                      <a:pt x="17458" y="62571"/>
                    </a:lnTo>
                    <a:cubicBezTo>
                      <a:pt x="17436" y="62571"/>
                      <a:pt x="17412" y="62570"/>
                      <a:pt x="17385" y="62568"/>
                    </a:cubicBezTo>
                    <a:cubicBezTo>
                      <a:pt x="17228" y="62384"/>
                      <a:pt x="17320" y="62384"/>
                      <a:pt x="17415" y="62384"/>
                    </a:cubicBezTo>
                    <a:cubicBezTo>
                      <a:pt x="17510" y="62384"/>
                      <a:pt x="17609" y="62384"/>
                      <a:pt x="17464" y="62200"/>
                    </a:cubicBezTo>
                    <a:cubicBezTo>
                      <a:pt x="17350" y="62151"/>
                      <a:pt x="17286" y="62137"/>
                      <a:pt x="17242" y="62137"/>
                    </a:cubicBezTo>
                    <a:cubicBezTo>
                      <a:pt x="17189" y="62137"/>
                      <a:pt x="17166" y="62157"/>
                      <a:pt x="17117" y="62157"/>
                    </a:cubicBezTo>
                    <a:cubicBezTo>
                      <a:pt x="17076" y="62157"/>
                      <a:pt x="17018" y="62144"/>
                      <a:pt x="16912" y="62095"/>
                    </a:cubicBezTo>
                    <a:lnTo>
                      <a:pt x="16912" y="62095"/>
                    </a:lnTo>
                    <a:cubicBezTo>
                      <a:pt x="17280" y="62279"/>
                      <a:pt x="17306" y="62673"/>
                      <a:pt x="17201" y="62752"/>
                    </a:cubicBezTo>
                    <a:cubicBezTo>
                      <a:pt x="17070" y="62699"/>
                      <a:pt x="17017" y="62568"/>
                      <a:pt x="16938" y="62489"/>
                    </a:cubicBezTo>
                    <a:cubicBezTo>
                      <a:pt x="16820" y="62433"/>
                      <a:pt x="16753" y="62414"/>
                      <a:pt x="16712" y="62414"/>
                    </a:cubicBezTo>
                    <a:cubicBezTo>
                      <a:pt x="16628" y="62414"/>
                      <a:pt x="16658" y="62496"/>
                      <a:pt x="16572" y="62496"/>
                    </a:cubicBezTo>
                    <a:cubicBezTo>
                      <a:pt x="16543" y="62496"/>
                      <a:pt x="16501" y="62487"/>
                      <a:pt x="16439" y="62463"/>
                    </a:cubicBezTo>
                    <a:lnTo>
                      <a:pt x="16439" y="62463"/>
                    </a:lnTo>
                    <a:cubicBezTo>
                      <a:pt x="16570" y="62621"/>
                      <a:pt x="16807" y="62621"/>
                      <a:pt x="16965" y="62752"/>
                    </a:cubicBezTo>
                    <a:cubicBezTo>
                      <a:pt x="17070" y="63120"/>
                      <a:pt x="16517" y="63015"/>
                      <a:pt x="16544" y="63331"/>
                    </a:cubicBezTo>
                    <a:cubicBezTo>
                      <a:pt x="16644" y="63400"/>
                      <a:pt x="16700" y="63425"/>
                      <a:pt x="16730" y="63425"/>
                    </a:cubicBezTo>
                    <a:cubicBezTo>
                      <a:pt x="16816" y="63425"/>
                      <a:pt x="16696" y="63216"/>
                      <a:pt x="16829" y="63216"/>
                    </a:cubicBezTo>
                    <a:cubicBezTo>
                      <a:pt x="16844" y="63216"/>
                      <a:pt x="16863" y="63219"/>
                      <a:pt x="16886" y="63225"/>
                    </a:cubicBezTo>
                    <a:cubicBezTo>
                      <a:pt x="16965" y="63278"/>
                      <a:pt x="17043" y="63331"/>
                      <a:pt x="17149" y="63383"/>
                    </a:cubicBezTo>
                    <a:cubicBezTo>
                      <a:pt x="16859" y="63383"/>
                      <a:pt x="17149" y="63646"/>
                      <a:pt x="17175" y="63909"/>
                    </a:cubicBezTo>
                    <a:cubicBezTo>
                      <a:pt x="17324" y="64006"/>
                      <a:pt x="17420" y="64047"/>
                      <a:pt x="17470" y="64047"/>
                    </a:cubicBezTo>
                    <a:cubicBezTo>
                      <a:pt x="17569" y="64047"/>
                      <a:pt x="17482" y="63883"/>
                      <a:pt x="17254" y="63673"/>
                    </a:cubicBezTo>
                    <a:lnTo>
                      <a:pt x="17254" y="63673"/>
                    </a:lnTo>
                    <a:cubicBezTo>
                      <a:pt x="17520" y="63695"/>
                      <a:pt x="17618" y="63997"/>
                      <a:pt x="17721" y="63997"/>
                    </a:cubicBezTo>
                    <a:cubicBezTo>
                      <a:pt x="17740" y="63997"/>
                      <a:pt x="17759" y="63987"/>
                      <a:pt x="17780" y="63962"/>
                    </a:cubicBezTo>
                    <a:cubicBezTo>
                      <a:pt x="17938" y="64199"/>
                      <a:pt x="17885" y="64435"/>
                      <a:pt x="18358" y="64567"/>
                    </a:cubicBezTo>
                    <a:cubicBezTo>
                      <a:pt x="18437" y="64514"/>
                      <a:pt x="18253" y="64356"/>
                      <a:pt x="17990" y="64277"/>
                    </a:cubicBezTo>
                    <a:cubicBezTo>
                      <a:pt x="17973" y="64251"/>
                      <a:pt x="17981" y="64242"/>
                      <a:pt x="18006" y="64242"/>
                    </a:cubicBezTo>
                    <a:cubicBezTo>
                      <a:pt x="18055" y="64242"/>
                      <a:pt x="18166" y="64277"/>
                      <a:pt x="18253" y="64277"/>
                    </a:cubicBezTo>
                    <a:cubicBezTo>
                      <a:pt x="18148" y="64041"/>
                      <a:pt x="17938" y="63936"/>
                      <a:pt x="17806" y="63751"/>
                    </a:cubicBezTo>
                    <a:cubicBezTo>
                      <a:pt x="17964" y="63620"/>
                      <a:pt x="18227" y="63567"/>
                      <a:pt x="18069" y="63199"/>
                    </a:cubicBezTo>
                    <a:lnTo>
                      <a:pt x="18069" y="63199"/>
                    </a:lnTo>
                    <a:cubicBezTo>
                      <a:pt x="18280" y="63287"/>
                      <a:pt x="18418" y="63321"/>
                      <a:pt x="18509" y="63321"/>
                    </a:cubicBezTo>
                    <a:cubicBezTo>
                      <a:pt x="18827" y="63321"/>
                      <a:pt x="18578" y="62904"/>
                      <a:pt x="18884" y="62884"/>
                    </a:cubicBezTo>
                    <a:lnTo>
                      <a:pt x="18884" y="62884"/>
                    </a:lnTo>
                    <a:cubicBezTo>
                      <a:pt x="19489" y="63331"/>
                      <a:pt x="18858" y="63304"/>
                      <a:pt x="19384" y="63725"/>
                    </a:cubicBezTo>
                    <a:cubicBezTo>
                      <a:pt x="19384" y="63278"/>
                      <a:pt x="20094" y="63515"/>
                      <a:pt x="19752" y="62778"/>
                    </a:cubicBezTo>
                    <a:lnTo>
                      <a:pt x="19752" y="62778"/>
                    </a:lnTo>
                    <a:cubicBezTo>
                      <a:pt x="19954" y="62859"/>
                      <a:pt x="20142" y="62939"/>
                      <a:pt x="20228" y="62939"/>
                    </a:cubicBezTo>
                    <a:cubicBezTo>
                      <a:pt x="20311" y="62939"/>
                      <a:pt x="20301" y="62866"/>
                      <a:pt x="20121" y="62647"/>
                    </a:cubicBezTo>
                    <a:lnTo>
                      <a:pt x="20121" y="62647"/>
                    </a:lnTo>
                    <a:cubicBezTo>
                      <a:pt x="20541" y="62805"/>
                      <a:pt x="20883" y="63120"/>
                      <a:pt x="20910" y="63331"/>
                    </a:cubicBezTo>
                    <a:cubicBezTo>
                      <a:pt x="20963" y="63352"/>
                      <a:pt x="20997" y="63360"/>
                      <a:pt x="21018" y="63360"/>
                    </a:cubicBezTo>
                    <a:cubicBezTo>
                      <a:pt x="21096" y="63360"/>
                      <a:pt x="21009" y="63249"/>
                      <a:pt x="21095" y="63249"/>
                    </a:cubicBezTo>
                    <a:cubicBezTo>
                      <a:pt x="21102" y="63249"/>
                      <a:pt x="21110" y="63250"/>
                      <a:pt x="21120" y="63252"/>
                    </a:cubicBezTo>
                    <a:cubicBezTo>
                      <a:pt x="20809" y="63122"/>
                      <a:pt x="20703" y="62789"/>
                      <a:pt x="20348" y="62703"/>
                    </a:cubicBezTo>
                    <a:lnTo>
                      <a:pt x="20348" y="62703"/>
                    </a:lnTo>
                    <a:cubicBezTo>
                      <a:pt x="20394" y="62713"/>
                      <a:pt x="20433" y="62718"/>
                      <a:pt x="20466" y="62718"/>
                    </a:cubicBezTo>
                    <a:cubicBezTo>
                      <a:pt x="20808" y="62718"/>
                      <a:pt x="20488" y="62216"/>
                      <a:pt x="20725" y="62121"/>
                    </a:cubicBezTo>
                    <a:lnTo>
                      <a:pt x="20725" y="62121"/>
                    </a:lnTo>
                    <a:cubicBezTo>
                      <a:pt x="20857" y="62594"/>
                      <a:pt x="21067" y="62989"/>
                      <a:pt x="21041" y="63041"/>
                    </a:cubicBezTo>
                    <a:cubicBezTo>
                      <a:pt x="21142" y="63096"/>
                      <a:pt x="21214" y="63120"/>
                      <a:pt x="21263" y="63120"/>
                    </a:cubicBezTo>
                    <a:cubicBezTo>
                      <a:pt x="21517" y="63120"/>
                      <a:pt x="21146" y="62473"/>
                      <a:pt x="21146" y="62252"/>
                    </a:cubicBezTo>
                    <a:lnTo>
                      <a:pt x="21146" y="62252"/>
                    </a:lnTo>
                    <a:cubicBezTo>
                      <a:pt x="21278" y="62349"/>
                      <a:pt x="21371" y="62384"/>
                      <a:pt x="21438" y="62384"/>
                    </a:cubicBezTo>
                    <a:cubicBezTo>
                      <a:pt x="21573" y="62384"/>
                      <a:pt x="21602" y="62244"/>
                      <a:pt x="21620" y="62173"/>
                    </a:cubicBezTo>
                    <a:cubicBezTo>
                      <a:pt x="21541" y="62068"/>
                      <a:pt x="21383" y="62042"/>
                      <a:pt x="21304" y="61937"/>
                    </a:cubicBezTo>
                    <a:cubicBezTo>
                      <a:pt x="21251" y="61832"/>
                      <a:pt x="21357" y="61884"/>
                      <a:pt x="21304" y="61805"/>
                    </a:cubicBezTo>
                    <a:lnTo>
                      <a:pt x="21304" y="61805"/>
                    </a:lnTo>
                    <a:cubicBezTo>
                      <a:pt x="21462" y="61884"/>
                      <a:pt x="21541" y="62016"/>
                      <a:pt x="21725" y="62068"/>
                    </a:cubicBezTo>
                    <a:cubicBezTo>
                      <a:pt x="21935" y="61884"/>
                      <a:pt x="21804" y="61437"/>
                      <a:pt x="21909" y="61174"/>
                    </a:cubicBezTo>
                    <a:lnTo>
                      <a:pt x="21909" y="61174"/>
                    </a:lnTo>
                    <a:cubicBezTo>
                      <a:pt x="21988" y="61227"/>
                      <a:pt x="22093" y="61279"/>
                      <a:pt x="22172" y="61332"/>
                    </a:cubicBezTo>
                    <a:cubicBezTo>
                      <a:pt x="22119" y="61647"/>
                      <a:pt x="22330" y="61937"/>
                      <a:pt x="22330" y="62279"/>
                    </a:cubicBezTo>
                    <a:cubicBezTo>
                      <a:pt x="22375" y="62286"/>
                      <a:pt x="22415" y="62289"/>
                      <a:pt x="22451" y="62289"/>
                    </a:cubicBezTo>
                    <a:cubicBezTo>
                      <a:pt x="22809" y="62289"/>
                      <a:pt x="22729" y="61961"/>
                      <a:pt x="23040" y="61937"/>
                    </a:cubicBezTo>
                    <a:cubicBezTo>
                      <a:pt x="22952" y="61840"/>
                      <a:pt x="22908" y="61814"/>
                      <a:pt x="22875" y="61814"/>
                    </a:cubicBezTo>
                    <a:cubicBezTo>
                      <a:pt x="22839" y="61814"/>
                      <a:pt x="22816" y="61845"/>
                      <a:pt x="22765" y="61845"/>
                    </a:cubicBezTo>
                    <a:cubicBezTo>
                      <a:pt x="22736" y="61845"/>
                      <a:pt x="22699" y="61835"/>
                      <a:pt x="22645" y="61805"/>
                    </a:cubicBezTo>
                    <a:cubicBezTo>
                      <a:pt x="22488" y="61621"/>
                      <a:pt x="22566" y="61621"/>
                      <a:pt x="22514" y="61516"/>
                    </a:cubicBezTo>
                    <a:lnTo>
                      <a:pt x="22514" y="61516"/>
                    </a:lnTo>
                    <a:cubicBezTo>
                      <a:pt x="22813" y="61562"/>
                      <a:pt x="23093" y="61850"/>
                      <a:pt x="23228" y="61850"/>
                    </a:cubicBezTo>
                    <a:cubicBezTo>
                      <a:pt x="23247" y="61850"/>
                      <a:pt x="23263" y="61845"/>
                      <a:pt x="23277" y="61832"/>
                    </a:cubicBezTo>
                    <a:cubicBezTo>
                      <a:pt x="23198" y="61674"/>
                      <a:pt x="23040" y="61621"/>
                      <a:pt x="22961" y="61463"/>
                    </a:cubicBezTo>
                    <a:cubicBezTo>
                      <a:pt x="22950" y="61460"/>
                      <a:pt x="22941" y="61459"/>
                      <a:pt x="22934" y="61459"/>
                    </a:cubicBezTo>
                    <a:cubicBezTo>
                      <a:pt x="22877" y="61459"/>
                      <a:pt x="22961" y="61548"/>
                      <a:pt x="22961" y="61595"/>
                    </a:cubicBezTo>
                    <a:cubicBezTo>
                      <a:pt x="22795" y="61539"/>
                      <a:pt x="22447" y="61303"/>
                      <a:pt x="22400" y="61303"/>
                    </a:cubicBezTo>
                    <a:cubicBezTo>
                      <a:pt x="22380" y="61303"/>
                      <a:pt x="22415" y="61346"/>
                      <a:pt x="22540" y="61463"/>
                    </a:cubicBezTo>
                    <a:cubicBezTo>
                      <a:pt x="21988" y="61306"/>
                      <a:pt x="21962" y="60990"/>
                      <a:pt x="22119" y="60937"/>
                    </a:cubicBezTo>
                    <a:lnTo>
                      <a:pt x="22119" y="60937"/>
                    </a:lnTo>
                    <a:cubicBezTo>
                      <a:pt x="22251" y="61253"/>
                      <a:pt x="22540" y="61016"/>
                      <a:pt x="22777" y="61358"/>
                    </a:cubicBezTo>
                    <a:cubicBezTo>
                      <a:pt x="22783" y="61359"/>
                      <a:pt x="22788" y="61359"/>
                      <a:pt x="22793" y="61359"/>
                    </a:cubicBezTo>
                    <a:cubicBezTo>
                      <a:pt x="22961" y="61359"/>
                      <a:pt x="22518" y="60937"/>
                      <a:pt x="22672" y="60937"/>
                    </a:cubicBezTo>
                    <a:cubicBezTo>
                      <a:pt x="22908" y="61016"/>
                      <a:pt x="23066" y="61253"/>
                      <a:pt x="23040" y="61516"/>
                    </a:cubicBezTo>
                    <a:cubicBezTo>
                      <a:pt x="23198" y="61726"/>
                      <a:pt x="23513" y="61753"/>
                      <a:pt x="23671" y="61963"/>
                    </a:cubicBezTo>
                    <a:cubicBezTo>
                      <a:pt x="23690" y="61967"/>
                      <a:pt x="23706" y="61969"/>
                      <a:pt x="23720" y="61969"/>
                    </a:cubicBezTo>
                    <a:cubicBezTo>
                      <a:pt x="23879" y="61969"/>
                      <a:pt x="23735" y="61741"/>
                      <a:pt x="23906" y="61741"/>
                    </a:cubicBezTo>
                    <a:cubicBezTo>
                      <a:pt x="23927" y="61741"/>
                      <a:pt x="23954" y="61744"/>
                      <a:pt x="23987" y="61753"/>
                    </a:cubicBezTo>
                    <a:cubicBezTo>
                      <a:pt x="24329" y="62016"/>
                      <a:pt x="24144" y="62016"/>
                      <a:pt x="24460" y="62358"/>
                    </a:cubicBezTo>
                    <a:cubicBezTo>
                      <a:pt x="24560" y="62402"/>
                      <a:pt x="24622" y="62420"/>
                      <a:pt x="24660" y="62420"/>
                    </a:cubicBezTo>
                    <a:cubicBezTo>
                      <a:pt x="24792" y="62420"/>
                      <a:pt x="24642" y="62212"/>
                      <a:pt x="24794" y="62212"/>
                    </a:cubicBezTo>
                    <a:cubicBezTo>
                      <a:pt x="24830" y="62212"/>
                      <a:pt x="24883" y="62224"/>
                      <a:pt x="24960" y="62252"/>
                    </a:cubicBezTo>
                    <a:cubicBezTo>
                      <a:pt x="24864" y="62157"/>
                      <a:pt x="24807" y="62138"/>
                      <a:pt x="24749" y="62138"/>
                    </a:cubicBezTo>
                    <a:cubicBezTo>
                      <a:pt x="24713" y="62138"/>
                      <a:pt x="24676" y="62145"/>
                      <a:pt x="24630" y="62145"/>
                    </a:cubicBezTo>
                    <a:cubicBezTo>
                      <a:pt x="24565" y="62145"/>
                      <a:pt x="24482" y="62132"/>
                      <a:pt x="24355" y="62068"/>
                    </a:cubicBezTo>
                    <a:cubicBezTo>
                      <a:pt x="24425" y="61998"/>
                      <a:pt x="24433" y="61906"/>
                      <a:pt x="24584" y="61906"/>
                    </a:cubicBezTo>
                    <a:cubicBezTo>
                      <a:pt x="24602" y="61906"/>
                      <a:pt x="24622" y="61908"/>
                      <a:pt x="24644" y="61910"/>
                    </a:cubicBezTo>
                    <a:cubicBezTo>
                      <a:pt x="24302" y="61779"/>
                      <a:pt x="23987" y="61569"/>
                      <a:pt x="23750" y="61306"/>
                    </a:cubicBezTo>
                    <a:cubicBezTo>
                      <a:pt x="23750" y="61253"/>
                      <a:pt x="23803" y="61253"/>
                      <a:pt x="23750" y="61174"/>
                    </a:cubicBezTo>
                    <a:cubicBezTo>
                      <a:pt x="24013" y="61174"/>
                      <a:pt x="24013" y="61463"/>
                      <a:pt x="24276" y="61463"/>
                    </a:cubicBezTo>
                    <a:cubicBezTo>
                      <a:pt x="24010" y="61164"/>
                      <a:pt x="24279" y="60939"/>
                      <a:pt x="24652" y="60939"/>
                    </a:cubicBezTo>
                    <a:cubicBezTo>
                      <a:pt x="24870" y="60939"/>
                      <a:pt x="25124" y="61016"/>
                      <a:pt x="25328" y="61200"/>
                    </a:cubicBezTo>
                    <a:cubicBezTo>
                      <a:pt x="25118" y="60911"/>
                      <a:pt x="25328" y="60937"/>
                      <a:pt x="25012" y="60701"/>
                    </a:cubicBezTo>
                    <a:lnTo>
                      <a:pt x="25012" y="60701"/>
                    </a:lnTo>
                    <a:cubicBezTo>
                      <a:pt x="25354" y="60753"/>
                      <a:pt x="25512" y="60990"/>
                      <a:pt x="25801" y="61095"/>
                    </a:cubicBezTo>
                    <a:cubicBezTo>
                      <a:pt x="25617" y="61148"/>
                      <a:pt x="25801" y="61516"/>
                      <a:pt x="25538" y="61516"/>
                    </a:cubicBezTo>
                    <a:cubicBezTo>
                      <a:pt x="25636" y="61559"/>
                      <a:pt x="25727" y="61577"/>
                      <a:pt x="25809" y="61577"/>
                    </a:cubicBezTo>
                    <a:cubicBezTo>
                      <a:pt x="26078" y="61577"/>
                      <a:pt x="26248" y="61376"/>
                      <a:pt x="26248" y="61174"/>
                    </a:cubicBezTo>
                    <a:cubicBezTo>
                      <a:pt x="26459" y="61253"/>
                      <a:pt x="26538" y="61437"/>
                      <a:pt x="26748" y="61490"/>
                    </a:cubicBezTo>
                    <a:cubicBezTo>
                      <a:pt x="26642" y="61257"/>
                      <a:pt x="26520" y="61024"/>
                      <a:pt x="26777" y="61024"/>
                    </a:cubicBezTo>
                    <a:cubicBezTo>
                      <a:pt x="26839" y="61024"/>
                      <a:pt x="26924" y="61038"/>
                      <a:pt x="27037" y="61069"/>
                    </a:cubicBezTo>
                    <a:cubicBezTo>
                      <a:pt x="26643" y="60753"/>
                      <a:pt x="26801" y="60701"/>
                      <a:pt x="26301" y="60438"/>
                    </a:cubicBezTo>
                    <a:lnTo>
                      <a:pt x="26301" y="60438"/>
                    </a:lnTo>
                    <a:cubicBezTo>
                      <a:pt x="26367" y="60468"/>
                      <a:pt x="26411" y="60481"/>
                      <a:pt x="26440" y="60481"/>
                    </a:cubicBezTo>
                    <a:cubicBezTo>
                      <a:pt x="26565" y="60481"/>
                      <a:pt x="26428" y="60256"/>
                      <a:pt x="26599" y="60256"/>
                    </a:cubicBezTo>
                    <a:cubicBezTo>
                      <a:pt x="26629" y="60256"/>
                      <a:pt x="26669" y="60263"/>
                      <a:pt x="26722" y="60280"/>
                    </a:cubicBezTo>
                    <a:cubicBezTo>
                      <a:pt x="26091" y="59912"/>
                      <a:pt x="26696" y="59912"/>
                      <a:pt x="26301" y="59622"/>
                    </a:cubicBezTo>
                    <a:cubicBezTo>
                      <a:pt x="26696" y="59622"/>
                      <a:pt x="26669" y="60069"/>
                      <a:pt x="27011" y="60122"/>
                    </a:cubicBezTo>
                    <a:cubicBezTo>
                      <a:pt x="26774" y="59806"/>
                      <a:pt x="26827" y="59728"/>
                      <a:pt x="26985" y="59728"/>
                    </a:cubicBezTo>
                    <a:cubicBezTo>
                      <a:pt x="27169" y="59859"/>
                      <a:pt x="27327" y="59991"/>
                      <a:pt x="27511" y="60148"/>
                    </a:cubicBezTo>
                    <a:cubicBezTo>
                      <a:pt x="27458" y="60543"/>
                      <a:pt x="26959" y="60569"/>
                      <a:pt x="27169" y="61043"/>
                    </a:cubicBezTo>
                    <a:cubicBezTo>
                      <a:pt x="27234" y="61077"/>
                      <a:pt x="27272" y="61091"/>
                      <a:pt x="27295" y="61091"/>
                    </a:cubicBezTo>
                    <a:cubicBezTo>
                      <a:pt x="27364" y="61091"/>
                      <a:pt x="27286" y="60968"/>
                      <a:pt x="27369" y="60968"/>
                    </a:cubicBezTo>
                    <a:cubicBezTo>
                      <a:pt x="27402" y="60968"/>
                      <a:pt x="27460" y="60988"/>
                      <a:pt x="27563" y="61043"/>
                    </a:cubicBezTo>
                    <a:cubicBezTo>
                      <a:pt x="26985" y="60069"/>
                      <a:pt x="28642" y="60806"/>
                      <a:pt x="28221" y="59964"/>
                    </a:cubicBezTo>
                    <a:lnTo>
                      <a:pt x="28221" y="59964"/>
                    </a:lnTo>
                    <a:cubicBezTo>
                      <a:pt x="28331" y="59992"/>
                      <a:pt x="28426" y="60004"/>
                      <a:pt x="28510" y="60004"/>
                    </a:cubicBezTo>
                    <a:cubicBezTo>
                      <a:pt x="29092" y="60004"/>
                      <a:pt x="29125" y="59428"/>
                      <a:pt x="29560" y="59428"/>
                    </a:cubicBezTo>
                    <a:cubicBezTo>
                      <a:pt x="29665" y="59428"/>
                      <a:pt x="29793" y="59461"/>
                      <a:pt x="29957" y="59543"/>
                    </a:cubicBezTo>
                    <a:cubicBezTo>
                      <a:pt x="30088" y="59491"/>
                      <a:pt x="30246" y="59438"/>
                      <a:pt x="30378" y="59386"/>
                    </a:cubicBezTo>
                    <a:cubicBezTo>
                      <a:pt x="29852" y="58886"/>
                      <a:pt x="30430" y="59070"/>
                      <a:pt x="30404" y="58833"/>
                    </a:cubicBezTo>
                    <a:lnTo>
                      <a:pt x="30404" y="58833"/>
                    </a:lnTo>
                    <a:cubicBezTo>
                      <a:pt x="30535" y="58912"/>
                      <a:pt x="30641" y="59044"/>
                      <a:pt x="30825" y="59096"/>
                    </a:cubicBezTo>
                    <a:cubicBezTo>
                      <a:pt x="30568" y="58891"/>
                      <a:pt x="30534" y="58741"/>
                      <a:pt x="30636" y="58741"/>
                    </a:cubicBezTo>
                    <a:cubicBezTo>
                      <a:pt x="30690" y="58741"/>
                      <a:pt x="30784" y="58785"/>
                      <a:pt x="30904" y="58886"/>
                    </a:cubicBezTo>
                    <a:cubicBezTo>
                      <a:pt x="30693" y="58281"/>
                      <a:pt x="31614" y="58518"/>
                      <a:pt x="31587" y="58044"/>
                    </a:cubicBezTo>
                    <a:cubicBezTo>
                      <a:pt x="31298" y="57965"/>
                      <a:pt x="31298" y="57729"/>
                      <a:pt x="31219" y="57597"/>
                    </a:cubicBezTo>
                    <a:lnTo>
                      <a:pt x="31219" y="57597"/>
                    </a:lnTo>
                    <a:cubicBezTo>
                      <a:pt x="31456" y="57702"/>
                      <a:pt x="31482" y="57992"/>
                      <a:pt x="31693" y="58097"/>
                    </a:cubicBezTo>
                    <a:cubicBezTo>
                      <a:pt x="31728" y="58102"/>
                      <a:pt x="31759" y="58104"/>
                      <a:pt x="31789" y="58104"/>
                    </a:cubicBezTo>
                    <a:cubicBezTo>
                      <a:pt x="32241" y="58104"/>
                      <a:pt x="32019" y="57557"/>
                      <a:pt x="32192" y="57334"/>
                    </a:cubicBezTo>
                    <a:lnTo>
                      <a:pt x="32192" y="57334"/>
                    </a:lnTo>
                    <a:cubicBezTo>
                      <a:pt x="32409" y="57509"/>
                      <a:pt x="32585" y="57580"/>
                      <a:pt x="32700" y="57580"/>
                    </a:cubicBezTo>
                    <a:cubicBezTo>
                      <a:pt x="32878" y="57580"/>
                      <a:pt x="32910" y="57411"/>
                      <a:pt x="32718" y="57203"/>
                    </a:cubicBezTo>
                    <a:lnTo>
                      <a:pt x="32718" y="57203"/>
                    </a:lnTo>
                    <a:cubicBezTo>
                      <a:pt x="32827" y="57257"/>
                      <a:pt x="32883" y="57271"/>
                      <a:pt x="32920" y="57271"/>
                    </a:cubicBezTo>
                    <a:cubicBezTo>
                      <a:pt x="32957" y="57271"/>
                      <a:pt x="32976" y="57257"/>
                      <a:pt x="33011" y="57257"/>
                    </a:cubicBezTo>
                    <a:cubicBezTo>
                      <a:pt x="33041" y="57257"/>
                      <a:pt x="33085" y="57268"/>
                      <a:pt x="33165" y="57308"/>
                    </a:cubicBezTo>
                    <a:cubicBezTo>
                      <a:pt x="32429" y="56519"/>
                      <a:pt x="34086" y="56966"/>
                      <a:pt x="33639" y="56151"/>
                    </a:cubicBezTo>
                    <a:lnTo>
                      <a:pt x="33639" y="56151"/>
                    </a:lnTo>
                    <a:cubicBezTo>
                      <a:pt x="33783" y="56212"/>
                      <a:pt x="33888" y="56238"/>
                      <a:pt x="33965" y="56238"/>
                    </a:cubicBezTo>
                    <a:cubicBezTo>
                      <a:pt x="34364" y="56238"/>
                      <a:pt x="33996" y="55545"/>
                      <a:pt x="34352" y="55545"/>
                    </a:cubicBezTo>
                    <a:cubicBezTo>
                      <a:pt x="34428" y="55545"/>
                      <a:pt x="34536" y="55576"/>
                      <a:pt x="34691" y="55651"/>
                    </a:cubicBezTo>
                    <a:cubicBezTo>
                      <a:pt x="34533" y="55651"/>
                      <a:pt x="34586" y="55809"/>
                      <a:pt x="34559" y="55914"/>
                    </a:cubicBezTo>
                    <a:cubicBezTo>
                      <a:pt x="34635" y="55963"/>
                      <a:pt x="34688" y="55983"/>
                      <a:pt x="34725" y="55983"/>
                    </a:cubicBezTo>
                    <a:cubicBezTo>
                      <a:pt x="34911" y="55983"/>
                      <a:pt x="34727" y="55489"/>
                      <a:pt x="35033" y="55467"/>
                    </a:cubicBezTo>
                    <a:cubicBezTo>
                      <a:pt x="35072" y="55467"/>
                      <a:pt x="35166" y="55474"/>
                      <a:pt x="35266" y="55474"/>
                    </a:cubicBezTo>
                    <a:cubicBezTo>
                      <a:pt x="35499" y="55474"/>
                      <a:pt x="35766" y="55435"/>
                      <a:pt x="35453" y="55178"/>
                    </a:cubicBezTo>
                    <a:cubicBezTo>
                      <a:pt x="35422" y="55133"/>
                      <a:pt x="35424" y="55116"/>
                      <a:pt x="35447" y="55116"/>
                    </a:cubicBezTo>
                    <a:cubicBezTo>
                      <a:pt x="35519" y="55116"/>
                      <a:pt x="35801" y="55283"/>
                      <a:pt x="35901" y="55283"/>
                    </a:cubicBezTo>
                    <a:cubicBezTo>
                      <a:pt x="35769" y="54888"/>
                      <a:pt x="36190" y="54967"/>
                      <a:pt x="36006" y="54520"/>
                    </a:cubicBezTo>
                    <a:lnTo>
                      <a:pt x="36006" y="54520"/>
                    </a:lnTo>
                    <a:cubicBezTo>
                      <a:pt x="36019" y="54521"/>
                      <a:pt x="36032" y="54521"/>
                      <a:pt x="36046" y="54521"/>
                    </a:cubicBezTo>
                    <a:cubicBezTo>
                      <a:pt x="36522" y="54521"/>
                      <a:pt x="36830" y="54066"/>
                      <a:pt x="37163" y="53810"/>
                    </a:cubicBezTo>
                    <a:cubicBezTo>
                      <a:pt x="37768" y="53416"/>
                      <a:pt x="38346" y="53021"/>
                      <a:pt x="38925" y="52627"/>
                    </a:cubicBezTo>
                    <a:cubicBezTo>
                      <a:pt x="39504" y="52206"/>
                      <a:pt x="40056" y="51785"/>
                      <a:pt x="40635" y="51364"/>
                    </a:cubicBezTo>
                    <a:cubicBezTo>
                      <a:pt x="41739" y="50523"/>
                      <a:pt x="42817" y="49655"/>
                      <a:pt x="43869" y="48760"/>
                    </a:cubicBezTo>
                    <a:cubicBezTo>
                      <a:pt x="44369" y="48313"/>
                      <a:pt x="44895" y="47866"/>
                      <a:pt x="45395" y="47393"/>
                    </a:cubicBezTo>
                    <a:cubicBezTo>
                      <a:pt x="45895" y="46919"/>
                      <a:pt x="46394" y="46472"/>
                      <a:pt x="46894" y="45999"/>
                    </a:cubicBezTo>
                    <a:cubicBezTo>
                      <a:pt x="47867" y="45078"/>
                      <a:pt x="48814" y="44105"/>
                      <a:pt x="49761" y="43106"/>
                    </a:cubicBezTo>
                    <a:cubicBezTo>
                      <a:pt x="50208" y="42633"/>
                      <a:pt x="50681" y="42133"/>
                      <a:pt x="51155" y="41633"/>
                    </a:cubicBezTo>
                    <a:cubicBezTo>
                      <a:pt x="51602" y="41160"/>
                      <a:pt x="52075" y="40660"/>
                      <a:pt x="52522" y="40134"/>
                    </a:cubicBezTo>
                    <a:cubicBezTo>
                      <a:pt x="52969" y="39634"/>
                      <a:pt x="53416" y="39135"/>
                      <a:pt x="53863" y="38609"/>
                    </a:cubicBezTo>
                    <a:lnTo>
                      <a:pt x="54521" y="37846"/>
                    </a:lnTo>
                    <a:lnTo>
                      <a:pt x="55178" y="37083"/>
                    </a:lnTo>
                    <a:cubicBezTo>
                      <a:pt x="56073" y="36058"/>
                      <a:pt x="56941" y="35032"/>
                      <a:pt x="57808" y="34006"/>
                    </a:cubicBezTo>
                    <a:cubicBezTo>
                      <a:pt x="58256" y="33480"/>
                      <a:pt x="58676" y="32954"/>
                      <a:pt x="59123" y="32428"/>
                    </a:cubicBezTo>
                    <a:lnTo>
                      <a:pt x="60465" y="30903"/>
                    </a:lnTo>
                    <a:cubicBezTo>
                      <a:pt x="60675" y="31008"/>
                      <a:pt x="60833" y="31192"/>
                      <a:pt x="60912" y="31402"/>
                    </a:cubicBezTo>
                    <a:cubicBezTo>
                      <a:pt x="59860" y="31481"/>
                      <a:pt x="60097" y="32875"/>
                      <a:pt x="59123" y="33033"/>
                    </a:cubicBezTo>
                    <a:cubicBezTo>
                      <a:pt x="59360" y="33375"/>
                      <a:pt x="59281" y="33349"/>
                      <a:pt x="59281" y="33506"/>
                    </a:cubicBezTo>
                    <a:cubicBezTo>
                      <a:pt x="59123" y="33401"/>
                      <a:pt x="59255" y="33428"/>
                      <a:pt x="59150" y="33243"/>
                    </a:cubicBezTo>
                    <a:cubicBezTo>
                      <a:pt x="59138" y="33241"/>
                      <a:pt x="59128" y="33240"/>
                      <a:pt x="59119" y="33240"/>
                    </a:cubicBezTo>
                    <a:cubicBezTo>
                      <a:pt x="58961" y="33240"/>
                      <a:pt x="59166" y="33575"/>
                      <a:pt x="59016" y="33575"/>
                    </a:cubicBezTo>
                    <a:cubicBezTo>
                      <a:pt x="58980" y="33575"/>
                      <a:pt x="58923" y="33556"/>
                      <a:pt x="58834" y="33506"/>
                    </a:cubicBezTo>
                    <a:lnTo>
                      <a:pt x="58834" y="33506"/>
                    </a:lnTo>
                    <a:cubicBezTo>
                      <a:pt x="58966" y="33743"/>
                      <a:pt x="59229" y="33848"/>
                      <a:pt x="59360" y="34085"/>
                    </a:cubicBezTo>
                    <a:cubicBezTo>
                      <a:pt x="59332" y="34073"/>
                      <a:pt x="59305" y="34061"/>
                      <a:pt x="59278" y="34050"/>
                    </a:cubicBezTo>
                    <a:lnTo>
                      <a:pt x="59278" y="34050"/>
                    </a:lnTo>
                    <a:cubicBezTo>
                      <a:pt x="59317" y="34076"/>
                      <a:pt x="59362" y="34113"/>
                      <a:pt x="59413" y="34164"/>
                    </a:cubicBezTo>
                    <a:cubicBezTo>
                      <a:pt x="59382" y="34150"/>
                      <a:pt x="59359" y="34144"/>
                      <a:pt x="59341" y="34144"/>
                    </a:cubicBezTo>
                    <a:cubicBezTo>
                      <a:pt x="59224" y="34144"/>
                      <a:pt x="59384" y="34421"/>
                      <a:pt x="59544" y="34558"/>
                    </a:cubicBezTo>
                    <a:cubicBezTo>
                      <a:pt x="59386" y="34506"/>
                      <a:pt x="59229" y="34401"/>
                      <a:pt x="59123" y="34295"/>
                    </a:cubicBezTo>
                    <a:cubicBezTo>
                      <a:pt x="59055" y="34176"/>
                      <a:pt x="59053" y="34012"/>
                      <a:pt x="59154" y="34005"/>
                    </a:cubicBezTo>
                    <a:lnTo>
                      <a:pt x="59154" y="34005"/>
                    </a:lnTo>
                    <a:cubicBezTo>
                      <a:pt x="59028" y="33964"/>
                      <a:pt x="58918" y="33946"/>
                      <a:pt x="58824" y="33946"/>
                    </a:cubicBezTo>
                    <a:cubicBezTo>
                      <a:pt x="58350" y="33946"/>
                      <a:pt x="58262" y="34421"/>
                      <a:pt x="58282" y="34927"/>
                    </a:cubicBezTo>
                    <a:cubicBezTo>
                      <a:pt x="57914" y="35084"/>
                      <a:pt x="57440" y="35111"/>
                      <a:pt x="57572" y="35742"/>
                    </a:cubicBezTo>
                    <a:cubicBezTo>
                      <a:pt x="57493" y="35716"/>
                      <a:pt x="57414" y="35637"/>
                      <a:pt x="57335" y="35558"/>
                    </a:cubicBezTo>
                    <a:cubicBezTo>
                      <a:pt x="57335" y="36347"/>
                      <a:pt x="56257" y="36426"/>
                      <a:pt x="56546" y="37215"/>
                    </a:cubicBezTo>
                    <a:cubicBezTo>
                      <a:pt x="56330" y="37107"/>
                      <a:pt x="56292" y="37017"/>
                      <a:pt x="56227" y="37017"/>
                    </a:cubicBezTo>
                    <a:cubicBezTo>
                      <a:pt x="56212" y="37017"/>
                      <a:pt x="56197" y="37021"/>
                      <a:pt x="56178" y="37031"/>
                    </a:cubicBezTo>
                    <a:cubicBezTo>
                      <a:pt x="56257" y="37136"/>
                      <a:pt x="56362" y="37188"/>
                      <a:pt x="56493" y="37241"/>
                    </a:cubicBezTo>
                    <a:cubicBezTo>
                      <a:pt x="55520" y="37320"/>
                      <a:pt x="55994" y="38556"/>
                      <a:pt x="54889" y="38556"/>
                    </a:cubicBezTo>
                    <a:cubicBezTo>
                      <a:pt x="55310" y="39029"/>
                      <a:pt x="54626" y="38898"/>
                      <a:pt x="54495" y="39029"/>
                    </a:cubicBezTo>
                    <a:cubicBezTo>
                      <a:pt x="54322" y="39202"/>
                      <a:pt x="54521" y="39623"/>
                      <a:pt x="54337" y="39623"/>
                    </a:cubicBezTo>
                    <a:cubicBezTo>
                      <a:pt x="54296" y="39623"/>
                      <a:pt x="54238" y="39603"/>
                      <a:pt x="54153" y="39555"/>
                    </a:cubicBezTo>
                    <a:lnTo>
                      <a:pt x="54153" y="39555"/>
                    </a:lnTo>
                    <a:cubicBezTo>
                      <a:pt x="54233" y="39918"/>
                      <a:pt x="54160" y="40110"/>
                      <a:pt x="53874" y="40110"/>
                    </a:cubicBezTo>
                    <a:cubicBezTo>
                      <a:pt x="53786" y="40110"/>
                      <a:pt x="53678" y="40092"/>
                      <a:pt x="53548" y="40055"/>
                    </a:cubicBezTo>
                    <a:lnTo>
                      <a:pt x="53548" y="40055"/>
                    </a:lnTo>
                    <a:cubicBezTo>
                      <a:pt x="53574" y="40292"/>
                      <a:pt x="53890" y="40266"/>
                      <a:pt x="53916" y="40502"/>
                    </a:cubicBezTo>
                    <a:cubicBezTo>
                      <a:pt x="53954" y="40540"/>
                      <a:pt x="53952" y="40555"/>
                      <a:pt x="53929" y="40555"/>
                    </a:cubicBezTo>
                    <a:cubicBezTo>
                      <a:pt x="53865" y="40555"/>
                      <a:pt x="53637" y="40443"/>
                      <a:pt x="53568" y="40360"/>
                    </a:cubicBezTo>
                    <a:lnTo>
                      <a:pt x="53568" y="40360"/>
                    </a:lnTo>
                    <a:cubicBezTo>
                      <a:pt x="53758" y="40779"/>
                      <a:pt x="53340" y="40592"/>
                      <a:pt x="53416" y="40923"/>
                    </a:cubicBezTo>
                    <a:cubicBezTo>
                      <a:pt x="53311" y="40870"/>
                      <a:pt x="53206" y="40765"/>
                      <a:pt x="53153" y="40660"/>
                    </a:cubicBezTo>
                    <a:lnTo>
                      <a:pt x="53153" y="40660"/>
                    </a:lnTo>
                    <a:cubicBezTo>
                      <a:pt x="53364" y="41160"/>
                      <a:pt x="52943" y="41081"/>
                      <a:pt x="52969" y="41423"/>
                    </a:cubicBezTo>
                    <a:cubicBezTo>
                      <a:pt x="52763" y="41246"/>
                      <a:pt x="52704" y="41194"/>
                      <a:pt x="52691" y="41194"/>
                    </a:cubicBezTo>
                    <a:lnTo>
                      <a:pt x="52691" y="41194"/>
                    </a:lnTo>
                    <a:cubicBezTo>
                      <a:pt x="52672" y="41194"/>
                      <a:pt x="52750" y="41301"/>
                      <a:pt x="52628" y="41301"/>
                    </a:cubicBezTo>
                    <a:cubicBezTo>
                      <a:pt x="52608" y="41301"/>
                      <a:pt x="52582" y="41298"/>
                      <a:pt x="52548" y="41291"/>
                    </a:cubicBezTo>
                    <a:lnTo>
                      <a:pt x="52548" y="41291"/>
                    </a:lnTo>
                    <a:cubicBezTo>
                      <a:pt x="52733" y="41449"/>
                      <a:pt x="52838" y="41659"/>
                      <a:pt x="52785" y="41712"/>
                    </a:cubicBezTo>
                    <a:cubicBezTo>
                      <a:pt x="52654" y="41607"/>
                      <a:pt x="52522" y="41502"/>
                      <a:pt x="52364" y="41449"/>
                    </a:cubicBezTo>
                    <a:lnTo>
                      <a:pt x="52364" y="41449"/>
                    </a:lnTo>
                    <a:cubicBezTo>
                      <a:pt x="52785" y="42028"/>
                      <a:pt x="51812" y="41607"/>
                      <a:pt x="52180" y="42343"/>
                    </a:cubicBezTo>
                    <a:cubicBezTo>
                      <a:pt x="52049" y="42264"/>
                      <a:pt x="51917" y="42159"/>
                      <a:pt x="51812" y="42028"/>
                    </a:cubicBezTo>
                    <a:cubicBezTo>
                      <a:pt x="51707" y="42448"/>
                      <a:pt x="50918" y="42922"/>
                      <a:pt x="51207" y="43290"/>
                    </a:cubicBezTo>
                    <a:cubicBezTo>
                      <a:pt x="51128" y="43500"/>
                      <a:pt x="50550" y="43211"/>
                      <a:pt x="50892" y="43790"/>
                    </a:cubicBezTo>
                    <a:cubicBezTo>
                      <a:pt x="50729" y="43732"/>
                      <a:pt x="50567" y="43699"/>
                      <a:pt x="50441" y="43699"/>
                    </a:cubicBezTo>
                    <a:cubicBezTo>
                      <a:pt x="50220" y="43699"/>
                      <a:pt x="50112" y="43801"/>
                      <a:pt x="50313" y="44053"/>
                    </a:cubicBezTo>
                    <a:cubicBezTo>
                      <a:pt x="49208" y="44684"/>
                      <a:pt x="48840" y="45815"/>
                      <a:pt x="47683" y="46472"/>
                    </a:cubicBezTo>
                    <a:cubicBezTo>
                      <a:pt x="47736" y="46604"/>
                      <a:pt x="47867" y="46656"/>
                      <a:pt x="47920" y="46762"/>
                    </a:cubicBezTo>
                    <a:cubicBezTo>
                      <a:pt x="47657" y="46656"/>
                      <a:pt x="47709" y="46735"/>
                      <a:pt x="47341" y="46656"/>
                    </a:cubicBezTo>
                    <a:cubicBezTo>
                      <a:pt x="47341" y="47077"/>
                      <a:pt x="46973" y="47288"/>
                      <a:pt x="46605" y="47524"/>
                    </a:cubicBezTo>
                    <a:cubicBezTo>
                      <a:pt x="46421" y="47630"/>
                      <a:pt x="46263" y="47761"/>
                      <a:pt x="46131" y="47919"/>
                    </a:cubicBezTo>
                    <a:cubicBezTo>
                      <a:pt x="46000" y="48129"/>
                      <a:pt x="45947" y="48366"/>
                      <a:pt x="46000" y="48603"/>
                    </a:cubicBezTo>
                    <a:cubicBezTo>
                      <a:pt x="45816" y="48550"/>
                      <a:pt x="45737" y="48419"/>
                      <a:pt x="45553" y="48366"/>
                    </a:cubicBezTo>
                    <a:cubicBezTo>
                      <a:pt x="45421" y="48629"/>
                      <a:pt x="45421" y="49023"/>
                      <a:pt x="45027" y="49102"/>
                    </a:cubicBezTo>
                    <a:cubicBezTo>
                      <a:pt x="45263" y="49260"/>
                      <a:pt x="45947" y="49760"/>
                      <a:pt x="45921" y="50102"/>
                    </a:cubicBezTo>
                    <a:cubicBezTo>
                      <a:pt x="45574" y="49928"/>
                      <a:pt x="45460" y="49731"/>
                      <a:pt x="45228" y="49731"/>
                    </a:cubicBezTo>
                    <a:cubicBezTo>
                      <a:pt x="45214" y="49731"/>
                      <a:pt x="45200" y="49732"/>
                      <a:pt x="45184" y="49734"/>
                    </a:cubicBezTo>
                    <a:cubicBezTo>
                      <a:pt x="44975" y="49608"/>
                      <a:pt x="44849" y="49331"/>
                      <a:pt x="44980" y="49331"/>
                    </a:cubicBezTo>
                    <a:cubicBezTo>
                      <a:pt x="45013" y="49331"/>
                      <a:pt x="45063" y="49349"/>
                      <a:pt x="45132" y="49392"/>
                    </a:cubicBezTo>
                    <a:cubicBezTo>
                      <a:pt x="45011" y="49223"/>
                      <a:pt x="44863" y="49153"/>
                      <a:pt x="44773" y="49153"/>
                    </a:cubicBezTo>
                    <a:cubicBezTo>
                      <a:pt x="44667" y="49153"/>
                      <a:pt x="44643" y="49249"/>
                      <a:pt x="44843" y="49392"/>
                    </a:cubicBezTo>
                    <a:cubicBezTo>
                      <a:pt x="44769" y="49376"/>
                      <a:pt x="44706" y="49368"/>
                      <a:pt x="44652" y="49368"/>
                    </a:cubicBezTo>
                    <a:cubicBezTo>
                      <a:pt x="44144" y="49368"/>
                      <a:pt x="44383" y="50000"/>
                      <a:pt x="43878" y="50000"/>
                    </a:cubicBezTo>
                    <a:cubicBezTo>
                      <a:pt x="43816" y="50000"/>
                      <a:pt x="43745" y="49991"/>
                      <a:pt x="43659" y="49970"/>
                    </a:cubicBezTo>
                    <a:lnTo>
                      <a:pt x="43659" y="49970"/>
                    </a:lnTo>
                    <a:cubicBezTo>
                      <a:pt x="43924" y="50284"/>
                      <a:pt x="43887" y="50422"/>
                      <a:pt x="43679" y="50422"/>
                    </a:cubicBezTo>
                    <a:cubicBezTo>
                      <a:pt x="43557" y="50422"/>
                      <a:pt x="43374" y="50374"/>
                      <a:pt x="43159" y="50286"/>
                    </a:cubicBezTo>
                    <a:lnTo>
                      <a:pt x="43159" y="50286"/>
                    </a:lnTo>
                    <a:cubicBezTo>
                      <a:pt x="43238" y="50417"/>
                      <a:pt x="43343" y="50496"/>
                      <a:pt x="43449" y="50549"/>
                    </a:cubicBezTo>
                    <a:cubicBezTo>
                      <a:pt x="42949" y="50575"/>
                      <a:pt x="42870" y="50996"/>
                      <a:pt x="42344" y="51049"/>
                    </a:cubicBezTo>
                    <a:cubicBezTo>
                      <a:pt x="42449" y="51154"/>
                      <a:pt x="42607" y="51233"/>
                      <a:pt x="42686" y="51364"/>
                    </a:cubicBezTo>
                    <a:cubicBezTo>
                      <a:pt x="42138" y="51501"/>
                      <a:pt x="42085" y="52234"/>
                      <a:pt x="41443" y="52234"/>
                    </a:cubicBezTo>
                    <a:cubicBezTo>
                      <a:pt x="41346" y="52234"/>
                      <a:pt x="41236" y="52217"/>
                      <a:pt x="41108" y="52179"/>
                    </a:cubicBezTo>
                    <a:lnTo>
                      <a:pt x="41108" y="52179"/>
                    </a:lnTo>
                    <a:cubicBezTo>
                      <a:pt x="41134" y="52258"/>
                      <a:pt x="41266" y="52285"/>
                      <a:pt x="41345" y="52337"/>
                    </a:cubicBezTo>
                    <a:cubicBezTo>
                      <a:pt x="40963" y="52537"/>
                      <a:pt x="40770" y="52900"/>
                      <a:pt x="40400" y="53114"/>
                    </a:cubicBezTo>
                    <a:lnTo>
                      <a:pt x="40400" y="53114"/>
                    </a:lnTo>
                    <a:cubicBezTo>
                      <a:pt x="40455" y="53120"/>
                      <a:pt x="40544" y="53153"/>
                      <a:pt x="40687" y="53231"/>
                    </a:cubicBezTo>
                    <a:cubicBezTo>
                      <a:pt x="40950" y="53573"/>
                      <a:pt x="40503" y="53521"/>
                      <a:pt x="41082" y="53784"/>
                    </a:cubicBezTo>
                    <a:cubicBezTo>
                      <a:pt x="41161" y="54073"/>
                      <a:pt x="40924" y="54099"/>
                      <a:pt x="40635" y="54099"/>
                    </a:cubicBezTo>
                    <a:cubicBezTo>
                      <a:pt x="40372" y="53757"/>
                      <a:pt x="40608" y="53942"/>
                      <a:pt x="40161" y="53468"/>
                    </a:cubicBezTo>
                    <a:lnTo>
                      <a:pt x="40161" y="53468"/>
                    </a:lnTo>
                    <a:cubicBezTo>
                      <a:pt x="40276" y="53506"/>
                      <a:pt x="40433" y="53587"/>
                      <a:pt x="40489" y="53587"/>
                    </a:cubicBezTo>
                    <a:cubicBezTo>
                      <a:pt x="40510" y="53587"/>
                      <a:pt x="40517" y="53576"/>
                      <a:pt x="40503" y="53547"/>
                    </a:cubicBezTo>
                    <a:cubicBezTo>
                      <a:pt x="40450" y="53442"/>
                      <a:pt x="40293" y="53416"/>
                      <a:pt x="40214" y="53310"/>
                    </a:cubicBezTo>
                    <a:lnTo>
                      <a:pt x="40214" y="53310"/>
                    </a:lnTo>
                    <a:cubicBezTo>
                      <a:pt x="40220" y="53311"/>
                      <a:pt x="40226" y="53311"/>
                      <a:pt x="40232" y="53311"/>
                    </a:cubicBezTo>
                    <a:cubicBezTo>
                      <a:pt x="40317" y="53311"/>
                      <a:pt x="40293" y="53219"/>
                      <a:pt x="40313" y="53160"/>
                    </a:cubicBezTo>
                    <a:lnTo>
                      <a:pt x="40313" y="53160"/>
                    </a:lnTo>
                    <a:cubicBezTo>
                      <a:pt x="40165" y="53231"/>
                      <a:pt x="39989" y="53277"/>
                      <a:pt x="39767" y="53284"/>
                    </a:cubicBezTo>
                    <a:cubicBezTo>
                      <a:pt x="39819" y="53863"/>
                      <a:pt x="39030" y="54099"/>
                      <a:pt x="38609" y="54415"/>
                    </a:cubicBezTo>
                    <a:cubicBezTo>
                      <a:pt x="38688" y="54652"/>
                      <a:pt x="38978" y="54678"/>
                      <a:pt x="39057" y="54915"/>
                    </a:cubicBezTo>
                    <a:cubicBezTo>
                      <a:pt x="39057" y="54958"/>
                      <a:pt x="39057" y="55000"/>
                      <a:pt x="38999" y="55000"/>
                    </a:cubicBezTo>
                    <a:cubicBezTo>
                      <a:pt x="38986" y="55000"/>
                      <a:pt x="38971" y="54998"/>
                      <a:pt x="38951" y="54994"/>
                    </a:cubicBezTo>
                    <a:cubicBezTo>
                      <a:pt x="38697" y="54730"/>
                      <a:pt x="38540" y="54645"/>
                      <a:pt x="38428" y="54645"/>
                    </a:cubicBezTo>
                    <a:cubicBezTo>
                      <a:pt x="38227" y="54645"/>
                      <a:pt x="38172" y="54917"/>
                      <a:pt x="37963" y="54917"/>
                    </a:cubicBezTo>
                    <a:cubicBezTo>
                      <a:pt x="37951" y="54917"/>
                      <a:pt x="37939" y="54916"/>
                      <a:pt x="37926" y="54915"/>
                    </a:cubicBezTo>
                    <a:lnTo>
                      <a:pt x="37926" y="54915"/>
                    </a:lnTo>
                    <a:cubicBezTo>
                      <a:pt x="38045" y="55034"/>
                      <a:pt x="38107" y="55071"/>
                      <a:pt x="38144" y="55071"/>
                    </a:cubicBezTo>
                    <a:cubicBezTo>
                      <a:pt x="38202" y="55071"/>
                      <a:pt x="38202" y="54983"/>
                      <a:pt x="38272" y="54983"/>
                    </a:cubicBezTo>
                    <a:cubicBezTo>
                      <a:pt x="38296" y="54983"/>
                      <a:pt x="38328" y="54993"/>
                      <a:pt x="38373" y="55020"/>
                    </a:cubicBezTo>
                    <a:cubicBezTo>
                      <a:pt x="38741" y="55230"/>
                      <a:pt x="38504" y="55309"/>
                      <a:pt x="38531" y="55388"/>
                    </a:cubicBezTo>
                    <a:cubicBezTo>
                      <a:pt x="38211" y="55217"/>
                      <a:pt x="38007" y="55157"/>
                      <a:pt x="37865" y="55157"/>
                    </a:cubicBezTo>
                    <a:cubicBezTo>
                      <a:pt x="37535" y="55157"/>
                      <a:pt x="37534" y="55477"/>
                      <a:pt x="37194" y="55477"/>
                    </a:cubicBezTo>
                    <a:cubicBezTo>
                      <a:pt x="37161" y="55477"/>
                      <a:pt x="37124" y="55474"/>
                      <a:pt x="37084" y="55467"/>
                    </a:cubicBezTo>
                    <a:lnTo>
                      <a:pt x="37084" y="55467"/>
                    </a:lnTo>
                    <a:cubicBezTo>
                      <a:pt x="37163" y="55704"/>
                      <a:pt x="37452" y="55730"/>
                      <a:pt x="37531" y="55967"/>
                    </a:cubicBezTo>
                    <a:cubicBezTo>
                      <a:pt x="37540" y="55993"/>
                      <a:pt x="37525" y="55999"/>
                      <a:pt x="37505" y="55999"/>
                    </a:cubicBezTo>
                    <a:cubicBezTo>
                      <a:pt x="37488" y="55999"/>
                      <a:pt x="37468" y="55995"/>
                      <a:pt x="37454" y="55995"/>
                    </a:cubicBezTo>
                    <a:cubicBezTo>
                      <a:pt x="37431" y="55995"/>
                      <a:pt x="37421" y="56003"/>
                      <a:pt x="37452" y="56046"/>
                    </a:cubicBezTo>
                    <a:cubicBezTo>
                      <a:pt x="37294" y="55967"/>
                      <a:pt x="37242" y="55809"/>
                      <a:pt x="37137" y="55677"/>
                    </a:cubicBezTo>
                    <a:cubicBezTo>
                      <a:pt x="37072" y="55658"/>
                      <a:pt x="37020" y="55648"/>
                      <a:pt x="36982" y="55648"/>
                    </a:cubicBezTo>
                    <a:cubicBezTo>
                      <a:pt x="36862" y="55648"/>
                      <a:pt x="36866" y="55742"/>
                      <a:pt x="37005" y="55940"/>
                    </a:cubicBezTo>
                    <a:cubicBezTo>
                      <a:pt x="37137" y="56072"/>
                      <a:pt x="37373" y="56098"/>
                      <a:pt x="37452" y="56309"/>
                    </a:cubicBezTo>
                    <a:cubicBezTo>
                      <a:pt x="37477" y="56319"/>
                      <a:pt x="37496" y="56324"/>
                      <a:pt x="37509" y="56324"/>
                    </a:cubicBezTo>
                    <a:cubicBezTo>
                      <a:pt x="37568" y="56324"/>
                      <a:pt x="37538" y="56242"/>
                      <a:pt x="37594" y="56242"/>
                    </a:cubicBezTo>
                    <a:cubicBezTo>
                      <a:pt x="37620" y="56242"/>
                      <a:pt x="37663" y="56259"/>
                      <a:pt x="37742" y="56309"/>
                    </a:cubicBezTo>
                    <a:cubicBezTo>
                      <a:pt x="37978" y="56624"/>
                      <a:pt x="37479" y="56361"/>
                      <a:pt x="37794" y="56756"/>
                    </a:cubicBezTo>
                    <a:cubicBezTo>
                      <a:pt x="37619" y="56663"/>
                      <a:pt x="37521" y="56633"/>
                      <a:pt x="37462" y="56633"/>
                    </a:cubicBezTo>
                    <a:cubicBezTo>
                      <a:pt x="37351" y="56633"/>
                      <a:pt x="37371" y="56739"/>
                      <a:pt x="37268" y="56756"/>
                    </a:cubicBezTo>
                    <a:cubicBezTo>
                      <a:pt x="36874" y="56493"/>
                      <a:pt x="37505" y="56677"/>
                      <a:pt x="37268" y="56387"/>
                    </a:cubicBezTo>
                    <a:cubicBezTo>
                      <a:pt x="36611" y="56124"/>
                      <a:pt x="37137" y="56177"/>
                      <a:pt x="37005" y="55967"/>
                    </a:cubicBezTo>
                    <a:cubicBezTo>
                      <a:pt x="36864" y="55928"/>
                      <a:pt x="36772" y="55912"/>
                      <a:pt x="36711" y="55912"/>
                    </a:cubicBezTo>
                    <a:cubicBezTo>
                      <a:pt x="36468" y="55912"/>
                      <a:pt x="36727" y="56160"/>
                      <a:pt x="36415" y="56160"/>
                    </a:cubicBezTo>
                    <a:cubicBezTo>
                      <a:pt x="36382" y="56160"/>
                      <a:pt x="36342" y="56157"/>
                      <a:pt x="36295" y="56151"/>
                    </a:cubicBezTo>
                    <a:lnTo>
                      <a:pt x="36295" y="56151"/>
                    </a:lnTo>
                    <a:cubicBezTo>
                      <a:pt x="36400" y="56309"/>
                      <a:pt x="36663" y="56309"/>
                      <a:pt x="36795" y="56466"/>
                    </a:cubicBezTo>
                    <a:cubicBezTo>
                      <a:pt x="36805" y="56497"/>
                      <a:pt x="36795" y="56508"/>
                      <a:pt x="36775" y="56508"/>
                    </a:cubicBezTo>
                    <a:cubicBezTo>
                      <a:pt x="36743" y="56508"/>
                      <a:pt x="36685" y="56482"/>
                      <a:pt x="36637" y="56466"/>
                    </a:cubicBezTo>
                    <a:lnTo>
                      <a:pt x="36637" y="56466"/>
                    </a:lnTo>
                    <a:cubicBezTo>
                      <a:pt x="36756" y="56606"/>
                      <a:pt x="36846" y="56670"/>
                      <a:pt x="36916" y="56670"/>
                    </a:cubicBezTo>
                    <a:cubicBezTo>
                      <a:pt x="36939" y="56670"/>
                      <a:pt x="36960" y="56663"/>
                      <a:pt x="36979" y="56650"/>
                    </a:cubicBezTo>
                    <a:cubicBezTo>
                      <a:pt x="37268" y="57124"/>
                      <a:pt x="37005" y="57098"/>
                      <a:pt x="37294" y="57545"/>
                    </a:cubicBezTo>
                    <a:cubicBezTo>
                      <a:pt x="37084" y="57518"/>
                      <a:pt x="36900" y="57413"/>
                      <a:pt x="36742" y="57255"/>
                    </a:cubicBezTo>
                    <a:lnTo>
                      <a:pt x="36742" y="57255"/>
                    </a:lnTo>
                    <a:cubicBezTo>
                      <a:pt x="36670" y="57352"/>
                      <a:pt x="37109" y="57872"/>
                      <a:pt x="36893" y="57872"/>
                    </a:cubicBezTo>
                    <a:cubicBezTo>
                      <a:pt x="36874" y="57872"/>
                      <a:pt x="36850" y="57869"/>
                      <a:pt x="36821" y="57860"/>
                    </a:cubicBezTo>
                    <a:cubicBezTo>
                      <a:pt x="36611" y="57781"/>
                      <a:pt x="36584" y="57545"/>
                      <a:pt x="36479" y="57413"/>
                    </a:cubicBezTo>
                    <a:cubicBezTo>
                      <a:pt x="36450" y="57405"/>
                      <a:pt x="36427" y="57401"/>
                      <a:pt x="36409" y="57401"/>
                    </a:cubicBezTo>
                    <a:cubicBezTo>
                      <a:pt x="36253" y="57401"/>
                      <a:pt x="36527" y="57692"/>
                      <a:pt x="36716" y="57834"/>
                    </a:cubicBezTo>
                    <a:cubicBezTo>
                      <a:pt x="36769" y="57902"/>
                      <a:pt x="36757" y="57922"/>
                      <a:pt x="36716" y="57922"/>
                    </a:cubicBezTo>
                    <a:cubicBezTo>
                      <a:pt x="36656" y="57922"/>
                      <a:pt x="36534" y="57877"/>
                      <a:pt x="36469" y="57877"/>
                    </a:cubicBezTo>
                    <a:cubicBezTo>
                      <a:pt x="36425" y="57877"/>
                      <a:pt x="36408" y="57898"/>
                      <a:pt x="36453" y="57965"/>
                    </a:cubicBezTo>
                    <a:cubicBezTo>
                      <a:pt x="36269" y="57887"/>
                      <a:pt x="36190" y="57676"/>
                      <a:pt x="35953" y="57650"/>
                    </a:cubicBezTo>
                    <a:lnTo>
                      <a:pt x="35953" y="57650"/>
                    </a:lnTo>
                    <a:cubicBezTo>
                      <a:pt x="36292" y="58064"/>
                      <a:pt x="36281" y="58410"/>
                      <a:pt x="36035" y="58410"/>
                    </a:cubicBezTo>
                    <a:cubicBezTo>
                      <a:pt x="35937" y="58410"/>
                      <a:pt x="35802" y="58356"/>
                      <a:pt x="35638" y="58228"/>
                    </a:cubicBezTo>
                    <a:cubicBezTo>
                      <a:pt x="35585" y="58360"/>
                      <a:pt x="35217" y="58255"/>
                      <a:pt x="35559" y="58702"/>
                    </a:cubicBezTo>
                    <a:cubicBezTo>
                      <a:pt x="35412" y="58634"/>
                      <a:pt x="35316" y="58608"/>
                      <a:pt x="35252" y="58608"/>
                    </a:cubicBezTo>
                    <a:cubicBezTo>
                      <a:pt x="35067" y="58608"/>
                      <a:pt x="35147" y="58822"/>
                      <a:pt x="35016" y="58822"/>
                    </a:cubicBezTo>
                    <a:cubicBezTo>
                      <a:pt x="34966" y="58822"/>
                      <a:pt x="34884" y="58790"/>
                      <a:pt x="34743" y="58702"/>
                    </a:cubicBezTo>
                    <a:lnTo>
                      <a:pt x="34743" y="58702"/>
                    </a:lnTo>
                    <a:cubicBezTo>
                      <a:pt x="35532" y="59543"/>
                      <a:pt x="33849" y="58754"/>
                      <a:pt x="34349" y="59517"/>
                    </a:cubicBezTo>
                    <a:cubicBezTo>
                      <a:pt x="33954" y="59543"/>
                      <a:pt x="34033" y="59912"/>
                      <a:pt x="33534" y="59912"/>
                    </a:cubicBezTo>
                    <a:cubicBezTo>
                      <a:pt x="33271" y="59806"/>
                      <a:pt x="33639" y="59754"/>
                      <a:pt x="33244" y="59675"/>
                    </a:cubicBezTo>
                    <a:lnTo>
                      <a:pt x="33244" y="59675"/>
                    </a:lnTo>
                    <a:cubicBezTo>
                      <a:pt x="33639" y="60517"/>
                      <a:pt x="32350" y="60069"/>
                      <a:pt x="32455" y="60701"/>
                    </a:cubicBezTo>
                    <a:cubicBezTo>
                      <a:pt x="32512" y="60725"/>
                      <a:pt x="32549" y="60732"/>
                      <a:pt x="32579" y="60732"/>
                    </a:cubicBezTo>
                    <a:cubicBezTo>
                      <a:pt x="32616" y="60732"/>
                      <a:pt x="32642" y="60722"/>
                      <a:pt x="32682" y="60722"/>
                    </a:cubicBezTo>
                    <a:cubicBezTo>
                      <a:pt x="32715" y="60722"/>
                      <a:pt x="32758" y="60729"/>
                      <a:pt x="32823" y="60753"/>
                    </a:cubicBezTo>
                    <a:cubicBezTo>
                      <a:pt x="32929" y="60832"/>
                      <a:pt x="32981" y="60964"/>
                      <a:pt x="33113" y="60990"/>
                    </a:cubicBezTo>
                    <a:cubicBezTo>
                      <a:pt x="33053" y="61020"/>
                      <a:pt x="32969" y="61029"/>
                      <a:pt x="32876" y="61029"/>
                    </a:cubicBezTo>
                    <a:cubicBezTo>
                      <a:pt x="32753" y="61029"/>
                      <a:pt x="32613" y="61013"/>
                      <a:pt x="32493" y="61013"/>
                    </a:cubicBezTo>
                    <a:cubicBezTo>
                      <a:pt x="32388" y="61013"/>
                      <a:pt x="32297" y="61025"/>
                      <a:pt x="32245" y="61069"/>
                    </a:cubicBezTo>
                    <a:cubicBezTo>
                      <a:pt x="32333" y="61157"/>
                      <a:pt x="32380" y="61171"/>
                      <a:pt x="32423" y="61171"/>
                    </a:cubicBezTo>
                    <a:cubicBezTo>
                      <a:pt x="32443" y="61171"/>
                      <a:pt x="32463" y="61168"/>
                      <a:pt x="32485" y="61168"/>
                    </a:cubicBezTo>
                    <a:cubicBezTo>
                      <a:pt x="32500" y="61168"/>
                      <a:pt x="32516" y="61169"/>
                      <a:pt x="32534" y="61174"/>
                    </a:cubicBezTo>
                    <a:cubicBezTo>
                      <a:pt x="32876" y="61332"/>
                      <a:pt x="32376" y="61227"/>
                      <a:pt x="32718" y="61542"/>
                    </a:cubicBezTo>
                    <a:cubicBezTo>
                      <a:pt x="32572" y="61432"/>
                      <a:pt x="32476" y="61386"/>
                      <a:pt x="32405" y="61386"/>
                    </a:cubicBezTo>
                    <a:cubicBezTo>
                      <a:pt x="32374" y="61386"/>
                      <a:pt x="32348" y="61395"/>
                      <a:pt x="32324" y="61411"/>
                    </a:cubicBezTo>
                    <a:cubicBezTo>
                      <a:pt x="33060" y="62173"/>
                      <a:pt x="31666" y="61542"/>
                      <a:pt x="32061" y="62173"/>
                    </a:cubicBezTo>
                    <a:cubicBezTo>
                      <a:pt x="31798" y="62121"/>
                      <a:pt x="31587" y="61963"/>
                      <a:pt x="31456" y="61726"/>
                    </a:cubicBezTo>
                    <a:cubicBezTo>
                      <a:pt x="31375" y="61689"/>
                      <a:pt x="31325" y="61675"/>
                      <a:pt x="31293" y="61675"/>
                    </a:cubicBezTo>
                    <a:cubicBezTo>
                      <a:pt x="31203" y="61675"/>
                      <a:pt x="31257" y="61786"/>
                      <a:pt x="31163" y="61786"/>
                    </a:cubicBezTo>
                    <a:cubicBezTo>
                      <a:pt x="31150" y="61786"/>
                      <a:pt x="31134" y="61784"/>
                      <a:pt x="31114" y="61779"/>
                    </a:cubicBezTo>
                    <a:lnTo>
                      <a:pt x="31114" y="61779"/>
                    </a:lnTo>
                    <a:cubicBezTo>
                      <a:pt x="31245" y="61884"/>
                      <a:pt x="31403" y="61963"/>
                      <a:pt x="31561" y="62016"/>
                    </a:cubicBezTo>
                    <a:cubicBezTo>
                      <a:pt x="31824" y="62305"/>
                      <a:pt x="31693" y="62305"/>
                      <a:pt x="31693" y="62436"/>
                    </a:cubicBezTo>
                    <a:cubicBezTo>
                      <a:pt x="31508" y="62331"/>
                      <a:pt x="31377" y="62200"/>
                      <a:pt x="31272" y="62042"/>
                    </a:cubicBezTo>
                    <a:lnTo>
                      <a:pt x="31272" y="62042"/>
                    </a:lnTo>
                    <a:cubicBezTo>
                      <a:pt x="31430" y="62410"/>
                      <a:pt x="31009" y="62384"/>
                      <a:pt x="30877" y="62568"/>
                    </a:cubicBezTo>
                    <a:cubicBezTo>
                      <a:pt x="30693" y="62489"/>
                      <a:pt x="30641" y="62305"/>
                      <a:pt x="30378" y="62279"/>
                    </a:cubicBezTo>
                    <a:lnTo>
                      <a:pt x="30378" y="62279"/>
                    </a:lnTo>
                    <a:cubicBezTo>
                      <a:pt x="31088" y="62962"/>
                      <a:pt x="30062" y="63068"/>
                      <a:pt x="30272" y="63488"/>
                    </a:cubicBezTo>
                    <a:cubicBezTo>
                      <a:pt x="29852" y="63252"/>
                      <a:pt x="29773" y="63541"/>
                      <a:pt x="29562" y="63120"/>
                    </a:cubicBezTo>
                    <a:lnTo>
                      <a:pt x="29562" y="63120"/>
                    </a:lnTo>
                    <a:cubicBezTo>
                      <a:pt x="29378" y="63173"/>
                      <a:pt x="29589" y="63331"/>
                      <a:pt x="29825" y="63541"/>
                    </a:cubicBezTo>
                    <a:cubicBezTo>
                      <a:pt x="29822" y="63556"/>
                      <a:pt x="29810" y="63562"/>
                      <a:pt x="29790" y="63562"/>
                    </a:cubicBezTo>
                    <a:cubicBezTo>
                      <a:pt x="29680" y="63562"/>
                      <a:pt x="29345" y="63370"/>
                      <a:pt x="29214" y="63370"/>
                    </a:cubicBezTo>
                    <a:cubicBezTo>
                      <a:pt x="29155" y="63370"/>
                      <a:pt x="29137" y="63407"/>
                      <a:pt x="29194" y="63515"/>
                    </a:cubicBezTo>
                    <a:cubicBezTo>
                      <a:pt x="29265" y="63544"/>
                      <a:pt x="29310" y="63555"/>
                      <a:pt x="29338" y="63555"/>
                    </a:cubicBezTo>
                    <a:cubicBezTo>
                      <a:pt x="29416" y="63555"/>
                      <a:pt x="29370" y="63472"/>
                      <a:pt x="29424" y="63472"/>
                    </a:cubicBezTo>
                    <a:cubicBezTo>
                      <a:pt x="29437" y="63472"/>
                      <a:pt x="29456" y="63477"/>
                      <a:pt x="29483" y="63488"/>
                    </a:cubicBezTo>
                    <a:cubicBezTo>
                      <a:pt x="29536" y="63567"/>
                      <a:pt x="29615" y="63620"/>
                      <a:pt x="29694" y="63673"/>
                    </a:cubicBezTo>
                    <a:cubicBezTo>
                      <a:pt x="29457" y="63883"/>
                      <a:pt x="28773" y="63804"/>
                      <a:pt x="29168" y="64488"/>
                    </a:cubicBezTo>
                    <a:cubicBezTo>
                      <a:pt x="28931" y="64277"/>
                      <a:pt x="28615" y="64120"/>
                      <a:pt x="28300" y="64014"/>
                    </a:cubicBezTo>
                    <a:lnTo>
                      <a:pt x="28300" y="64014"/>
                    </a:lnTo>
                    <a:cubicBezTo>
                      <a:pt x="28484" y="64251"/>
                      <a:pt x="28800" y="64330"/>
                      <a:pt x="29063" y="64462"/>
                    </a:cubicBezTo>
                    <a:cubicBezTo>
                      <a:pt x="29275" y="64695"/>
                      <a:pt x="29217" y="64736"/>
                      <a:pt x="29100" y="64736"/>
                    </a:cubicBezTo>
                    <a:cubicBezTo>
                      <a:pt x="29038" y="64736"/>
                      <a:pt x="28960" y="64724"/>
                      <a:pt x="28896" y="64724"/>
                    </a:cubicBezTo>
                    <a:cubicBezTo>
                      <a:pt x="28783" y="64724"/>
                      <a:pt x="28718" y="64761"/>
                      <a:pt x="28878" y="64961"/>
                    </a:cubicBezTo>
                    <a:cubicBezTo>
                      <a:pt x="28431" y="64882"/>
                      <a:pt x="28352" y="64462"/>
                      <a:pt x="27984" y="64356"/>
                    </a:cubicBezTo>
                    <a:lnTo>
                      <a:pt x="27984" y="64356"/>
                    </a:lnTo>
                    <a:cubicBezTo>
                      <a:pt x="28221" y="64593"/>
                      <a:pt x="28484" y="64830"/>
                      <a:pt x="28773" y="65040"/>
                    </a:cubicBezTo>
                    <a:cubicBezTo>
                      <a:pt x="28823" y="65118"/>
                      <a:pt x="28817" y="65145"/>
                      <a:pt x="28784" y="65145"/>
                    </a:cubicBezTo>
                    <a:cubicBezTo>
                      <a:pt x="28715" y="65145"/>
                      <a:pt x="28529" y="65030"/>
                      <a:pt x="28482" y="65030"/>
                    </a:cubicBezTo>
                    <a:cubicBezTo>
                      <a:pt x="28468" y="65030"/>
                      <a:pt x="28466" y="65040"/>
                      <a:pt x="28484" y="65066"/>
                    </a:cubicBezTo>
                    <a:cubicBezTo>
                      <a:pt x="28326" y="64988"/>
                      <a:pt x="28274" y="64830"/>
                      <a:pt x="28142" y="64725"/>
                    </a:cubicBezTo>
                    <a:cubicBezTo>
                      <a:pt x="27958" y="64725"/>
                      <a:pt x="28063" y="65014"/>
                      <a:pt x="28379" y="65172"/>
                    </a:cubicBezTo>
                    <a:cubicBezTo>
                      <a:pt x="28189" y="65106"/>
                      <a:pt x="28088" y="65087"/>
                      <a:pt x="28027" y="65087"/>
                    </a:cubicBezTo>
                    <a:cubicBezTo>
                      <a:pt x="27943" y="65087"/>
                      <a:pt x="27934" y="65123"/>
                      <a:pt x="27871" y="65123"/>
                    </a:cubicBezTo>
                    <a:cubicBezTo>
                      <a:pt x="27815" y="65123"/>
                      <a:pt x="27716" y="65095"/>
                      <a:pt x="27485" y="64988"/>
                    </a:cubicBezTo>
                    <a:lnTo>
                      <a:pt x="27485" y="64988"/>
                    </a:lnTo>
                    <a:cubicBezTo>
                      <a:pt x="27642" y="65382"/>
                      <a:pt x="27511" y="65303"/>
                      <a:pt x="27169" y="65329"/>
                    </a:cubicBezTo>
                    <a:cubicBezTo>
                      <a:pt x="27353" y="65487"/>
                      <a:pt x="27642" y="65566"/>
                      <a:pt x="27748" y="65829"/>
                    </a:cubicBezTo>
                    <a:lnTo>
                      <a:pt x="28247" y="65987"/>
                    </a:lnTo>
                    <a:cubicBezTo>
                      <a:pt x="28305" y="65929"/>
                      <a:pt x="28081" y="65787"/>
                      <a:pt x="28153" y="65787"/>
                    </a:cubicBezTo>
                    <a:cubicBezTo>
                      <a:pt x="28179" y="65787"/>
                      <a:pt x="28245" y="65806"/>
                      <a:pt x="28379" y="65855"/>
                    </a:cubicBezTo>
                    <a:cubicBezTo>
                      <a:pt x="28300" y="65724"/>
                      <a:pt x="28195" y="65645"/>
                      <a:pt x="28063" y="65619"/>
                    </a:cubicBezTo>
                    <a:cubicBezTo>
                      <a:pt x="28166" y="65533"/>
                      <a:pt x="28313" y="65258"/>
                      <a:pt x="28592" y="65258"/>
                    </a:cubicBezTo>
                    <a:cubicBezTo>
                      <a:pt x="28742" y="65258"/>
                      <a:pt x="28929" y="65337"/>
                      <a:pt x="29168" y="65566"/>
                    </a:cubicBezTo>
                    <a:cubicBezTo>
                      <a:pt x="29190" y="65574"/>
                      <a:pt x="29208" y="65577"/>
                      <a:pt x="29220" y="65577"/>
                    </a:cubicBezTo>
                    <a:cubicBezTo>
                      <a:pt x="29337" y="65577"/>
                      <a:pt x="29034" y="65269"/>
                      <a:pt x="29010" y="65198"/>
                    </a:cubicBezTo>
                    <a:lnTo>
                      <a:pt x="29010" y="65198"/>
                    </a:lnTo>
                    <a:cubicBezTo>
                      <a:pt x="29299" y="65277"/>
                      <a:pt x="29536" y="65487"/>
                      <a:pt x="29641" y="65777"/>
                    </a:cubicBezTo>
                    <a:cubicBezTo>
                      <a:pt x="29647" y="65778"/>
                      <a:pt x="29653" y="65778"/>
                      <a:pt x="29658" y="65778"/>
                    </a:cubicBezTo>
                    <a:cubicBezTo>
                      <a:pt x="29787" y="65778"/>
                      <a:pt x="29938" y="65507"/>
                      <a:pt x="29510" y="65356"/>
                    </a:cubicBezTo>
                    <a:cubicBezTo>
                      <a:pt x="29483" y="65172"/>
                      <a:pt x="29930" y="65329"/>
                      <a:pt x="29562" y="64882"/>
                    </a:cubicBezTo>
                    <a:lnTo>
                      <a:pt x="29562" y="64882"/>
                    </a:lnTo>
                    <a:cubicBezTo>
                      <a:pt x="29799" y="64961"/>
                      <a:pt x="29825" y="65251"/>
                      <a:pt x="30036" y="65356"/>
                    </a:cubicBezTo>
                    <a:cubicBezTo>
                      <a:pt x="30078" y="65373"/>
                      <a:pt x="30112" y="65380"/>
                      <a:pt x="30138" y="65380"/>
                    </a:cubicBezTo>
                    <a:cubicBezTo>
                      <a:pt x="30284" y="65380"/>
                      <a:pt x="30220" y="65163"/>
                      <a:pt x="30328" y="65163"/>
                    </a:cubicBezTo>
                    <a:cubicBezTo>
                      <a:pt x="30382" y="65163"/>
                      <a:pt x="30479" y="65217"/>
                      <a:pt x="30667" y="65382"/>
                    </a:cubicBezTo>
                    <a:cubicBezTo>
                      <a:pt x="30691" y="65390"/>
                      <a:pt x="30709" y="65394"/>
                      <a:pt x="30721" y="65394"/>
                    </a:cubicBezTo>
                    <a:cubicBezTo>
                      <a:pt x="30825" y="65394"/>
                      <a:pt x="30498" y="65116"/>
                      <a:pt x="30404" y="65093"/>
                    </a:cubicBezTo>
                    <a:cubicBezTo>
                      <a:pt x="30460" y="65037"/>
                      <a:pt x="30529" y="64981"/>
                      <a:pt x="30666" y="64981"/>
                    </a:cubicBezTo>
                    <a:cubicBezTo>
                      <a:pt x="30724" y="64981"/>
                      <a:pt x="30793" y="64991"/>
                      <a:pt x="30877" y="65014"/>
                    </a:cubicBezTo>
                    <a:cubicBezTo>
                      <a:pt x="30772" y="64909"/>
                      <a:pt x="30614" y="64830"/>
                      <a:pt x="30535" y="64698"/>
                    </a:cubicBezTo>
                    <a:cubicBezTo>
                      <a:pt x="30430" y="64593"/>
                      <a:pt x="30693" y="64646"/>
                      <a:pt x="30614" y="64488"/>
                    </a:cubicBezTo>
                    <a:lnTo>
                      <a:pt x="30614" y="64488"/>
                    </a:lnTo>
                    <a:cubicBezTo>
                      <a:pt x="30746" y="64593"/>
                      <a:pt x="30851" y="64698"/>
                      <a:pt x="30982" y="64803"/>
                    </a:cubicBezTo>
                    <a:cubicBezTo>
                      <a:pt x="30851" y="64356"/>
                      <a:pt x="31088" y="64172"/>
                      <a:pt x="31403" y="64067"/>
                    </a:cubicBezTo>
                    <a:lnTo>
                      <a:pt x="31403" y="64067"/>
                    </a:lnTo>
                    <a:cubicBezTo>
                      <a:pt x="31666" y="64199"/>
                      <a:pt x="31351" y="64172"/>
                      <a:pt x="31614" y="64409"/>
                    </a:cubicBezTo>
                    <a:cubicBezTo>
                      <a:pt x="31654" y="64424"/>
                      <a:pt x="31683" y="64430"/>
                      <a:pt x="31704" y="64430"/>
                    </a:cubicBezTo>
                    <a:cubicBezTo>
                      <a:pt x="31799" y="64430"/>
                      <a:pt x="31744" y="64313"/>
                      <a:pt x="31846" y="64313"/>
                    </a:cubicBezTo>
                    <a:cubicBezTo>
                      <a:pt x="31886" y="64313"/>
                      <a:pt x="31951" y="64331"/>
                      <a:pt x="32061" y="64383"/>
                    </a:cubicBezTo>
                    <a:cubicBezTo>
                      <a:pt x="31991" y="64268"/>
                      <a:pt x="32001" y="64229"/>
                      <a:pt x="32053" y="64229"/>
                    </a:cubicBezTo>
                    <a:cubicBezTo>
                      <a:pt x="32163" y="64229"/>
                      <a:pt x="32463" y="64405"/>
                      <a:pt x="32580" y="64405"/>
                    </a:cubicBezTo>
                    <a:cubicBezTo>
                      <a:pt x="32635" y="64405"/>
                      <a:pt x="32651" y="64366"/>
                      <a:pt x="32587" y="64251"/>
                    </a:cubicBezTo>
                    <a:cubicBezTo>
                      <a:pt x="32455" y="64251"/>
                      <a:pt x="32403" y="64277"/>
                      <a:pt x="32297" y="64277"/>
                    </a:cubicBezTo>
                    <a:cubicBezTo>
                      <a:pt x="31956" y="63909"/>
                      <a:pt x="32508" y="64225"/>
                      <a:pt x="32166" y="63857"/>
                    </a:cubicBezTo>
                    <a:lnTo>
                      <a:pt x="32166" y="63857"/>
                    </a:lnTo>
                    <a:cubicBezTo>
                      <a:pt x="32350" y="63883"/>
                      <a:pt x="32429" y="64041"/>
                      <a:pt x="32508" y="64172"/>
                    </a:cubicBezTo>
                    <a:cubicBezTo>
                      <a:pt x="32571" y="64172"/>
                      <a:pt x="32533" y="64071"/>
                      <a:pt x="32623" y="64071"/>
                    </a:cubicBezTo>
                    <a:cubicBezTo>
                      <a:pt x="32646" y="64071"/>
                      <a:pt x="32676" y="64078"/>
                      <a:pt x="32718" y="64093"/>
                    </a:cubicBezTo>
                    <a:cubicBezTo>
                      <a:pt x="32219" y="63673"/>
                      <a:pt x="32902" y="63488"/>
                      <a:pt x="33244" y="63410"/>
                    </a:cubicBezTo>
                    <a:cubicBezTo>
                      <a:pt x="33297" y="63462"/>
                      <a:pt x="33323" y="63462"/>
                      <a:pt x="33349" y="63488"/>
                    </a:cubicBezTo>
                    <a:cubicBezTo>
                      <a:pt x="33534" y="63120"/>
                      <a:pt x="33875" y="62884"/>
                      <a:pt x="34270" y="62805"/>
                    </a:cubicBezTo>
                    <a:cubicBezTo>
                      <a:pt x="34428" y="62857"/>
                      <a:pt x="34480" y="63015"/>
                      <a:pt x="34586" y="63147"/>
                    </a:cubicBezTo>
                    <a:cubicBezTo>
                      <a:pt x="34666" y="63182"/>
                      <a:pt x="34720" y="63197"/>
                      <a:pt x="34752" y="63197"/>
                    </a:cubicBezTo>
                    <a:cubicBezTo>
                      <a:pt x="34913" y="63197"/>
                      <a:pt x="34572" y="62830"/>
                      <a:pt x="34375" y="62699"/>
                    </a:cubicBezTo>
                    <a:cubicBezTo>
                      <a:pt x="34379" y="62666"/>
                      <a:pt x="34394" y="62652"/>
                      <a:pt x="34416" y="62652"/>
                    </a:cubicBezTo>
                    <a:cubicBezTo>
                      <a:pt x="34533" y="62652"/>
                      <a:pt x="34869" y="63041"/>
                      <a:pt x="35112" y="63041"/>
                    </a:cubicBezTo>
                    <a:cubicBezTo>
                      <a:pt x="35059" y="62778"/>
                      <a:pt x="34664" y="62857"/>
                      <a:pt x="34559" y="62647"/>
                    </a:cubicBezTo>
                    <a:cubicBezTo>
                      <a:pt x="34736" y="62493"/>
                      <a:pt x="34561" y="62098"/>
                      <a:pt x="34933" y="62098"/>
                    </a:cubicBezTo>
                    <a:cubicBezTo>
                      <a:pt x="35005" y="62098"/>
                      <a:pt x="35097" y="62113"/>
                      <a:pt x="35217" y="62147"/>
                    </a:cubicBezTo>
                    <a:cubicBezTo>
                      <a:pt x="34743" y="61647"/>
                      <a:pt x="35085" y="61753"/>
                      <a:pt x="35033" y="61516"/>
                    </a:cubicBezTo>
                    <a:lnTo>
                      <a:pt x="35033" y="61516"/>
                    </a:lnTo>
                    <a:cubicBezTo>
                      <a:pt x="35269" y="61542"/>
                      <a:pt x="35348" y="61726"/>
                      <a:pt x="35585" y="61779"/>
                    </a:cubicBezTo>
                    <a:cubicBezTo>
                      <a:pt x="35401" y="61384"/>
                      <a:pt x="35611" y="61306"/>
                      <a:pt x="35795" y="61174"/>
                    </a:cubicBezTo>
                    <a:cubicBezTo>
                      <a:pt x="36111" y="61358"/>
                      <a:pt x="35848" y="61437"/>
                      <a:pt x="35848" y="61490"/>
                    </a:cubicBezTo>
                    <a:cubicBezTo>
                      <a:pt x="35920" y="61517"/>
                      <a:pt x="35979" y="61529"/>
                      <a:pt x="36025" y="61529"/>
                    </a:cubicBezTo>
                    <a:cubicBezTo>
                      <a:pt x="36246" y="61529"/>
                      <a:pt x="36180" y="61242"/>
                      <a:pt x="36006" y="60937"/>
                    </a:cubicBezTo>
                    <a:lnTo>
                      <a:pt x="36006" y="60937"/>
                    </a:lnTo>
                    <a:cubicBezTo>
                      <a:pt x="36269" y="60990"/>
                      <a:pt x="36348" y="61227"/>
                      <a:pt x="36611" y="61253"/>
                    </a:cubicBezTo>
                    <a:cubicBezTo>
                      <a:pt x="36795" y="61516"/>
                      <a:pt x="36505" y="61463"/>
                      <a:pt x="36821" y="61700"/>
                    </a:cubicBezTo>
                    <a:cubicBezTo>
                      <a:pt x="37163" y="61437"/>
                      <a:pt x="37137" y="61095"/>
                      <a:pt x="36953" y="60517"/>
                    </a:cubicBezTo>
                    <a:lnTo>
                      <a:pt x="36953" y="60517"/>
                    </a:lnTo>
                    <a:cubicBezTo>
                      <a:pt x="37321" y="60569"/>
                      <a:pt x="37321" y="60937"/>
                      <a:pt x="37663" y="61016"/>
                    </a:cubicBezTo>
                    <a:cubicBezTo>
                      <a:pt x="37845" y="60789"/>
                      <a:pt x="37968" y="60522"/>
                      <a:pt x="38440" y="60522"/>
                    </a:cubicBezTo>
                    <a:cubicBezTo>
                      <a:pt x="38513" y="60522"/>
                      <a:pt x="38596" y="60529"/>
                      <a:pt x="38688" y="60543"/>
                    </a:cubicBezTo>
                    <a:cubicBezTo>
                      <a:pt x="38495" y="60266"/>
                      <a:pt x="38541" y="60200"/>
                      <a:pt x="38652" y="60200"/>
                    </a:cubicBezTo>
                    <a:cubicBezTo>
                      <a:pt x="38751" y="60200"/>
                      <a:pt x="38903" y="60254"/>
                      <a:pt x="38978" y="60254"/>
                    </a:cubicBezTo>
                    <a:cubicBezTo>
                      <a:pt x="38872" y="60096"/>
                      <a:pt x="38636" y="60069"/>
                      <a:pt x="38557" y="59859"/>
                    </a:cubicBezTo>
                    <a:lnTo>
                      <a:pt x="38557" y="59859"/>
                    </a:lnTo>
                    <a:cubicBezTo>
                      <a:pt x="38618" y="59879"/>
                      <a:pt x="38670" y="59887"/>
                      <a:pt x="38715" y="59887"/>
                    </a:cubicBezTo>
                    <a:cubicBezTo>
                      <a:pt x="39053" y="59887"/>
                      <a:pt x="38971" y="59394"/>
                      <a:pt x="39228" y="59394"/>
                    </a:cubicBezTo>
                    <a:cubicBezTo>
                      <a:pt x="39303" y="59394"/>
                      <a:pt x="39406" y="59436"/>
                      <a:pt x="39556" y="59543"/>
                    </a:cubicBezTo>
                    <a:cubicBezTo>
                      <a:pt x="39740" y="59202"/>
                      <a:pt x="40608" y="59175"/>
                      <a:pt x="40372" y="58623"/>
                    </a:cubicBezTo>
                    <a:lnTo>
                      <a:pt x="40372" y="58623"/>
                    </a:lnTo>
                    <a:cubicBezTo>
                      <a:pt x="40473" y="58660"/>
                      <a:pt x="40548" y="58674"/>
                      <a:pt x="40605" y="58674"/>
                    </a:cubicBezTo>
                    <a:cubicBezTo>
                      <a:pt x="40793" y="58674"/>
                      <a:pt x="40795" y="58519"/>
                      <a:pt x="40993" y="58519"/>
                    </a:cubicBezTo>
                    <a:cubicBezTo>
                      <a:pt x="41075" y="58519"/>
                      <a:pt x="41192" y="58546"/>
                      <a:pt x="41371" y="58623"/>
                    </a:cubicBezTo>
                    <a:cubicBezTo>
                      <a:pt x="41029" y="58176"/>
                      <a:pt x="41529" y="58386"/>
                      <a:pt x="41134" y="57913"/>
                    </a:cubicBezTo>
                    <a:lnTo>
                      <a:pt x="41134" y="57913"/>
                    </a:lnTo>
                    <a:cubicBezTo>
                      <a:pt x="41371" y="57965"/>
                      <a:pt x="41476" y="58123"/>
                      <a:pt x="41687" y="58202"/>
                    </a:cubicBezTo>
                    <a:cubicBezTo>
                      <a:pt x="42239" y="57676"/>
                      <a:pt x="42581" y="57019"/>
                      <a:pt x="43606" y="56887"/>
                    </a:cubicBezTo>
                    <a:cubicBezTo>
                      <a:pt x="43449" y="56756"/>
                      <a:pt x="43370" y="56598"/>
                      <a:pt x="43265" y="56598"/>
                    </a:cubicBezTo>
                    <a:cubicBezTo>
                      <a:pt x="43975" y="56387"/>
                      <a:pt x="44580" y="56124"/>
                      <a:pt x="44711" y="55467"/>
                    </a:cubicBezTo>
                    <a:cubicBezTo>
                      <a:pt x="44687" y="55388"/>
                      <a:pt x="44730" y="55364"/>
                      <a:pt x="44802" y="55364"/>
                    </a:cubicBezTo>
                    <a:cubicBezTo>
                      <a:pt x="44922" y="55364"/>
                      <a:pt x="45125" y="55432"/>
                      <a:pt x="45246" y="55432"/>
                    </a:cubicBezTo>
                    <a:cubicBezTo>
                      <a:pt x="45296" y="55432"/>
                      <a:pt x="45332" y="55420"/>
                      <a:pt x="45342" y="55388"/>
                    </a:cubicBezTo>
                    <a:cubicBezTo>
                      <a:pt x="45263" y="55309"/>
                      <a:pt x="45106" y="55257"/>
                      <a:pt x="45027" y="55151"/>
                    </a:cubicBezTo>
                    <a:cubicBezTo>
                      <a:pt x="45342" y="55151"/>
                      <a:pt x="45684" y="55125"/>
                      <a:pt x="45553" y="54678"/>
                    </a:cubicBezTo>
                    <a:lnTo>
                      <a:pt x="45553" y="54678"/>
                    </a:lnTo>
                    <a:lnTo>
                      <a:pt x="46131" y="54915"/>
                    </a:lnTo>
                    <a:cubicBezTo>
                      <a:pt x="46236" y="54152"/>
                      <a:pt x="46973" y="53942"/>
                      <a:pt x="47657" y="53679"/>
                    </a:cubicBezTo>
                    <a:cubicBezTo>
                      <a:pt x="47578" y="53600"/>
                      <a:pt x="47525" y="53547"/>
                      <a:pt x="47446" y="53468"/>
                    </a:cubicBezTo>
                    <a:cubicBezTo>
                      <a:pt x="48603" y="52968"/>
                      <a:pt x="49103" y="51916"/>
                      <a:pt x="50076" y="51312"/>
                    </a:cubicBezTo>
                    <a:cubicBezTo>
                      <a:pt x="49761" y="50812"/>
                      <a:pt x="50734" y="50654"/>
                      <a:pt x="51102" y="50312"/>
                    </a:cubicBezTo>
                    <a:cubicBezTo>
                      <a:pt x="51251" y="50163"/>
                      <a:pt x="51193" y="49894"/>
                      <a:pt x="51444" y="49894"/>
                    </a:cubicBezTo>
                    <a:cubicBezTo>
                      <a:pt x="51504" y="49894"/>
                      <a:pt x="51580" y="49909"/>
                      <a:pt x="51681" y="49944"/>
                    </a:cubicBezTo>
                    <a:cubicBezTo>
                      <a:pt x="51602" y="49839"/>
                      <a:pt x="51549" y="49707"/>
                      <a:pt x="51470" y="49602"/>
                    </a:cubicBezTo>
                    <a:lnTo>
                      <a:pt x="51470" y="49602"/>
                    </a:lnTo>
                    <a:cubicBezTo>
                      <a:pt x="51594" y="49680"/>
                      <a:pt x="51675" y="49709"/>
                      <a:pt x="51729" y="49709"/>
                    </a:cubicBezTo>
                    <a:cubicBezTo>
                      <a:pt x="51908" y="49709"/>
                      <a:pt x="51798" y="49382"/>
                      <a:pt x="52031" y="49382"/>
                    </a:cubicBezTo>
                    <a:cubicBezTo>
                      <a:pt x="52086" y="49382"/>
                      <a:pt x="52159" y="49400"/>
                      <a:pt x="52259" y="49444"/>
                    </a:cubicBezTo>
                    <a:cubicBezTo>
                      <a:pt x="52128" y="48629"/>
                      <a:pt x="53311" y="48655"/>
                      <a:pt x="53364" y="47866"/>
                    </a:cubicBezTo>
                    <a:lnTo>
                      <a:pt x="53732" y="48024"/>
                    </a:lnTo>
                    <a:cubicBezTo>
                      <a:pt x="53837" y="47025"/>
                      <a:pt x="55021" y="46998"/>
                      <a:pt x="55100" y="45973"/>
                    </a:cubicBezTo>
                    <a:cubicBezTo>
                      <a:pt x="55166" y="45990"/>
                      <a:pt x="55223" y="45998"/>
                      <a:pt x="55271" y="45998"/>
                    </a:cubicBezTo>
                    <a:cubicBezTo>
                      <a:pt x="55694" y="45998"/>
                      <a:pt x="55476" y="45402"/>
                      <a:pt x="55900" y="45402"/>
                    </a:cubicBezTo>
                    <a:cubicBezTo>
                      <a:pt x="55942" y="45402"/>
                      <a:pt x="55990" y="45407"/>
                      <a:pt x="56046" y="45420"/>
                    </a:cubicBezTo>
                    <a:cubicBezTo>
                      <a:pt x="55810" y="44894"/>
                      <a:pt x="56467" y="45210"/>
                      <a:pt x="56257" y="44763"/>
                    </a:cubicBezTo>
                    <a:cubicBezTo>
                      <a:pt x="56993" y="44631"/>
                      <a:pt x="57256" y="44079"/>
                      <a:pt x="57493" y="43500"/>
                    </a:cubicBezTo>
                    <a:cubicBezTo>
                      <a:pt x="58019" y="43080"/>
                      <a:pt x="58440" y="42580"/>
                      <a:pt x="58808" y="42028"/>
                    </a:cubicBezTo>
                    <a:cubicBezTo>
                      <a:pt x="59150" y="41475"/>
                      <a:pt x="59597" y="40976"/>
                      <a:pt x="60123" y="40581"/>
                    </a:cubicBezTo>
                    <a:lnTo>
                      <a:pt x="59939" y="40239"/>
                    </a:lnTo>
                    <a:cubicBezTo>
                      <a:pt x="59933" y="40217"/>
                      <a:pt x="59937" y="40208"/>
                      <a:pt x="59947" y="40208"/>
                    </a:cubicBezTo>
                    <a:cubicBezTo>
                      <a:pt x="59985" y="40208"/>
                      <a:pt x="60113" y="40340"/>
                      <a:pt x="60175" y="40423"/>
                    </a:cubicBezTo>
                    <a:cubicBezTo>
                      <a:pt x="60438" y="39740"/>
                      <a:pt x="60859" y="39424"/>
                      <a:pt x="61096" y="38714"/>
                    </a:cubicBezTo>
                    <a:lnTo>
                      <a:pt x="61464" y="38898"/>
                    </a:lnTo>
                    <a:cubicBezTo>
                      <a:pt x="61536" y="38778"/>
                      <a:pt x="61085" y="38440"/>
                      <a:pt x="61301" y="38440"/>
                    </a:cubicBezTo>
                    <a:cubicBezTo>
                      <a:pt x="61322" y="38440"/>
                      <a:pt x="61350" y="38444"/>
                      <a:pt x="61385" y="38451"/>
                    </a:cubicBezTo>
                    <a:cubicBezTo>
                      <a:pt x="61569" y="38582"/>
                      <a:pt x="61412" y="38556"/>
                      <a:pt x="61543" y="38714"/>
                    </a:cubicBezTo>
                    <a:cubicBezTo>
                      <a:pt x="61553" y="38716"/>
                      <a:pt x="61562" y="38717"/>
                      <a:pt x="61570" y="38717"/>
                    </a:cubicBezTo>
                    <a:cubicBezTo>
                      <a:pt x="61677" y="38717"/>
                      <a:pt x="61685" y="38569"/>
                      <a:pt x="61490" y="38398"/>
                    </a:cubicBezTo>
                    <a:cubicBezTo>
                      <a:pt x="61964" y="37951"/>
                      <a:pt x="62385" y="37478"/>
                      <a:pt x="62806" y="36978"/>
                    </a:cubicBezTo>
                    <a:lnTo>
                      <a:pt x="63410" y="36242"/>
                    </a:lnTo>
                    <a:cubicBezTo>
                      <a:pt x="63621" y="36005"/>
                      <a:pt x="63805" y="35742"/>
                      <a:pt x="63989" y="35505"/>
                    </a:cubicBezTo>
                    <a:cubicBezTo>
                      <a:pt x="64778" y="34506"/>
                      <a:pt x="65488" y="33428"/>
                      <a:pt x="66198" y="32349"/>
                    </a:cubicBezTo>
                    <a:lnTo>
                      <a:pt x="66225" y="23486"/>
                    </a:lnTo>
                    <a:cubicBezTo>
                      <a:pt x="66225" y="15728"/>
                      <a:pt x="65962" y="7864"/>
                      <a:pt x="66356" y="79"/>
                    </a:cubicBezTo>
                    <a:lnTo>
                      <a:pt x="46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843" name="Google Shape;843;p33"/>
              <p:cNvSpPr/>
              <p:nvPr/>
            </p:nvSpPr>
            <p:spPr>
              <a:xfrm rot="-2700000">
                <a:off x="4268072" y="111883"/>
                <a:ext cx="1652684" cy="1697009"/>
              </a:xfrm>
              <a:custGeom>
                <a:avLst/>
                <a:gdLst/>
                <a:ahLst/>
                <a:cxnLst/>
                <a:rect l="l" t="t" r="r" b="b"/>
                <a:pathLst>
                  <a:path w="66108" h="67881" extrusionOk="0">
                    <a:moveTo>
                      <a:pt x="56756" y="395"/>
                    </a:moveTo>
                    <a:lnTo>
                      <a:pt x="56756" y="395"/>
                    </a:lnTo>
                    <a:cubicBezTo>
                      <a:pt x="56764" y="404"/>
                      <a:pt x="56772" y="412"/>
                      <a:pt x="56780" y="421"/>
                    </a:cubicBezTo>
                    <a:lnTo>
                      <a:pt x="56780" y="421"/>
                    </a:lnTo>
                    <a:cubicBezTo>
                      <a:pt x="56759" y="416"/>
                      <a:pt x="56742" y="414"/>
                      <a:pt x="56727" y="414"/>
                    </a:cubicBezTo>
                    <a:cubicBezTo>
                      <a:pt x="56710" y="414"/>
                      <a:pt x="56697" y="416"/>
                      <a:pt x="56686" y="421"/>
                    </a:cubicBezTo>
                    <a:lnTo>
                      <a:pt x="56781" y="421"/>
                    </a:lnTo>
                    <a:cubicBezTo>
                      <a:pt x="56781" y="421"/>
                      <a:pt x="56780" y="421"/>
                      <a:pt x="56780" y="421"/>
                    </a:cubicBezTo>
                    <a:lnTo>
                      <a:pt x="56780" y="421"/>
                    </a:lnTo>
                    <a:cubicBezTo>
                      <a:pt x="56781" y="421"/>
                      <a:pt x="56781" y="421"/>
                      <a:pt x="56782" y="421"/>
                    </a:cubicBezTo>
                    <a:lnTo>
                      <a:pt x="56756" y="395"/>
                    </a:lnTo>
                    <a:close/>
                    <a:moveTo>
                      <a:pt x="44269" y="347"/>
                    </a:moveTo>
                    <a:cubicBezTo>
                      <a:pt x="44293" y="347"/>
                      <a:pt x="44325" y="353"/>
                      <a:pt x="44368" y="369"/>
                    </a:cubicBezTo>
                    <a:cubicBezTo>
                      <a:pt x="44493" y="565"/>
                      <a:pt x="44497" y="749"/>
                      <a:pt x="44372" y="749"/>
                    </a:cubicBezTo>
                    <a:cubicBezTo>
                      <a:pt x="44313" y="749"/>
                      <a:pt x="44224" y="707"/>
                      <a:pt x="44105" y="606"/>
                    </a:cubicBezTo>
                    <a:lnTo>
                      <a:pt x="44105" y="606"/>
                    </a:lnTo>
                    <a:cubicBezTo>
                      <a:pt x="44146" y="621"/>
                      <a:pt x="44175" y="628"/>
                      <a:pt x="44196" y="628"/>
                    </a:cubicBezTo>
                    <a:cubicBezTo>
                      <a:pt x="44332" y="628"/>
                      <a:pt x="44118" y="347"/>
                      <a:pt x="44269" y="347"/>
                    </a:cubicBezTo>
                    <a:close/>
                    <a:moveTo>
                      <a:pt x="64897" y="523"/>
                    </a:moveTo>
                    <a:cubicBezTo>
                      <a:pt x="64908" y="523"/>
                      <a:pt x="64920" y="524"/>
                      <a:pt x="64935" y="527"/>
                    </a:cubicBezTo>
                    <a:cubicBezTo>
                      <a:pt x="65224" y="724"/>
                      <a:pt x="65152" y="887"/>
                      <a:pt x="64989" y="887"/>
                    </a:cubicBezTo>
                    <a:cubicBezTo>
                      <a:pt x="64883" y="887"/>
                      <a:pt x="64739" y="818"/>
                      <a:pt x="64630" y="645"/>
                    </a:cubicBezTo>
                    <a:lnTo>
                      <a:pt x="64630" y="645"/>
                    </a:lnTo>
                    <a:cubicBezTo>
                      <a:pt x="64746" y="716"/>
                      <a:pt x="64808" y="742"/>
                      <a:pt x="64838" y="742"/>
                    </a:cubicBezTo>
                    <a:cubicBezTo>
                      <a:pt x="64925" y="742"/>
                      <a:pt x="64752" y="523"/>
                      <a:pt x="64897" y="523"/>
                    </a:cubicBezTo>
                    <a:close/>
                    <a:moveTo>
                      <a:pt x="63173" y="632"/>
                    </a:moveTo>
                    <a:lnTo>
                      <a:pt x="63173" y="632"/>
                    </a:lnTo>
                    <a:cubicBezTo>
                      <a:pt x="63417" y="720"/>
                      <a:pt x="63623" y="977"/>
                      <a:pt x="63761" y="977"/>
                    </a:cubicBezTo>
                    <a:cubicBezTo>
                      <a:pt x="63786" y="977"/>
                      <a:pt x="63810" y="968"/>
                      <a:pt x="63831" y="947"/>
                    </a:cubicBezTo>
                    <a:cubicBezTo>
                      <a:pt x="63942" y="1131"/>
                      <a:pt x="63933" y="1194"/>
                      <a:pt x="63859" y="1194"/>
                    </a:cubicBezTo>
                    <a:cubicBezTo>
                      <a:pt x="63702" y="1194"/>
                      <a:pt x="63257" y="915"/>
                      <a:pt x="63059" y="915"/>
                    </a:cubicBezTo>
                    <a:cubicBezTo>
                      <a:pt x="63043" y="915"/>
                      <a:pt x="63028" y="917"/>
                      <a:pt x="63015" y="921"/>
                    </a:cubicBezTo>
                    <a:cubicBezTo>
                      <a:pt x="62933" y="815"/>
                      <a:pt x="62951" y="787"/>
                      <a:pt x="63003" y="787"/>
                    </a:cubicBezTo>
                    <a:cubicBezTo>
                      <a:pt x="63060" y="787"/>
                      <a:pt x="63155" y="818"/>
                      <a:pt x="63214" y="818"/>
                    </a:cubicBezTo>
                    <a:cubicBezTo>
                      <a:pt x="63276" y="818"/>
                      <a:pt x="63295" y="782"/>
                      <a:pt x="63173" y="632"/>
                    </a:cubicBezTo>
                    <a:close/>
                    <a:moveTo>
                      <a:pt x="60149" y="947"/>
                    </a:moveTo>
                    <a:lnTo>
                      <a:pt x="60149" y="947"/>
                    </a:lnTo>
                    <a:cubicBezTo>
                      <a:pt x="60280" y="1000"/>
                      <a:pt x="60438" y="1026"/>
                      <a:pt x="60517" y="1132"/>
                    </a:cubicBezTo>
                    <a:lnTo>
                      <a:pt x="60490" y="1132"/>
                    </a:lnTo>
                    <a:cubicBezTo>
                      <a:pt x="60486" y="1131"/>
                      <a:pt x="60482" y="1130"/>
                      <a:pt x="60479" y="1130"/>
                    </a:cubicBezTo>
                    <a:cubicBezTo>
                      <a:pt x="60408" y="1130"/>
                      <a:pt x="60644" y="1341"/>
                      <a:pt x="60532" y="1341"/>
                    </a:cubicBezTo>
                    <a:cubicBezTo>
                      <a:pt x="60503" y="1341"/>
                      <a:pt x="60449" y="1326"/>
                      <a:pt x="60359" y="1289"/>
                    </a:cubicBezTo>
                    <a:cubicBezTo>
                      <a:pt x="60280" y="1184"/>
                      <a:pt x="60227" y="1053"/>
                      <a:pt x="60149" y="947"/>
                    </a:cubicBezTo>
                    <a:close/>
                    <a:moveTo>
                      <a:pt x="56567" y="1045"/>
                    </a:moveTo>
                    <a:cubicBezTo>
                      <a:pt x="56591" y="1045"/>
                      <a:pt x="56619" y="1048"/>
                      <a:pt x="56651" y="1053"/>
                    </a:cubicBezTo>
                    <a:cubicBezTo>
                      <a:pt x="56493" y="1210"/>
                      <a:pt x="57045" y="1447"/>
                      <a:pt x="56808" y="1579"/>
                    </a:cubicBezTo>
                    <a:cubicBezTo>
                      <a:pt x="56499" y="1269"/>
                      <a:pt x="56340" y="1045"/>
                      <a:pt x="56567" y="1045"/>
                    </a:cubicBezTo>
                    <a:close/>
                    <a:moveTo>
                      <a:pt x="42896" y="1579"/>
                    </a:moveTo>
                    <a:lnTo>
                      <a:pt x="42896" y="1579"/>
                    </a:lnTo>
                    <a:cubicBezTo>
                      <a:pt x="42962" y="1889"/>
                      <a:pt x="42805" y="2012"/>
                      <a:pt x="42487" y="2012"/>
                    </a:cubicBezTo>
                    <a:cubicBezTo>
                      <a:pt x="42427" y="2012"/>
                      <a:pt x="42362" y="2008"/>
                      <a:pt x="42291" y="1999"/>
                    </a:cubicBezTo>
                    <a:cubicBezTo>
                      <a:pt x="42449" y="1789"/>
                      <a:pt x="42659" y="1658"/>
                      <a:pt x="42896" y="1579"/>
                    </a:cubicBezTo>
                    <a:close/>
                    <a:moveTo>
                      <a:pt x="60349" y="1364"/>
                    </a:moveTo>
                    <a:cubicBezTo>
                      <a:pt x="60414" y="1364"/>
                      <a:pt x="60514" y="1407"/>
                      <a:pt x="60675" y="1526"/>
                    </a:cubicBezTo>
                    <a:lnTo>
                      <a:pt x="60648" y="1526"/>
                    </a:lnTo>
                    <a:lnTo>
                      <a:pt x="60464" y="1447"/>
                    </a:lnTo>
                    <a:lnTo>
                      <a:pt x="60464" y="1447"/>
                    </a:lnTo>
                    <a:cubicBezTo>
                      <a:pt x="60648" y="1658"/>
                      <a:pt x="60859" y="1868"/>
                      <a:pt x="61122" y="2026"/>
                    </a:cubicBezTo>
                    <a:cubicBezTo>
                      <a:pt x="61093" y="2015"/>
                      <a:pt x="61072" y="2011"/>
                      <a:pt x="61057" y="2011"/>
                    </a:cubicBezTo>
                    <a:cubicBezTo>
                      <a:pt x="60986" y="2011"/>
                      <a:pt x="61029" y="2103"/>
                      <a:pt x="60955" y="2103"/>
                    </a:cubicBezTo>
                    <a:cubicBezTo>
                      <a:pt x="60927" y="2103"/>
                      <a:pt x="60882" y="2090"/>
                      <a:pt x="60806" y="2052"/>
                    </a:cubicBezTo>
                    <a:cubicBezTo>
                      <a:pt x="60680" y="1800"/>
                      <a:pt x="60583" y="1745"/>
                      <a:pt x="60490" y="1745"/>
                    </a:cubicBezTo>
                    <a:cubicBezTo>
                      <a:pt x="60420" y="1745"/>
                      <a:pt x="60351" y="1777"/>
                      <a:pt x="60274" y="1777"/>
                    </a:cubicBezTo>
                    <a:cubicBezTo>
                      <a:pt x="60200" y="1777"/>
                      <a:pt x="60118" y="1747"/>
                      <a:pt x="60017" y="1631"/>
                    </a:cubicBezTo>
                    <a:lnTo>
                      <a:pt x="60017" y="1631"/>
                    </a:lnTo>
                    <a:cubicBezTo>
                      <a:pt x="60036" y="1636"/>
                      <a:pt x="60053" y="1638"/>
                      <a:pt x="60068" y="1638"/>
                    </a:cubicBezTo>
                    <a:cubicBezTo>
                      <a:pt x="60237" y="1638"/>
                      <a:pt x="60183" y="1364"/>
                      <a:pt x="60349" y="1364"/>
                    </a:cubicBezTo>
                    <a:close/>
                    <a:moveTo>
                      <a:pt x="59326" y="1890"/>
                    </a:moveTo>
                    <a:cubicBezTo>
                      <a:pt x="59360" y="1890"/>
                      <a:pt x="59404" y="1899"/>
                      <a:pt x="59465" y="1921"/>
                    </a:cubicBezTo>
                    <a:cubicBezTo>
                      <a:pt x="59577" y="2061"/>
                      <a:pt x="59524" y="2142"/>
                      <a:pt x="59406" y="2142"/>
                    </a:cubicBezTo>
                    <a:cubicBezTo>
                      <a:pt x="59303" y="2142"/>
                      <a:pt x="59152" y="2081"/>
                      <a:pt x="59018" y="1947"/>
                    </a:cubicBezTo>
                    <a:lnTo>
                      <a:pt x="59018" y="1947"/>
                    </a:lnTo>
                    <a:cubicBezTo>
                      <a:pt x="59057" y="1960"/>
                      <a:pt x="59087" y="1965"/>
                      <a:pt x="59112" y="1965"/>
                    </a:cubicBezTo>
                    <a:cubicBezTo>
                      <a:pt x="59207" y="1965"/>
                      <a:pt x="59222" y="1890"/>
                      <a:pt x="59326" y="1890"/>
                    </a:cubicBezTo>
                    <a:close/>
                    <a:moveTo>
                      <a:pt x="59807" y="1710"/>
                    </a:moveTo>
                    <a:cubicBezTo>
                      <a:pt x="59912" y="1789"/>
                      <a:pt x="60017" y="1868"/>
                      <a:pt x="60149" y="1894"/>
                    </a:cubicBezTo>
                    <a:cubicBezTo>
                      <a:pt x="60201" y="2157"/>
                      <a:pt x="59623" y="1921"/>
                      <a:pt x="59701" y="2210"/>
                    </a:cubicBezTo>
                    <a:cubicBezTo>
                      <a:pt x="59491" y="1842"/>
                      <a:pt x="59623" y="1842"/>
                      <a:pt x="59807" y="1710"/>
                    </a:cubicBezTo>
                    <a:close/>
                    <a:moveTo>
                      <a:pt x="49749" y="1884"/>
                    </a:moveTo>
                    <a:cubicBezTo>
                      <a:pt x="49768" y="1884"/>
                      <a:pt x="49789" y="1887"/>
                      <a:pt x="49813" y="1894"/>
                    </a:cubicBezTo>
                    <a:lnTo>
                      <a:pt x="49839" y="1894"/>
                    </a:lnTo>
                    <a:cubicBezTo>
                      <a:pt x="50076" y="2184"/>
                      <a:pt x="49813" y="2078"/>
                      <a:pt x="50049" y="2368"/>
                    </a:cubicBezTo>
                    <a:cubicBezTo>
                      <a:pt x="49594" y="2224"/>
                      <a:pt x="49554" y="1884"/>
                      <a:pt x="49749" y="1884"/>
                    </a:cubicBezTo>
                    <a:close/>
                    <a:moveTo>
                      <a:pt x="53715" y="2193"/>
                    </a:moveTo>
                    <a:cubicBezTo>
                      <a:pt x="53764" y="2193"/>
                      <a:pt x="53828" y="2205"/>
                      <a:pt x="53915" y="2236"/>
                    </a:cubicBezTo>
                    <a:cubicBezTo>
                      <a:pt x="54026" y="2402"/>
                      <a:pt x="53948" y="2473"/>
                      <a:pt x="53814" y="2473"/>
                    </a:cubicBezTo>
                    <a:cubicBezTo>
                      <a:pt x="53694" y="2473"/>
                      <a:pt x="53528" y="2415"/>
                      <a:pt x="53416" y="2315"/>
                    </a:cubicBezTo>
                    <a:cubicBezTo>
                      <a:pt x="53556" y="2315"/>
                      <a:pt x="53559" y="2193"/>
                      <a:pt x="53715" y="2193"/>
                    </a:cubicBezTo>
                    <a:close/>
                    <a:moveTo>
                      <a:pt x="56400" y="2295"/>
                    </a:moveTo>
                    <a:cubicBezTo>
                      <a:pt x="56428" y="2295"/>
                      <a:pt x="56472" y="2308"/>
                      <a:pt x="56545" y="2341"/>
                    </a:cubicBezTo>
                    <a:lnTo>
                      <a:pt x="56730" y="2683"/>
                    </a:lnTo>
                    <a:cubicBezTo>
                      <a:pt x="56519" y="2578"/>
                      <a:pt x="56335" y="2473"/>
                      <a:pt x="56151" y="2315"/>
                    </a:cubicBezTo>
                    <a:lnTo>
                      <a:pt x="56151" y="2315"/>
                    </a:lnTo>
                    <a:cubicBezTo>
                      <a:pt x="56233" y="2359"/>
                      <a:pt x="56279" y="2375"/>
                      <a:pt x="56306" y="2375"/>
                    </a:cubicBezTo>
                    <a:cubicBezTo>
                      <a:pt x="56366" y="2375"/>
                      <a:pt x="56330" y="2295"/>
                      <a:pt x="56400" y="2295"/>
                    </a:cubicBezTo>
                    <a:close/>
                    <a:moveTo>
                      <a:pt x="60040" y="2483"/>
                    </a:moveTo>
                    <a:cubicBezTo>
                      <a:pt x="60135" y="2483"/>
                      <a:pt x="60283" y="2555"/>
                      <a:pt x="60412" y="2710"/>
                    </a:cubicBezTo>
                    <a:cubicBezTo>
                      <a:pt x="60397" y="2707"/>
                      <a:pt x="60383" y="2706"/>
                      <a:pt x="60371" y="2706"/>
                    </a:cubicBezTo>
                    <a:cubicBezTo>
                      <a:pt x="60290" y="2706"/>
                      <a:pt x="60255" y="2751"/>
                      <a:pt x="60175" y="2751"/>
                    </a:cubicBezTo>
                    <a:cubicBezTo>
                      <a:pt x="60136" y="2751"/>
                      <a:pt x="60087" y="2740"/>
                      <a:pt x="60017" y="2710"/>
                    </a:cubicBezTo>
                    <a:lnTo>
                      <a:pt x="59991" y="2710"/>
                    </a:lnTo>
                    <a:cubicBezTo>
                      <a:pt x="59897" y="2562"/>
                      <a:pt x="59940" y="2483"/>
                      <a:pt x="60040" y="2483"/>
                    </a:cubicBezTo>
                    <a:close/>
                    <a:moveTo>
                      <a:pt x="55836" y="2500"/>
                    </a:moveTo>
                    <a:cubicBezTo>
                      <a:pt x="56098" y="2867"/>
                      <a:pt x="55809" y="2788"/>
                      <a:pt x="55625" y="2815"/>
                    </a:cubicBezTo>
                    <a:lnTo>
                      <a:pt x="55625" y="2815"/>
                    </a:lnTo>
                    <a:cubicBezTo>
                      <a:pt x="55675" y="2689"/>
                      <a:pt x="55653" y="2515"/>
                      <a:pt x="55836" y="2500"/>
                    </a:cubicBezTo>
                    <a:close/>
                    <a:moveTo>
                      <a:pt x="58699" y="2338"/>
                    </a:moveTo>
                    <a:cubicBezTo>
                      <a:pt x="58739" y="2338"/>
                      <a:pt x="58793" y="2347"/>
                      <a:pt x="58860" y="2368"/>
                    </a:cubicBezTo>
                    <a:cubicBezTo>
                      <a:pt x="59044" y="2525"/>
                      <a:pt x="59228" y="2815"/>
                      <a:pt x="59149" y="2894"/>
                    </a:cubicBezTo>
                    <a:cubicBezTo>
                      <a:pt x="58886" y="2867"/>
                      <a:pt x="58912" y="2578"/>
                      <a:pt x="58649" y="2578"/>
                    </a:cubicBezTo>
                    <a:cubicBezTo>
                      <a:pt x="58571" y="2421"/>
                      <a:pt x="58580" y="2338"/>
                      <a:pt x="58699" y="2338"/>
                    </a:cubicBezTo>
                    <a:close/>
                    <a:moveTo>
                      <a:pt x="59440" y="2805"/>
                    </a:moveTo>
                    <a:cubicBezTo>
                      <a:pt x="59496" y="2805"/>
                      <a:pt x="59589" y="2837"/>
                      <a:pt x="59701" y="2894"/>
                    </a:cubicBezTo>
                    <a:lnTo>
                      <a:pt x="59912" y="3209"/>
                    </a:lnTo>
                    <a:cubicBezTo>
                      <a:pt x="59728" y="3183"/>
                      <a:pt x="59623" y="3051"/>
                      <a:pt x="59465" y="2999"/>
                    </a:cubicBezTo>
                    <a:cubicBezTo>
                      <a:pt x="59359" y="2863"/>
                      <a:pt x="59366" y="2805"/>
                      <a:pt x="59440" y="2805"/>
                    </a:cubicBezTo>
                    <a:close/>
                    <a:moveTo>
                      <a:pt x="40811" y="2708"/>
                    </a:moveTo>
                    <a:cubicBezTo>
                      <a:pt x="40926" y="2708"/>
                      <a:pt x="41183" y="2862"/>
                      <a:pt x="41317" y="2862"/>
                    </a:cubicBezTo>
                    <a:cubicBezTo>
                      <a:pt x="41357" y="2862"/>
                      <a:pt x="41385" y="2849"/>
                      <a:pt x="41397" y="2815"/>
                    </a:cubicBezTo>
                    <a:lnTo>
                      <a:pt x="41397" y="2815"/>
                    </a:lnTo>
                    <a:cubicBezTo>
                      <a:pt x="41660" y="3183"/>
                      <a:pt x="41291" y="2946"/>
                      <a:pt x="41475" y="3236"/>
                    </a:cubicBezTo>
                    <a:cubicBezTo>
                      <a:pt x="41186" y="3183"/>
                      <a:pt x="40923" y="2973"/>
                      <a:pt x="40792" y="2710"/>
                    </a:cubicBezTo>
                    <a:cubicBezTo>
                      <a:pt x="40797" y="2708"/>
                      <a:pt x="40804" y="2708"/>
                      <a:pt x="40811" y="2708"/>
                    </a:cubicBezTo>
                    <a:close/>
                    <a:moveTo>
                      <a:pt x="58365" y="2840"/>
                    </a:moveTo>
                    <a:cubicBezTo>
                      <a:pt x="58397" y="2840"/>
                      <a:pt x="58438" y="2849"/>
                      <a:pt x="58492" y="2867"/>
                    </a:cubicBezTo>
                    <a:cubicBezTo>
                      <a:pt x="58571" y="2973"/>
                      <a:pt x="58728" y="2999"/>
                      <a:pt x="58807" y="3104"/>
                    </a:cubicBezTo>
                    <a:cubicBezTo>
                      <a:pt x="58765" y="3093"/>
                      <a:pt x="58729" y="3089"/>
                      <a:pt x="58699" y="3089"/>
                    </a:cubicBezTo>
                    <a:cubicBezTo>
                      <a:pt x="58463" y="3089"/>
                      <a:pt x="58575" y="3382"/>
                      <a:pt x="58356" y="3382"/>
                    </a:cubicBezTo>
                    <a:cubicBezTo>
                      <a:pt x="58328" y="3382"/>
                      <a:pt x="58295" y="3378"/>
                      <a:pt x="58255" y="3367"/>
                    </a:cubicBezTo>
                    <a:cubicBezTo>
                      <a:pt x="58417" y="3297"/>
                      <a:pt x="58130" y="2840"/>
                      <a:pt x="58365" y="2840"/>
                    </a:cubicBezTo>
                    <a:close/>
                    <a:moveTo>
                      <a:pt x="35821" y="2788"/>
                    </a:moveTo>
                    <a:lnTo>
                      <a:pt x="36031" y="2867"/>
                    </a:lnTo>
                    <a:cubicBezTo>
                      <a:pt x="36013" y="2849"/>
                      <a:pt x="35995" y="2818"/>
                      <a:pt x="36020" y="2818"/>
                    </a:cubicBezTo>
                    <a:cubicBezTo>
                      <a:pt x="36031" y="2818"/>
                      <a:pt x="36051" y="2825"/>
                      <a:pt x="36084" y="2841"/>
                    </a:cubicBezTo>
                    <a:cubicBezTo>
                      <a:pt x="36343" y="3123"/>
                      <a:pt x="36454" y="3406"/>
                      <a:pt x="36249" y="3406"/>
                    </a:cubicBezTo>
                    <a:cubicBezTo>
                      <a:pt x="36225" y="3406"/>
                      <a:pt x="36196" y="3402"/>
                      <a:pt x="36163" y="3393"/>
                    </a:cubicBezTo>
                    <a:cubicBezTo>
                      <a:pt x="35926" y="3078"/>
                      <a:pt x="36163" y="3078"/>
                      <a:pt x="35821" y="2788"/>
                    </a:cubicBezTo>
                    <a:close/>
                    <a:moveTo>
                      <a:pt x="46005" y="3620"/>
                    </a:moveTo>
                    <a:lnTo>
                      <a:pt x="46005" y="3620"/>
                    </a:lnTo>
                    <a:cubicBezTo>
                      <a:pt x="46012" y="3623"/>
                      <a:pt x="46018" y="3626"/>
                      <a:pt x="46025" y="3630"/>
                    </a:cubicBezTo>
                    <a:cubicBezTo>
                      <a:pt x="46018" y="3626"/>
                      <a:pt x="46011" y="3622"/>
                      <a:pt x="46005" y="3620"/>
                    </a:cubicBezTo>
                    <a:close/>
                    <a:moveTo>
                      <a:pt x="48302" y="3542"/>
                    </a:moveTo>
                    <a:cubicBezTo>
                      <a:pt x="48358" y="3542"/>
                      <a:pt x="48453" y="3574"/>
                      <a:pt x="48576" y="3630"/>
                    </a:cubicBezTo>
                    <a:cubicBezTo>
                      <a:pt x="48652" y="3766"/>
                      <a:pt x="48641" y="3824"/>
                      <a:pt x="48568" y="3824"/>
                    </a:cubicBezTo>
                    <a:cubicBezTo>
                      <a:pt x="48514" y="3824"/>
                      <a:pt x="48426" y="3791"/>
                      <a:pt x="48313" y="3735"/>
                    </a:cubicBezTo>
                    <a:cubicBezTo>
                      <a:pt x="48223" y="3600"/>
                      <a:pt x="48228" y="3542"/>
                      <a:pt x="48302" y="3542"/>
                    </a:cubicBezTo>
                    <a:close/>
                    <a:moveTo>
                      <a:pt x="61293" y="2707"/>
                    </a:moveTo>
                    <a:cubicBezTo>
                      <a:pt x="61425" y="2707"/>
                      <a:pt x="61599" y="2759"/>
                      <a:pt x="61832" y="2894"/>
                    </a:cubicBezTo>
                    <a:cubicBezTo>
                      <a:pt x="61797" y="2888"/>
                      <a:pt x="61770" y="2885"/>
                      <a:pt x="61749" y="2885"/>
                    </a:cubicBezTo>
                    <a:cubicBezTo>
                      <a:pt x="61579" y="2885"/>
                      <a:pt x="61812" y="3057"/>
                      <a:pt x="61648" y="3104"/>
                    </a:cubicBezTo>
                    <a:cubicBezTo>
                      <a:pt x="61805" y="3236"/>
                      <a:pt x="61963" y="3420"/>
                      <a:pt x="62095" y="3604"/>
                    </a:cubicBezTo>
                    <a:cubicBezTo>
                      <a:pt x="62095" y="3709"/>
                      <a:pt x="62042" y="3788"/>
                      <a:pt x="61911" y="3788"/>
                    </a:cubicBezTo>
                    <a:lnTo>
                      <a:pt x="61884" y="3788"/>
                    </a:lnTo>
                    <a:cubicBezTo>
                      <a:pt x="61648" y="3630"/>
                      <a:pt x="61437" y="3446"/>
                      <a:pt x="61227" y="3236"/>
                    </a:cubicBezTo>
                    <a:lnTo>
                      <a:pt x="61227" y="3236"/>
                    </a:lnTo>
                    <a:cubicBezTo>
                      <a:pt x="61648" y="3788"/>
                      <a:pt x="61385" y="3762"/>
                      <a:pt x="61332" y="3946"/>
                    </a:cubicBezTo>
                    <a:cubicBezTo>
                      <a:pt x="61016" y="3775"/>
                      <a:pt x="60852" y="3735"/>
                      <a:pt x="60717" y="3735"/>
                    </a:cubicBezTo>
                    <a:cubicBezTo>
                      <a:pt x="60602" y="3735"/>
                      <a:pt x="60508" y="3764"/>
                      <a:pt x="60359" y="3764"/>
                    </a:cubicBezTo>
                    <a:cubicBezTo>
                      <a:pt x="60334" y="3764"/>
                      <a:pt x="60308" y="3763"/>
                      <a:pt x="60280" y="3762"/>
                    </a:cubicBezTo>
                    <a:cubicBezTo>
                      <a:pt x="59964" y="3393"/>
                      <a:pt x="60543" y="3367"/>
                      <a:pt x="60780" y="3262"/>
                    </a:cubicBezTo>
                    <a:cubicBezTo>
                      <a:pt x="60622" y="3209"/>
                      <a:pt x="60490" y="3130"/>
                      <a:pt x="60385" y="2999"/>
                    </a:cubicBezTo>
                    <a:cubicBezTo>
                      <a:pt x="60443" y="2941"/>
                      <a:pt x="60504" y="2911"/>
                      <a:pt x="60567" y="2911"/>
                    </a:cubicBezTo>
                    <a:cubicBezTo>
                      <a:pt x="60674" y="2911"/>
                      <a:pt x="60785" y="3000"/>
                      <a:pt x="60885" y="3183"/>
                    </a:cubicBezTo>
                    <a:cubicBezTo>
                      <a:pt x="60904" y="3032"/>
                      <a:pt x="60963" y="2707"/>
                      <a:pt x="61293" y="2707"/>
                    </a:cubicBezTo>
                    <a:close/>
                    <a:moveTo>
                      <a:pt x="59491" y="3341"/>
                    </a:moveTo>
                    <a:lnTo>
                      <a:pt x="59491" y="3341"/>
                    </a:lnTo>
                    <a:cubicBezTo>
                      <a:pt x="59554" y="3380"/>
                      <a:pt x="59605" y="3389"/>
                      <a:pt x="59651" y="3389"/>
                    </a:cubicBezTo>
                    <a:cubicBezTo>
                      <a:pt x="59689" y="3389"/>
                      <a:pt x="59723" y="3383"/>
                      <a:pt x="59758" y="3383"/>
                    </a:cubicBezTo>
                    <a:cubicBezTo>
                      <a:pt x="59825" y="3383"/>
                      <a:pt x="59894" y="3404"/>
                      <a:pt x="59991" y="3525"/>
                    </a:cubicBezTo>
                    <a:cubicBezTo>
                      <a:pt x="60004" y="3591"/>
                      <a:pt x="59951" y="3597"/>
                      <a:pt x="59892" y="3597"/>
                    </a:cubicBezTo>
                    <a:cubicBezTo>
                      <a:pt x="59877" y="3597"/>
                      <a:pt x="59862" y="3597"/>
                      <a:pt x="59847" y="3597"/>
                    </a:cubicBezTo>
                    <a:cubicBezTo>
                      <a:pt x="59803" y="3597"/>
                      <a:pt x="59764" y="3600"/>
                      <a:pt x="59754" y="3630"/>
                    </a:cubicBezTo>
                    <a:cubicBezTo>
                      <a:pt x="59912" y="3840"/>
                      <a:pt x="60306" y="3814"/>
                      <a:pt x="60412" y="4077"/>
                    </a:cubicBezTo>
                    <a:cubicBezTo>
                      <a:pt x="60393" y="4096"/>
                      <a:pt x="60373" y="4104"/>
                      <a:pt x="60351" y="4104"/>
                    </a:cubicBezTo>
                    <a:cubicBezTo>
                      <a:pt x="60218" y="4104"/>
                      <a:pt x="60025" y="3810"/>
                      <a:pt x="59754" y="3788"/>
                    </a:cubicBezTo>
                    <a:lnTo>
                      <a:pt x="59491" y="3341"/>
                    </a:lnTo>
                    <a:close/>
                    <a:moveTo>
                      <a:pt x="47183" y="3630"/>
                    </a:moveTo>
                    <a:lnTo>
                      <a:pt x="47183" y="3630"/>
                    </a:lnTo>
                    <a:cubicBezTo>
                      <a:pt x="47239" y="3705"/>
                      <a:pt x="47265" y="3720"/>
                      <a:pt x="47286" y="3720"/>
                    </a:cubicBezTo>
                    <a:cubicBezTo>
                      <a:pt x="47300" y="3720"/>
                      <a:pt x="47312" y="3713"/>
                      <a:pt x="47328" y="3713"/>
                    </a:cubicBezTo>
                    <a:cubicBezTo>
                      <a:pt x="47357" y="3713"/>
                      <a:pt x="47401" y="3733"/>
                      <a:pt x="47498" y="3840"/>
                    </a:cubicBezTo>
                    <a:cubicBezTo>
                      <a:pt x="47624" y="4061"/>
                      <a:pt x="47543" y="4196"/>
                      <a:pt x="47361" y="4196"/>
                    </a:cubicBezTo>
                    <a:cubicBezTo>
                      <a:pt x="47239" y="4196"/>
                      <a:pt x="47073" y="4135"/>
                      <a:pt x="46893" y="3998"/>
                    </a:cubicBezTo>
                    <a:lnTo>
                      <a:pt x="46893" y="3998"/>
                    </a:lnTo>
                    <a:cubicBezTo>
                      <a:pt x="46997" y="4043"/>
                      <a:pt x="47068" y="4061"/>
                      <a:pt x="47116" y="4061"/>
                    </a:cubicBezTo>
                    <a:cubicBezTo>
                      <a:pt x="47324" y="4061"/>
                      <a:pt x="47097" y="3715"/>
                      <a:pt x="47183" y="3630"/>
                    </a:cubicBezTo>
                    <a:close/>
                    <a:moveTo>
                      <a:pt x="45385" y="4423"/>
                    </a:moveTo>
                    <a:lnTo>
                      <a:pt x="45385" y="4423"/>
                    </a:lnTo>
                    <a:cubicBezTo>
                      <a:pt x="45396" y="4430"/>
                      <a:pt x="45408" y="4438"/>
                      <a:pt x="45420" y="4445"/>
                    </a:cubicBezTo>
                    <a:cubicBezTo>
                      <a:pt x="45408" y="4437"/>
                      <a:pt x="45396" y="4429"/>
                      <a:pt x="45385" y="4423"/>
                    </a:cubicBezTo>
                    <a:close/>
                    <a:moveTo>
                      <a:pt x="55618" y="3757"/>
                    </a:moveTo>
                    <a:cubicBezTo>
                      <a:pt x="55642" y="3757"/>
                      <a:pt x="55676" y="3765"/>
                      <a:pt x="55730" y="3788"/>
                    </a:cubicBezTo>
                    <a:cubicBezTo>
                      <a:pt x="56078" y="4036"/>
                      <a:pt x="56191" y="4450"/>
                      <a:pt x="55914" y="4450"/>
                    </a:cubicBezTo>
                    <a:cubicBezTo>
                      <a:pt x="55898" y="4450"/>
                      <a:pt x="55880" y="4448"/>
                      <a:pt x="55862" y="4445"/>
                    </a:cubicBezTo>
                    <a:lnTo>
                      <a:pt x="55467" y="3762"/>
                    </a:lnTo>
                    <a:lnTo>
                      <a:pt x="55467" y="3762"/>
                    </a:lnTo>
                    <a:cubicBezTo>
                      <a:pt x="55496" y="3773"/>
                      <a:pt x="55516" y="3777"/>
                      <a:pt x="55531" y="3777"/>
                    </a:cubicBezTo>
                    <a:cubicBezTo>
                      <a:pt x="55566" y="3777"/>
                      <a:pt x="55579" y="3757"/>
                      <a:pt x="55618" y="3757"/>
                    </a:cubicBezTo>
                    <a:close/>
                    <a:moveTo>
                      <a:pt x="14492" y="3893"/>
                    </a:moveTo>
                    <a:lnTo>
                      <a:pt x="14492" y="3893"/>
                    </a:lnTo>
                    <a:cubicBezTo>
                      <a:pt x="14571" y="3919"/>
                      <a:pt x="14649" y="3946"/>
                      <a:pt x="14728" y="3946"/>
                    </a:cubicBezTo>
                    <a:cubicBezTo>
                      <a:pt x="14912" y="4103"/>
                      <a:pt x="15070" y="4419"/>
                      <a:pt x="14991" y="4472"/>
                    </a:cubicBezTo>
                    <a:cubicBezTo>
                      <a:pt x="14755" y="4340"/>
                      <a:pt x="14571" y="4130"/>
                      <a:pt x="14492" y="3893"/>
                    </a:cubicBezTo>
                    <a:close/>
                    <a:moveTo>
                      <a:pt x="39312" y="4788"/>
                    </a:moveTo>
                    <a:cubicBezTo>
                      <a:pt x="39358" y="4788"/>
                      <a:pt x="39413" y="4796"/>
                      <a:pt x="39477" y="4814"/>
                    </a:cubicBezTo>
                    <a:cubicBezTo>
                      <a:pt x="39540" y="5004"/>
                      <a:pt x="39485" y="5092"/>
                      <a:pt x="39310" y="5092"/>
                    </a:cubicBezTo>
                    <a:cubicBezTo>
                      <a:pt x="39267" y="5092"/>
                      <a:pt x="39218" y="5087"/>
                      <a:pt x="39161" y="5077"/>
                    </a:cubicBezTo>
                    <a:cubicBezTo>
                      <a:pt x="39100" y="4892"/>
                      <a:pt x="39150" y="4788"/>
                      <a:pt x="39312" y="4788"/>
                    </a:cubicBezTo>
                    <a:close/>
                    <a:moveTo>
                      <a:pt x="55967" y="3551"/>
                    </a:moveTo>
                    <a:cubicBezTo>
                      <a:pt x="56096" y="3914"/>
                      <a:pt x="56788" y="4788"/>
                      <a:pt x="57261" y="4788"/>
                    </a:cubicBezTo>
                    <a:cubicBezTo>
                      <a:pt x="57268" y="4788"/>
                      <a:pt x="57275" y="4788"/>
                      <a:pt x="57282" y="4787"/>
                    </a:cubicBezTo>
                    <a:cubicBezTo>
                      <a:pt x="57597" y="4998"/>
                      <a:pt x="57413" y="5024"/>
                      <a:pt x="57466" y="5182"/>
                    </a:cubicBezTo>
                    <a:lnTo>
                      <a:pt x="57440" y="5182"/>
                    </a:lnTo>
                    <a:cubicBezTo>
                      <a:pt x="57302" y="5082"/>
                      <a:pt x="57217" y="5047"/>
                      <a:pt x="57160" y="5047"/>
                    </a:cubicBezTo>
                    <a:cubicBezTo>
                      <a:pt x="57026" y="5047"/>
                      <a:pt x="57038" y="5235"/>
                      <a:pt x="56860" y="5235"/>
                    </a:cubicBezTo>
                    <a:cubicBezTo>
                      <a:pt x="56852" y="5235"/>
                      <a:pt x="56844" y="5235"/>
                      <a:pt x="56835" y="5234"/>
                    </a:cubicBezTo>
                    <a:cubicBezTo>
                      <a:pt x="56733" y="5082"/>
                      <a:pt x="56686" y="5038"/>
                      <a:pt x="56653" y="5038"/>
                    </a:cubicBezTo>
                    <a:cubicBezTo>
                      <a:pt x="56610" y="5038"/>
                      <a:pt x="56591" y="5112"/>
                      <a:pt x="56505" y="5112"/>
                    </a:cubicBezTo>
                    <a:cubicBezTo>
                      <a:pt x="56454" y="5112"/>
                      <a:pt x="56377" y="5085"/>
                      <a:pt x="56256" y="4998"/>
                    </a:cubicBezTo>
                    <a:cubicBezTo>
                      <a:pt x="56204" y="4761"/>
                      <a:pt x="56624" y="4919"/>
                      <a:pt x="56651" y="4761"/>
                    </a:cubicBezTo>
                    <a:cubicBezTo>
                      <a:pt x="56414" y="4209"/>
                      <a:pt x="55520" y="3551"/>
                      <a:pt x="55967" y="3551"/>
                    </a:cubicBezTo>
                    <a:close/>
                    <a:moveTo>
                      <a:pt x="59202" y="5471"/>
                    </a:moveTo>
                    <a:cubicBezTo>
                      <a:pt x="59438" y="5524"/>
                      <a:pt x="59649" y="5655"/>
                      <a:pt x="59807" y="5839"/>
                    </a:cubicBezTo>
                    <a:cubicBezTo>
                      <a:pt x="59800" y="5846"/>
                      <a:pt x="59787" y="5849"/>
                      <a:pt x="59769" y="5849"/>
                    </a:cubicBezTo>
                    <a:cubicBezTo>
                      <a:pt x="59649" y="5849"/>
                      <a:pt x="59316" y="5703"/>
                      <a:pt x="59202" y="5497"/>
                    </a:cubicBezTo>
                    <a:lnTo>
                      <a:pt x="59202" y="5471"/>
                    </a:lnTo>
                    <a:close/>
                    <a:moveTo>
                      <a:pt x="13514" y="5562"/>
                    </a:moveTo>
                    <a:cubicBezTo>
                      <a:pt x="13546" y="5562"/>
                      <a:pt x="13597" y="5581"/>
                      <a:pt x="13676" y="5629"/>
                    </a:cubicBezTo>
                    <a:cubicBezTo>
                      <a:pt x="13713" y="5739"/>
                      <a:pt x="13724" y="5954"/>
                      <a:pt x="13619" y="5954"/>
                    </a:cubicBezTo>
                    <a:cubicBezTo>
                      <a:pt x="13574" y="5954"/>
                      <a:pt x="13508" y="5915"/>
                      <a:pt x="13413" y="5813"/>
                    </a:cubicBezTo>
                    <a:lnTo>
                      <a:pt x="13413" y="5813"/>
                    </a:lnTo>
                    <a:cubicBezTo>
                      <a:pt x="13423" y="5816"/>
                      <a:pt x="13432" y="5817"/>
                      <a:pt x="13439" y="5817"/>
                    </a:cubicBezTo>
                    <a:cubicBezTo>
                      <a:pt x="13539" y="5817"/>
                      <a:pt x="13397" y="5562"/>
                      <a:pt x="13514" y="5562"/>
                    </a:cubicBezTo>
                    <a:close/>
                    <a:moveTo>
                      <a:pt x="44474" y="5681"/>
                    </a:moveTo>
                    <a:lnTo>
                      <a:pt x="44474" y="5681"/>
                    </a:lnTo>
                    <a:cubicBezTo>
                      <a:pt x="44684" y="6102"/>
                      <a:pt x="44474" y="6155"/>
                      <a:pt x="44316" y="6234"/>
                    </a:cubicBezTo>
                    <a:cubicBezTo>
                      <a:pt x="44132" y="5839"/>
                      <a:pt x="44290" y="5734"/>
                      <a:pt x="44474" y="5681"/>
                    </a:cubicBezTo>
                    <a:close/>
                    <a:moveTo>
                      <a:pt x="61617" y="5827"/>
                    </a:moveTo>
                    <a:cubicBezTo>
                      <a:pt x="61770" y="5827"/>
                      <a:pt x="62217" y="6211"/>
                      <a:pt x="62016" y="6234"/>
                    </a:cubicBezTo>
                    <a:cubicBezTo>
                      <a:pt x="61911" y="6050"/>
                      <a:pt x="61648" y="6050"/>
                      <a:pt x="61569" y="5866"/>
                    </a:cubicBezTo>
                    <a:cubicBezTo>
                      <a:pt x="61573" y="5838"/>
                      <a:pt x="61590" y="5827"/>
                      <a:pt x="61617" y="5827"/>
                    </a:cubicBezTo>
                    <a:close/>
                    <a:moveTo>
                      <a:pt x="60149" y="4735"/>
                    </a:moveTo>
                    <a:lnTo>
                      <a:pt x="60149" y="4735"/>
                    </a:lnTo>
                    <a:cubicBezTo>
                      <a:pt x="60780" y="4840"/>
                      <a:pt x="60938" y="5234"/>
                      <a:pt x="61464" y="5839"/>
                    </a:cubicBezTo>
                    <a:cubicBezTo>
                      <a:pt x="61279" y="5787"/>
                      <a:pt x="61201" y="5629"/>
                      <a:pt x="61069" y="5550"/>
                    </a:cubicBezTo>
                    <a:lnTo>
                      <a:pt x="61069" y="5550"/>
                    </a:lnTo>
                    <a:cubicBezTo>
                      <a:pt x="61092" y="5588"/>
                      <a:pt x="61082" y="5599"/>
                      <a:pt x="61057" y="5599"/>
                    </a:cubicBezTo>
                    <a:cubicBezTo>
                      <a:pt x="61016" y="5599"/>
                      <a:pt x="60935" y="5568"/>
                      <a:pt x="60890" y="5568"/>
                    </a:cubicBezTo>
                    <a:cubicBezTo>
                      <a:pt x="60866" y="5568"/>
                      <a:pt x="60852" y="5577"/>
                      <a:pt x="60859" y="5603"/>
                    </a:cubicBezTo>
                    <a:cubicBezTo>
                      <a:pt x="61016" y="5655"/>
                      <a:pt x="61174" y="5734"/>
                      <a:pt x="61306" y="5839"/>
                    </a:cubicBezTo>
                    <a:cubicBezTo>
                      <a:pt x="61464" y="6129"/>
                      <a:pt x="61122" y="5971"/>
                      <a:pt x="61569" y="6260"/>
                    </a:cubicBezTo>
                    <a:cubicBezTo>
                      <a:pt x="61520" y="6292"/>
                      <a:pt x="61511" y="6355"/>
                      <a:pt x="61426" y="6355"/>
                    </a:cubicBezTo>
                    <a:cubicBezTo>
                      <a:pt x="61372" y="6355"/>
                      <a:pt x="61289" y="6331"/>
                      <a:pt x="61148" y="6260"/>
                    </a:cubicBezTo>
                    <a:cubicBezTo>
                      <a:pt x="61043" y="6102"/>
                      <a:pt x="61174" y="6102"/>
                      <a:pt x="61016" y="5997"/>
                    </a:cubicBezTo>
                    <a:cubicBezTo>
                      <a:pt x="60907" y="6084"/>
                      <a:pt x="60799" y="6135"/>
                      <a:pt x="60675" y="6135"/>
                    </a:cubicBezTo>
                    <a:cubicBezTo>
                      <a:pt x="60649" y="6135"/>
                      <a:pt x="60623" y="6133"/>
                      <a:pt x="60596" y="6129"/>
                    </a:cubicBezTo>
                    <a:cubicBezTo>
                      <a:pt x="60529" y="5995"/>
                      <a:pt x="60504" y="5965"/>
                      <a:pt x="60481" y="5965"/>
                    </a:cubicBezTo>
                    <a:cubicBezTo>
                      <a:pt x="60461" y="5965"/>
                      <a:pt x="60442" y="5984"/>
                      <a:pt x="60402" y="5984"/>
                    </a:cubicBezTo>
                    <a:cubicBezTo>
                      <a:pt x="60374" y="5984"/>
                      <a:pt x="60336" y="5975"/>
                      <a:pt x="60280" y="5944"/>
                    </a:cubicBezTo>
                    <a:cubicBezTo>
                      <a:pt x="60175" y="5818"/>
                      <a:pt x="60196" y="5793"/>
                      <a:pt x="60249" y="5793"/>
                    </a:cubicBezTo>
                    <a:cubicBezTo>
                      <a:pt x="60284" y="5793"/>
                      <a:pt x="60334" y="5804"/>
                      <a:pt x="60370" y="5804"/>
                    </a:cubicBezTo>
                    <a:cubicBezTo>
                      <a:pt x="60414" y="5804"/>
                      <a:pt x="60438" y="5787"/>
                      <a:pt x="60385" y="5708"/>
                    </a:cubicBezTo>
                    <a:cubicBezTo>
                      <a:pt x="60189" y="5604"/>
                      <a:pt x="60081" y="5578"/>
                      <a:pt x="60006" y="5578"/>
                    </a:cubicBezTo>
                    <a:cubicBezTo>
                      <a:pt x="59930" y="5578"/>
                      <a:pt x="59887" y="5605"/>
                      <a:pt x="59815" y="5605"/>
                    </a:cubicBezTo>
                    <a:cubicBezTo>
                      <a:pt x="59779" y="5605"/>
                      <a:pt x="59735" y="5598"/>
                      <a:pt x="59675" y="5576"/>
                    </a:cubicBezTo>
                    <a:cubicBezTo>
                      <a:pt x="59517" y="5497"/>
                      <a:pt x="58912" y="5182"/>
                      <a:pt x="59175" y="5129"/>
                    </a:cubicBezTo>
                    <a:lnTo>
                      <a:pt x="59175" y="5129"/>
                    </a:lnTo>
                    <a:cubicBezTo>
                      <a:pt x="59261" y="5233"/>
                      <a:pt x="59309" y="5259"/>
                      <a:pt x="59350" y="5259"/>
                    </a:cubicBezTo>
                    <a:cubicBezTo>
                      <a:pt x="59389" y="5259"/>
                      <a:pt x="59422" y="5235"/>
                      <a:pt x="59477" y="5235"/>
                    </a:cubicBezTo>
                    <a:cubicBezTo>
                      <a:pt x="59523" y="5235"/>
                      <a:pt x="59583" y="5252"/>
                      <a:pt x="59675" y="5313"/>
                    </a:cubicBezTo>
                    <a:cubicBezTo>
                      <a:pt x="59360" y="4840"/>
                      <a:pt x="59964" y="5182"/>
                      <a:pt x="59833" y="4892"/>
                    </a:cubicBezTo>
                    <a:lnTo>
                      <a:pt x="59833" y="4892"/>
                    </a:lnTo>
                    <a:cubicBezTo>
                      <a:pt x="60101" y="5034"/>
                      <a:pt x="60256" y="5091"/>
                      <a:pt x="60365" y="5091"/>
                    </a:cubicBezTo>
                    <a:cubicBezTo>
                      <a:pt x="60438" y="5091"/>
                      <a:pt x="60490" y="5066"/>
                      <a:pt x="60543" y="5024"/>
                    </a:cubicBezTo>
                    <a:cubicBezTo>
                      <a:pt x="60464" y="4866"/>
                      <a:pt x="60227" y="4866"/>
                      <a:pt x="60149" y="4735"/>
                    </a:cubicBezTo>
                    <a:close/>
                    <a:moveTo>
                      <a:pt x="13785" y="6450"/>
                    </a:moveTo>
                    <a:cubicBezTo>
                      <a:pt x="13792" y="6464"/>
                      <a:pt x="13800" y="6480"/>
                      <a:pt x="13808" y="6497"/>
                    </a:cubicBezTo>
                    <a:cubicBezTo>
                      <a:pt x="13808" y="6483"/>
                      <a:pt x="13800" y="6467"/>
                      <a:pt x="13785" y="6450"/>
                    </a:cubicBezTo>
                    <a:close/>
                    <a:moveTo>
                      <a:pt x="42028" y="6339"/>
                    </a:moveTo>
                    <a:lnTo>
                      <a:pt x="42028" y="6339"/>
                    </a:lnTo>
                    <a:cubicBezTo>
                      <a:pt x="42212" y="6392"/>
                      <a:pt x="42370" y="6523"/>
                      <a:pt x="42501" y="6681"/>
                    </a:cubicBezTo>
                    <a:cubicBezTo>
                      <a:pt x="42333" y="6681"/>
                      <a:pt x="42501" y="6984"/>
                      <a:pt x="42319" y="6984"/>
                    </a:cubicBezTo>
                    <a:cubicBezTo>
                      <a:pt x="42274" y="6984"/>
                      <a:pt x="42207" y="6965"/>
                      <a:pt x="42107" y="6918"/>
                    </a:cubicBezTo>
                    <a:cubicBezTo>
                      <a:pt x="41923" y="6602"/>
                      <a:pt x="42133" y="6602"/>
                      <a:pt x="42028" y="6339"/>
                    </a:cubicBezTo>
                    <a:close/>
                    <a:moveTo>
                      <a:pt x="50183" y="7373"/>
                    </a:moveTo>
                    <a:cubicBezTo>
                      <a:pt x="50234" y="7373"/>
                      <a:pt x="50326" y="7411"/>
                      <a:pt x="50444" y="7470"/>
                    </a:cubicBezTo>
                    <a:lnTo>
                      <a:pt x="50470" y="7470"/>
                    </a:lnTo>
                    <a:cubicBezTo>
                      <a:pt x="50558" y="7602"/>
                      <a:pt x="50548" y="7652"/>
                      <a:pt x="50475" y="7652"/>
                    </a:cubicBezTo>
                    <a:cubicBezTo>
                      <a:pt x="50418" y="7652"/>
                      <a:pt x="50323" y="7621"/>
                      <a:pt x="50207" y="7575"/>
                    </a:cubicBezTo>
                    <a:cubicBezTo>
                      <a:pt x="50120" y="7430"/>
                      <a:pt x="50121" y="7373"/>
                      <a:pt x="50183" y="7373"/>
                    </a:cubicBezTo>
                    <a:close/>
                    <a:moveTo>
                      <a:pt x="54520" y="7838"/>
                    </a:moveTo>
                    <a:lnTo>
                      <a:pt x="54520" y="7838"/>
                    </a:lnTo>
                    <a:cubicBezTo>
                      <a:pt x="54586" y="7864"/>
                      <a:pt x="54627" y="7873"/>
                      <a:pt x="54657" y="7873"/>
                    </a:cubicBezTo>
                    <a:cubicBezTo>
                      <a:pt x="54706" y="7873"/>
                      <a:pt x="54723" y="7850"/>
                      <a:pt x="54770" y="7850"/>
                    </a:cubicBezTo>
                    <a:cubicBezTo>
                      <a:pt x="54807" y="7850"/>
                      <a:pt x="54862" y="7864"/>
                      <a:pt x="54967" y="7917"/>
                    </a:cubicBezTo>
                    <a:cubicBezTo>
                      <a:pt x="55046" y="8154"/>
                      <a:pt x="55151" y="8338"/>
                      <a:pt x="55309" y="8522"/>
                    </a:cubicBezTo>
                    <a:cubicBezTo>
                      <a:pt x="55144" y="8444"/>
                      <a:pt x="55051" y="8424"/>
                      <a:pt x="54983" y="8424"/>
                    </a:cubicBezTo>
                    <a:cubicBezTo>
                      <a:pt x="54908" y="8424"/>
                      <a:pt x="54864" y="8448"/>
                      <a:pt x="54790" y="8448"/>
                    </a:cubicBezTo>
                    <a:cubicBezTo>
                      <a:pt x="54748" y="8448"/>
                      <a:pt x="54697" y="8440"/>
                      <a:pt x="54625" y="8417"/>
                    </a:cubicBezTo>
                    <a:cubicBezTo>
                      <a:pt x="54441" y="8075"/>
                      <a:pt x="54941" y="8364"/>
                      <a:pt x="54520" y="7838"/>
                    </a:cubicBezTo>
                    <a:close/>
                    <a:moveTo>
                      <a:pt x="64909" y="8233"/>
                    </a:moveTo>
                    <a:cubicBezTo>
                      <a:pt x="65093" y="8469"/>
                      <a:pt x="65224" y="8653"/>
                      <a:pt x="65198" y="8759"/>
                    </a:cubicBezTo>
                    <a:cubicBezTo>
                      <a:pt x="65107" y="8660"/>
                      <a:pt x="65048" y="8623"/>
                      <a:pt x="65017" y="8623"/>
                    </a:cubicBezTo>
                    <a:cubicBezTo>
                      <a:pt x="64949" y="8623"/>
                      <a:pt x="65018" y="8800"/>
                      <a:pt x="65198" y="8890"/>
                    </a:cubicBezTo>
                    <a:cubicBezTo>
                      <a:pt x="64988" y="8811"/>
                      <a:pt x="64777" y="8653"/>
                      <a:pt x="64646" y="8469"/>
                    </a:cubicBezTo>
                    <a:cubicBezTo>
                      <a:pt x="64830" y="8417"/>
                      <a:pt x="64593" y="8285"/>
                      <a:pt x="64909" y="8233"/>
                    </a:cubicBezTo>
                    <a:close/>
                    <a:moveTo>
                      <a:pt x="51304" y="8220"/>
                    </a:moveTo>
                    <a:cubicBezTo>
                      <a:pt x="51321" y="8220"/>
                      <a:pt x="51355" y="8231"/>
                      <a:pt x="51417" y="8259"/>
                    </a:cubicBezTo>
                    <a:cubicBezTo>
                      <a:pt x="51575" y="8390"/>
                      <a:pt x="51680" y="8548"/>
                      <a:pt x="51759" y="8732"/>
                    </a:cubicBezTo>
                    <a:cubicBezTo>
                      <a:pt x="51708" y="8716"/>
                      <a:pt x="51667" y="8709"/>
                      <a:pt x="51633" y="8709"/>
                    </a:cubicBezTo>
                    <a:cubicBezTo>
                      <a:pt x="51394" y="8709"/>
                      <a:pt x="51569" y="9077"/>
                      <a:pt x="51338" y="9100"/>
                    </a:cubicBezTo>
                    <a:cubicBezTo>
                      <a:pt x="50891" y="8574"/>
                      <a:pt x="51285" y="8601"/>
                      <a:pt x="51417" y="8390"/>
                    </a:cubicBezTo>
                    <a:cubicBezTo>
                      <a:pt x="51358" y="8312"/>
                      <a:pt x="51257" y="8220"/>
                      <a:pt x="51304" y="8220"/>
                    </a:cubicBezTo>
                    <a:close/>
                    <a:moveTo>
                      <a:pt x="53743" y="8836"/>
                    </a:moveTo>
                    <a:cubicBezTo>
                      <a:pt x="53790" y="8836"/>
                      <a:pt x="53855" y="8853"/>
                      <a:pt x="53942" y="8890"/>
                    </a:cubicBezTo>
                    <a:cubicBezTo>
                      <a:pt x="54073" y="9179"/>
                      <a:pt x="53863" y="9153"/>
                      <a:pt x="53758" y="9232"/>
                    </a:cubicBezTo>
                    <a:lnTo>
                      <a:pt x="53731" y="9232"/>
                    </a:lnTo>
                    <a:cubicBezTo>
                      <a:pt x="53631" y="9011"/>
                      <a:pt x="53592" y="8836"/>
                      <a:pt x="53743" y="8836"/>
                    </a:cubicBezTo>
                    <a:close/>
                    <a:moveTo>
                      <a:pt x="50365" y="8706"/>
                    </a:moveTo>
                    <a:lnTo>
                      <a:pt x="50365" y="8706"/>
                    </a:lnTo>
                    <a:cubicBezTo>
                      <a:pt x="50523" y="8785"/>
                      <a:pt x="50654" y="8864"/>
                      <a:pt x="50812" y="8969"/>
                    </a:cubicBezTo>
                    <a:cubicBezTo>
                      <a:pt x="50991" y="9250"/>
                      <a:pt x="50847" y="9233"/>
                      <a:pt x="50863" y="9377"/>
                    </a:cubicBezTo>
                    <a:lnTo>
                      <a:pt x="50863" y="9377"/>
                    </a:lnTo>
                    <a:cubicBezTo>
                      <a:pt x="50718" y="9311"/>
                      <a:pt x="50634" y="9292"/>
                      <a:pt x="50577" y="9292"/>
                    </a:cubicBezTo>
                    <a:cubicBezTo>
                      <a:pt x="50491" y="9292"/>
                      <a:pt x="50469" y="9337"/>
                      <a:pt x="50391" y="9337"/>
                    </a:cubicBezTo>
                    <a:cubicBezTo>
                      <a:pt x="50339" y="9100"/>
                      <a:pt x="50286" y="9153"/>
                      <a:pt x="50102" y="8811"/>
                    </a:cubicBezTo>
                    <a:lnTo>
                      <a:pt x="50102" y="8811"/>
                    </a:lnTo>
                    <a:cubicBezTo>
                      <a:pt x="50265" y="8911"/>
                      <a:pt x="50380" y="8976"/>
                      <a:pt x="50433" y="8976"/>
                    </a:cubicBezTo>
                    <a:cubicBezTo>
                      <a:pt x="50491" y="8976"/>
                      <a:pt x="50475" y="8898"/>
                      <a:pt x="50365" y="8706"/>
                    </a:cubicBezTo>
                    <a:close/>
                    <a:moveTo>
                      <a:pt x="61472" y="9245"/>
                    </a:moveTo>
                    <a:cubicBezTo>
                      <a:pt x="61510" y="9259"/>
                      <a:pt x="61538" y="9263"/>
                      <a:pt x="61561" y="9263"/>
                    </a:cubicBezTo>
                    <a:cubicBezTo>
                      <a:pt x="61598" y="9263"/>
                      <a:pt x="61624" y="9253"/>
                      <a:pt x="61664" y="9253"/>
                    </a:cubicBezTo>
                    <a:cubicBezTo>
                      <a:pt x="61697" y="9253"/>
                      <a:pt x="61740" y="9260"/>
                      <a:pt x="61805" y="9285"/>
                    </a:cubicBezTo>
                    <a:cubicBezTo>
                      <a:pt x="61805" y="9390"/>
                      <a:pt x="61779" y="9442"/>
                      <a:pt x="61805" y="9574"/>
                    </a:cubicBezTo>
                    <a:cubicBezTo>
                      <a:pt x="61653" y="9498"/>
                      <a:pt x="61550" y="9372"/>
                      <a:pt x="61472" y="9245"/>
                    </a:cubicBezTo>
                    <a:close/>
                    <a:moveTo>
                      <a:pt x="35254" y="9158"/>
                    </a:moveTo>
                    <a:cubicBezTo>
                      <a:pt x="35270" y="9158"/>
                      <a:pt x="35292" y="9165"/>
                      <a:pt x="35321" y="9179"/>
                    </a:cubicBezTo>
                    <a:cubicBezTo>
                      <a:pt x="35400" y="9363"/>
                      <a:pt x="35611" y="9442"/>
                      <a:pt x="35663" y="9653"/>
                    </a:cubicBezTo>
                    <a:cubicBezTo>
                      <a:pt x="35382" y="9582"/>
                      <a:pt x="35122" y="9158"/>
                      <a:pt x="35254" y="9158"/>
                    </a:cubicBezTo>
                    <a:close/>
                    <a:moveTo>
                      <a:pt x="63407" y="9636"/>
                    </a:moveTo>
                    <a:cubicBezTo>
                      <a:pt x="63396" y="9640"/>
                      <a:pt x="63389" y="9646"/>
                      <a:pt x="63383" y="9653"/>
                    </a:cubicBezTo>
                    <a:cubicBezTo>
                      <a:pt x="63392" y="9648"/>
                      <a:pt x="63400" y="9643"/>
                      <a:pt x="63407" y="9636"/>
                    </a:cubicBezTo>
                    <a:close/>
                    <a:moveTo>
                      <a:pt x="62702" y="9667"/>
                    </a:moveTo>
                    <a:cubicBezTo>
                      <a:pt x="62766" y="9667"/>
                      <a:pt x="62843" y="9679"/>
                      <a:pt x="62936" y="9705"/>
                    </a:cubicBezTo>
                    <a:lnTo>
                      <a:pt x="62936" y="9732"/>
                    </a:lnTo>
                    <a:cubicBezTo>
                      <a:pt x="62841" y="9770"/>
                      <a:pt x="62787" y="9973"/>
                      <a:pt x="62616" y="9973"/>
                    </a:cubicBezTo>
                    <a:cubicBezTo>
                      <a:pt x="62550" y="9973"/>
                      <a:pt x="62467" y="9943"/>
                      <a:pt x="62358" y="9863"/>
                    </a:cubicBezTo>
                    <a:cubicBezTo>
                      <a:pt x="62436" y="9765"/>
                      <a:pt x="62515" y="9667"/>
                      <a:pt x="62702" y="9667"/>
                    </a:cubicBezTo>
                    <a:close/>
                    <a:moveTo>
                      <a:pt x="52666" y="9763"/>
                    </a:moveTo>
                    <a:cubicBezTo>
                      <a:pt x="52697" y="9763"/>
                      <a:pt x="52742" y="9776"/>
                      <a:pt x="52811" y="9811"/>
                    </a:cubicBezTo>
                    <a:cubicBezTo>
                      <a:pt x="52913" y="9957"/>
                      <a:pt x="52853" y="10030"/>
                      <a:pt x="52748" y="10030"/>
                    </a:cubicBezTo>
                    <a:cubicBezTo>
                      <a:pt x="52664" y="10030"/>
                      <a:pt x="52551" y="9983"/>
                      <a:pt x="52469" y="9889"/>
                    </a:cubicBezTo>
                    <a:lnTo>
                      <a:pt x="52469" y="9889"/>
                    </a:lnTo>
                    <a:cubicBezTo>
                      <a:pt x="52487" y="9894"/>
                      <a:pt x="52502" y="9896"/>
                      <a:pt x="52515" y="9896"/>
                    </a:cubicBezTo>
                    <a:cubicBezTo>
                      <a:pt x="52619" y="9896"/>
                      <a:pt x="52569" y="9763"/>
                      <a:pt x="52666" y="9763"/>
                    </a:cubicBezTo>
                    <a:close/>
                    <a:moveTo>
                      <a:pt x="52784" y="9600"/>
                    </a:moveTo>
                    <a:cubicBezTo>
                      <a:pt x="52863" y="9811"/>
                      <a:pt x="53205" y="9811"/>
                      <a:pt x="53258" y="10047"/>
                    </a:cubicBezTo>
                    <a:cubicBezTo>
                      <a:pt x="53021" y="10047"/>
                      <a:pt x="52574" y="9600"/>
                      <a:pt x="52784" y="9600"/>
                    </a:cubicBezTo>
                    <a:close/>
                    <a:moveTo>
                      <a:pt x="61897" y="9922"/>
                    </a:moveTo>
                    <a:cubicBezTo>
                      <a:pt x="62003" y="9922"/>
                      <a:pt x="62121" y="9955"/>
                      <a:pt x="62253" y="10100"/>
                    </a:cubicBezTo>
                    <a:lnTo>
                      <a:pt x="62279" y="10100"/>
                    </a:lnTo>
                    <a:cubicBezTo>
                      <a:pt x="62307" y="10156"/>
                      <a:pt x="62262" y="10182"/>
                      <a:pt x="62182" y="10182"/>
                    </a:cubicBezTo>
                    <a:cubicBezTo>
                      <a:pt x="62037" y="10182"/>
                      <a:pt x="61774" y="10095"/>
                      <a:pt x="61621" y="9942"/>
                    </a:cubicBezTo>
                    <a:lnTo>
                      <a:pt x="61621" y="9942"/>
                    </a:lnTo>
                    <a:cubicBezTo>
                      <a:pt x="61634" y="9944"/>
                      <a:pt x="61648" y="9945"/>
                      <a:pt x="61662" y="9945"/>
                    </a:cubicBezTo>
                    <a:cubicBezTo>
                      <a:pt x="61731" y="9945"/>
                      <a:pt x="61810" y="9922"/>
                      <a:pt x="61897" y="9922"/>
                    </a:cubicBezTo>
                    <a:close/>
                    <a:moveTo>
                      <a:pt x="50539" y="10165"/>
                    </a:moveTo>
                    <a:cubicBezTo>
                      <a:pt x="50653" y="10165"/>
                      <a:pt x="50899" y="10306"/>
                      <a:pt x="50996" y="10468"/>
                    </a:cubicBezTo>
                    <a:cubicBezTo>
                      <a:pt x="50977" y="10474"/>
                      <a:pt x="50956" y="10477"/>
                      <a:pt x="50931" y="10477"/>
                    </a:cubicBezTo>
                    <a:cubicBezTo>
                      <a:pt x="50849" y="10477"/>
                      <a:pt x="50730" y="10443"/>
                      <a:pt x="50549" y="10363"/>
                    </a:cubicBezTo>
                    <a:cubicBezTo>
                      <a:pt x="50448" y="10221"/>
                      <a:pt x="50467" y="10165"/>
                      <a:pt x="50539" y="10165"/>
                    </a:cubicBezTo>
                    <a:close/>
                    <a:moveTo>
                      <a:pt x="48608" y="9825"/>
                    </a:moveTo>
                    <a:cubicBezTo>
                      <a:pt x="48721" y="9825"/>
                      <a:pt x="48890" y="9899"/>
                      <a:pt x="49050" y="10047"/>
                    </a:cubicBezTo>
                    <a:cubicBezTo>
                      <a:pt x="48996" y="10022"/>
                      <a:pt x="48959" y="10012"/>
                      <a:pt x="48932" y="10012"/>
                    </a:cubicBezTo>
                    <a:cubicBezTo>
                      <a:pt x="48801" y="10012"/>
                      <a:pt x="48954" y="10272"/>
                      <a:pt x="48803" y="10272"/>
                    </a:cubicBezTo>
                    <a:cubicBezTo>
                      <a:pt x="48762" y="10272"/>
                      <a:pt x="48699" y="10253"/>
                      <a:pt x="48603" y="10205"/>
                    </a:cubicBezTo>
                    <a:lnTo>
                      <a:pt x="48603" y="10205"/>
                    </a:lnTo>
                    <a:cubicBezTo>
                      <a:pt x="48721" y="10408"/>
                      <a:pt x="48731" y="10513"/>
                      <a:pt x="48624" y="10513"/>
                    </a:cubicBezTo>
                    <a:cubicBezTo>
                      <a:pt x="48565" y="10513"/>
                      <a:pt x="48471" y="10481"/>
                      <a:pt x="48340" y="10415"/>
                    </a:cubicBezTo>
                    <a:cubicBezTo>
                      <a:pt x="48103" y="10021"/>
                      <a:pt x="48550" y="10363"/>
                      <a:pt x="48156" y="9942"/>
                    </a:cubicBezTo>
                    <a:lnTo>
                      <a:pt x="48156" y="9942"/>
                    </a:lnTo>
                    <a:cubicBezTo>
                      <a:pt x="48313" y="9995"/>
                      <a:pt x="48471" y="10074"/>
                      <a:pt x="48603" y="10205"/>
                    </a:cubicBezTo>
                    <a:cubicBezTo>
                      <a:pt x="48409" y="9952"/>
                      <a:pt x="48460" y="9825"/>
                      <a:pt x="48608" y="9825"/>
                    </a:cubicBezTo>
                    <a:close/>
                    <a:moveTo>
                      <a:pt x="50234" y="10383"/>
                    </a:moveTo>
                    <a:cubicBezTo>
                      <a:pt x="50257" y="10383"/>
                      <a:pt x="50290" y="10393"/>
                      <a:pt x="50339" y="10415"/>
                    </a:cubicBezTo>
                    <a:cubicBezTo>
                      <a:pt x="50463" y="10665"/>
                      <a:pt x="50493" y="10796"/>
                      <a:pt x="50339" y="10809"/>
                    </a:cubicBezTo>
                    <a:lnTo>
                      <a:pt x="50339" y="10809"/>
                    </a:lnTo>
                    <a:cubicBezTo>
                      <a:pt x="50381" y="10738"/>
                      <a:pt x="50100" y="10383"/>
                      <a:pt x="50234" y="10383"/>
                    </a:cubicBezTo>
                    <a:close/>
                    <a:moveTo>
                      <a:pt x="49760" y="10573"/>
                    </a:moveTo>
                    <a:cubicBezTo>
                      <a:pt x="49996" y="10789"/>
                      <a:pt x="50026" y="10947"/>
                      <a:pt x="49884" y="10947"/>
                    </a:cubicBezTo>
                    <a:cubicBezTo>
                      <a:pt x="49836" y="10947"/>
                      <a:pt x="49768" y="10929"/>
                      <a:pt x="49681" y="10889"/>
                    </a:cubicBezTo>
                    <a:cubicBezTo>
                      <a:pt x="49444" y="10573"/>
                      <a:pt x="49707" y="10678"/>
                      <a:pt x="49734" y="10573"/>
                    </a:cubicBezTo>
                    <a:close/>
                    <a:moveTo>
                      <a:pt x="46762" y="10442"/>
                    </a:moveTo>
                    <a:cubicBezTo>
                      <a:pt x="47130" y="10626"/>
                      <a:pt x="47261" y="10784"/>
                      <a:pt x="47709" y="10784"/>
                    </a:cubicBezTo>
                    <a:cubicBezTo>
                      <a:pt x="47787" y="10958"/>
                      <a:pt x="47747" y="11028"/>
                      <a:pt x="47645" y="11028"/>
                    </a:cubicBezTo>
                    <a:cubicBezTo>
                      <a:pt x="47440" y="11028"/>
                      <a:pt x="46982" y="10741"/>
                      <a:pt x="46735" y="10442"/>
                    </a:cubicBezTo>
                    <a:close/>
                    <a:moveTo>
                      <a:pt x="59070" y="10626"/>
                    </a:moveTo>
                    <a:lnTo>
                      <a:pt x="59097" y="10652"/>
                    </a:lnTo>
                    <a:cubicBezTo>
                      <a:pt x="59209" y="10900"/>
                      <a:pt x="59457" y="11264"/>
                      <a:pt x="59294" y="11264"/>
                    </a:cubicBezTo>
                    <a:cubicBezTo>
                      <a:pt x="59267" y="11264"/>
                      <a:pt x="59228" y="11253"/>
                      <a:pt x="59175" y="11231"/>
                    </a:cubicBezTo>
                    <a:cubicBezTo>
                      <a:pt x="58991" y="10915"/>
                      <a:pt x="58886" y="10626"/>
                      <a:pt x="59070" y="10626"/>
                    </a:cubicBezTo>
                    <a:close/>
                    <a:moveTo>
                      <a:pt x="34173" y="9787"/>
                    </a:moveTo>
                    <a:cubicBezTo>
                      <a:pt x="34223" y="9787"/>
                      <a:pt x="34300" y="9808"/>
                      <a:pt x="34401" y="9837"/>
                    </a:cubicBezTo>
                    <a:cubicBezTo>
                      <a:pt x="34611" y="10047"/>
                      <a:pt x="34716" y="10337"/>
                      <a:pt x="34953" y="10494"/>
                    </a:cubicBezTo>
                    <a:cubicBezTo>
                      <a:pt x="34961" y="10470"/>
                      <a:pt x="34988" y="10461"/>
                      <a:pt x="35026" y="10461"/>
                    </a:cubicBezTo>
                    <a:cubicBezTo>
                      <a:pt x="35113" y="10461"/>
                      <a:pt x="35256" y="10510"/>
                      <a:pt x="35348" y="10547"/>
                    </a:cubicBezTo>
                    <a:cubicBezTo>
                      <a:pt x="35242" y="10731"/>
                      <a:pt x="35085" y="10915"/>
                      <a:pt x="34900" y="11073"/>
                    </a:cubicBezTo>
                    <a:cubicBezTo>
                      <a:pt x="34690" y="11231"/>
                      <a:pt x="34401" y="11336"/>
                      <a:pt x="34138" y="11336"/>
                    </a:cubicBezTo>
                    <a:cubicBezTo>
                      <a:pt x="33984" y="11124"/>
                      <a:pt x="34002" y="11075"/>
                      <a:pt x="34075" y="11075"/>
                    </a:cubicBezTo>
                    <a:cubicBezTo>
                      <a:pt x="34139" y="11075"/>
                      <a:pt x="34247" y="11115"/>
                      <a:pt x="34314" y="11115"/>
                    </a:cubicBezTo>
                    <a:cubicBezTo>
                      <a:pt x="34377" y="11115"/>
                      <a:pt x="34403" y="11079"/>
                      <a:pt x="34322" y="10941"/>
                    </a:cubicBezTo>
                    <a:cubicBezTo>
                      <a:pt x="34085" y="10836"/>
                      <a:pt x="34085" y="10968"/>
                      <a:pt x="33875" y="10678"/>
                    </a:cubicBezTo>
                    <a:cubicBezTo>
                      <a:pt x="33890" y="10664"/>
                      <a:pt x="33907" y="10657"/>
                      <a:pt x="33928" y="10657"/>
                    </a:cubicBezTo>
                    <a:cubicBezTo>
                      <a:pt x="34054" y="10657"/>
                      <a:pt x="34284" y="10900"/>
                      <a:pt x="34532" y="10968"/>
                    </a:cubicBezTo>
                    <a:cubicBezTo>
                      <a:pt x="34296" y="10547"/>
                      <a:pt x="34953" y="10968"/>
                      <a:pt x="34664" y="10494"/>
                    </a:cubicBezTo>
                    <a:cubicBezTo>
                      <a:pt x="34591" y="10494"/>
                      <a:pt x="34558" y="10535"/>
                      <a:pt x="34481" y="10535"/>
                    </a:cubicBezTo>
                    <a:cubicBezTo>
                      <a:pt x="34419" y="10535"/>
                      <a:pt x="34328" y="10509"/>
                      <a:pt x="34164" y="10415"/>
                    </a:cubicBezTo>
                    <a:cubicBezTo>
                      <a:pt x="34033" y="10179"/>
                      <a:pt x="34243" y="10310"/>
                      <a:pt x="34059" y="10021"/>
                    </a:cubicBezTo>
                    <a:cubicBezTo>
                      <a:pt x="34209" y="10021"/>
                      <a:pt x="34465" y="10371"/>
                      <a:pt x="34553" y="10371"/>
                    </a:cubicBezTo>
                    <a:cubicBezTo>
                      <a:pt x="34573" y="10371"/>
                      <a:pt x="34585" y="10354"/>
                      <a:pt x="34585" y="10310"/>
                    </a:cubicBezTo>
                    <a:cubicBezTo>
                      <a:pt x="34480" y="10100"/>
                      <a:pt x="34164" y="10100"/>
                      <a:pt x="34111" y="9837"/>
                    </a:cubicBezTo>
                    <a:cubicBezTo>
                      <a:pt x="34111" y="9801"/>
                      <a:pt x="34133" y="9787"/>
                      <a:pt x="34173" y="9787"/>
                    </a:cubicBezTo>
                    <a:close/>
                    <a:moveTo>
                      <a:pt x="49129" y="10757"/>
                    </a:moveTo>
                    <a:cubicBezTo>
                      <a:pt x="49653" y="11239"/>
                      <a:pt x="49358" y="11354"/>
                      <a:pt x="49017" y="11354"/>
                    </a:cubicBezTo>
                    <a:cubicBezTo>
                      <a:pt x="48930" y="11354"/>
                      <a:pt x="48841" y="11347"/>
                      <a:pt x="48761" y="11336"/>
                    </a:cubicBezTo>
                    <a:cubicBezTo>
                      <a:pt x="48629" y="10941"/>
                      <a:pt x="48839" y="10810"/>
                      <a:pt x="49129" y="10757"/>
                    </a:cubicBezTo>
                    <a:close/>
                    <a:moveTo>
                      <a:pt x="33270" y="10810"/>
                    </a:moveTo>
                    <a:cubicBezTo>
                      <a:pt x="33580" y="10881"/>
                      <a:pt x="33868" y="11406"/>
                      <a:pt x="33704" y="11406"/>
                    </a:cubicBezTo>
                    <a:cubicBezTo>
                      <a:pt x="33687" y="11406"/>
                      <a:pt x="33665" y="11401"/>
                      <a:pt x="33638" y="11389"/>
                    </a:cubicBezTo>
                    <a:lnTo>
                      <a:pt x="33638" y="11362"/>
                    </a:lnTo>
                    <a:cubicBezTo>
                      <a:pt x="33349" y="11047"/>
                      <a:pt x="33743" y="11204"/>
                      <a:pt x="33270" y="10810"/>
                    </a:cubicBezTo>
                    <a:close/>
                    <a:moveTo>
                      <a:pt x="48584" y="11596"/>
                    </a:moveTo>
                    <a:cubicBezTo>
                      <a:pt x="48590" y="11606"/>
                      <a:pt x="48596" y="11615"/>
                      <a:pt x="48603" y="11625"/>
                    </a:cubicBezTo>
                    <a:cubicBezTo>
                      <a:pt x="48643" y="11652"/>
                      <a:pt x="48675" y="11670"/>
                      <a:pt x="48700" y="11682"/>
                    </a:cubicBezTo>
                    <a:lnTo>
                      <a:pt x="48700" y="11682"/>
                    </a:lnTo>
                    <a:cubicBezTo>
                      <a:pt x="48702" y="11681"/>
                      <a:pt x="48705" y="11679"/>
                      <a:pt x="48708" y="11678"/>
                    </a:cubicBezTo>
                    <a:cubicBezTo>
                      <a:pt x="48661" y="11657"/>
                      <a:pt x="48621" y="11629"/>
                      <a:pt x="48584" y="11596"/>
                    </a:cubicBezTo>
                    <a:close/>
                    <a:moveTo>
                      <a:pt x="33059" y="10968"/>
                    </a:moveTo>
                    <a:lnTo>
                      <a:pt x="33349" y="11099"/>
                    </a:lnTo>
                    <a:cubicBezTo>
                      <a:pt x="33462" y="11372"/>
                      <a:pt x="33655" y="11704"/>
                      <a:pt x="33518" y="11704"/>
                    </a:cubicBezTo>
                    <a:cubicBezTo>
                      <a:pt x="33496" y="11704"/>
                      <a:pt x="33467" y="11696"/>
                      <a:pt x="33428" y="11678"/>
                    </a:cubicBezTo>
                    <a:cubicBezTo>
                      <a:pt x="33112" y="11389"/>
                      <a:pt x="33322" y="11362"/>
                      <a:pt x="33059" y="10994"/>
                    </a:cubicBezTo>
                    <a:lnTo>
                      <a:pt x="33059" y="10968"/>
                    </a:lnTo>
                    <a:close/>
                    <a:moveTo>
                      <a:pt x="49484" y="10847"/>
                    </a:moveTo>
                    <a:cubicBezTo>
                      <a:pt x="49582" y="10847"/>
                      <a:pt x="49766" y="11038"/>
                      <a:pt x="49970" y="11152"/>
                    </a:cubicBezTo>
                    <a:cubicBezTo>
                      <a:pt x="50154" y="11441"/>
                      <a:pt x="50023" y="11441"/>
                      <a:pt x="50049" y="11599"/>
                    </a:cubicBezTo>
                    <a:cubicBezTo>
                      <a:pt x="50062" y="11602"/>
                      <a:pt x="50074" y="11603"/>
                      <a:pt x="50085" y="11603"/>
                    </a:cubicBezTo>
                    <a:cubicBezTo>
                      <a:pt x="50119" y="11603"/>
                      <a:pt x="50145" y="11592"/>
                      <a:pt x="50174" y="11592"/>
                    </a:cubicBezTo>
                    <a:cubicBezTo>
                      <a:pt x="50214" y="11592"/>
                      <a:pt x="50260" y="11612"/>
                      <a:pt x="50339" y="11704"/>
                    </a:cubicBezTo>
                    <a:cubicBezTo>
                      <a:pt x="50339" y="11819"/>
                      <a:pt x="50284" y="11859"/>
                      <a:pt x="50196" y="11859"/>
                    </a:cubicBezTo>
                    <a:cubicBezTo>
                      <a:pt x="50062" y="11859"/>
                      <a:pt x="49850" y="11767"/>
                      <a:pt x="49628" y="11704"/>
                    </a:cubicBezTo>
                    <a:cubicBezTo>
                      <a:pt x="49550" y="11573"/>
                      <a:pt x="49418" y="11494"/>
                      <a:pt x="49339" y="11310"/>
                    </a:cubicBezTo>
                    <a:lnTo>
                      <a:pt x="49339" y="11310"/>
                    </a:lnTo>
                    <a:cubicBezTo>
                      <a:pt x="49628" y="11362"/>
                      <a:pt x="49734" y="11573"/>
                      <a:pt x="49944" y="11704"/>
                    </a:cubicBezTo>
                    <a:cubicBezTo>
                      <a:pt x="49865" y="11362"/>
                      <a:pt x="49681" y="11073"/>
                      <a:pt x="49444" y="10863"/>
                    </a:cubicBezTo>
                    <a:cubicBezTo>
                      <a:pt x="49455" y="10852"/>
                      <a:pt x="49469" y="10847"/>
                      <a:pt x="49484" y="10847"/>
                    </a:cubicBezTo>
                    <a:close/>
                    <a:moveTo>
                      <a:pt x="58255" y="11283"/>
                    </a:moveTo>
                    <a:lnTo>
                      <a:pt x="58255" y="11310"/>
                    </a:lnTo>
                    <a:cubicBezTo>
                      <a:pt x="58360" y="11467"/>
                      <a:pt x="58229" y="11625"/>
                      <a:pt x="58544" y="11836"/>
                    </a:cubicBezTo>
                    <a:cubicBezTo>
                      <a:pt x="58594" y="11865"/>
                      <a:pt x="58632" y="11876"/>
                      <a:pt x="58661" y="11876"/>
                    </a:cubicBezTo>
                    <a:cubicBezTo>
                      <a:pt x="58763" y="11876"/>
                      <a:pt x="58762" y="11737"/>
                      <a:pt x="58838" y="11737"/>
                    </a:cubicBezTo>
                    <a:cubicBezTo>
                      <a:pt x="58878" y="11737"/>
                      <a:pt x="58938" y="11775"/>
                      <a:pt x="59044" y="11888"/>
                    </a:cubicBezTo>
                    <a:cubicBezTo>
                      <a:pt x="58990" y="11942"/>
                      <a:pt x="58973" y="12046"/>
                      <a:pt x="58831" y="12046"/>
                    </a:cubicBezTo>
                    <a:cubicBezTo>
                      <a:pt x="58766" y="12046"/>
                      <a:pt x="58676" y="12025"/>
                      <a:pt x="58544" y="11967"/>
                    </a:cubicBezTo>
                    <a:cubicBezTo>
                      <a:pt x="58465" y="11809"/>
                      <a:pt x="58308" y="11704"/>
                      <a:pt x="58150" y="11678"/>
                    </a:cubicBezTo>
                    <a:cubicBezTo>
                      <a:pt x="58045" y="11415"/>
                      <a:pt x="58071" y="11310"/>
                      <a:pt x="58255" y="11283"/>
                    </a:cubicBezTo>
                    <a:close/>
                    <a:moveTo>
                      <a:pt x="48980" y="11952"/>
                    </a:moveTo>
                    <a:cubicBezTo>
                      <a:pt x="49048" y="11952"/>
                      <a:pt x="49292" y="12150"/>
                      <a:pt x="49523" y="12204"/>
                    </a:cubicBezTo>
                    <a:cubicBezTo>
                      <a:pt x="49611" y="12330"/>
                      <a:pt x="49594" y="12378"/>
                      <a:pt x="49527" y="12378"/>
                    </a:cubicBezTo>
                    <a:cubicBezTo>
                      <a:pt x="49414" y="12378"/>
                      <a:pt x="49156" y="12241"/>
                      <a:pt x="49024" y="12125"/>
                    </a:cubicBezTo>
                    <a:cubicBezTo>
                      <a:pt x="48956" y="11997"/>
                      <a:pt x="48948" y="11952"/>
                      <a:pt x="48980" y="11952"/>
                    </a:cubicBezTo>
                    <a:close/>
                    <a:moveTo>
                      <a:pt x="7627" y="11809"/>
                    </a:moveTo>
                    <a:lnTo>
                      <a:pt x="7627" y="11809"/>
                    </a:lnTo>
                    <a:cubicBezTo>
                      <a:pt x="7785" y="11888"/>
                      <a:pt x="7917" y="11967"/>
                      <a:pt x="8048" y="12099"/>
                    </a:cubicBezTo>
                    <a:cubicBezTo>
                      <a:pt x="8099" y="12218"/>
                      <a:pt x="8084" y="12381"/>
                      <a:pt x="7981" y="12381"/>
                    </a:cubicBezTo>
                    <a:cubicBezTo>
                      <a:pt x="7925" y="12381"/>
                      <a:pt x="7844" y="12333"/>
                      <a:pt x="7733" y="12204"/>
                    </a:cubicBezTo>
                    <a:lnTo>
                      <a:pt x="7733" y="12204"/>
                    </a:lnTo>
                    <a:cubicBezTo>
                      <a:pt x="7765" y="12218"/>
                      <a:pt x="7790" y="12225"/>
                      <a:pt x="7809" y="12225"/>
                    </a:cubicBezTo>
                    <a:cubicBezTo>
                      <a:pt x="7925" y="12225"/>
                      <a:pt x="7786" y="11968"/>
                      <a:pt x="7627" y="11809"/>
                    </a:cubicBezTo>
                    <a:close/>
                    <a:moveTo>
                      <a:pt x="58862" y="12263"/>
                    </a:moveTo>
                    <a:cubicBezTo>
                      <a:pt x="58932" y="12263"/>
                      <a:pt x="59019" y="12278"/>
                      <a:pt x="59123" y="12309"/>
                    </a:cubicBezTo>
                    <a:lnTo>
                      <a:pt x="59123" y="12335"/>
                    </a:lnTo>
                    <a:cubicBezTo>
                      <a:pt x="59263" y="12497"/>
                      <a:pt x="59231" y="12553"/>
                      <a:pt x="59136" y="12553"/>
                    </a:cubicBezTo>
                    <a:cubicBezTo>
                      <a:pt x="59000" y="12553"/>
                      <a:pt x="58738" y="12439"/>
                      <a:pt x="58676" y="12362"/>
                    </a:cubicBezTo>
                    <a:cubicBezTo>
                      <a:pt x="58692" y="12298"/>
                      <a:pt x="58756" y="12263"/>
                      <a:pt x="58862" y="12263"/>
                    </a:cubicBezTo>
                    <a:close/>
                    <a:moveTo>
                      <a:pt x="59360" y="11730"/>
                    </a:moveTo>
                    <a:lnTo>
                      <a:pt x="59360" y="11730"/>
                    </a:lnTo>
                    <a:cubicBezTo>
                      <a:pt x="59541" y="11839"/>
                      <a:pt x="59616" y="11859"/>
                      <a:pt x="59678" y="11859"/>
                    </a:cubicBezTo>
                    <a:cubicBezTo>
                      <a:pt x="59715" y="11859"/>
                      <a:pt x="59746" y="11852"/>
                      <a:pt x="59791" y="11852"/>
                    </a:cubicBezTo>
                    <a:cubicBezTo>
                      <a:pt x="59837" y="11852"/>
                      <a:pt x="59897" y="11859"/>
                      <a:pt x="59991" y="11888"/>
                    </a:cubicBezTo>
                    <a:cubicBezTo>
                      <a:pt x="59905" y="12080"/>
                      <a:pt x="60338" y="12652"/>
                      <a:pt x="60142" y="12652"/>
                    </a:cubicBezTo>
                    <a:cubicBezTo>
                      <a:pt x="60096" y="12652"/>
                      <a:pt x="60015" y="12621"/>
                      <a:pt x="59886" y="12546"/>
                    </a:cubicBezTo>
                    <a:cubicBezTo>
                      <a:pt x="59912" y="12309"/>
                      <a:pt x="59596" y="12046"/>
                      <a:pt x="59360" y="11730"/>
                    </a:cubicBezTo>
                    <a:close/>
                    <a:moveTo>
                      <a:pt x="59281" y="12046"/>
                    </a:moveTo>
                    <a:cubicBezTo>
                      <a:pt x="59491" y="12283"/>
                      <a:pt x="59780" y="12441"/>
                      <a:pt x="59964" y="12704"/>
                    </a:cubicBezTo>
                    <a:cubicBezTo>
                      <a:pt x="59649" y="12651"/>
                      <a:pt x="59517" y="12414"/>
                      <a:pt x="59228" y="12335"/>
                    </a:cubicBezTo>
                    <a:lnTo>
                      <a:pt x="59228" y="12362"/>
                    </a:lnTo>
                    <a:cubicBezTo>
                      <a:pt x="59123" y="12151"/>
                      <a:pt x="59228" y="12125"/>
                      <a:pt x="59281" y="12046"/>
                    </a:cubicBezTo>
                    <a:close/>
                    <a:moveTo>
                      <a:pt x="55347" y="12526"/>
                    </a:moveTo>
                    <a:cubicBezTo>
                      <a:pt x="55433" y="12526"/>
                      <a:pt x="55624" y="12618"/>
                      <a:pt x="55756" y="12677"/>
                    </a:cubicBezTo>
                    <a:lnTo>
                      <a:pt x="55783" y="12677"/>
                    </a:lnTo>
                    <a:cubicBezTo>
                      <a:pt x="55844" y="12789"/>
                      <a:pt x="55822" y="12822"/>
                      <a:pt x="55765" y="12822"/>
                    </a:cubicBezTo>
                    <a:cubicBezTo>
                      <a:pt x="55682" y="12822"/>
                      <a:pt x="55526" y="12754"/>
                      <a:pt x="55438" y="12754"/>
                    </a:cubicBezTo>
                    <a:cubicBezTo>
                      <a:pt x="55430" y="12754"/>
                      <a:pt x="55422" y="12755"/>
                      <a:pt x="55414" y="12756"/>
                    </a:cubicBezTo>
                    <a:cubicBezTo>
                      <a:pt x="55276" y="12583"/>
                      <a:pt x="55279" y="12526"/>
                      <a:pt x="55347" y="12526"/>
                    </a:cubicBezTo>
                    <a:close/>
                    <a:moveTo>
                      <a:pt x="6786" y="12099"/>
                    </a:moveTo>
                    <a:lnTo>
                      <a:pt x="6786" y="12099"/>
                    </a:lnTo>
                    <a:cubicBezTo>
                      <a:pt x="7075" y="12283"/>
                      <a:pt x="7364" y="12519"/>
                      <a:pt x="7601" y="12782"/>
                    </a:cubicBezTo>
                    <a:cubicBezTo>
                      <a:pt x="7450" y="12531"/>
                      <a:pt x="7406" y="12343"/>
                      <a:pt x="7490" y="12343"/>
                    </a:cubicBezTo>
                    <a:cubicBezTo>
                      <a:pt x="7537" y="12343"/>
                      <a:pt x="7626" y="12403"/>
                      <a:pt x="7759" y="12546"/>
                    </a:cubicBezTo>
                    <a:cubicBezTo>
                      <a:pt x="7759" y="12707"/>
                      <a:pt x="7747" y="12965"/>
                      <a:pt x="7557" y="12965"/>
                    </a:cubicBezTo>
                    <a:cubicBezTo>
                      <a:pt x="7468" y="12965"/>
                      <a:pt x="7339" y="12908"/>
                      <a:pt x="7154" y="12756"/>
                    </a:cubicBezTo>
                    <a:lnTo>
                      <a:pt x="7154" y="12756"/>
                    </a:lnTo>
                    <a:cubicBezTo>
                      <a:pt x="7174" y="12759"/>
                      <a:pt x="7192" y="12760"/>
                      <a:pt x="7207" y="12760"/>
                    </a:cubicBezTo>
                    <a:cubicBezTo>
                      <a:pt x="7484" y="12760"/>
                      <a:pt x="6910" y="12323"/>
                      <a:pt x="6786" y="12099"/>
                    </a:cubicBezTo>
                    <a:close/>
                    <a:moveTo>
                      <a:pt x="56938" y="12073"/>
                    </a:moveTo>
                    <a:cubicBezTo>
                      <a:pt x="57050" y="12073"/>
                      <a:pt x="57209" y="12149"/>
                      <a:pt x="57440" y="12309"/>
                    </a:cubicBezTo>
                    <a:lnTo>
                      <a:pt x="57466" y="12309"/>
                    </a:lnTo>
                    <a:cubicBezTo>
                      <a:pt x="57664" y="12685"/>
                      <a:pt x="57668" y="13001"/>
                      <a:pt x="57435" y="13001"/>
                    </a:cubicBezTo>
                    <a:cubicBezTo>
                      <a:pt x="57358" y="13001"/>
                      <a:pt x="57255" y="12966"/>
                      <a:pt x="57124" y="12888"/>
                    </a:cubicBezTo>
                    <a:lnTo>
                      <a:pt x="57124" y="12888"/>
                    </a:lnTo>
                    <a:cubicBezTo>
                      <a:pt x="57136" y="12890"/>
                      <a:pt x="57145" y="12891"/>
                      <a:pt x="57153" y="12891"/>
                    </a:cubicBezTo>
                    <a:cubicBezTo>
                      <a:pt x="57248" y="12891"/>
                      <a:pt x="57041" y="12746"/>
                      <a:pt x="56993" y="12625"/>
                    </a:cubicBezTo>
                    <a:cubicBezTo>
                      <a:pt x="57005" y="12621"/>
                      <a:pt x="57019" y="12619"/>
                      <a:pt x="57034" y="12619"/>
                    </a:cubicBezTo>
                    <a:cubicBezTo>
                      <a:pt x="57152" y="12619"/>
                      <a:pt x="57327" y="12718"/>
                      <a:pt x="57415" y="12718"/>
                    </a:cubicBezTo>
                    <a:cubicBezTo>
                      <a:pt x="57478" y="12718"/>
                      <a:pt x="57495" y="12667"/>
                      <a:pt x="57413" y="12493"/>
                    </a:cubicBezTo>
                    <a:cubicBezTo>
                      <a:pt x="57177" y="12283"/>
                      <a:pt x="57071" y="12493"/>
                      <a:pt x="56808" y="12125"/>
                    </a:cubicBezTo>
                    <a:cubicBezTo>
                      <a:pt x="56843" y="12091"/>
                      <a:pt x="56885" y="12073"/>
                      <a:pt x="56938" y="12073"/>
                    </a:cubicBezTo>
                    <a:close/>
                    <a:moveTo>
                      <a:pt x="31669" y="12253"/>
                    </a:moveTo>
                    <a:cubicBezTo>
                      <a:pt x="31697" y="12253"/>
                      <a:pt x="31738" y="12262"/>
                      <a:pt x="31797" y="12283"/>
                    </a:cubicBezTo>
                    <a:lnTo>
                      <a:pt x="31823" y="12283"/>
                    </a:lnTo>
                    <a:cubicBezTo>
                      <a:pt x="32025" y="12585"/>
                      <a:pt x="32202" y="12863"/>
                      <a:pt x="32448" y="12863"/>
                    </a:cubicBezTo>
                    <a:cubicBezTo>
                      <a:pt x="32459" y="12863"/>
                      <a:pt x="32470" y="12862"/>
                      <a:pt x="32481" y="12861"/>
                    </a:cubicBezTo>
                    <a:lnTo>
                      <a:pt x="32481" y="12861"/>
                    </a:lnTo>
                    <a:cubicBezTo>
                      <a:pt x="32510" y="12979"/>
                      <a:pt x="32474" y="13031"/>
                      <a:pt x="32386" y="13031"/>
                    </a:cubicBezTo>
                    <a:cubicBezTo>
                      <a:pt x="32316" y="13031"/>
                      <a:pt x="32214" y="12998"/>
                      <a:pt x="32086" y="12940"/>
                    </a:cubicBezTo>
                    <a:cubicBezTo>
                      <a:pt x="31904" y="12666"/>
                      <a:pt x="31482" y="12253"/>
                      <a:pt x="31669" y="12253"/>
                    </a:cubicBezTo>
                    <a:close/>
                    <a:moveTo>
                      <a:pt x="56479" y="12852"/>
                    </a:moveTo>
                    <a:cubicBezTo>
                      <a:pt x="56561" y="12852"/>
                      <a:pt x="56680" y="12886"/>
                      <a:pt x="56861" y="12967"/>
                    </a:cubicBezTo>
                    <a:lnTo>
                      <a:pt x="56887" y="12967"/>
                    </a:lnTo>
                    <a:cubicBezTo>
                      <a:pt x="56966" y="13123"/>
                      <a:pt x="56942" y="13207"/>
                      <a:pt x="56827" y="13207"/>
                    </a:cubicBezTo>
                    <a:cubicBezTo>
                      <a:pt x="56788" y="13207"/>
                      <a:pt x="56737" y="13197"/>
                      <a:pt x="56677" y="13177"/>
                    </a:cubicBezTo>
                    <a:cubicBezTo>
                      <a:pt x="56598" y="13045"/>
                      <a:pt x="56519" y="12940"/>
                      <a:pt x="56414" y="12861"/>
                    </a:cubicBezTo>
                    <a:cubicBezTo>
                      <a:pt x="56433" y="12855"/>
                      <a:pt x="56454" y="12852"/>
                      <a:pt x="56479" y="12852"/>
                    </a:cubicBezTo>
                    <a:close/>
                    <a:moveTo>
                      <a:pt x="7162" y="13029"/>
                    </a:moveTo>
                    <a:cubicBezTo>
                      <a:pt x="7180" y="13029"/>
                      <a:pt x="7203" y="13034"/>
                      <a:pt x="7233" y="13045"/>
                    </a:cubicBezTo>
                    <a:cubicBezTo>
                      <a:pt x="7493" y="13305"/>
                      <a:pt x="7459" y="13459"/>
                      <a:pt x="7339" y="13459"/>
                    </a:cubicBezTo>
                    <a:cubicBezTo>
                      <a:pt x="7253" y="13459"/>
                      <a:pt x="7121" y="13379"/>
                      <a:pt x="7022" y="13203"/>
                    </a:cubicBezTo>
                    <a:cubicBezTo>
                      <a:pt x="7135" y="13203"/>
                      <a:pt x="7055" y="13029"/>
                      <a:pt x="7162" y="13029"/>
                    </a:cubicBezTo>
                    <a:close/>
                    <a:moveTo>
                      <a:pt x="54487" y="13013"/>
                    </a:moveTo>
                    <a:cubicBezTo>
                      <a:pt x="54503" y="13013"/>
                      <a:pt x="54523" y="13015"/>
                      <a:pt x="54547" y="13019"/>
                    </a:cubicBezTo>
                    <a:lnTo>
                      <a:pt x="54573" y="13019"/>
                    </a:lnTo>
                    <a:cubicBezTo>
                      <a:pt x="54645" y="13092"/>
                      <a:pt x="54963" y="13475"/>
                      <a:pt x="54829" y="13475"/>
                    </a:cubicBezTo>
                    <a:cubicBezTo>
                      <a:pt x="54817" y="13475"/>
                      <a:pt x="54802" y="13473"/>
                      <a:pt x="54783" y="13466"/>
                    </a:cubicBezTo>
                    <a:cubicBezTo>
                      <a:pt x="54613" y="13296"/>
                      <a:pt x="54285" y="13013"/>
                      <a:pt x="54487" y="13013"/>
                    </a:cubicBezTo>
                    <a:close/>
                    <a:moveTo>
                      <a:pt x="52764" y="13225"/>
                    </a:moveTo>
                    <a:cubicBezTo>
                      <a:pt x="52786" y="13225"/>
                      <a:pt x="52817" y="13233"/>
                      <a:pt x="52863" y="13256"/>
                    </a:cubicBezTo>
                    <a:lnTo>
                      <a:pt x="52916" y="13256"/>
                    </a:lnTo>
                    <a:lnTo>
                      <a:pt x="53153" y="13677"/>
                    </a:lnTo>
                    <a:cubicBezTo>
                      <a:pt x="52890" y="13598"/>
                      <a:pt x="52784" y="13414"/>
                      <a:pt x="52653" y="13230"/>
                    </a:cubicBezTo>
                    <a:lnTo>
                      <a:pt x="52653" y="13230"/>
                    </a:lnTo>
                    <a:cubicBezTo>
                      <a:pt x="52670" y="13241"/>
                      <a:pt x="52682" y="13245"/>
                      <a:pt x="52693" y="13245"/>
                    </a:cubicBezTo>
                    <a:cubicBezTo>
                      <a:pt x="52715" y="13245"/>
                      <a:pt x="52728" y="13225"/>
                      <a:pt x="52764" y="13225"/>
                    </a:cubicBezTo>
                    <a:close/>
                    <a:moveTo>
                      <a:pt x="42370" y="13519"/>
                    </a:moveTo>
                    <a:lnTo>
                      <a:pt x="42685" y="13650"/>
                    </a:lnTo>
                    <a:cubicBezTo>
                      <a:pt x="42800" y="13823"/>
                      <a:pt x="42845" y="13939"/>
                      <a:pt x="42750" y="13939"/>
                    </a:cubicBezTo>
                    <a:cubicBezTo>
                      <a:pt x="42714" y="13939"/>
                      <a:pt x="42659" y="13923"/>
                      <a:pt x="42580" y="13887"/>
                    </a:cubicBezTo>
                    <a:lnTo>
                      <a:pt x="42554" y="13887"/>
                    </a:lnTo>
                    <a:lnTo>
                      <a:pt x="42370" y="13519"/>
                    </a:lnTo>
                    <a:close/>
                    <a:moveTo>
                      <a:pt x="45865" y="13726"/>
                    </a:moveTo>
                    <a:cubicBezTo>
                      <a:pt x="45933" y="13726"/>
                      <a:pt x="46039" y="13795"/>
                      <a:pt x="46209" y="13992"/>
                    </a:cubicBezTo>
                    <a:cubicBezTo>
                      <a:pt x="46152" y="13964"/>
                      <a:pt x="46109" y="13952"/>
                      <a:pt x="46074" y="13952"/>
                    </a:cubicBezTo>
                    <a:cubicBezTo>
                      <a:pt x="45932" y="13952"/>
                      <a:pt x="45949" y="14146"/>
                      <a:pt x="45851" y="14146"/>
                    </a:cubicBezTo>
                    <a:cubicBezTo>
                      <a:pt x="45819" y="14146"/>
                      <a:pt x="45775" y="14126"/>
                      <a:pt x="45710" y="14071"/>
                    </a:cubicBezTo>
                    <a:cubicBezTo>
                      <a:pt x="45744" y="13984"/>
                      <a:pt x="45733" y="13726"/>
                      <a:pt x="45865" y="13726"/>
                    </a:cubicBezTo>
                    <a:close/>
                    <a:moveTo>
                      <a:pt x="30068" y="13666"/>
                    </a:moveTo>
                    <a:cubicBezTo>
                      <a:pt x="30089" y="13666"/>
                      <a:pt x="30113" y="13669"/>
                      <a:pt x="30140" y="13677"/>
                    </a:cubicBezTo>
                    <a:cubicBezTo>
                      <a:pt x="30219" y="13992"/>
                      <a:pt x="30403" y="14255"/>
                      <a:pt x="30666" y="14466"/>
                    </a:cubicBezTo>
                    <a:cubicBezTo>
                      <a:pt x="30560" y="14402"/>
                      <a:pt x="30488" y="14368"/>
                      <a:pt x="30450" y="14368"/>
                    </a:cubicBezTo>
                    <a:cubicBezTo>
                      <a:pt x="30395" y="14368"/>
                      <a:pt x="30414" y="14441"/>
                      <a:pt x="30508" y="14597"/>
                    </a:cubicBezTo>
                    <a:cubicBezTo>
                      <a:pt x="30018" y="14303"/>
                      <a:pt x="29779" y="13666"/>
                      <a:pt x="30068" y="13666"/>
                    </a:cubicBezTo>
                    <a:close/>
                    <a:moveTo>
                      <a:pt x="44250" y="14048"/>
                    </a:moveTo>
                    <a:cubicBezTo>
                      <a:pt x="44305" y="14048"/>
                      <a:pt x="44389" y="14100"/>
                      <a:pt x="44500" y="14229"/>
                    </a:cubicBezTo>
                    <a:cubicBezTo>
                      <a:pt x="44477" y="14221"/>
                      <a:pt x="44460" y="14218"/>
                      <a:pt x="44448" y="14218"/>
                    </a:cubicBezTo>
                    <a:cubicBezTo>
                      <a:pt x="44331" y="14218"/>
                      <a:pt x="44637" y="14526"/>
                      <a:pt x="44684" y="14597"/>
                    </a:cubicBezTo>
                    <a:lnTo>
                      <a:pt x="44290" y="14413"/>
                    </a:lnTo>
                    <a:cubicBezTo>
                      <a:pt x="44153" y="14225"/>
                      <a:pt x="44149" y="14048"/>
                      <a:pt x="44250" y="14048"/>
                    </a:cubicBezTo>
                    <a:close/>
                    <a:moveTo>
                      <a:pt x="58229" y="14308"/>
                    </a:moveTo>
                    <a:lnTo>
                      <a:pt x="58229" y="14334"/>
                    </a:lnTo>
                    <a:cubicBezTo>
                      <a:pt x="58248" y="14530"/>
                      <a:pt x="58224" y="14682"/>
                      <a:pt x="58026" y="14682"/>
                    </a:cubicBezTo>
                    <a:cubicBezTo>
                      <a:pt x="57958" y="14682"/>
                      <a:pt x="57870" y="14664"/>
                      <a:pt x="57755" y="14623"/>
                    </a:cubicBezTo>
                    <a:cubicBezTo>
                      <a:pt x="57755" y="14387"/>
                      <a:pt x="58045" y="14413"/>
                      <a:pt x="58229" y="14308"/>
                    </a:cubicBezTo>
                    <a:close/>
                    <a:moveTo>
                      <a:pt x="54441" y="14019"/>
                    </a:moveTo>
                    <a:lnTo>
                      <a:pt x="54441" y="14019"/>
                    </a:lnTo>
                    <a:cubicBezTo>
                      <a:pt x="54836" y="14150"/>
                      <a:pt x="55283" y="14623"/>
                      <a:pt x="55204" y="14729"/>
                    </a:cubicBezTo>
                    <a:lnTo>
                      <a:pt x="55230" y="14755"/>
                    </a:lnTo>
                    <a:cubicBezTo>
                      <a:pt x="54915" y="14571"/>
                      <a:pt x="54625" y="14334"/>
                      <a:pt x="54441" y="14019"/>
                    </a:cubicBezTo>
                    <a:close/>
                    <a:moveTo>
                      <a:pt x="56230" y="13966"/>
                    </a:moveTo>
                    <a:cubicBezTo>
                      <a:pt x="56493" y="14255"/>
                      <a:pt x="56230" y="14282"/>
                      <a:pt x="56624" y="14755"/>
                    </a:cubicBezTo>
                    <a:cubicBezTo>
                      <a:pt x="56309" y="14755"/>
                      <a:pt x="56388" y="14360"/>
                      <a:pt x="56151" y="14282"/>
                    </a:cubicBezTo>
                    <a:cubicBezTo>
                      <a:pt x="56132" y="14275"/>
                      <a:pt x="56118" y="14273"/>
                      <a:pt x="56106" y="14273"/>
                    </a:cubicBezTo>
                    <a:cubicBezTo>
                      <a:pt x="55998" y="14273"/>
                      <a:pt x="56174" y="14520"/>
                      <a:pt x="56075" y="14520"/>
                    </a:cubicBezTo>
                    <a:cubicBezTo>
                      <a:pt x="56050" y="14520"/>
                      <a:pt x="56008" y="14504"/>
                      <a:pt x="55940" y="14466"/>
                    </a:cubicBezTo>
                    <a:cubicBezTo>
                      <a:pt x="55730" y="14045"/>
                      <a:pt x="56019" y="14045"/>
                      <a:pt x="56204" y="13966"/>
                    </a:cubicBezTo>
                    <a:close/>
                    <a:moveTo>
                      <a:pt x="46180" y="14137"/>
                    </a:moveTo>
                    <a:cubicBezTo>
                      <a:pt x="46242" y="14137"/>
                      <a:pt x="46341" y="14176"/>
                      <a:pt x="46420" y="14203"/>
                    </a:cubicBezTo>
                    <a:cubicBezTo>
                      <a:pt x="46469" y="14376"/>
                      <a:pt x="46892" y="14759"/>
                      <a:pt x="46787" y="14759"/>
                    </a:cubicBezTo>
                    <a:cubicBezTo>
                      <a:pt x="46781" y="14759"/>
                      <a:pt x="46772" y="14758"/>
                      <a:pt x="46762" y="14755"/>
                    </a:cubicBezTo>
                    <a:lnTo>
                      <a:pt x="46788" y="14755"/>
                    </a:lnTo>
                    <a:cubicBezTo>
                      <a:pt x="46604" y="14597"/>
                      <a:pt x="46394" y="14439"/>
                      <a:pt x="46157" y="14308"/>
                    </a:cubicBezTo>
                    <a:cubicBezTo>
                      <a:pt x="46091" y="14176"/>
                      <a:pt x="46117" y="14137"/>
                      <a:pt x="46180" y="14137"/>
                    </a:cubicBezTo>
                    <a:close/>
                    <a:moveTo>
                      <a:pt x="44990" y="14426"/>
                    </a:moveTo>
                    <a:cubicBezTo>
                      <a:pt x="45098" y="14426"/>
                      <a:pt x="45250" y="14479"/>
                      <a:pt x="45394" y="14597"/>
                    </a:cubicBezTo>
                    <a:cubicBezTo>
                      <a:pt x="45456" y="14729"/>
                      <a:pt x="45450" y="14774"/>
                      <a:pt x="45405" y="14774"/>
                    </a:cubicBezTo>
                    <a:cubicBezTo>
                      <a:pt x="45309" y="14774"/>
                      <a:pt x="45033" y="14563"/>
                      <a:pt x="44885" y="14563"/>
                    </a:cubicBezTo>
                    <a:cubicBezTo>
                      <a:pt x="44869" y="14563"/>
                      <a:pt x="44855" y="14565"/>
                      <a:pt x="44842" y="14571"/>
                    </a:cubicBezTo>
                    <a:cubicBezTo>
                      <a:pt x="44816" y="14479"/>
                      <a:pt x="44881" y="14426"/>
                      <a:pt x="44990" y="14426"/>
                    </a:cubicBezTo>
                    <a:close/>
                    <a:moveTo>
                      <a:pt x="46213" y="14420"/>
                    </a:moveTo>
                    <a:cubicBezTo>
                      <a:pt x="46232" y="14420"/>
                      <a:pt x="46256" y="14426"/>
                      <a:pt x="46288" y="14439"/>
                    </a:cubicBezTo>
                    <a:cubicBezTo>
                      <a:pt x="46446" y="14571"/>
                      <a:pt x="46630" y="14702"/>
                      <a:pt x="46709" y="14939"/>
                    </a:cubicBezTo>
                    <a:cubicBezTo>
                      <a:pt x="46402" y="14892"/>
                      <a:pt x="46052" y="14420"/>
                      <a:pt x="46213" y="14420"/>
                    </a:cubicBezTo>
                    <a:close/>
                    <a:moveTo>
                      <a:pt x="53179" y="14676"/>
                    </a:moveTo>
                    <a:lnTo>
                      <a:pt x="53179" y="14676"/>
                    </a:lnTo>
                    <a:cubicBezTo>
                      <a:pt x="53214" y="14685"/>
                      <a:pt x="53237" y="14685"/>
                      <a:pt x="53261" y="14685"/>
                    </a:cubicBezTo>
                    <a:lnTo>
                      <a:pt x="53261" y="14685"/>
                    </a:lnTo>
                    <a:cubicBezTo>
                      <a:pt x="53308" y="14685"/>
                      <a:pt x="53354" y="14685"/>
                      <a:pt x="53495" y="14755"/>
                    </a:cubicBezTo>
                    <a:lnTo>
                      <a:pt x="53547" y="14755"/>
                    </a:lnTo>
                    <a:cubicBezTo>
                      <a:pt x="53547" y="14927"/>
                      <a:pt x="53777" y="15099"/>
                      <a:pt x="53613" y="15099"/>
                    </a:cubicBezTo>
                    <a:cubicBezTo>
                      <a:pt x="53602" y="15099"/>
                      <a:pt x="53589" y="15099"/>
                      <a:pt x="53573" y="15097"/>
                    </a:cubicBezTo>
                    <a:cubicBezTo>
                      <a:pt x="53468" y="14939"/>
                      <a:pt x="53232" y="14886"/>
                      <a:pt x="53179" y="14676"/>
                    </a:cubicBezTo>
                    <a:close/>
                    <a:moveTo>
                      <a:pt x="54389" y="14623"/>
                    </a:moveTo>
                    <a:lnTo>
                      <a:pt x="54389" y="14623"/>
                    </a:lnTo>
                    <a:cubicBezTo>
                      <a:pt x="54540" y="14733"/>
                      <a:pt x="54614" y="14767"/>
                      <a:pt x="54656" y="14767"/>
                    </a:cubicBezTo>
                    <a:cubicBezTo>
                      <a:pt x="54727" y="14767"/>
                      <a:pt x="54714" y="14674"/>
                      <a:pt x="54829" y="14674"/>
                    </a:cubicBezTo>
                    <a:cubicBezTo>
                      <a:pt x="54863" y="14674"/>
                      <a:pt x="54907" y="14682"/>
                      <a:pt x="54967" y="14702"/>
                    </a:cubicBezTo>
                    <a:lnTo>
                      <a:pt x="54994" y="14702"/>
                    </a:lnTo>
                    <a:cubicBezTo>
                      <a:pt x="55151" y="15044"/>
                      <a:pt x="54678" y="14860"/>
                      <a:pt x="54862" y="15228"/>
                    </a:cubicBezTo>
                    <a:cubicBezTo>
                      <a:pt x="54724" y="15169"/>
                      <a:pt x="54630" y="15140"/>
                      <a:pt x="54570" y="15140"/>
                    </a:cubicBezTo>
                    <a:cubicBezTo>
                      <a:pt x="54550" y="15140"/>
                      <a:pt x="54533" y="15143"/>
                      <a:pt x="54520" y="15149"/>
                    </a:cubicBezTo>
                    <a:cubicBezTo>
                      <a:pt x="54468" y="14886"/>
                      <a:pt x="54783" y="15123"/>
                      <a:pt x="54389" y="14623"/>
                    </a:cubicBezTo>
                    <a:close/>
                    <a:moveTo>
                      <a:pt x="47104" y="15097"/>
                    </a:moveTo>
                    <a:lnTo>
                      <a:pt x="47419" y="15228"/>
                    </a:lnTo>
                    <a:cubicBezTo>
                      <a:pt x="47563" y="15435"/>
                      <a:pt x="47532" y="15469"/>
                      <a:pt x="47457" y="15469"/>
                    </a:cubicBezTo>
                    <a:cubicBezTo>
                      <a:pt x="47421" y="15469"/>
                      <a:pt x="47375" y="15461"/>
                      <a:pt x="47332" y="15461"/>
                    </a:cubicBezTo>
                    <a:cubicBezTo>
                      <a:pt x="47317" y="15461"/>
                      <a:pt x="47302" y="15462"/>
                      <a:pt x="47288" y="15465"/>
                    </a:cubicBezTo>
                    <a:lnTo>
                      <a:pt x="47104" y="15097"/>
                    </a:lnTo>
                    <a:close/>
                    <a:moveTo>
                      <a:pt x="54029" y="14966"/>
                    </a:moveTo>
                    <a:cubicBezTo>
                      <a:pt x="54088" y="14966"/>
                      <a:pt x="54168" y="14995"/>
                      <a:pt x="54284" y="15071"/>
                    </a:cubicBezTo>
                    <a:lnTo>
                      <a:pt x="54336" y="15071"/>
                    </a:lnTo>
                    <a:cubicBezTo>
                      <a:pt x="54208" y="15144"/>
                      <a:pt x="54182" y="15548"/>
                      <a:pt x="53921" y="15548"/>
                    </a:cubicBezTo>
                    <a:cubicBezTo>
                      <a:pt x="53807" y="15548"/>
                      <a:pt x="53648" y="15471"/>
                      <a:pt x="53416" y="15255"/>
                    </a:cubicBezTo>
                    <a:lnTo>
                      <a:pt x="53416" y="15255"/>
                    </a:lnTo>
                    <a:cubicBezTo>
                      <a:pt x="53509" y="15297"/>
                      <a:pt x="53580" y="15315"/>
                      <a:pt x="53637" y="15315"/>
                    </a:cubicBezTo>
                    <a:cubicBezTo>
                      <a:pt x="53887" y="15315"/>
                      <a:pt x="53828" y="14966"/>
                      <a:pt x="54029" y="14966"/>
                    </a:cubicBezTo>
                    <a:close/>
                    <a:moveTo>
                      <a:pt x="45210" y="14860"/>
                    </a:moveTo>
                    <a:lnTo>
                      <a:pt x="45210" y="14860"/>
                    </a:lnTo>
                    <a:cubicBezTo>
                      <a:pt x="45526" y="14939"/>
                      <a:pt x="45605" y="15202"/>
                      <a:pt x="45815" y="15334"/>
                    </a:cubicBezTo>
                    <a:cubicBezTo>
                      <a:pt x="45815" y="15176"/>
                      <a:pt x="45999" y="15202"/>
                      <a:pt x="45841" y="14939"/>
                    </a:cubicBezTo>
                    <a:lnTo>
                      <a:pt x="45841" y="14939"/>
                    </a:lnTo>
                    <a:cubicBezTo>
                      <a:pt x="46104" y="15018"/>
                      <a:pt x="46288" y="15228"/>
                      <a:pt x="46367" y="15491"/>
                    </a:cubicBezTo>
                    <a:cubicBezTo>
                      <a:pt x="46243" y="15435"/>
                      <a:pt x="46160" y="15415"/>
                      <a:pt x="46101" y="15415"/>
                    </a:cubicBezTo>
                    <a:cubicBezTo>
                      <a:pt x="45933" y="15415"/>
                      <a:pt x="45960" y="15581"/>
                      <a:pt x="45792" y="15581"/>
                    </a:cubicBezTo>
                    <a:cubicBezTo>
                      <a:pt x="45769" y="15581"/>
                      <a:pt x="45742" y="15578"/>
                      <a:pt x="45710" y="15570"/>
                    </a:cubicBezTo>
                    <a:cubicBezTo>
                      <a:pt x="45499" y="15228"/>
                      <a:pt x="45157" y="15097"/>
                      <a:pt x="45210" y="14860"/>
                    </a:cubicBezTo>
                    <a:close/>
                    <a:moveTo>
                      <a:pt x="6069" y="15399"/>
                    </a:moveTo>
                    <a:cubicBezTo>
                      <a:pt x="6123" y="15399"/>
                      <a:pt x="6213" y="15452"/>
                      <a:pt x="6365" y="15597"/>
                    </a:cubicBezTo>
                    <a:cubicBezTo>
                      <a:pt x="6343" y="15586"/>
                      <a:pt x="6324" y="15582"/>
                      <a:pt x="6309" y="15582"/>
                    </a:cubicBezTo>
                    <a:cubicBezTo>
                      <a:pt x="6169" y="15582"/>
                      <a:pt x="6278" y="15956"/>
                      <a:pt x="6134" y="15956"/>
                    </a:cubicBezTo>
                    <a:cubicBezTo>
                      <a:pt x="6087" y="15956"/>
                      <a:pt x="6012" y="15915"/>
                      <a:pt x="5892" y="15807"/>
                    </a:cubicBezTo>
                    <a:lnTo>
                      <a:pt x="5918" y="15807"/>
                    </a:lnTo>
                    <a:cubicBezTo>
                      <a:pt x="6032" y="15769"/>
                      <a:pt x="5925" y="15399"/>
                      <a:pt x="6069" y="15399"/>
                    </a:cubicBezTo>
                    <a:close/>
                    <a:moveTo>
                      <a:pt x="46707" y="15829"/>
                    </a:moveTo>
                    <a:cubicBezTo>
                      <a:pt x="46738" y="15829"/>
                      <a:pt x="46793" y="15850"/>
                      <a:pt x="46893" y="15912"/>
                    </a:cubicBezTo>
                    <a:lnTo>
                      <a:pt x="46920" y="15912"/>
                    </a:lnTo>
                    <a:cubicBezTo>
                      <a:pt x="47073" y="16077"/>
                      <a:pt x="47057" y="16142"/>
                      <a:pt x="46981" y="16142"/>
                    </a:cubicBezTo>
                    <a:cubicBezTo>
                      <a:pt x="46888" y="16142"/>
                      <a:pt x="46703" y="16043"/>
                      <a:pt x="46630" y="15912"/>
                    </a:cubicBezTo>
                    <a:lnTo>
                      <a:pt x="46630" y="15912"/>
                    </a:lnTo>
                    <a:cubicBezTo>
                      <a:pt x="46640" y="15917"/>
                      <a:pt x="46648" y="15919"/>
                      <a:pt x="46653" y="15919"/>
                    </a:cubicBezTo>
                    <a:cubicBezTo>
                      <a:pt x="46688" y="15919"/>
                      <a:pt x="46644" y="15829"/>
                      <a:pt x="46707" y="15829"/>
                    </a:cubicBezTo>
                    <a:close/>
                    <a:moveTo>
                      <a:pt x="52495" y="15807"/>
                    </a:moveTo>
                    <a:cubicBezTo>
                      <a:pt x="52600" y="15938"/>
                      <a:pt x="52732" y="16017"/>
                      <a:pt x="52837" y="16123"/>
                    </a:cubicBezTo>
                    <a:cubicBezTo>
                      <a:pt x="52760" y="16081"/>
                      <a:pt x="52713" y="16066"/>
                      <a:pt x="52684" y="16066"/>
                    </a:cubicBezTo>
                    <a:cubicBezTo>
                      <a:pt x="52613" y="16066"/>
                      <a:pt x="52641" y="16153"/>
                      <a:pt x="52569" y="16153"/>
                    </a:cubicBezTo>
                    <a:cubicBezTo>
                      <a:pt x="52540" y="16153"/>
                      <a:pt x="52494" y="16138"/>
                      <a:pt x="52416" y="16096"/>
                    </a:cubicBezTo>
                    <a:cubicBezTo>
                      <a:pt x="52364" y="15938"/>
                      <a:pt x="52337" y="15807"/>
                      <a:pt x="52495" y="15807"/>
                    </a:cubicBezTo>
                    <a:close/>
                    <a:moveTo>
                      <a:pt x="45913" y="15861"/>
                    </a:moveTo>
                    <a:cubicBezTo>
                      <a:pt x="45972" y="15861"/>
                      <a:pt x="46061" y="15912"/>
                      <a:pt x="46183" y="16044"/>
                    </a:cubicBezTo>
                    <a:cubicBezTo>
                      <a:pt x="46162" y="16038"/>
                      <a:pt x="46144" y="16036"/>
                      <a:pt x="46128" y="16036"/>
                    </a:cubicBezTo>
                    <a:cubicBezTo>
                      <a:pt x="46006" y="16036"/>
                      <a:pt x="46044" y="16183"/>
                      <a:pt x="45922" y="16183"/>
                    </a:cubicBezTo>
                    <a:cubicBezTo>
                      <a:pt x="45907" y="16183"/>
                      <a:pt x="45889" y="16180"/>
                      <a:pt x="45868" y="16175"/>
                    </a:cubicBezTo>
                    <a:cubicBezTo>
                      <a:pt x="45800" y="16023"/>
                      <a:pt x="45808" y="15861"/>
                      <a:pt x="45913" y="15861"/>
                    </a:cubicBezTo>
                    <a:close/>
                    <a:moveTo>
                      <a:pt x="4939" y="16294"/>
                    </a:moveTo>
                    <a:lnTo>
                      <a:pt x="4939" y="16294"/>
                    </a:lnTo>
                    <a:cubicBezTo>
                      <a:pt x="5045" y="16365"/>
                      <a:pt x="5104" y="16388"/>
                      <a:pt x="5142" y="16388"/>
                    </a:cubicBezTo>
                    <a:cubicBezTo>
                      <a:pt x="5207" y="16388"/>
                      <a:pt x="5211" y="16325"/>
                      <a:pt x="5271" y="16325"/>
                    </a:cubicBezTo>
                    <a:cubicBezTo>
                      <a:pt x="5283" y="16325"/>
                      <a:pt x="5296" y="16327"/>
                      <a:pt x="5313" y="16333"/>
                    </a:cubicBezTo>
                    <a:cubicBezTo>
                      <a:pt x="5393" y="16554"/>
                      <a:pt x="5443" y="16729"/>
                      <a:pt x="5333" y="16729"/>
                    </a:cubicBezTo>
                    <a:cubicBezTo>
                      <a:pt x="5299" y="16729"/>
                      <a:pt x="5250" y="16712"/>
                      <a:pt x="5181" y="16675"/>
                    </a:cubicBezTo>
                    <a:cubicBezTo>
                      <a:pt x="5085" y="16555"/>
                      <a:pt x="5011" y="16434"/>
                      <a:pt x="4939" y="16294"/>
                    </a:cubicBezTo>
                    <a:close/>
                    <a:moveTo>
                      <a:pt x="45162" y="16443"/>
                    </a:moveTo>
                    <a:cubicBezTo>
                      <a:pt x="45210" y="16443"/>
                      <a:pt x="45283" y="16484"/>
                      <a:pt x="45394" y="16596"/>
                    </a:cubicBezTo>
                    <a:cubicBezTo>
                      <a:pt x="45285" y="16596"/>
                      <a:pt x="45358" y="16779"/>
                      <a:pt x="45218" y="16779"/>
                    </a:cubicBezTo>
                    <a:cubicBezTo>
                      <a:pt x="45190" y="16779"/>
                      <a:pt x="45153" y="16771"/>
                      <a:pt x="45105" y="16754"/>
                    </a:cubicBezTo>
                    <a:lnTo>
                      <a:pt x="45079" y="16754"/>
                    </a:lnTo>
                    <a:cubicBezTo>
                      <a:pt x="45079" y="16662"/>
                      <a:pt x="45053" y="16443"/>
                      <a:pt x="45162" y="16443"/>
                    </a:cubicBezTo>
                    <a:close/>
                    <a:moveTo>
                      <a:pt x="4182" y="16464"/>
                    </a:moveTo>
                    <a:lnTo>
                      <a:pt x="4550" y="16649"/>
                    </a:lnTo>
                    <a:cubicBezTo>
                      <a:pt x="4624" y="16778"/>
                      <a:pt x="4610" y="16829"/>
                      <a:pt x="4558" y="16829"/>
                    </a:cubicBezTo>
                    <a:cubicBezTo>
                      <a:pt x="4462" y="16829"/>
                      <a:pt x="4233" y="16652"/>
                      <a:pt x="4182" y="16464"/>
                    </a:cubicBezTo>
                    <a:close/>
                    <a:moveTo>
                      <a:pt x="41330" y="15948"/>
                    </a:moveTo>
                    <a:cubicBezTo>
                      <a:pt x="41370" y="15948"/>
                      <a:pt x="41435" y="15970"/>
                      <a:pt x="41554" y="16044"/>
                    </a:cubicBezTo>
                    <a:cubicBezTo>
                      <a:pt x="41686" y="16333"/>
                      <a:pt x="41844" y="16622"/>
                      <a:pt x="42054" y="16885"/>
                    </a:cubicBezTo>
                    <a:cubicBezTo>
                      <a:pt x="41913" y="16805"/>
                      <a:pt x="41803" y="16771"/>
                      <a:pt x="41748" y="16771"/>
                    </a:cubicBezTo>
                    <a:cubicBezTo>
                      <a:pt x="41730" y="16771"/>
                      <a:pt x="41718" y="16774"/>
                      <a:pt x="41712" y="16780"/>
                    </a:cubicBezTo>
                    <a:cubicBezTo>
                      <a:pt x="41686" y="16727"/>
                      <a:pt x="41660" y="16675"/>
                      <a:pt x="41633" y="16622"/>
                    </a:cubicBezTo>
                    <a:cubicBezTo>
                      <a:pt x="41581" y="16543"/>
                      <a:pt x="41502" y="16543"/>
                      <a:pt x="41475" y="16491"/>
                    </a:cubicBezTo>
                    <a:lnTo>
                      <a:pt x="41475" y="16491"/>
                    </a:lnTo>
                    <a:cubicBezTo>
                      <a:pt x="41539" y="16512"/>
                      <a:pt x="41580" y="16521"/>
                      <a:pt x="41605" y="16521"/>
                    </a:cubicBezTo>
                    <a:cubicBezTo>
                      <a:pt x="41764" y="16521"/>
                      <a:pt x="41205" y="16128"/>
                      <a:pt x="41160" y="15991"/>
                    </a:cubicBezTo>
                    <a:lnTo>
                      <a:pt x="41160" y="15991"/>
                    </a:lnTo>
                    <a:cubicBezTo>
                      <a:pt x="41179" y="15997"/>
                      <a:pt x="41193" y="16000"/>
                      <a:pt x="41206" y="16000"/>
                    </a:cubicBezTo>
                    <a:cubicBezTo>
                      <a:pt x="41262" y="16000"/>
                      <a:pt x="41268" y="15948"/>
                      <a:pt x="41330" y="15948"/>
                    </a:cubicBezTo>
                    <a:close/>
                    <a:moveTo>
                      <a:pt x="50891" y="16464"/>
                    </a:moveTo>
                    <a:lnTo>
                      <a:pt x="51154" y="16964"/>
                    </a:lnTo>
                    <a:cubicBezTo>
                      <a:pt x="51051" y="16901"/>
                      <a:pt x="50991" y="16878"/>
                      <a:pt x="50957" y="16878"/>
                    </a:cubicBezTo>
                    <a:cubicBezTo>
                      <a:pt x="50863" y="16878"/>
                      <a:pt x="50958" y="17051"/>
                      <a:pt x="50863" y="17051"/>
                    </a:cubicBezTo>
                    <a:cubicBezTo>
                      <a:pt x="50833" y="17051"/>
                      <a:pt x="50785" y="17034"/>
                      <a:pt x="50707" y="16990"/>
                    </a:cubicBezTo>
                    <a:cubicBezTo>
                      <a:pt x="50628" y="16806"/>
                      <a:pt x="50707" y="16570"/>
                      <a:pt x="50891" y="16464"/>
                    </a:cubicBezTo>
                    <a:close/>
                    <a:moveTo>
                      <a:pt x="42817" y="16596"/>
                    </a:moveTo>
                    <a:cubicBezTo>
                      <a:pt x="42896" y="16780"/>
                      <a:pt x="43159" y="16806"/>
                      <a:pt x="43238" y="16990"/>
                    </a:cubicBezTo>
                    <a:cubicBezTo>
                      <a:pt x="43132" y="17017"/>
                      <a:pt x="43132" y="17148"/>
                      <a:pt x="43027" y="17175"/>
                    </a:cubicBezTo>
                    <a:cubicBezTo>
                      <a:pt x="42869" y="16859"/>
                      <a:pt x="42606" y="16622"/>
                      <a:pt x="42817" y="16596"/>
                    </a:cubicBezTo>
                    <a:close/>
                    <a:moveTo>
                      <a:pt x="44564" y="14770"/>
                    </a:moveTo>
                    <a:cubicBezTo>
                      <a:pt x="44589" y="14770"/>
                      <a:pt x="44628" y="14781"/>
                      <a:pt x="44684" y="14808"/>
                    </a:cubicBezTo>
                    <a:cubicBezTo>
                      <a:pt x="44868" y="15281"/>
                      <a:pt x="45079" y="15702"/>
                      <a:pt x="45342" y="16123"/>
                    </a:cubicBezTo>
                    <a:cubicBezTo>
                      <a:pt x="45196" y="16037"/>
                      <a:pt x="45094" y="16002"/>
                      <a:pt x="45022" y="16002"/>
                    </a:cubicBezTo>
                    <a:cubicBezTo>
                      <a:pt x="44718" y="16002"/>
                      <a:pt x="44970" y="16641"/>
                      <a:pt x="44842" y="16833"/>
                    </a:cubicBezTo>
                    <a:cubicBezTo>
                      <a:pt x="44710" y="16701"/>
                      <a:pt x="44710" y="16438"/>
                      <a:pt x="44500" y="16359"/>
                    </a:cubicBezTo>
                    <a:lnTo>
                      <a:pt x="44500" y="16359"/>
                    </a:lnTo>
                    <a:cubicBezTo>
                      <a:pt x="44605" y="16622"/>
                      <a:pt x="44447" y="16649"/>
                      <a:pt x="44553" y="16938"/>
                    </a:cubicBezTo>
                    <a:cubicBezTo>
                      <a:pt x="44577" y="16943"/>
                      <a:pt x="44598" y="16944"/>
                      <a:pt x="44616" y="16944"/>
                    </a:cubicBezTo>
                    <a:cubicBezTo>
                      <a:pt x="44637" y="16944"/>
                      <a:pt x="44654" y="16942"/>
                      <a:pt x="44672" y="16942"/>
                    </a:cubicBezTo>
                    <a:cubicBezTo>
                      <a:pt x="44724" y="16942"/>
                      <a:pt x="44771" y="16956"/>
                      <a:pt x="44868" y="17069"/>
                    </a:cubicBezTo>
                    <a:cubicBezTo>
                      <a:pt x="44835" y="17057"/>
                      <a:pt x="44807" y="17051"/>
                      <a:pt x="44784" y="17051"/>
                    </a:cubicBezTo>
                    <a:cubicBezTo>
                      <a:pt x="44625" y="17051"/>
                      <a:pt x="44662" y="17306"/>
                      <a:pt x="44528" y="17306"/>
                    </a:cubicBezTo>
                    <a:cubicBezTo>
                      <a:pt x="44479" y="17306"/>
                      <a:pt x="44405" y="17271"/>
                      <a:pt x="44290" y="17175"/>
                    </a:cubicBezTo>
                    <a:lnTo>
                      <a:pt x="44290" y="17175"/>
                    </a:lnTo>
                    <a:cubicBezTo>
                      <a:pt x="44303" y="17177"/>
                      <a:pt x="44315" y="17177"/>
                      <a:pt x="44326" y="17177"/>
                    </a:cubicBezTo>
                    <a:cubicBezTo>
                      <a:pt x="44605" y="17177"/>
                      <a:pt x="44271" y="16561"/>
                      <a:pt x="43816" y="16333"/>
                    </a:cubicBezTo>
                    <a:lnTo>
                      <a:pt x="43816" y="16333"/>
                    </a:lnTo>
                    <a:cubicBezTo>
                      <a:pt x="44144" y="16644"/>
                      <a:pt x="43985" y="16773"/>
                      <a:pt x="43769" y="16773"/>
                    </a:cubicBezTo>
                    <a:cubicBezTo>
                      <a:pt x="43657" y="16773"/>
                      <a:pt x="43529" y="16738"/>
                      <a:pt x="43448" y="16675"/>
                    </a:cubicBezTo>
                    <a:cubicBezTo>
                      <a:pt x="43553" y="16596"/>
                      <a:pt x="44053" y="16543"/>
                      <a:pt x="43474" y="16123"/>
                    </a:cubicBezTo>
                    <a:lnTo>
                      <a:pt x="43474" y="16123"/>
                    </a:lnTo>
                    <a:cubicBezTo>
                      <a:pt x="43474" y="16186"/>
                      <a:pt x="43455" y="16221"/>
                      <a:pt x="43405" y="16221"/>
                    </a:cubicBezTo>
                    <a:cubicBezTo>
                      <a:pt x="43372" y="16221"/>
                      <a:pt x="43326" y="16206"/>
                      <a:pt x="43264" y="16175"/>
                    </a:cubicBezTo>
                    <a:cubicBezTo>
                      <a:pt x="43216" y="16046"/>
                      <a:pt x="43248" y="15997"/>
                      <a:pt x="43325" y="15997"/>
                    </a:cubicBezTo>
                    <a:cubicBezTo>
                      <a:pt x="43545" y="15997"/>
                      <a:pt x="44134" y="16392"/>
                      <a:pt x="44290" y="16412"/>
                    </a:cubicBezTo>
                    <a:lnTo>
                      <a:pt x="44079" y="15965"/>
                    </a:lnTo>
                    <a:lnTo>
                      <a:pt x="44079" y="15965"/>
                    </a:lnTo>
                    <a:cubicBezTo>
                      <a:pt x="44247" y="16021"/>
                      <a:pt x="44378" y="16045"/>
                      <a:pt x="44481" y="16045"/>
                    </a:cubicBezTo>
                    <a:cubicBezTo>
                      <a:pt x="44765" y="16045"/>
                      <a:pt x="44837" y="15861"/>
                      <a:pt x="44894" y="15649"/>
                    </a:cubicBezTo>
                    <a:cubicBezTo>
                      <a:pt x="44658" y="15412"/>
                      <a:pt x="44474" y="15149"/>
                      <a:pt x="44342" y="14860"/>
                    </a:cubicBezTo>
                    <a:lnTo>
                      <a:pt x="44342" y="14860"/>
                    </a:lnTo>
                    <a:cubicBezTo>
                      <a:pt x="44490" y="14988"/>
                      <a:pt x="44556" y="15033"/>
                      <a:pt x="44578" y="15033"/>
                    </a:cubicBezTo>
                    <a:cubicBezTo>
                      <a:pt x="44634" y="15033"/>
                      <a:pt x="44441" y="14770"/>
                      <a:pt x="44564" y="14770"/>
                    </a:cubicBezTo>
                    <a:close/>
                    <a:moveTo>
                      <a:pt x="50186" y="16821"/>
                    </a:moveTo>
                    <a:cubicBezTo>
                      <a:pt x="50214" y="16821"/>
                      <a:pt x="50255" y="16833"/>
                      <a:pt x="50312" y="16859"/>
                    </a:cubicBezTo>
                    <a:lnTo>
                      <a:pt x="50312" y="16833"/>
                    </a:lnTo>
                    <a:cubicBezTo>
                      <a:pt x="50336" y="16997"/>
                      <a:pt x="50589" y="17349"/>
                      <a:pt x="50420" y="17349"/>
                    </a:cubicBezTo>
                    <a:cubicBezTo>
                      <a:pt x="50400" y="17349"/>
                      <a:pt x="50373" y="17344"/>
                      <a:pt x="50339" y="17332"/>
                    </a:cubicBezTo>
                    <a:cubicBezTo>
                      <a:pt x="50229" y="17113"/>
                      <a:pt x="50046" y="16821"/>
                      <a:pt x="50186" y="16821"/>
                    </a:cubicBezTo>
                    <a:close/>
                    <a:moveTo>
                      <a:pt x="44105" y="16859"/>
                    </a:moveTo>
                    <a:cubicBezTo>
                      <a:pt x="44263" y="17017"/>
                      <a:pt x="44342" y="17280"/>
                      <a:pt x="44263" y="17359"/>
                    </a:cubicBezTo>
                    <a:cubicBezTo>
                      <a:pt x="44199" y="17267"/>
                      <a:pt x="44158" y="17243"/>
                      <a:pt x="44119" y="17243"/>
                    </a:cubicBezTo>
                    <a:cubicBezTo>
                      <a:pt x="44074" y="17243"/>
                      <a:pt x="44034" y="17277"/>
                      <a:pt x="43967" y="17277"/>
                    </a:cubicBezTo>
                    <a:cubicBezTo>
                      <a:pt x="43928" y="17277"/>
                      <a:pt x="43880" y="17265"/>
                      <a:pt x="43816" y="17227"/>
                    </a:cubicBezTo>
                    <a:cubicBezTo>
                      <a:pt x="43685" y="16885"/>
                      <a:pt x="43921" y="16885"/>
                      <a:pt x="44105" y="16859"/>
                    </a:cubicBezTo>
                    <a:close/>
                    <a:moveTo>
                      <a:pt x="49916" y="17093"/>
                    </a:moveTo>
                    <a:cubicBezTo>
                      <a:pt x="49985" y="17093"/>
                      <a:pt x="50078" y="17130"/>
                      <a:pt x="50201" y="17222"/>
                    </a:cubicBezTo>
                    <a:lnTo>
                      <a:pt x="50201" y="17222"/>
                    </a:lnTo>
                    <a:cubicBezTo>
                      <a:pt x="50141" y="17415"/>
                      <a:pt x="49962" y="17465"/>
                      <a:pt x="49734" y="17490"/>
                    </a:cubicBezTo>
                    <a:cubicBezTo>
                      <a:pt x="49715" y="17339"/>
                      <a:pt x="49737" y="17093"/>
                      <a:pt x="49916" y="17093"/>
                    </a:cubicBezTo>
                    <a:close/>
                    <a:moveTo>
                      <a:pt x="41607" y="17490"/>
                    </a:moveTo>
                    <a:lnTo>
                      <a:pt x="41607" y="17516"/>
                    </a:lnTo>
                    <a:cubicBezTo>
                      <a:pt x="41623" y="17524"/>
                      <a:pt x="41640" y="17531"/>
                      <a:pt x="41656" y="17539"/>
                    </a:cubicBezTo>
                    <a:lnTo>
                      <a:pt x="41656" y="17539"/>
                    </a:lnTo>
                    <a:cubicBezTo>
                      <a:pt x="41640" y="17524"/>
                      <a:pt x="41624" y="17507"/>
                      <a:pt x="41607" y="17490"/>
                    </a:cubicBezTo>
                    <a:close/>
                    <a:moveTo>
                      <a:pt x="37787" y="17287"/>
                    </a:moveTo>
                    <a:cubicBezTo>
                      <a:pt x="37869" y="17287"/>
                      <a:pt x="37972" y="17326"/>
                      <a:pt x="38109" y="17438"/>
                    </a:cubicBezTo>
                    <a:cubicBezTo>
                      <a:pt x="38096" y="17435"/>
                      <a:pt x="38084" y="17434"/>
                      <a:pt x="38073" y="17434"/>
                    </a:cubicBezTo>
                    <a:cubicBezTo>
                      <a:pt x="37902" y="17434"/>
                      <a:pt x="37901" y="17687"/>
                      <a:pt x="37748" y="17687"/>
                    </a:cubicBezTo>
                    <a:cubicBezTo>
                      <a:pt x="37683" y="17687"/>
                      <a:pt x="37593" y="17643"/>
                      <a:pt x="37452" y="17516"/>
                    </a:cubicBezTo>
                    <a:lnTo>
                      <a:pt x="37452" y="17490"/>
                    </a:lnTo>
                    <a:cubicBezTo>
                      <a:pt x="37540" y="17455"/>
                      <a:pt x="37617" y="17287"/>
                      <a:pt x="37787" y="17287"/>
                    </a:cubicBezTo>
                    <a:close/>
                    <a:moveTo>
                      <a:pt x="43456" y="17226"/>
                    </a:moveTo>
                    <a:cubicBezTo>
                      <a:pt x="43511" y="17226"/>
                      <a:pt x="43591" y="17249"/>
                      <a:pt x="43711" y="17306"/>
                    </a:cubicBezTo>
                    <a:cubicBezTo>
                      <a:pt x="43790" y="17648"/>
                      <a:pt x="43422" y="17438"/>
                      <a:pt x="43632" y="17779"/>
                    </a:cubicBezTo>
                    <a:cubicBezTo>
                      <a:pt x="43474" y="17701"/>
                      <a:pt x="43316" y="17648"/>
                      <a:pt x="43211" y="17516"/>
                    </a:cubicBezTo>
                    <a:cubicBezTo>
                      <a:pt x="43397" y="17516"/>
                      <a:pt x="43260" y="17226"/>
                      <a:pt x="43456" y="17226"/>
                    </a:cubicBezTo>
                    <a:close/>
                    <a:moveTo>
                      <a:pt x="49486" y="17428"/>
                    </a:moveTo>
                    <a:cubicBezTo>
                      <a:pt x="49522" y="17428"/>
                      <a:pt x="49569" y="17439"/>
                      <a:pt x="49628" y="17464"/>
                    </a:cubicBezTo>
                    <a:lnTo>
                      <a:pt x="49628" y="17438"/>
                    </a:lnTo>
                    <a:lnTo>
                      <a:pt x="49628" y="17438"/>
                    </a:lnTo>
                    <a:cubicBezTo>
                      <a:pt x="49813" y="17753"/>
                      <a:pt x="49681" y="17753"/>
                      <a:pt x="49550" y="17779"/>
                    </a:cubicBezTo>
                    <a:cubicBezTo>
                      <a:pt x="49379" y="17630"/>
                      <a:pt x="49329" y="17428"/>
                      <a:pt x="49486" y="17428"/>
                    </a:cubicBezTo>
                    <a:close/>
                    <a:moveTo>
                      <a:pt x="42061" y="17047"/>
                    </a:moveTo>
                    <a:cubicBezTo>
                      <a:pt x="42237" y="17047"/>
                      <a:pt x="42473" y="17121"/>
                      <a:pt x="42738" y="17280"/>
                    </a:cubicBezTo>
                    <a:cubicBezTo>
                      <a:pt x="42690" y="17273"/>
                      <a:pt x="42645" y="17270"/>
                      <a:pt x="42604" y="17270"/>
                    </a:cubicBezTo>
                    <a:cubicBezTo>
                      <a:pt x="42173" y="17270"/>
                      <a:pt x="42118" y="17627"/>
                      <a:pt x="42238" y="17964"/>
                    </a:cubicBezTo>
                    <a:cubicBezTo>
                      <a:pt x="42067" y="17792"/>
                      <a:pt x="41873" y="17644"/>
                      <a:pt x="41656" y="17539"/>
                    </a:cubicBezTo>
                    <a:lnTo>
                      <a:pt x="41656" y="17539"/>
                    </a:lnTo>
                    <a:cubicBezTo>
                      <a:pt x="41899" y="17783"/>
                      <a:pt x="41916" y="17814"/>
                      <a:pt x="41817" y="17937"/>
                    </a:cubicBezTo>
                    <a:cubicBezTo>
                      <a:pt x="41660" y="17885"/>
                      <a:pt x="41581" y="17727"/>
                      <a:pt x="41449" y="17622"/>
                    </a:cubicBezTo>
                    <a:lnTo>
                      <a:pt x="41449" y="17622"/>
                    </a:lnTo>
                    <a:cubicBezTo>
                      <a:pt x="41629" y="17829"/>
                      <a:pt x="41641" y="17862"/>
                      <a:pt x="41598" y="17862"/>
                    </a:cubicBezTo>
                    <a:cubicBezTo>
                      <a:pt x="41577" y="17862"/>
                      <a:pt x="41544" y="17854"/>
                      <a:pt x="41510" y="17854"/>
                    </a:cubicBezTo>
                    <a:cubicBezTo>
                      <a:pt x="41479" y="17854"/>
                      <a:pt x="41447" y="17861"/>
                      <a:pt x="41423" y="17885"/>
                    </a:cubicBezTo>
                    <a:cubicBezTo>
                      <a:pt x="41701" y="18044"/>
                      <a:pt x="41709" y="18203"/>
                      <a:pt x="41583" y="18203"/>
                    </a:cubicBezTo>
                    <a:cubicBezTo>
                      <a:pt x="41542" y="18203"/>
                      <a:pt x="41487" y="18186"/>
                      <a:pt x="41423" y="18148"/>
                    </a:cubicBezTo>
                    <a:cubicBezTo>
                      <a:pt x="41160" y="17937"/>
                      <a:pt x="41344" y="17911"/>
                      <a:pt x="41107" y="17543"/>
                    </a:cubicBezTo>
                    <a:cubicBezTo>
                      <a:pt x="41370" y="17464"/>
                      <a:pt x="41581" y="17648"/>
                      <a:pt x="41239" y="17175"/>
                    </a:cubicBezTo>
                    <a:cubicBezTo>
                      <a:pt x="41250" y="17163"/>
                      <a:pt x="41267" y="17157"/>
                      <a:pt x="41287" y="17157"/>
                    </a:cubicBezTo>
                    <a:cubicBezTo>
                      <a:pt x="41401" y="17157"/>
                      <a:pt x="41630" y="17333"/>
                      <a:pt x="41765" y="17490"/>
                    </a:cubicBezTo>
                    <a:cubicBezTo>
                      <a:pt x="41671" y="17208"/>
                      <a:pt x="41801" y="17047"/>
                      <a:pt x="42061" y="17047"/>
                    </a:cubicBezTo>
                    <a:close/>
                    <a:moveTo>
                      <a:pt x="40899" y="17977"/>
                    </a:moveTo>
                    <a:cubicBezTo>
                      <a:pt x="40959" y="17977"/>
                      <a:pt x="41058" y="18039"/>
                      <a:pt x="41212" y="18227"/>
                    </a:cubicBezTo>
                    <a:cubicBezTo>
                      <a:pt x="41145" y="18178"/>
                      <a:pt x="41101" y="18160"/>
                      <a:pt x="41073" y="18160"/>
                    </a:cubicBezTo>
                    <a:cubicBezTo>
                      <a:pt x="40987" y="18160"/>
                      <a:pt x="41038" y="18323"/>
                      <a:pt x="40987" y="18323"/>
                    </a:cubicBezTo>
                    <a:cubicBezTo>
                      <a:pt x="40963" y="18323"/>
                      <a:pt x="40916" y="18285"/>
                      <a:pt x="40818" y="18174"/>
                    </a:cubicBezTo>
                    <a:cubicBezTo>
                      <a:pt x="40803" y="18097"/>
                      <a:pt x="40814" y="17977"/>
                      <a:pt x="40899" y="17977"/>
                    </a:cubicBezTo>
                    <a:close/>
                    <a:moveTo>
                      <a:pt x="47760" y="18017"/>
                    </a:moveTo>
                    <a:cubicBezTo>
                      <a:pt x="47795" y="18017"/>
                      <a:pt x="47847" y="18033"/>
                      <a:pt x="47919" y="18069"/>
                    </a:cubicBezTo>
                    <a:lnTo>
                      <a:pt x="47893" y="18069"/>
                    </a:lnTo>
                    <a:cubicBezTo>
                      <a:pt x="48008" y="18241"/>
                      <a:pt x="48039" y="18358"/>
                      <a:pt x="47946" y="18358"/>
                    </a:cubicBezTo>
                    <a:cubicBezTo>
                      <a:pt x="47911" y="18358"/>
                      <a:pt x="47859" y="18341"/>
                      <a:pt x="47787" y="18305"/>
                    </a:cubicBezTo>
                    <a:cubicBezTo>
                      <a:pt x="47692" y="18133"/>
                      <a:pt x="47666" y="18017"/>
                      <a:pt x="47760" y="18017"/>
                    </a:cubicBezTo>
                    <a:close/>
                    <a:moveTo>
                      <a:pt x="3453" y="17595"/>
                    </a:moveTo>
                    <a:cubicBezTo>
                      <a:pt x="3478" y="17595"/>
                      <a:pt x="3522" y="17615"/>
                      <a:pt x="3603" y="17674"/>
                    </a:cubicBezTo>
                    <a:cubicBezTo>
                      <a:pt x="3682" y="17964"/>
                      <a:pt x="3998" y="18095"/>
                      <a:pt x="4077" y="18411"/>
                    </a:cubicBezTo>
                    <a:cubicBezTo>
                      <a:pt x="4034" y="18389"/>
                      <a:pt x="4003" y="18383"/>
                      <a:pt x="3976" y="18383"/>
                    </a:cubicBezTo>
                    <a:cubicBezTo>
                      <a:pt x="3940" y="18383"/>
                      <a:pt x="3911" y="18394"/>
                      <a:pt x="3871" y="18394"/>
                    </a:cubicBezTo>
                    <a:cubicBezTo>
                      <a:pt x="3828" y="18394"/>
                      <a:pt x="3772" y="18382"/>
                      <a:pt x="3682" y="18332"/>
                    </a:cubicBezTo>
                    <a:cubicBezTo>
                      <a:pt x="3659" y="18213"/>
                      <a:pt x="3290" y="17900"/>
                      <a:pt x="3396" y="17900"/>
                    </a:cubicBezTo>
                    <a:cubicBezTo>
                      <a:pt x="3407" y="17900"/>
                      <a:pt x="3423" y="17903"/>
                      <a:pt x="3446" y="17911"/>
                    </a:cubicBezTo>
                    <a:cubicBezTo>
                      <a:pt x="3514" y="18064"/>
                      <a:pt x="3626" y="18162"/>
                      <a:pt x="3682" y="18162"/>
                    </a:cubicBezTo>
                    <a:cubicBezTo>
                      <a:pt x="3713" y="18162"/>
                      <a:pt x="3727" y="18133"/>
                      <a:pt x="3709" y="18069"/>
                    </a:cubicBezTo>
                    <a:cubicBezTo>
                      <a:pt x="3577" y="17937"/>
                      <a:pt x="3446" y="17806"/>
                      <a:pt x="3314" y="17648"/>
                    </a:cubicBezTo>
                    <a:lnTo>
                      <a:pt x="3314" y="17648"/>
                    </a:lnTo>
                    <a:cubicBezTo>
                      <a:pt x="3344" y="17665"/>
                      <a:pt x="3365" y="17672"/>
                      <a:pt x="3379" y="17672"/>
                    </a:cubicBezTo>
                    <a:cubicBezTo>
                      <a:pt x="3426" y="17672"/>
                      <a:pt x="3403" y="17595"/>
                      <a:pt x="3453" y="17595"/>
                    </a:cubicBezTo>
                    <a:close/>
                    <a:moveTo>
                      <a:pt x="42028" y="18016"/>
                    </a:moveTo>
                    <a:cubicBezTo>
                      <a:pt x="42041" y="18050"/>
                      <a:pt x="42065" y="18058"/>
                      <a:pt x="42098" y="18058"/>
                    </a:cubicBezTo>
                    <a:cubicBezTo>
                      <a:pt x="42125" y="18058"/>
                      <a:pt x="42159" y="18052"/>
                      <a:pt x="42198" y="18052"/>
                    </a:cubicBezTo>
                    <a:cubicBezTo>
                      <a:pt x="42292" y="18052"/>
                      <a:pt x="42416" y="18084"/>
                      <a:pt x="42554" y="18305"/>
                    </a:cubicBezTo>
                    <a:cubicBezTo>
                      <a:pt x="42370" y="18332"/>
                      <a:pt x="42186" y="18358"/>
                      <a:pt x="42001" y="18411"/>
                    </a:cubicBezTo>
                    <a:cubicBezTo>
                      <a:pt x="41923" y="18227"/>
                      <a:pt x="41923" y="18095"/>
                      <a:pt x="42028" y="18042"/>
                    </a:cubicBezTo>
                    <a:lnTo>
                      <a:pt x="42028" y="18016"/>
                    </a:lnTo>
                    <a:close/>
                    <a:moveTo>
                      <a:pt x="2928" y="18310"/>
                    </a:moveTo>
                    <a:cubicBezTo>
                      <a:pt x="2962" y="18310"/>
                      <a:pt x="3019" y="18334"/>
                      <a:pt x="3104" y="18384"/>
                    </a:cubicBezTo>
                    <a:cubicBezTo>
                      <a:pt x="3193" y="18563"/>
                      <a:pt x="3222" y="18669"/>
                      <a:pt x="3148" y="18669"/>
                    </a:cubicBezTo>
                    <a:cubicBezTo>
                      <a:pt x="3114" y="18669"/>
                      <a:pt x="3057" y="18645"/>
                      <a:pt x="2972" y="18595"/>
                    </a:cubicBezTo>
                    <a:cubicBezTo>
                      <a:pt x="2883" y="18416"/>
                      <a:pt x="2854" y="18310"/>
                      <a:pt x="2928" y="18310"/>
                    </a:cubicBezTo>
                    <a:close/>
                    <a:moveTo>
                      <a:pt x="38729" y="18247"/>
                    </a:moveTo>
                    <a:cubicBezTo>
                      <a:pt x="38822" y="18247"/>
                      <a:pt x="38920" y="18268"/>
                      <a:pt x="39003" y="18305"/>
                    </a:cubicBezTo>
                    <a:cubicBezTo>
                      <a:pt x="38994" y="18304"/>
                      <a:pt x="38986" y="18303"/>
                      <a:pt x="38979" y="18303"/>
                    </a:cubicBezTo>
                    <a:cubicBezTo>
                      <a:pt x="38867" y="18303"/>
                      <a:pt x="39036" y="18494"/>
                      <a:pt x="39135" y="18568"/>
                    </a:cubicBezTo>
                    <a:cubicBezTo>
                      <a:pt x="39061" y="18548"/>
                      <a:pt x="39003" y="18540"/>
                      <a:pt x="38954" y="18540"/>
                    </a:cubicBezTo>
                    <a:cubicBezTo>
                      <a:pt x="38730" y="18540"/>
                      <a:pt x="38726" y="18719"/>
                      <a:pt x="38526" y="18719"/>
                    </a:cubicBezTo>
                    <a:cubicBezTo>
                      <a:pt x="38491" y="18719"/>
                      <a:pt x="38449" y="18713"/>
                      <a:pt x="38398" y="18700"/>
                    </a:cubicBezTo>
                    <a:lnTo>
                      <a:pt x="38425" y="18674"/>
                    </a:lnTo>
                    <a:cubicBezTo>
                      <a:pt x="38293" y="18373"/>
                      <a:pt x="38497" y="18247"/>
                      <a:pt x="38729" y="18247"/>
                    </a:cubicBezTo>
                    <a:close/>
                    <a:moveTo>
                      <a:pt x="3156" y="18227"/>
                    </a:moveTo>
                    <a:lnTo>
                      <a:pt x="3156" y="18227"/>
                    </a:lnTo>
                    <a:cubicBezTo>
                      <a:pt x="3391" y="18367"/>
                      <a:pt x="3771" y="18800"/>
                      <a:pt x="3628" y="18800"/>
                    </a:cubicBezTo>
                    <a:cubicBezTo>
                      <a:pt x="3611" y="18800"/>
                      <a:pt x="3585" y="18793"/>
                      <a:pt x="3551" y="18779"/>
                    </a:cubicBezTo>
                    <a:cubicBezTo>
                      <a:pt x="3393" y="18595"/>
                      <a:pt x="3288" y="18411"/>
                      <a:pt x="3156" y="18227"/>
                    </a:cubicBezTo>
                    <a:close/>
                    <a:moveTo>
                      <a:pt x="40055" y="18042"/>
                    </a:moveTo>
                    <a:lnTo>
                      <a:pt x="40055" y="18042"/>
                    </a:lnTo>
                    <a:cubicBezTo>
                      <a:pt x="40284" y="18233"/>
                      <a:pt x="40382" y="18289"/>
                      <a:pt x="40434" y="18289"/>
                    </a:cubicBezTo>
                    <a:cubicBezTo>
                      <a:pt x="40509" y="18289"/>
                      <a:pt x="40493" y="18177"/>
                      <a:pt x="40633" y="18177"/>
                    </a:cubicBezTo>
                    <a:cubicBezTo>
                      <a:pt x="40667" y="18177"/>
                      <a:pt x="40710" y="18184"/>
                      <a:pt x="40765" y="18200"/>
                    </a:cubicBezTo>
                    <a:cubicBezTo>
                      <a:pt x="40871" y="18542"/>
                      <a:pt x="41081" y="18858"/>
                      <a:pt x="41397" y="19042"/>
                    </a:cubicBezTo>
                    <a:cubicBezTo>
                      <a:pt x="41160" y="18907"/>
                      <a:pt x="41001" y="18857"/>
                      <a:pt x="40888" y="18857"/>
                    </a:cubicBezTo>
                    <a:cubicBezTo>
                      <a:pt x="40551" y="18857"/>
                      <a:pt x="40624" y="19307"/>
                      <a:pt x="40260" y="19307"/>
                    </a:cubicBezTo>
                    <a:cubicBezTo>
                      <a:pt x="40245" y="19307"/>
                      <a:pt x="40229" y="19306"/>
                      <a:pt x="40213" y="19305"/>
                    </a:cubicBezTo>
                    <a:lnTo>
                      <a:pt x="40213" y="19279"/>
                    </a:lnTo>
                    <a:cubicBezTo>
                      <a:pt x="40187" y="18937"/>
                      <a:pt x="40450" y="18726"/>
                      <a:pt x="40581" y="18463"/>
                    </a:cubicBezTo>
                    <a:cubicBezTo>
                      <a:pt x="40371" y="18358"/>
                      <a:pt x="40160" y="18253"/>
                      <a:pt x="40055" y="18042"/>
                    </a:cubicBezTo>
                    <a:close/>
                    <a:moveTo>
                      <a:pt x="2586" y="18719"/>
                    </a:moveTo>
                    <a:cubicBezTo>
                      <a:pt x="2599" y="18719"/>
                      <a:pt x="2613" y="18721"/>
                      <a:pt x="2630" y="18726"/>
                    </a:cubicBezTo>
                    <a:cubicBezTo>
                      <a:pt x="2893" y="19279"/>
                      <a:pt x="2946" y="18937"/>
                      <a:pt x="3130" y="19279"/>
                    </a:cubicBezTo>
                    <a:cubicBezTo>
                      <a:pt x="3072" y="19250"/>
                      <a:pt x="3029" y="19238"/>
                      <a:pt x="2997" y="19238"/>
                    </a:cubicBezTo>
                    <a:cubicBezTo>
                      <a:pt x="2835" y="19238"/>
                      <a:pt x="2946" y="19545"/>
                      <a:pt x="2794" y="19545"/>
                    </a:cubicBezTo>
                    <a:cubicBezTo>
                      <a:pt x="2784" y="19545"/>
                      <a:pt x="2774" y="19544"/>
                      <a:pt x="2762" y="19542"/>
                    </a:cubicBezTo>
                    <a:cubicBezTo>
                      <a:pt x="2683" y="19252"/>
                      <a:pt x="2525" y="19016"/>
                      <a:pt x="2315" y="18805"/>
                    </a:cubicBezTo>
                    <a:lnTo>
                      <a:pt x="2315" y="18805"/>
                    </a:lnTo>
                    <a:cubicBezTo>
                      <a:pt x="2363" y="18832"/>
                      <a:pt x="2397" y="18842"/>
                      <a:pt x="2422" y="18842"/>
                    </a:cubicBezTo>
                    <a:cubicBezTo>
                      <a:pt x="2509" y="18842"/>
                      <a:pt x="2491" y="18719"/>
                      <a:pt x="2586" y="18719"/>
                    </a:cubicBezTo>
                    <a:close/>
                    <a:moveTo>
                      <a:pt x="35163" y="19279"/>
                    </a:moveTo>
                    <a:cubicBezTo>
                      <a:pt x="35362" y="19455"/>
                      <a:pt x="35339" y="19613"/>
                      <a:pt x="35186" y="19613"/>
                    </a:cubicBezTo>
                    <a:cubicBezTo>
                      <a:pt x="35157" y="19613"/>
                      <a:pt x="35123" y="19607"/>
                      <a:pt x="35085" y="19594"/>
                    </a:cubicBezTo>
                    <a:lnTo>
                      <a:pt x="35111" y="19594"/>
                    </a:lnTo>
                    <a:cubicBezTo>
                      <a:pt x="34927" y="19305"/>
                      <a:pt x="35032" y="19279"/>
                      <a:pt x="35163" y="19279"/>
                    </a:cubicBezTo>
                    <a:close/>
                    <a:moveTo>
                      <a:pt x="39108" y="18989"/>
                    </a:moveTo>
                    <a:lnTo>
                      <a:pt x="39293" y="19068"/>
                    </a:lnTo>
                    <a:cubicBezTo>
                      <a:pt x="39542" y="19385"/>
                      <a:pt x="39713" y="19468"/>
                      <a:pt x="39907" y="19468"/>
                    </a:cubicBezTo>
                    <a:cubicBezTo>
                      <a:pt x="39938" y="19468"/>
                      <a:pt x="39970" y="19466"/>
                      <a:pt x="40003" y="19463"/>
                    </a:cubicBezTo>
                    <a:lnTo>
                      <a:pt x="40003" y="19463"/>
                    </a:lnTo>
                    <a:cubicBezTo>
                      <a:pt x="40064" y="19635"/>
                      <a:pt x="40046" y="19698"/>
                      <a:pt x="39976" y="19698"/>
                    </a:cubicBezTo>
                    <a:cubicBezTo>
                      <a:pt x="39864" y="19698"/>
                      <a:pt x="39620" y="19539"/>
                      <a:pt x="39345" y="19410"/>
                    </a:cubicBezTo>
                    <a:lnTo>
                      <a:pt x="39371" y="19384"/>
                    </a:lnTo>
                    <a:cubicBezTo>
                      <a:pt x="39293" y="19226"/>
                      <a:pt x="39214" y="19094"/>
                      <a:pt x="39108" y="18989"/>
                    </a:cubicBezTo>
                    <a:close/>
                    <a:moveTo>
                      <a:pt x="37077" y="19407"/>
                    </a:moveTo>
                    <a:cubicBezTo>
                      <a:pt x="37087" y="19407"/>
                      <a:pt x="37098" y="19408"/>
                      <a:pt x="37110" y="19410"/>
                    </a:cubicBezTo>
                    <a:cubicBezTo>
                      <a:pt x="37275" y="19576"/>
                      <a:pt x="37327" y="19774"/>
                      <a:pt x="37187" y="19774"/>
                    </a:cubicBezTo>
                    <a:cubicBezTo>
                      <a:pt x="37150" y="19774"/>
                      <a:pt x="37098" y="19759"/>
                      <a:pt x="37031" y="19726"/>
                    </a:cubicBezTo>
                    <a:cubicBezTo>
                      <a:pt x="36958" y="19555"/>
                      <a:pt x="36952" y="19407"/>
                      <a:pt x="37077" y="19407"/>
                    </a:cubicBezTo>
                    <a:close/>
                    <a:moveTo>
                      <a:pt x="39073" y="19491"/>
                    </a:moveTo>
                    <a:cubicBezTo>
                      <a:pt x="39134" y="19491"/>
                      <a:pt x="39234" y="19555"/>
                      <a:pt x="39398" y="19726"/>
                    </a:cubicBezTo>
                    <a:cubicBezTo>
                      <a:pt x="39357" y="19714"/>
                      <a:pt x="39324" y="19709"/>
                      <a:pt x="39296" y="19709"/>
                    </a:cubicBezTo>
                    <a:cubicBezTo>
                      <a:pt x="39040" y="19709"/>
                      <a:pt x="39298" y="20151"/>
                      <a:pt x="39079" y="20151"/>
                    </a:cubicBezTo>
                    <a:cubicBezTo>
                      <a:pt x="39047" y="20151"/>
                      <a:pt x="39006" y="20141"/>
                      <a:pt x="38951" y="20120"/>
                    </a:cubicBezTo>
                    <a:lnTo>
                      <a:pt x="38951" y="20094"/>
                    </a:lnTo>
                    <a:cubicBezTo>
                      <a:pt x="39048" y="20016"/>
                      <a:pt x="38900" y="19491"/>
                      <a:pt x="39073" y="19491"/>
                    </a:cubicBezTo>
                    <a:close/>
                    <a:moveTo>
                      <a:pt x="44553" y="19752"/>
                    </a:moveTo>
                    <a:cubicBezTo>
                      <a:pt x="44697" y="19896"/>
                      <a:pt x="44728" y="20268"/>
                      <a:pt x="44556" y="20268"/>
                    </a:cubicBezTo>
                    <a:cubicBezTo>
                      <a:pt x="44510" y="20268"/>
                      <a:pt x="44448" y="20240"/>
                      <a:pt x="44368" y="20173"/>
                    </a:cubicBezTo>
                    <a:cubicBezTo>
                      <a:pt x="44368" y="19962"/>
                      <a:pt x="44526" y="19936"/>
                      <a:pt x="44553" y="19752"/>
                    </a:cubicBezTo>
                    <a:close/>
                    <a:moveTo>
                      <a:pt x="36005" y="19936"/>
                    </a:moveTo>
                    <a:cubicBezTo>
                      <a:pt x="36084" y="20146"/>
                      <a:pt x="36294" y="20225"/>
                      <a:pt x="36321" y="20436"/>
                    </a:cubicBezTo>
                    <a:cubicBezTo>
                      <a:pt x="36119" y="20321"/>
                      <a:pt x="35998" y="20280"/>
                      <a:pt x="35921" y="20280"/>
                    </a:cubicBezTo>
                    <a:cubicBezTo>
                      <a:pt x="35740" y="20280"/>
                      <a:pt x="35798" y="20501"/>
                      <a:pt x="35618" y="20501"/>
                    </a:cubicBezTo>
                    <a:cubicBezTo>
                      <a:pt x="35594" y="20501"/>
                      <a:pt x="35566" y="20497"/>
                      <a:pt x="35532" y="20488"/>
                    </a:cubicBezTo>
                    <a:cubicBezTo>
                      <a:pt x="35190" y="19989"/>
                      <a:pt x="35847" y="20094"/>
                      <a:pt x="36005" y="19936"/>
                    </a:cubicBezTo>
                    <a:close/>
                    <a:moveTo>
                      <a:pt x="38251" y="20036"/>
                    </a:moveTo>
                    <a:cubicBezTo>
                      <a:pt x="38348" y="20036"/>
                      <a:pt x="38483" y="20107"/>
                      <a:pt x="38688" y="20304"/>
                    </a:cubicBezTo>
                    <a:cubicBezTo>
                      <a:pt x="38630" y="20287"/>
                      <a:pt x="38580" y="20279"/>
                      <a:pt x="38535" y="20279"/>
                    </a:cubicBezTo>
                    <a:cubicBezTo>
                      <a:pt x="38257" y="20279"/>
                      <a:pt x="38216" y="20575"/>
                      <a:pt x="38003" y="20575"/>
                    </a:cubicBezTo>
                    <a:cubicBezTo>
                      <a:pt x="37942" y="20575"/>
                      <a:pt x="37866" y="20551"/>
                      <a:pt x="37767" y="20488"/>
                    </a:cubicBezTo>
                    <a:lnTo>
                      <a:pt x="37767" y="20462"/>
                    </a:lnTo>
                    <a:cubicBezTo>
                      <a:pt x="38010" y="20462"/>
                      <a:pt x="38014" y="20036"/>
                      <a:pt x="38251" y="20036"/>
                    </a:cubicBezTo>
                    <a:close/>
                    <a:moveTo>
                      <a:pt x="47009" y="20340"/>
                    </a:moveTo>
                    <a:cubicBezTo>
                      <a:pt x="47026" y="20340"/>
                      <a:pt x="47049" y="20345"/>
                      <a:pt x="47077" y="20357"/>
                    </a:cubicBezTo>
                    <a:cubicBezTo>
                      <a:pt x="47101" y="20475"/>
                      <a:pt x="47399" y="20846"/>
                      <a:pt x="47309" y="20846"/>
                    </a:cubicBezTo>
                    <a:cubicBezTo>
                      <a:pt x="47299" y="20846"/>
                      <a:pt x="47283" y="20841"/>
                      <a:pt x="47261" y="20830"/>
                    </a:cubicBezTo>
                    <a:cubicBezTo>
                      <a:pt x="47074" y="20690"/>
                      <a:pt x="46866" y="20340"/>
                      <a:pt x="47009" y="20340"/>
                    </a:cubicBezTo>
                    <a:close/>
                    <a:moveTo>
                      <a:pt x="33311" y="20772"/>
                    </a:moveTo>
                    <a:cubicBezTo>
                      <a:pt x="33382" y="20772"/>
                      <a:pt x="33492" y="20833"/>
                      <a:pt x="33585" y="20962"/>
                    </a:cubicBezTo>
                    <a:cubicBezTo>
                      <a:pt x="33575" y="20958"/>
                      <a:pt x="33566" y="20956"/>
                      <a:pt x="33558" y="20956"/>
                    </a:cubicBezTo>
                    <a:cubicBezTo>
                      <a:pt x="33484" y="20956"/>
                      <a:pt x="33563" y="21121"/>
                      <a:pt x="33485" y="21121"/>
                    </a:cubicBezTo>
                    <a:cubicBezTo>
                      <a:pt x="33456" y="21121"/>
                      <a:pt x="33407" y="21099"/>
                      <a:pt x="33322" y="21041"/>
                    </a:cubicBezTo>
                    <a:cubicBezTo>
                      <a:pt x="33191" y="20866"/>
                      <a:pt x="33222" y="20772"/>
                      <a:pt x="33311" y="20772"/>
                    </a:cubicBezTo>
                    <a:close/>
                    <a:moveTo>
                      <a:pt x="36243" y="20497"/>
                    </a:moveTo>
                    <a:cubicBezTo>
                      <a:pt x="36319" y="20497"/>
                      <a:pt x="36421" y="20558"/>
                      <a:pt x="36557" y="20751"/>
                    </a:cubicBezTo>
                    <a:cubicBezTo>
                      <a:pt x="36495" y="20723"/>
                      <a:pt x="36452" y="20711"/>
                      <a:pt x="36425" y="20711"/>
                    </a:cubicBezTo>
                    <a:cubicBezTo>
                      <a:pt x="36240" y="20711"/>
                      <a:pt x="36719" y="21250"/>
                      <a:pt x="36526" y="21250"/>
                    </a:cubicBezTo>
                    <a:cubicBezTo>
                      <a:pt x="36503" y="21250"/>
                      <a:pt x="36471" y="21242"/>
                      <a:pt x="36426" y="21225"/>
                    </a:cubicBezTo>
                    <a:cubicBezTo>
                      <a:pt x="36321" y="20883"/>
                      <a:pt x="36321" y="21014"/>
                      <a:pt x="36058" y="20646"/>
                    </a:cubicBezTo>
                    <a:cubicBezTo>
                      <a:pt x="36088" y="20601"/>
                      <a:pt x="36143" y="20497"/>
                      <a:pt x="36243" y="20497"/>
                    </a:cubicBezTo>
                    <a:close/>
                    <a:moveTo>
                      <a:pt x="35532" y="20962"/>
                    </a:moveTo>
                    <a:cubicBezTo>
                      <a:pt x="35738" y="21168"/>
                      <a:pt x="35880" y="21455"/>
                      <a:pt x="35715" y="21455"/>
                    </a:cubicBezTo>
                    <a:cubicBezTo>
                      <a:pt x="35670" y="21455"/>
                      <a:pt x="35602" y="21434"/>
                      <a:pt x="35505" y="21383"/>
                    </a:cubicBezTo>
                    <a:cubicBezTo>
                      <a:pt x="35295" y="21067"/>
                      <a:pt x="35374" y="20962"/>
                      <a:pt x="35532" y="20962"/>
                    </a:cubicBezTo>
                    <a:close/>
                    <a:moveTo>
                      <a:pt x="48839" y="20672"/>
                    </a:moveTo>
                    <a:cubicBezTo>
                      <a:pt x="49024" y="20725"/>
                      <a:pt x="49208" y="20857"/>
                      <a:pt x="49313" y="21014"/>
                    </a:cubicBezTo>
                    <a:cubicBezTo>
                      <a:pt x="49272" y="20999"/>
                      <a:pt x="49241" y="20992"/>
                      <a:pt x="49218" y="20992"/>
                    </a:cubicBezTo>
                    <a:cubicBezTo>
                      <a:pt x="48998" y="20992"/>
                      <a:pt x="49466" y="21600"/>
                      <a:pt x="49418" y="21672"/>
                    </a:cubicBezTo>
                    <a:cubicBezTo>
                      <a:pt x="48945" y="21435"/>
                      <a:pt x="49155" y="21330"/>
                      <a:pt x="48813" y="20935"/>
                    </a:cubicBezTo>
                    <a:lnTo>
                      <a:pt x="48813" y="20935"/>
                    </a:lnTo>
                    <a:cubicBezTo>
                      <a:pt x="48904" y="20994"/>
                      <a:pt x="48956" y="21017"/>
                      <a:pt x="48982" y="21017"/>
                    </a:cubicBezTo>
                    <a:cubicBezTo>
                      <a:pt x="49063" y="21017"/>
                      <a:pt x="48899" y="20798"/>
                      <a:pt x="48839" y="20699"/>
                    </a:cubicBezTo>
                    <a:lnTo>
                      <a:pt x="48839" y="20672"/>
                    </a:lnTo>
                    <a:close/>
                    <a:moveTo>
                      <a:pt x="48087" y="21374"/>
                    </a:moveTo>
                    <a:cubicBezTo>
                      <a:pt x="48160" y="21374"/>
                      <a:pt x="48241" y="21405"/>
                      <a:pt x="48340" y="21514"/>
                    </a:cubicBezTo>
                    <a:lnTo>
                      <a:pt x="48313" y="21514"/>
                    </a:lnTo>
                    <a:cubicBezTo>
                      <a:pt x="48285" y="21504"/>
                      <a:pt x="48263" y="21499"/>
                      <a:pt x="48246" y="21499"/>
                    </a:cubicBezTo>
                    <a:cubicBezTo>
                      <a:pt x="48112" y="21499"/>
                      <a:pt x="48253" y="21766"/>
                      <a:pt x="48093" y="21766"/>
                    </a:cubicBezTo>
                    <a:cubicBezTo>
                      <a:pt x="48059" y="21766"/>
                      <a:pt x="48012" y="21754"/>
                      <a:pt x="47945" y="21724"/>
                    </a:cubicBezTo>
                    <a:cubicBezTo>
                      <a:pt x="47893" y="21593"/>
                      <a:pt x="47814" y="21488"/>
                      <a:pt x="47735" y="21409"/>
                    </a:cubicBezTo>
                    <a:lnTo>
                      <a:pt x="47735" y="21409"/>
                    </a:lnTo>
                    <a:cubicBezTo>
                      <a:pt x="47765" y="21420"/>
                      <a:pt x="47793" y="21424"/>
                      <a:pt x="47820" y="21424"/>
                    </a:cubicBezTo>
                    <a:cubicBezTo>
                      <a:pt x="47913" y="21424"/>
                      <a:pt x="47994" y="21374"/>
                      <a:pt x="48087" y="21374"/>
                    </a:cubicBezTo>
                    <a:close/>
                    <a:moveTo>
                      <a:pt x="48522" y="21138"/>
                    </a:moveTo>
                    <a:cubicBezTo>
                      <a:pt x="48600" y="21138"/>
                      <a:pt x="48698" y="21179"/>
                      <a:pt x="48841" y="21307"/>
                    </a:cubicBezTo>
                    <a:lnTo>
                      <a:pt x="48841" y="21307"/>
                    </a:lnTo>
                    <a:cubicBezTo>
                      <a:pt x="48938" y="21597"/>
                      <a:pt x="49166" y="21997"/>
                      <a:pt x="48874" y="21997"/>
                    </a:cubicBezTo>
                    <a:cubicBezTo>
                      <a:pt x="48849" y="21997"/>
                      <a:pt x="48820" y="21994"/>
                      <a:pt x="48787" y="21987"/>
                    </a:cubicBezTo>
                    <a:cubicBezTo>
                      <a:pt x="48576" y="21698"/>
                      <a:pt x="48839" y="21803"/>
                      <a:pt x="48629" y="21514"/>
                    </a:cubicBezTo>
                    <a:cubicBezTo>
                      <a:pt x="48392" y="21409"/>
                      <a:pt x="48392" y="21540"/>
                      <a:pt x="48182" y="21251"/>
                    </a:cubicBezTo>
                    <a:lnTo>
                      <a:pt x="48182" y="21251"/>
                    </a:lnTo>
                    <a:cubicBezTo>
                      <a:pt x="48190" y="21252"/>
                      <a:pt x="48198" y="21252"/>
                      <a:pt x="48205" y="21252"/>
                    </a:cubicBezTo>
                    <a:cubicBezTo>
                      <a:pt x="48323" y="21252"/>
                      <a:pt x="48393" y="21138"/>
                      <a:pt x="48522" y="21138"/>
                    </a:cubicBezTo>
                    <a:close/>
                    <a:moveTo>
                      <a:pt x="47787" y="21619"/>
                    </a:moveTo>
                    <a:lnTo>
                      <a:pt x="47919" y="21909"/>
                    </a:lnTo>
                    <a:cubicBezTo>
                      <a:pt x="47890" y="21904"/>
                      <a:pt x="47864" y="21902"/>
                      <a:pt x="47840" y="21902"/>
                    </a:cubicBezTo>
                    <a:cubicBezTo>
                      <a:pt x="47629" y="21902"/>
                      <a:pt x="47604" y="22073"/>
                      <a:pt x="47393" y="22073"/>
                    </a:cubicBezTo>
                    <a:cubicBezTo>
                      <a:pt x="47369" y="22073"/>
                      <a:pt x="47343" y="22071"/>
                      <a:pt x="47314" y="22066"/>
                    </a:cubicBezTo>
                    <a:cubicBezTo>
                      <a:pt x="47288" y="21751"/>
                      <a:pt x="47630" y="21777"/>
                      <a:pt x="47787" y="21619"/>
                    </a:cubicBezTo>
                    <a:close/>
                    <a:moveTo>
                      <a:pt x="47032" y="21955"/>
                    </a:moveTo>
                    <a:cubicBezTo>
                      <a:pt x="47063" y="21955"/>
                      <a:pt x="47109" y="21971"/>
                      <a:pt x="47183" y="22014"/>
                    </a:cubicBezTo>
                    <a:cubicBezTo>
                      <a:pt x="47295" y="22193"/>
                      <a:pt x="47388" y="22373"/>
                      <a:pt x="47282" y="22373"/>
                    </a:cubicBezTo>
                    <a:cubicBezTo>
                      <a:pt x="47264" y="22373"/>
                      <a:pt x="47240" y="22367"/>
                      <a:pt x="47209" y="22356"/>
                    </a:cubicBezTo>
                    <a:cubicBezTo>
                      <a:pt x="47130" y="22224"/>
                      <a:pt x="46920" y="22198"/>
                      <a:pt x="46841" y="22066"/>
                    </a:cubicBezTo>
                    <a:lnTo>
                      <a:pt x="46841" y="22066"/>
                    </a:lnTo>
                    <a:cubicBezTo>
                      <a:pt x="46865" y="22075"/>
                      <a:pt x="46884" y="22079"/>
                      <a:pt x="46899" y="22079"/>
                    </a:cubicBezTo>
                    <a:cubicBezTo>
                      <a:pt x="46985" y="22079"/>
                      <a:pt x="46946" y="21955"/>
                      <a:pt x="47032" y="21955"/>
                    </a:cubicBezTo>
                    <a:close/>
                    <a:moveTo>
                      <a:pt x="31745" y="22015"/>
                    </a:moveTo>
                    <a:cubicBezTo>
                      <a:pt x="31779" y="22015"/>
                      <a:pt x="31830" y="22030"/>
                      <a:pt x="31902" y="22066"/>
                    </a:cubicBezTo>
                    <a:cubicBezTo>
                      <a:pt x="31998" y="22295"/>
                      <a:pt x="31996" y="22400"/>
                      <a:pt x="31888" y="22400"/>
                    </a:cubicBezTo>
                    <a:cubicBezTo>
                      <a:pt x="31847" y="22400"/>
                      <a:pt x="31790" y="22385"/>
                      <a:pt x="31718" y="22356"/>
                    </a:cubicBezTo>
                    <a:lnTo>
                      <a:pt x="31718" y="22329"/>
                    </a:lnTo>
                    <a:cubicBezTo>
                      <a:pt x="31698" y="22188"/>
                      <a:pt x="31631" y="22015"/>
                      <a:pt x="31745" y="22015"/>
                    </a:cubicBezTo>
                    <a:close/>
                    <a:moveTo>
                      <a:pt x="46522" y="22245"/>
                    </a:moveTo>
                    <a:cubicBezTo>
                      <a:pt x="46547" y="22245"/>
                      <a:pt x="46574" y="22247"/>
                      <a:pt x="46604" y="22250"/>
                    </a:cubicBezTo>
                    <a:cubicBezTo>
                      <a:pt x="46604" y="22390"/>
                      <a:pt x="46707" y="22632"/>
                      <a:pt x="46549" y="22632"/>
                    </a:cubicBezTo>
                    <a:cubicBezTo>
                      <a:pt x="46528" y="22632"/>
                      <a:pt x="46503" y="22628"/>
                      <a:pt x="46472" y="22619"/>
                    </a:cubicBezTo>
                    <a:cubicBezTo>
                      <a:pt x="46314" y="22325"/>
                      <a:pt x="46370" y="22245"/>
                      <a:pt x="46522" y="22245"/>
                    </a:cubicBezTo>
                    <a:close/>
                    <a:moveTo>
                      <a:pt x="33483" y="21967"/>
                    </a:moveTo>
                    <a:cubicBezTo>
                      <a:pt x="33525" y="21967"/>
                      <a:pt x="33577" y="21981"/>
                      <a:pt x="33638" y="22014"/>
                    </a:cubicBezTo>
                    <a:cubicBezTo>
                      <a:pt x="33717" y="22145"/>
                      <a:pt x="33875" y="22250"/>
                      <a:pt x="33980" y="22382"/>
                    </a:cubicBezTo>
                    <a:cubicBezTo>
                      <a:pt x="33956" y="22410"/>
                      <a:pt x="33925" y="22420"/>
                      <a:pt x="33890" y="22420"/>
                    </a:cubicBezTo>
                    <a:cubicBezTo>
                      <a:pt x="33783" y="22420"/>
                      <a:pt x="33644" y="22321"/>
                      <a:pt x="33601" y="22321"/>
                    </a:cubicBezTo>
                    <a:cubicBezTo>
                      <a:pt x="33565" y="22321"/>
                      <a:pt x="33596" y="22390"/>
                      <a:pt x="33770" y="22645"/>
                    </a:cubicBezTo>
                    <a:cubicBezTo>
                      <a:pt x="33302" y="22400"/>
                      <a:pt x="33249" y="21967"/>
                      <a:pt x="33483" y="21967"/>
                    </a:cubicBezTo>
                    <a:close/>
                    <a:moveTo>
                      <a:pt x="45789" y="22461"/>
                    </a:moveTo>
                    <a:cubicBezTo>
                      <a:pt x="45899" y="22527"/>
                      <a:pt x="45960" y="22548"/>
                      <a:pt x="45998" y="22548"/>
                    </a:cubicBezTo>
                    <a:cubicBezTo>
                      <a:pt x="46065" y="22548"/>
                      <a:pt x="46061" y="22483"/>
                      <a:pt x="46129" y="22483"/>
                    </a:cubicBezTo>
                    <a:cubicBezTo>
                      <a:pt x="46161" y="22483"/>
                      <a:pt x="46209" y="22497"/>
                      <a:pt x="46288" y="22540"/>
                    </a:cubicBezTo>
                    <a:lnTo>
                      <a:pt x="46367" y="22698"/>
                    </a:lnTo>
                    <a:cubicBezTo>
                      <a:pt x="46300" y="22661"/>
                      <a:pt x="46257" y="22646"/>
                      <a:pt x="46230" y="22646"/>
                    </a:cubicBezTo>
                    <a:cubicBezTo>
                      <a:pt x="46120" y="22646"/>
                      <a:pt x="46273" y="22892"/>
                      <a:pt x="46104" y="22934"/>
                    </a:cubicBezTo>
                    <a:cubicBezTo>
                      <a:pt x="45946" y="22803"/>
                      <a:pt x="45841" y="22645"/>
                      <a:pt x="45789" y="22461"/>
                    </a:cubicBezTo>
                    <a:close/>
                    <a:moveTo>
                      <a:pt x="34269" y="21751"/>
                    </a:moveTo>
                    <a:cubicBezTo>
                      <a:pt x="34736" y="22007"/>
                      <a:pt x="34850" y="22264"/>
                      <a:pt x="35072" y="22264"/>
                    </a:cubicBezTo>
                    <a:cubicBezTo>
                      <a:pt x="35100" y="22264"/>
                      <a:pt x="35131" y="22259"/>
                      <a:pt x="35163" y="22250"/>
                    </a:cubicBezTo>
                    <a:lnTo>
                      <a:pt x="35163" y="22250"/>
                    </a:lnTo>
                    <a:cubicBezTo>
                      <a:pt x="35128" y="22357"/>
                      <a:pt x="35057" y="22523"/>
                      <a:pt x="34885" y="22523"/>
                    </a:cubicBezTo>
                    <a:cubicBezTo>
                      <a:pt x="34802" y="22523"/>
                      <a:pt x="34695" y="22485"/>
                      <a:pt x="34559" y="22382"/>
                    </a:cubicBezTo>
                    <a:lnTo>
                      <a:pt x="34559" y="22382"/>
                    </a:lnTo>
                    <a:cubicBezTo>
                      <a:pt x="34690" y="22671"/>
                      <a:pt x="34111" y="22461"/>
                      <a:pt x="34611" y="22961"/>
                    </a:cubicBezTo>
                    <a:lnTo>
                      <a:pt x="34217" y="22776"/>
                    </a:lnTo>
                    <a:cubicBezTo>
                      <a:pt x="34033" y="22461"/>
                      <a:pt x="34269" y="22592"/>
                      <a:pt x="34006" y="22329"/>
                    </a:cubicBezTo>
                    <a:lnTo>
                      <a:pt x="34006" y="22329"/>
                    </a:lnTo>
                    <a:cubicBezTo>
                      <a:pt x="34072" y="22339"/>
                      <a:pt x="34129" y="22346"/>
                      <a:pt x="34174" y="22346"/>
                    </a:cubicBezTo>
                    <a:cubicBezTo>
                      <a:pt x="34360" y="22346"/>
                      <a:pt x="34346" y="22238"/>
                      <a:pt x="34006" y="21856"/>
                    </a:cubicBezTo>
                    <a:lnTo>
                      <a:pt x="34006" y="21856"/>
                    </a:lnTo>
                    <a:cubicBezTo>
                      <a:pt x="34269" y="21882"/>
                      <a:pt x="34296" y="22093"/>
                      <a:pt x="34480" y="22198"/>
                    </a:cubicBezTo>
                    <a:lnTo>
                      <a:pt x="34269" y="21751"/>
                    </a:lnTo>
                    <a:close/>
                    <a:moveTo>
                      <a:pt x="33391" y="22450"/>
                    </a:moveTo>
                    <a:cubicBezTo>
                      <a:pt x="33409" y="22450"/>
                      <a:pt x="33437" y="22460"/>
                      <a:pt x="33480" y="22487"/>
                    </a:cubicBezTo>
                    <a:cubicBezTo>
                      <a:pt x="33848" y="23013"/>
                      <a:pt x="33533" y="22803"/>
                      <a:pt x="33954" y="23355"/>
                    </a:cubicBezTo>
                    <a:cubicBezTo>
                      <a:pt x="33585" y="23224"/>
                      <a:pt x="33454" y="22855"/>
                      <a:pt x="33296" y="22540"/>
                    </a:cubicBezTo>
                    <a:lnTo>
                      <a:pt x="33296" y="22540"/>
                    </a:lnTo>
                    <a:cubicBezTo>
                      <a:pt x="33314" y="22550"/>
                      <a:pt x="33326" y="22555"/>
                      <a:pt x="33335" y="22555"/>
                    </a:cubicBezTo>
                    <a:cubicBezTo>
                      <a:pt x="33378" y="22555"/>
                      <a:pt x="33334" y="22450"/>
                      <a:pt x="33391" y="22450"/>
                    </a:cubicBezTo>
                    <a:close/>
                    <a:moveTo>
                      <a:pt x="47077" y="22724"/>
                    </a:moveTo>
                    <a:lnTo>
                      <a:pt x="47077" y="22724"/>
                    </a:lnTo>
                    <a:cubicBezTo>
                      <a:pt x="47340" y="22882"/>
                      <a:pt x="47577" y="23066"/>
                      <a:pt x="47761" y="23302"/>
                    </a:cubicBezTo>
                    <a:lnTo>
                      <a:pt x="47735" y="23302"/>
                    </a:lnTo>
                    <a:cubicBezTo>
                      <a:pt x="47545" y="23323"/>
                      <a:pt x="47626" y="23598"/>
                      <a:pt x="47395" y="23598"/>
                    </a:cubicBezTo>
                    <a:cubicBezTo>
                      <a:pt x="47337" y="23598"/>
                      <a:pt x="47261" y="23581"/>
                      <a:pt x="47156" y="23539"/>
                    </a:cubicBezTo>
                    <a:cubicBezTo>
                      <a:pt x="47235" y="23355"/>
                      <a:pt x="46735" y="22961"/>
                      <a:pt x="46814" y="22829"/>
                    </a:cubicBezTo>
                    <a:cubicBezTo>
                      <a:pt x="47065" y="22829"/>
                      <a:pt x="47376" y="23285"/>
                      <a:pt x="47471" y="23285"/>
                    </a:cubicBezTo>
                    <a:cubicBezTo>
                      <a:pt x="47485" y="23285"/>
                      <a:pt x="47495" y="23274"/>
                      <a:pt x="47498" y="23250"/>
                    </a:cubicBezTo>
                    <a:cubicBezTo>
                      <a:pt x="47367" y="23066"/>
                      <a:pt x="47130" y="22987"/>
                      <a:pt x="47077" y="22724"/>
                    </a:cubicBezTo>
                    <a:close/>
                    <a:moveTo>
                      <a:pt x="30949" y="23866"/>
                    </a:moveTo>
                    <a:cubicBezTo>
                      <a:pt x="31011" y="23866"/>
                      <a:pt x="31109" y="23923"/>
                      <a:pt x="31245" y="24065"/>
                    </a:cubicBezTo>
                    <a:cubicBezTo>
                      <a:pt x="31222" y="24059"/>
                      <a:pt x="31204" y="24056"/>
                      <a:pt x="31190" y="24056"/>
                    </a:cubicBezTo>
                    <a:cubicBezTo>
                      <a:pt x="31031" y="24056"/>
                      <a:pt x="31447" y="24446"/>
                      <a:pt x="31350" y="24591"/>
                    </a:cubicBezTo>
                    <a:cubicBezTo>
                      <a:pt x="30914" y="24393"/>
                      <a:pt x="30762" y="23866"/>
                      <a:pt x="30949" y="23866"/>
                    </a:cubicBezTo>
                    <a:close/>
                    <a:moveTo>
                      <a:pt x="41154" y="24023"/>
                    </a:moveTo>
                    <a:cubicBezTo>
                      <a:pt x="41185" y="24023"/>
                      <a:pt x="41238" y="24044"/>
                      <a:pt x="41318" y="24091"/>
                    </a:cubicBezTo>
                    <a:cubicBezTo>
                      <a:pt x="41370" y="24276"/>
                      <a:pt x="41923" y="24644"/>
                      <a:pt x="41686" y="24670"/>
                    </a:cubicBezTo>
                    <a:cubicBezTo>
                      <a:pt x="41581" y="24512"/>
                      <a:pt x="41318" y="24486"/>
                      <a:pt x="41212" y="24354"/>
                    </a:cubicBezTo>
                    <a:lnTo>
                      <a:pt x="41212" y="24302"/>
                    </a:lnTo>
                    <a:cubicBezTo>
                      <a:pt x="41121" y="24137"/>
                      <a:pt x="41080" y="24023"/>
                      <a:pt x="41154" y="24023"/>
                    </a:cubicBezTo>
                    <a:close/>
                    <a:moveTo>
                      <a:pt x="42659" y="24460"/>
                    </a:moveTo>
                    <a:lnTo>
                      <a:pt x="42659" y="24460"/>
                    </a:lnTo>
                    <a:cubicBezTo>
                      <a:pt x="42636" y="24622"/>
                      <a:pt x="42736" y="24867"/>
                      <a:pt x="42578" y="24867"/>
                    </a:cubicBezTo>
                    <a:cubicBezTo>
                      <a:pt x="42557" y="24867"/>
                      <a:pt x="42532" y="24863"/>
                      <a:pt x="42501" y="24854"/>
                    </a:cubicBezTo>
                    <a:lnTo>
                      <a:pt x="42527" y="24828"/>
                    </a:lnTo>
                    <a:cubicBezTo>
                      <a:pt x="42238" y="24407"/>
                      <a:pt x="42554" y="24539"/>
                      <a:pt x="42659" y="24460"/>
                    </a:cubicBezTo>
                    <a:close/>
                    <a:moveTo>
                      <a:pt x="42902" y="24837"/>
                    </a:moveTo>
                    <a:cubicBezTo>
                      <a:pt x="42978" y="24837"/>
                      <a:pt x="43084" y="24888"/>
                      <a:pt x="43185" y="25012"/>
                    </a:cubicBezTo>
                    <a:cubicBezTo>
                      <a:pt x="43159" y="25000"/>
                      <a:pt x="43140" y="24996"/>
                      <a:pt x="43126" y="24996"/>
                    </a:cubicBezTo>
                    <a:cubicBezTo>
                      <a:pt x="43042" y="24996"/>
                      <a:pt x="43126" y="25164"/>
                      <a:pt x="43042" y="25164"/>
                    </a:cubicBezTo>
                    <a:cubicBezTo>
                      <a:pt x="43008" y="25164"/>
                      <a:pt x="42949" y="25137"/>
                      <a:pt x="42843" y="25065"/>
                    </a:cubicBezTo>
                    <a:cubicBezTo>
                      <a:pt x="42753" y="24929"/>
                      <a:pt x="42800" y="24837"/>
                      <a:pt x="42902" y="24837"/>
                    </a:cubicBezTo>
                    <a:close/>
                    <a:moveTo>
                      <a:pt x="41685" y="25091"/>
                    </a:moveTo>
                    <a:cubicBezTo>
                      <a:pt x="41720" y="25091"/>
                      <a:pt x="41772" y="25108"/>
                      <a:pt x="41844" y="25143"/>
                    </a:cubicBezTo>
                    <a:cubicBezTo>
                      <a:pt x="41940" y="25336"/>
                      <a:pt x="41966" y="25458"/>
                      <a:pt x="41869" y="25458"/>
                    </a:cubicBezTo>
                    <a:cubicBezTo>
                      <a:pt x="41834" y="25458"/>
                      <a:pt x="41783" y="25442"/>
                      <a:pt x="41712" y="25406"/>
                    </a:cubicBezTo>
                    <a:lnTo>
                      <a:pt x="41712" y="25380"/>
                    </a:lnTo>
                    <a:cubicBezTo>
                      <a:pt x="41616" y="25208"/>
                      <a:pt x="41590" y="25091"/>
                      <a:pt x="41685" y="25091"/>
                    </a:cubicBezTo>
                    <a:close/>
                    <a:moveTo>
                      <a:pt x="42182" y="24648"/>
                    </a:moveTo>
                    <a:cubicBezTo>
                      <a:pt x="42210" y="24648"/>
                      <a:pt x="42246" y="24655"/>
                      <a:pt x="42291" y="24670"/>
                    </a:cubicBezTo>
                    <a:cubicBezTo>
                      <a:pt x="42391" y="25144"/>
                      <a:pt x="43605" y="26045"/>
                      <a:pt x="43232" y="26045"/>
                    </a:cubicBezTo>
                    <a:cubicBezTo>
                      <a:pt x="43212" y="26045"/>
                      <a:pt x="43188" y="26043"/>
                      <a:pt x="43159" y="26038"/>
                    </a:cubicBezTo>
                    <a:cubicBezTo>
                      <a:pt x="43027" y="25801"/>
                      <a:pt x="42843" y="25564"/>
                      <a:pt x="42633" y="25380"/>
                    </a:cubicBezTo>
                    <a:lnTo>
                      <a:pt x="42633" y="25380"/>
                    </a:lnTo>
                    <a:cubicBezTo>
                      <a:pt x="42664" y="25453"/>
                      <a:pt x="42646" y="25481"/>
                      <a:pt x="42596" y="25481"/>
                    </a:cubicBezTo>
                    <a:cubicBezTo>
                      <a:pt x="42520" y="25481"/>
                      <a:pt x="42370" y="25417"/>
                      <a:pt x="42212" y="25354"/>
                    </a:cubicBezTo>
                    <a:cubicBezTo>
                      <a:pt x="42165" y="25074"/>
                      <a:pt x="41953" y="24648"/>
                      <a:pt x="42182" y="24648"/>
                    </a:cubicBezTo>
                    <a:close/>
                    <a:moveTo>
                      <a:pt x="37950" y="28708"/>
                    </a:moveTo>
                    <a:cubicBezTo>
                      <a:pt x="37993" y="28708"/>
                      <a:pt x="38054" y="28728"/>
                      <a:pt x="38135" y="28773"/>
                    </a:cubicBezTo>
                    <a:cubicBezTo>
                      <a:pt x="38228" y="28819"/>
                      <a:pt x="38259" y="29107"/>
                      <a:pt x="38106" y="29107"/>
                    </a:cubicBezTo>
                    <a:cubicBezTo>
                      <a:pt x="38085" y="29107"/>
                      <a:pt x="38059" y="29101"/>
                      <a:pt x="38030" y="29088"/>
                    </a:cubicBezTo>
                    <a:lnTo>
                      <a:pt x="38030" y="29088"/>
                    </a:lnTo>
                    <a:cubicBezTo>
                      <a:pt x="38470" y="29451"/>
                      <a:pt x="38375" y="29533"/>
                      <a:pt x="38673" y="29886"/>
                    </a:cubicBezTo>
                    <a:lnTo>
                      <a:pt x="38673" y="29886"/>
                    </a:lnTo>
                    <a:cubicBezTo>
                      <a:pt x="38560" y="29834"/>
                      <a:pt x="38466" y="29761"/>
                      <a:pt x="38372" y="29667"/>
                    </a:cubicBezTo>
                    <a:cubicBezTo>
                      <a:pt x="38333" y="29644"/>
                      <a:pt x="38307" y="29634"/>
                      <a:pt x="38291" y="29634"/>
                    </a:cubicBezTo>
                    <a:cubicBezTo>
                      <a:pt x="38219" y="29634"/>
                      <a:pt x="38318" y="29814"/>
                      <a:pt x="38245" y="29814"/>
                    </a:cubicBezTo>
                    <a:cubicBezTo>
                      <a:pt x="38221" y="29814"/>
                      <a:pt x="38180" y="29795"/>
                      <a:pt x="38109" y="29746"/>
                    </a:cubicBezTo>
                    <a:cubicBezTo>
                      <a:pt x="37945" y="29623"/>
                      <a:pt x="37893" y="29323"/>
                      <a:pt x="38066" y="29323"/>
                    </a:cubicBezTo>
                    <a:cubicBezTo>
                      <a:pt x="38114" y="29323"/>
                      <a:pt x="38181" y="29346"/>
                      <a:pt x="38267" y="29404"/>
                    </a:cubicBezTo>
                    <a:cubicBezTo>
                      <a:pt x="37940" y="29164"/>
                      <a:pt x="37740" y="28708"/>
                      <a:pt x="37950" y="28708"/>
                    </a:cubicBezTo>
                    <a:close/>
                    <a:moveTo>
                      <a:pt x="37031" y="29753"/>
                    </a:moveTo>
                    <a:cubicBezTo>
                      <a:pt x="37077" y="29753"/>
                      <a:pt x="37138" y="29768"/>
                      <a:pt x="37215" y="29799"/>
                    </a:cubicBezTo>
                    <a:cubicBezTo>
                      <a:pt x="37352" y="30012"/>
                      <a:pt x="37321" y="30075"/>
                      <a:pt x="37225" y="30075"/>
                    </a:cubicBezTo>
                    <a:cubicBezTo>
                      <a:pt x="37155" y="30075"/>
                      <a:pt x="37051" y="30042"/>
                      <a:pt x="36952" y="30009"/>
                    </a:cubicBezTo>
                    <a:cubicBezTo>
                      <a:pt x="36896" y="29841"/>
                      <a:pt x="36919" y="29753"/>
                      <a:pt x="37031" y="29753"/>
                    </a:cubicBezTo>
                    <a:close/>
                    <a:moveTo>
                      <a:pt x="37583" y="31087"/>
                    </a:moveTo>
                    <a:cubicBezTo>
                      <a:pt x="37629" y="31363"/>
                      <a:pt x="37715" y="31659"/>
                      <a:pt x="37490" y="31659"/>
                    </a:cubicBezTo>
                    <a:cubicBezTo>
                      <a:pt x="37458" y="31659"/>
                      <a:pt x="37419" y="31653"/>
                      <a:pt x="37373" y="31640"/>
                    </a:cubicBezTo>
                    <a:cubicBezTo>
                      <a:pt x="37267" y="31271"/>
                      <a:pt x="37452" y="31192"/>
                      <a:pt x="37583" y="31087"/>
                    </a:cubicBezTo>
                    <a:close/>
                    <a:moveTo>
                      <a:pt x="36353" y="30256"/>
                    </a:moveTo>
                    <a:cubicBezTo>
                      <a:pt x="36422" y="30256"/>
                      <a:pt x="36546" y="30360"/>
                      <a:pt x="36768" y="30640"/>
                    </a:cubicBezTo>
                    <a:cubicBezTo>
                      <a:pt x="36862" y="30583"/>
                      <a:pt x="36862" y="30295"/>
                      <a:pt x="37021" y="30295"/>
                    </a:cubicBezTo>
                    <a:cubicBezTo>
                      <a:pt x="37083" y="30295"/>
                      <a:pt x="37169" y="30338"/>
                      <a:pt x="37294" y="30456"/>
                    </a:cubicBezTo>
                    <a:cubicBezTo>
                      <a:pt x="37446" y="30704"/>
                      <a:pt x="37364" y="30938"/>
                      <a:pt x="37147" y="30938"/>
                    </a:cubicBezTo>
                    <a:cubicBezTo>
                      <a:pt x="37064" y="30938"/>
                      <a:pt x="36963" y="30904"/>
                      <a:pt x="36847" y="30824"/>
                    </a:cubicBezTo>
                    <a:lnTo>
                      <a:pt x="36847" y="30824"/>
                    </a:lnTo>
                    <a:cubicBezTo>
                      <a:pt x="37032" y="31051"/>
                      <a:pt x="37056" y="31116"/>
                      <a:pt x="37010" y="31116"/>
                    </a:cubicBezTo>
                    <a:cubicBezTo>
                      <a:pt x="36948" y="31116"/>
                      <a:pt x="36761" y="30999"/>
                      <a:pt x="36670" y="30999"/>
                    </a:cubicBezTo>
                    <a:cubicBezTo>
                      <a:pt x="36656" y="30999"/>
                      <a:pt x="36645" y="31002"/>
                      <a:pt x="36636" y="31008"/>
                    </a:cubicBezTo>
                    <a:cubicBezTo>
                      <a:pt x="36952" y="31245"/>
                      <a:pt x="37189" y="31561"/>
                      <a:pt x="37346" y="31903"/>
                    </a:cubicBezTo>
                    <a:cubicBezTo>
                      <a:pt x="36899" y="31718"/>
                      <a:pt x="36926" y="31192"/>
                      <a:pt x="36478" y="31008"/>
                    </a:cubicBezTo>
                    <a:lnTo>
                      <a:pt x="36478" y="31008"/>
                    </a:lnTo>
                    <a:cubicBezTo>
                      <a:pt x="36584" y="31114"/>
                      <a:pt x="36689" y="31245"/>
                      <a:pt x="36741" y="31403"/>
                    </a:cubicBezTo>
                    <a:cubicBezTo>
                      <a:pt x="36505" y="31403"/>
                      <a:pt x="36294" y="31298"/>
                      <a:pt x="36163" y="31140"/>
                    </a:cubicBezTo>
                    <a:lnTo>
                      <a:pt x="36163" y="31140"/>
                    </a:lnTo>
                    <a:cubicBezTo>
                      <a:pt x="36175" y="31143"/>
                      <a:pt x="36185" y="31144"/>
                      <a:pt x="36195" y="31144"/>
                    </a:cubicBezTo>
                    <a:cubicBezTo>
                      <a:pt x="36436" y="31144"/>
                      <a:pt x="36154" y="30256"/>
                      <a:pt x="36353" y="30256"/>
                    </a:cubicBezTo>
                    <a:close/>
                    <a:moveTo>
                      <a:pt x="35574" y="31748"/>
                    </a:moveTo>
                    <a:cubicBezTo>
                      <a:pt x="35656" y="31748"/>
                      <a:pt x="35771" y="31814"/>
                      <a:pt x="35874" y="31981"/>
                    </a:cubicBezTo>
                    <a:cubicBezTo>
                      <a:pt x="35807" y="31940"/>
                      <a:pt x="35767" y="31925"/>
                      <a:pt x="35744" y="31925"/>
                    </a:cubicBezTo>
                    <a:cubicBezTo>
                      <a:pt x="35678" y="31925"/>
                      <a:pt x="35733" y="32041"/>
                      <a:pt x="35676" y="32041"/>
                    </a:cubicBezTo>
                    <a:cubicBezTo>
                      <a:pt x="35647" y="32041"/>
                      <a:pt x="35591" y="32013"/>
                      <a:pt x="35479" y="31929"/>
                    </a:cubicBezTo>
                    <a:cubicBezTo>
                      <a:pt x="35439" y="31821"/>
                      <a:pt x="35488" y="31748"/>
                      <a:pt x="35574" y="31748"/>
                    </a:cubicBezTo>
                    <a:close/>
                    <a:moveTo>
                      <a:pt x="36768" y="31640"/>
                    </a:moveTo>
                    <a:lnTo>
                      <a:pt x="36768" y="31640"/>
                    </a:lnTo>
                    <a:cubicBezTo>
                      <a:pt x="37241" y="31955"/>
                      <a:pt x="37110" y="32087"/>
                      <a:pt x="37136" y="32297"/>
                    </a:cubicBezTo>
                    <a:cubicBezTo>
                      <a:pt x="37004" y="32244"/>
                      <a:pt x="36794" y="32166"/>
                      <a:pt x="36715" y="32034"/>
                    </a:cubicBezTo>
                    <a:lnTo>
                      <a:pt x="36715" y="32034"/>
                    </a:lnTo>
                    <a:cubicBezTo>
                      <a:pt x="36797" y="32059"/>
                      <a:pt x="36859" y="32072"/>
                      <a:pt x="36903" y="32072"/>
                    </a:cubicBezTo>
                    <a:cubicBezTo>
                      <a:pt x="37041" y="32072"/>
                      <a:pt x="36988" y="31940"/>
                      <a:pt x="36768" y="31640"/>
                    </a:cubicBezTo>
                    <a:close/>
                    <a:moveTo>
                      <a:pt x="34789" y="32400"/>
                    </a:moveTo>
                    <a:cubicBezTo>
                      <a:pt x="34807" y="32400"/>
                      <a:pt x="34827" y="32400"/>
                      <a:pt x="34848" y="32402"/>
                    </a:cubicBezTo>
                    <a:cubicBezTo>
                      <a:pt x="34900" y="32639"/>
                      <a:pt x="35032" y="32849"/>
                      <a:pt x="34979" y="32902"/>
                    </a:cubicBezTo>
                    <a:cubicBezTo>
                      <a:pt x="34927" y="32823"/>
                      <a:pt x="34861" y="32810"/>
                      <a:pt x="34802" y="32810"/>
                    </a:cubicBezTo>
                    <a:cubicBezTo>
                      <a:pt x="34772" y="32810"/>
                      <a:pt x="34744" y="32813"/>
                      <a:pt x="34720" y="32813"/>
                    </a:cubicBezTo>
                    <a:cubicBezTo>
                      <a:pt x="34697" y="32813"/>
                      <a:pt x="34677" y="32810"/>
                      <a:pt x="34664" y="32797"/>
                    </a:cubicBezTo>
                    <a:lnTo>
                      <a:pt x="34664" y="32797"/>
                    </a:lnTo>
                    <a:cubicBezTo>
                      <a:pt x="34743" y="32955"/>
                      <a:pt x="34874" y="33033"/>
                      <a:pt x="34979" y="33165"/>
                    </a:cubicBezTo>
                    <a:cubicBezTo>
                      <a:pt x="34959" y="33200"/>
                      <a:pt x="34927" y="33216"/>
                      <a:pt x="34888" y="33216"/>
                    </a:cubicBezTo>
                    <a:cubicBezTo>
                      <a:pt x="34722" y="33216"/>
                      <a:pt x="34418" y="32932"/>
                      <a:pt x="34269" y="32613"/>
                    </a:cubicBezTo>
                    <a:cubicBezTo>
                      <a:pt x="34466" y="32563"/>
                      <a:pt x="34525" y="32400"/>
                      <a:pt x="34789" y="32400"/>
                    </a:cubicBezTo>
                    <a:close/>
                    <a:moveTo>
                      <a:pt x="37351" y="32833"/>
                    </a:moveTo>
                    <a:cubicBezTo>
                      <a:pt x="37360" y="32833"/>
                      <a:pt x="37376" y="32838"/>
                      <a:pt x="37399" y="32849"/>
                    </a:cubicBezTo>
                    <a:lnTo>
                      <a:pt x="37583" y="33296"/>
                    </a:lnTo>
                    <a:cubicBezTo>
                      <a:pt x="37399" y="33244"/>
                      <a:pt x="37215" y="33112"/>
                      <a:pt x="37110" y="32928"/>
                    </a:cubicBezTo>
                    <a:lnTo>
                      <a:pt x="37110" y="32928"/>
                    </a:lnTo>
                    <a:cubicBezTo>
                      <a:pt x="37182" y="32964"/>
                      <a:pt x="37292" y="33026"/>
                      <a:pt x="37345" y="33026"/>
                    </a:cubicBezTo>
                    <a:cubicBezTo>
                      <a:pt x="37369" y="33026"/>
                      <a:pt x="37381" y="33013"/>
                      <a:pt x="37373" y="32981"/>
                    </a:cubicBezTo>
                    <a:cubicBezTo>
                      <a:pt x="37352" y="32899"/>
                      <a:pt x="37316" y="32833"/>
                      <a:pt x="37351" y="32833"/>
                    </a:cubicBezTo>
                    <a:close/>
                    <a:moveTo>
                      <a:pt x="33707" y="33034"/>
                    </a:moveTo>
                    <a:cubicBezTo>
                      <a:pt x="33746" y="33034"/>
                      <a:pt x="33795" y="33044"/>
                      <a:pt x="33848" y="33060"/>
                    </a:cubicBezTo>
                    <a:cubicBezTo>
                      <a:pt x="33875" y="33112"/>
                      <a:pt x="33927" y="33165"/>
                      <a:pt x="33980" y="33191"/>
                    </a:cubicBezTo>
                    <a:cubicBezTo>
                      <a:pt x="33997" y="33313"/>
                      <a:pt x="33992" y="33400"/>
                      <a:pt x="33896" y="33400"/>
                    </a:cubicBezTo>
                    <a:cubicBezTo>
                      <a:pt x="33846" y="33400"/>
                      <a:pt x="33772" y="33376"/>
                      <a:pt x="33664" y="33323"/>
                    </a:cubicBezTo>
                    <a:cubicBezTo>
                      <a:pt x="33571" y="33099"/>
                      <a:pt x="33610" y="33034"/>
                      <a:pt x="33707" y="33034"/>
                    </a:cubicBezTo>
                    <a:close/>
                    <a:moveTo>
                      <a:pt x="31955" y="33796"/>
                    </a:moveTo>
                    <a:lnTo>
                      <a:pt x="31955" y="33796"/>
                    </a:lnTo>
                    <a:cubicBezTo>
                      <a:pt x="32013" y="33835"/>
                      <a:pt x="32070" y="33859"/>
                      <a:pt x="32138" y="33859"/>
                    </a:cubicBezTo>
                    <a:cubicBezTo>
                      <a:pt x="32163" y="33859"/>
                      <a:pt x="32190" y="33856"/>
                      <a:pt x="32218" y="33849"/>
                    </a:cubicBezTo>
                    <a:cubicBezTo>
                      <a:pt x="32373" y="34160"/>
                      <a:pt x="32784" y="34292"/>
                      <a:pt x="32897" y="34623"/>
                    </a:cubicBezTo>
                    <a:lnTo>
                      <a:pt x="32897" y="34623"/>
                    </a:lnTo>
                    <a:cubicBezTo>
                      <a:pt x="32516" y="34438"/>
                      <a:pt x="32185" y="34155"/>
                      <a:pt x="31955" y="33796"/>
                    </a:cubicBezTo>
                    <a:close/>
                    <a:moveTo>
                      <a:pt x="32770" y="33665"/>
                    </a:moveTo>
                    <a:lnTo>
                      <a:pt x="32770" y="33665"/>
                    </a:lnTo>
                    <a:cubicBezTo>
                      <a:pt x="33138" y="33928"/>
                      <a:pt x="33480" y="34217"/>
                      <a:pt x="33822" y="34533"/>
                    </a:cubicBezTo>
                    <a:cubicBezTo>
                      <a:pt x="33809" y="34530"/>
                      <a:pt x="33796" y="34529"/>
                      <a:pt x="33784" y="34529"/>
                    </a:cubicBezTo>
                    <a:cubicBezTo>
                      <a:pt x="33616" y="34529"/>
                      <a:pt x="33563" y="34769"/>
                      <a:pt x="33403" y="34769"/>
                    </a:cubicBezTo>
                    <a:cubicBezTo>
                      <a:pt x="33348" y="34769"/>
                      <a:pt x="33280" y="34741"/>
                      <a:pt x="33191" y="34664"/>
                    </a:cubicBezTo>
                    <a:lnTo>
                      <a:pt x="33191" y="34664"/>
                    </a:lnTo>
                    <a:cubicBezTo>
                      <a:pt x="33201" y="34665"/>
                      <a:pt x="33210" y="34666"/>
                      <a:pt x="33218" y="34666"/>
                    </a:cubicBezTo>
                    <a:cubicBezTo>
                      <a:pt x="33367" y="34666"/>
                      <a:pt x="33300" y="34451"/>
                      <a:pt x="33375" y="34401"/>
                    </a:cubicBezTo>
                    <a:cubicBezTo>
                      <a:pt x="33300" y="34347"/>
                      <a:pt x="33260" y="34337"/>
                      <a:pt x="33228" y="34337"/>
                    </a:cubicBezTo>
                    <a:cubicBezTo>
                      <a:pt x="33209" y="34337"/>
                      <a:pt x="33194" y="34341"/>
                      <a:pt x="33176" y="34341"/>
                    </a:cubicBezTo>
                    <a:cubicBezTo>
                      <a:pt x="33148" y="34341"/>
                      <a:pt x="33116" y="34333"/>
                      <a:pt x="33059" y="34296"/>
                    </a:cubicBezTo>
                    <a:cubicBezTo>
                      <a:pt x="33033" y="34059"/>
                      <a:pt x="32954" y="33822"/>
                      <a:pt x="32770" y="33665"/>
                    </a:cubicBezTo>
                    <a:close/>
                    <a:moveTo>
                      <a:pt x="32140" y="34255"/>
                    </a:moveTo>
                    <a:cubicBezTo>
                      <a:pt x="32188" y="34255"/>
                      <a:pt x="32241" y="34260"/>
                      <a:pt x="32297" y="34270"/>
                    </a:cubicBezTo>
                    <a:cubicBezTo>
                      <a:pt x="32402" y="34506"/>
                      <a:pt x="32639" y="34638"/>
                      <a:pt x="32718" y="34901"/>
                    </a:cubicBezTo>
                    <a:cubicBezTo>
                      <a:pt x="32705" y="34899"/>
                      <a:pt x="32693" y="34898"/>
                      <a:pt x="32682" y="34898"/>
                    </a:cubicBezTo>
                    <a:cubicBezTo>
                      <a:pt x="32527" y="34898"/>
                      <a:pt x="32499" y="35041"/>
                      <a:pt x="32342" y="35041"/>
                    </a:cubicBezTo>
                    <a:cubicBezTo>
                      <a:pt x="32320" y="35041"/>
                      <a:pt x="32297" y="35038"/>
                      <a:pt x="32270" y="35032"/>
                    </a:cubicBezTo>
                    <a:cubicBezTo>
                      <a:pt x="32165" y="34901"/>
                      <a:pt x="31981" y="34822"/>
                      <a:pt x="31876" y="34717"/>
                    </a:cubicBezTo>
                    <a:lnTo>
                      <a:pt x="31902" y="34690"/>
                    </a:lnTo>
                    <a:cubicBezTo>
                      <a:pt x="31794" y="34366"/>
                      <a:pt x="31917" y="34255"/>
                      <a:pt x="32140" y="34255"/>
                    </a:cubicBezTo>
                    <a:close/>
                    <a:moveTo>
                      <a:pt x="33099" y="34761"/>
                    </a:moveTo>
                    <a:cubicBezTo>
                      <a:pt x="33127" y="34761"/>
                      <a:pt x="33158" y="34764"/>
                      <a:pt x="33191" y="34769"/>
                    </a:cubicBezTo>
                    <a:cubicBezTo>
                      <a:pt x="33086" y="34980"/>
                      <a:pt x="33191" y="35137"/>
                      <a:pt x="33059" y="35243"/>
                    </a:cubicBezTo>
                    <a:lnTo>
                      <a:pt x="33086" y="35216"/>
                    </a:lnTo>
                    <a:cubicBezTo>
                      <a:pt x="33033" y="35137"/>
                      <a:pt x="32954" y="35085"/>
                      <a:pt x="32875" y="35032"/>
                    </a:cubicBezTo>
                    <a:lnTo>
                      <a:pt x="32875" y="35032"/>
                    </a:lnTo>
                    <a:cubicBezTo>
                      <a:pt x="32894" y="35107"/>
                      <a:pt x="32913" y="35181"/>
                      <a:pt x="32857" y="35181"/>
                    </a:cubicBezTo>
                    <a:cubicBezTo>
                      <a:pt x="32834" y="35181"/>
                      <a:pt x="32798" y="35168"/>
                      <a:pt x="32744" y="35137"/>
                    </a:cubicBezTo>
                    <a:cubicBezTo>
                      <a:pt x="32814" y="34949"/>
                      <a:pt x="32864" y="34761"/>
                      <a:pt x="33099" y="34761"/>
                    </a:cubicBezTo>
                    <a:close/>
                    <a:moveTo>
                      <a:pt x="31145" y="35059"/>
                    </a:moveTo>
                    <a:cubicBezTo>
                      <a:pt x="31213" y="35059"/>
                      <a:pt x="31325" y="35123"/>
                      <a:pt x="31481" y="35269"/>
                    </a:cubicBezTo>
                    <a:cubicBezTo>
                      <a:pt x="31531" y="35514"/>
                      <a:pt x="31282" y="35439"/>
                      <a:pt x="31184" y="35514"/>
                    </a:cubicBezTo>
                    <a:lnTo>
                      <a:pt x="31184" y="35514"/>
                    </a:lnTo>
                    <a:lnTo>
                      <a:pt x="31192" y="35506"/>
                    </a:lnTo>
                    <a:cubicBezTo>
                      <a:pt x="31043" y="35241"/>
                      <a:pt x="31030" y="35059"/>
                      <a:pt x="31145" y="35059"/>
                    </a:cubicBezTo>
                    <a:close/>
                    <a:moveTo>
                      <a:pt x="32349" y="35663"/>
                    </a:moveTo>
                    <a:cubicBezTo>
                      <a:pt x="32363" y="35669"/>
                      <a:pt x="32376" y="35675"/>
                      <a:pt x="32389" y="35682"/>
                    </a:cubicBezTo>
                    <a:lnTo>
                      <a:pt x="32389" y="35682"/>
                    </a:lnTo>
                    <a:cubicBezTo>
                      <a:pt x="32384" y="35676"/>
                      <a:pt x="32380" y="35670"/>
                      <a:pt x="32376" y="35663"/>
                    </a:cubicBezTo>
                    <a:close/>
                    <a:moveTo>
                      <a:pt x="33455" y="35899"/>
                    </a:moveTo>
                    <a:cubicBezTo>
                      <a:pt x="33454" y="35899"/>
                      <a:pt x="33454" y="35900"/>
                      <a:pt x="33454" y="35900"/>
                    </a:cubicBezTo>
                    <a:cubicBezTo>
                      <a:pt x="33454" y="35900"/>
                      <a:pt x="33455" y="35899"/>
                      <a:pt x="33455" y="35899"/>
                    </a:cubicBezTo>
                    <a:close/>
                    <a:moveTo>
                      <a:pt x="32139" y="35111"/>
                    </a:moveTo>
                    <a:lnTo>
                      <a:pt x="32428" y="35243"/>
                    </a:lnTo>
                    <a:cubicBezTo>
                      <a:pt x="32481" y="35506"/>
                      <a:pt x="32612" y="35742"/>
                      <a:pt x="32796" y="35926"/>
                    </a:cubicBezTo>
                    <a:cubicBezTo>
                      <a:pt x="32626" y="35878"/>
                      <a:pt x="32546" y="35761"/>
                      <a:pt x="32389" y="35682"/>
                    </a:cubicBezTo>
                    <a:lnTo>
                      <a:pt x="32389" y="35682"/>
                    </a:lnTo>
                    <a:cubicBezTo>
                      <a:pt x="32441" y="35751"/>
                      <a:pt x="32511" y="35801"/>
                      <a:pt x="32560" y="35874"/>
                    </a:cubicBezTo>
                    <a:cubicBezTo>
                      <a:pt x="32270" y="35821"/>
                      <a:pt x="32192" y="35611"/>
                      <a:pt x="32113" y="35374"/>
                    </a:cubicBezTo>
                    <a:lnTo>
                      <a:pt x="32113" y="35374"/>
                    </a:lnTo>
                    <a:cubicBezTo>
                      <a:pt x="32185" y="35410"/>
                      <a:pt x="32283" y="35472"/>
                      <a:pt x="32328" y="35472"/>
                    </a:cubicBezTo>
                    <a:cubicBezTo>
                      <a:pt x="32348" y="35472"/>
                      <a:pt x="32358" y="35459"/>
                      <a:pt x="32349" y="35427"/>
                    </a:cubicBezTo>
                    <a:cubicBezTo>
                      <a:pt x="32244" y="35348"/>
                      <a:pt x="32165" y="35243"/>
                      <a:pt x="32139" y="35111"/>
                    </a:cubicBezTo>
                    <a:close/>
                    <a:moveTo>
                      <a:pt x="29872" y="35870"/>
                    </a:moveTo>
                    <a:cubicBezTo>
                      <a:pt x="29881" y="35870"/>
                      <a:pt x="29891" y="35871"/>
                      <a:pt x="29903" y="35874"/>
                    </a:cubicBezTo>
                    <a:cubicBezTo>
                      <a:pt x="29956" y="35979"/>
                      <a:pt x="30114" y="36032"/>
                      <a:pt x="30166" y="36137"/>
                    </a:cubicBezTo>
                    <a:cubicBezTo>
                      <a:pt x="30157" y="36132"/>
                      <a:pt x="30149" y="36130"/>
                      <a:pt x="30142" y="36130"/>
                    </a:cubicBezTo>
                    <a:cubicBezTo>
                      <a:pt x="30108" y="36130"/>
                      <a:pt x="30101" y="36181"/>
                      <a:pt x="30166" y="36268"/>
                    </a:cubicBezTo>
                    <a:cubicBezTo>
                      <a:pt x="29956" y="36216"/>
                      <a:pt x="29798" y="36084"/>
                      <a:pt x="29693" y="35900"/>
                    </a:cubicBezTo>
                    <a:lnTo>
                      <a:pt x="29693" y="35900"/>
                    </a:lnTo>
                    <a:cubicBezTo>
                      <a:pt x="29720" y="35911"/>
                      <a:pt x="29740" y="35915"/>
                      <a:pt x="29757" y="35915"/>
                    </a:cubicBezTo>
                    <a:cubicBezTo>
                      <a:pt x="29810" y="35915"/>
                      <a:pt x="29818" y="35870"/>
                      <a:pt x="29872" y="35870"/>
                    </a:cubicBezTo>
                    <a:close/>
                    <a:moveTo>
                      <a:pt x="30531" y="36187"/>
                    </a:moveTo>
                    <a:cubicBezTo>
                      <a:pt x="30567" y="36187"/>
                      <a:pt x="30618" y="36202"/>
                      <a:pt x="30692" y="36242"/>
                    </a:cubicBezTo>
                    <a:cubicBezTo>
                      <a:pt x="30740" y="36399"/>
                      <a:pt x="30684" y="36528"/>
                      <a:pt x="30564" y="36528"/>
                    </a:cubicBezTo>
                    <a:cubicBezTo>
                      <a:pt x="30483" y="36528"/>
                      <a:pt x="30373" y="36469"/>
                      <a:pt x="30245" y="36321"/>
                    </a:cubicBezTo>
                    <a:lnTo>
                      <a:pt x="30272" y="36321"/>
                    </a:lnTo>
                    <a:cubicBezTo>
                      <a:pt x="30297" y="36329"/>
                      <a:pt x="30318" y="36333"/>
                      <a:pt x="30335" y="36333"/>
                    </a:cubicBezTo>
                    <a:cubicBezTo>
                      <a:pt x="30445" y="36333"/>
                      <a:pt x="30418" y="36187"/>
                      <a:pt x="30531" y="36187"/>
                    </a:cubicBezTo>
                    <a:close/>
                    <a:moveTo>
                      <a:pt x="29636" y="36070"/>
                    </a:moveTo>
                    <a:cubicBezTo>
                      <a:pt x="29685" y="36070"/>
                      <a:pt x="29739" y="36075"/>
                      <a:pt x="29798" y="36084"/>
                    </a:cubicBezTo>
                    <a:cubicBezTo>
                      <a:pt x="29930" y="36505"/>
                      <a:pt x="29483" y="36321"/>
                      <a:pt x="29456" y="36558"/>
                    </a:cubicBezTo>
                    <a:cubicBezTo>
                      <a:pt x="29304" y="36188"/>
                      <a:pt x="29404" y="36070"/>
                      <a:pt x="29636" y="36070"/>
                    </a:cubicBezTo>
                    <a:close/>
                    <a:moveTo>
                      <a:pt x="31061" y="36084"/>
                    </a:moveTo>
                    <a:lnTo>
                      <a:pt x="31061" y="36084"/>
                    </a:lnTo>
                    <a:cubicBezTo>
                      <a:pt x="31166" y="36137"/>
                      <a:pt x="31271" y="36216"/>
                      <a:pt x="31376" y="36321"/>
                    </a:cubicBezTo>
                    <a:cubicBezTo>
                      <a:pt x="31331" y="36412"/>
                      <a:pt x="31383" y="36600"/>
                      <a:pt x="31264" y="36600"/>
                    </a:cubicBezTo>
                    <a:cubicBezTo>
                      <a:pt x="31245" y="36600"/>
                      <a:pt x="31221" y="36595"/>
                      <a:pt x="31192" y="36584"/>
                    </a:cubicBezTo>
                    <a:cubicBezTo>
                      <a:pt x="30955" y="36189"/>
                      <a:pt x="31271" y="36374"/>
                      <a:pt x="31271" y="36268"/>
                    </a:cubicBezTo>
                    <a:cubicBezTo>
                      <a:pt x="31192" y="36216"/>
                      <a:pt x="31087" y="36163"/>
                      <a:pt x="31061" y="36084"/>
                    </a:cubicBezTo>
                    <a:close/>
                    <a:moveTo>
                      <a:pt x="28143" y="36278"/>
                    </a:moveTo>
                    <a:cubicBezTo>
                      <a:pt x="28201" y="36278"/>
                      <a:pt x="28286" y="36307"/>
                      <a:pt x="28404" y="36374"/>
                    </a:cubicBezTo>
                    <a:cubicBezTo>
                      <a:pt x="28299" y="36584"/>
                      <a:pt x="28352" y="36847"/>
                      <a:pt x="28536" y="37005"/>
                    </a:cubicBezTo>
                    <a:cubicBezTo>
                      <a:pt x="28404" y="36900"/>
                      <a:pt x="28273" y="36794"/>
                      <a:pt x="28115" y="36742"/>
                    </a:cubicBezTo>
                    <a:lnTo>
                      <a:pt x="28115" y="36715"/>
                    </a:lnTo>
                    <a:cubicBezTo>
                      <a:pt x="28020" y="36469"/>
                      <a:pt x="27994" y="36278"/>
                      <a:pt x="28143" y="36278"/>
                    </a:cubicBezTo>
                    <a:close/>
                    <a:moveTo>
                      <a:pt x="30166" y="36768"/>
                    </a:moveTo>
                    <a:cubicBezTo>
                      <a:pt x="30305" y="37113"/>
                      <a:pt x="30382" y="37418"/>
                      <a:pt x="30188" y="37418"/>
                    </a:cubicBezTo>
                    <a:cubicBezTo>
                      <a:pt x="30160" y="37418"/>
                      <a:pt x="30127" y="37412"/>
                      <a:pt x="30088" y="37399"/>
                    </a:cubicBezTo>
                    <a:lnTo>
                      <a:pt x="30114" y="37399"/>
                    </a:lnTo>
                    <a:cubicBezTo>
                      <a:pt x="29719" y="36873"/>
                      <a:pt x="29956" y="36794"/>
                      <a:pt x="30166" y="36768"/>
                    </a:cubicBezTo>
                    <a:close/>
                    <a:moveTo>
                      <a:pt x="27488" y="38955"/>
                    </a:moveTo>
                    <a:cubicBezTo>
                      <a:pt x="27577" y="38955"/>
                      <a:pt x="27731" y="39034"/>
                      <a:pt x="27828" y="39155"/>
                    </a:cubicBezTo>
                    <a:lnTo>
                      <a:pt x="27828" y="39155"/>
                    </a:lnTo>
                    <a:cubicBezTo>
                      <a:pt x="27824" y="39154"/>
                      <a:pt x="27820" y="39154"/>
                      <a:pt x="27817" y="39154"/>
                    </a:cubicBezTo>
                    <a:cubicBezTo>
                      <a:pt x="27752" y="39154"/>
                      <a:pt x="27943" y="39321"/>
                      <a:pt x="27847" y="39321"/>
                    </a:cubicBezTo>
                    <a:cubicBezTo>
                      <a:pt x="27841" y="39321"/>
                      <a:pt x="27834" y="39320"/>
                      <a:pt x="27826" y="39319"/>
                    </a:cubicBezTo>
                    <a:cubicBezTo>
                      <a:pt x="27786" y="39220"/>
                      <a:pt x="27761" y="39199"/>
                      <a:pt x="27732" y="39199"/>
                    </a:cubicBezTo>
                    <a:cubicBezTo>
                      <a:pt x="27711" y="39199"/>
                      <a:pt x="27687" y="39210"/>
                      <a:pt x="27654" y="39210"/>
                    </a:cubicBezTo>
                    <a:cubicBezTo>
                      <a:pt x="27610" y="39210"/>
                      <a:pt x="27550" y="39192"/>
                      <a:pt x="27458" y="39109"/>
                    </a:cubicBezTo>
                    <a:cubicBezTo>
                      <a:pt x="27393" y="39000"/>
                      <a:pt x="27421" y="38955"/>
                      <a:pt x="27488" y="38955"/>
                    </a:cubicBezTo>
                    <a:close/>
                    <a:moveTo>
                      <a:pt x="24052" y="41899"/>
                    </a:moveTo>
                    <a:cubicBezTo>
                      <a:pt x="24128" y="41899"/>
                      <a:pt x="24244" y="41960"/>
                      <a:pt x="24354" y="42107"/>
                    </a:cubicBezTo>
                    <a:cubicBezTo>
                      <a:pt x="24266" y="42107"/>
                      <a:pt x="24307" y="42235"/>
                      <a:pt x="24235" y="42235"/>
                    </a:cubicBezTo>
                    <a:cubicBezTo>
                      <a:pt x="24199" y="42235"/>
                      <a:pt x="24135" y="42203"/>
                      <a:pt x="24012" y="42107"/>
                    </a:cubicBezTo>
                    <a:cubicBezTo>
                      <a:pt x="23928" y="41980"/>
                      <a:pt x="23964" y="41899"/>
                      <a:pt x="24052" y="41899"/>
                    </a:cubicBezTo>
                    <a:close/>
                    <a:moveTo>
                      <a:pt x="17595" y="47104"/>
                    </a:moveTo>
                    <a:lnTo>
                      <a:pt x="17595" y="47104"/>
                    </a:lnTo>
                    <a:cubicBezTo>
                      <a:pt x="17858" y="47314"/>
                      <a:pt x="17990" y="47104"/>
                      <a:pt x="18253" y="47472"/>
                    </a:cubicBezTo>
                    <a:cubicBezTo>
                      <a:pt x="18133" y="47378"/>
                      <a:pt x="18055" y="47359"/>
                      <a:pt x="17993" y="47359"/>
                    </a:cubicBezTo>
                    <a:cubicBezTo>
                      <a:pt x="17951" y="47359"/>
                      <a:pt x="17917" y="47368"/>
                      <a:pt x="17882" y="47368"/>
                    </a:cubicBezTo>
                    <a:cubicBezTo>
                      <a:pt x="17811" y="47368"/>
                      <a:pt x="17738" y="47331"/>
                      <a:pt x="17595" y="47104"/>
                    </a:cubicBezTo>
                    <a:close/>
                    <a:moveTo>
                      <a:pt x="16306" y="47972"/>
                    </a:moveTo>
                    <a:lnTo>
                      <a:pt x="16596" y="48130"/>
                    </a:lnTo>
                    <a:cubicBezTo>
                      <a:pt x="16569" y="48393"/>
                      <a:pt x="16543" y="48314"/>
                      <a:pt x="16832" y="48787"/>
                    </a:cubicBezTo>
                    <a:cubicBezTo>
                      <a:pt x="16786" y="48767"/>
                      <a:pt x="16752" y="48762"/>
                      <a:pt x="16721" y="48762"/>
                    </a:cubicBezTo>
                    <a:cubicBezTo>
                      <a:pt x="16690" y="48762"/>
                      <a:pt x="16663" y="48767"/>
                      <a:pt x="16632" y="48767"/>
                    </a:cubicBezTo>
                    <a:cubicBezTo>
                      <a:pt x="16569" y="48767"/>
                      <a:pt x="16490" y="48748"/>
                      <a:pt x="16333" y="48629"/>
                    </a:cubicBezTo>
                    <a:cubicBezTo>
                      <a:pt x="16175" y="48235"/>
                      <a:pt x="16254" y="48103"/>
                      <a:pt x="16306" y="47972"/>
                    </a:cubicBezTo>
                    <a:close/>
                    <a:moveTo>
                      <a:pt x="15845" y="48979"/>
                    </a:moveTo>
                    <a:cubicBezTo>
                      <a:pt x="15885" y="48979"/>
                      <a:pt x="15958" y="49045"/>
                      <a:pt x="16122" y="49261"/>
                    </a:cubicBezTo>
                    <a:cubicBezTo>
                      <a:pt x="16084" y="49237"/>
                      <a:pt x="16051" y="49228"/>
                      <a:pt x="16021" y="49228"/>
                    </a:cubicBezTo>
                    <a:cubicBezTo>
                      <a:pt x="15951" y="49228"/>
                      <a:pt x="15895" y="49274"/>
                      <a:pt x="15822" y="49274"/>
                    </a:cubicBezTo>
                    <a:cubicBezTo>
                      <a:pt x="15753" y="49274"/>
                      <a:pt x="15669" y="49233"/>
                      <a:pt x="15544" y="49076"/>
                    </a:cubicBezTo>
                    <a:lnTo>
                      <a:pt x="15544" y="49076"/>
                    </a:lnTo>
                    <a:cubicBezTo>
                      <a:pt x="15612" y="49119"/>
                      <a:pt x="15661" y="49136"/>
                      <a:pt x="15696" y="49136"/>
                    </a:cubicBezTo>
                    <a:cubicBezTo>
                      <a:pt x="15805" y="49136"/>
                      <a:pt x="15784" y="48979"/>
                      <a:pt x="15845" y="48979"/>
                    </a:cubicBezTo>
                    <a:close/>
                    <a:moveTo>
                      <a:pt x="14641" y="51254"/>
                    </a:moveTo>
                    <a:cubicBezTo>
                      <a:pt x="14644" y="51255"/>
                      <a:pt x="14647" y="51257"/>
                      <a:pt x="14649" y="51259"/>
                    </a:cubicBezTo>
                    <a:cubicBezTo>
                      <a:pt x="14647" y="51257"/>
                      <a:pt x="14644" y="51255"/>
                      <a:pt x="14641" y="51254"/>
                    </a:cubicBezTo>
                    <a:close/>
                    <a:moveTo>
                      <a:pt x="14010" y="50915"/>
                    </a:moveTo>
                    <a:cubicBezTo>
                      <a:pt x="14051" y="50915"/>
                      <a:pt x="14111" y="50938"/>
                      <a:pt x="14202" y="50996"/>
                    </a:cubicBezTo>
                    <a:cubicBezTo>
                      <a:pt x="14334" y="51128"/>
                      <a:pt x="14202" y="51102"/>
                      <a:pt x="14281" y="51286"/>
                    </a:cubicBezTo>
                    <a:cubicBezTo>
                      <a:pt x="14174" y="51192"/>
                      <a:pt x="14119" y="51162"/>
                      <a:pt x="14090" y="51162"/>
                    </a:cubicBezTo>
                    <a:cubicBezTo>
                      <a:pt x="14034" y="51162"/>
                      <a:pt x="14072" y="51273"/>
                      <a:pt x="14013" y="51273"/>
                    </a:cubicBezTo>
                    <a:cubicBezTo>
                      <a:pt x="13990" y="51273"/>
                      <a:pt x="13952" y="51256"/>
                      <a:pt x="13887" y="51207"/>
                    </a:cubicBezTo>
                    <a:cubicBezTo>
                      <a:pt x="13946" y="51128"/>
                      <a:pt x="13886" y="50915"/>
                      <a:pt x="14010" y="50915"/>
                    </a:cubicBezTo>
                    <a:close/>
                    <a:moveTo>
                      <a:pt x="12861" y="51312"/>
                    </a:moveTo>
                    <a:lnTo>
                      <a:pt x="12861" y="51312"/>
                    </a:lnTo>
                    <a:cubicBezTo>
                      <a:pt x="13071" y="51417"/>
                      <a:pt x="13098" y="51628"/>
                      <a:pt x="13282" y="51733"/>
                    </a:cubicBezTo>
                    <a:cubicBezTo>
                      <a:pt x="13361" y="51996"/>
                      <a:pt x="13203" y="51943"/>
                      <a:pt x="13071" y="51969"/>
                    </a:cubicBezTo>
                    <a:cubicBezTo>
                      <a:pt x="12861" y="51733"/>
                      <a:pt x="13045" y="51706"/>
                      <a:pt x="12861" y="51312"/>
                    </a:cubicBezTo>
                    <a:close/>
                    <a:moveTo>
                      <a:pt x="12514" y="51604"/>
                    </a:moveTo>
                    <a:cubicBezTo>
                      <a:pt x="12532" y="51604"/>
                      <a:pt x="12559" y="51611"/>
                      <a:pt x="12598" y="51628"/>
                    </a:cubicBezTo>
                    <a:cubicBezTo>
                      <a:pt x="12713" y="51723"/>
                      <a:pt x="12786" y="52113"/>
                      <a:pt x="12675" y="52113"/>
                    </a:cubicBezTo>
                    <a:cubicBezTo>
                      <a:pt x="12633" y="52113"/>
                      <a:pt x="12566" y="52059"/>
                      <a:pt x="12467" y="51917"/>
                    </a:cubicBezTo>
                    <a:lnTo>
                      <a:pt x="12467" y="51917"/>
                    </a:lnTo>
                    <a:cubicBezTo>
                      <a:pt x="12480" y="51920"/>
                      <a:pt x="12492" y="51921"/>
                      <a:pt x="12503" y="51921"/>
                    </a:cubicBezTo>
                    <a:cubicBezTo>
                      <a:pt x="12661" y="51921"/>
                      <a:pt x="12389" y="51604"/>
                      <a:pt x="12514" y="51604"/>
                    </a:cubicBezTo>
                    <a:close/>
                    <a:moveTo>
                      <a:pt x="10100" y="54731"/>
                    </a:moveTo>
                    <a:lnTo>
                      <a:pt x="10100" y="54731"/>
                    </a:lnTo>
                    <a:cubicBezTo>
                      <a:pt x="10174" y="54971"/>
                      <a:pt x="10143" y="55069"/>
                      <a:pt x="10018" y="55069"/>
                    </a:cubicBezTo>
                    <a:cubicBezTo>
                      <a:pt x="9966" y="55069"/>
                      <a:pt x="9896" y="55051"/>
                      <a:pt x="9810" y="55020"/>
                    </a:cubicBezTo>
                    <a:cubicBezTo>
                      <a:pt x="9705" y="54678"/>
                      <a:pt x="10100" y="54941"/>
                      <a:pt x="10100" y="54731"/>
                    </a:cubicBezTo>
                    <a:close/>
                    <a:moveTo>
                      <a:pt x="5807" y="59530"/>
                    </a:moveTo>
                    <a:cubicBezTo>
                      <a:pt x="5823" y="59530"/>
                      <a:pt x="5842" y="59535"/>
                      <a:pt x="5865" y="59544"/>
                    </a:cubicBezTo>
                    <a:cubicBezTo>
                      <a:pt x="5998" y="59827"/>
                      <a:pt x="5974" y="60015"/>
                      <a:pt x="5857" y="60015"/>
                    </a:cubicBezTo>
                    <a:cubicBezTo>
                      <a:pt x="5797" y="60015"/>
                      <a:pt x="5712" y="59964"/>
                      <a:pt x="5612" y="59851"/>
                    </a:cubicBezTo>
                    <a:lnTo>
                      <a:pt x="5612" y="59851"/>
                    </a:lnTo>
                    <a:cubicBezTo>
                      <a:pt x="5632" y="59858"/>
                      <a:pt x="5648" y="59862"/>
                      <a:pt x="5661" y="59862"/>
                    </a:cubicBezTo>
                    <a:cubicBezTo>
                      <a:pt x="5792" y="59862"/>
                      <a:pt x="5667" y="59530"/>
                      <a:pt x="5807" y="59530"/>
                    </a:cubicBezTo>
                    <a:close/>
                    <a:moveTo>
                      <a:pt x="5569" y="60034"/>
                    </a:moveTo>
                    <a:cubicBezTo>
                      <a:pt x="5614" y="60034"/>
                      <a:pt x="5667" y="60044"/>
                      <a:pt x="5734" y="60070"/>
                    </a:cubicBezTo>
                    <a:cubicBezTo>
                      <a:pt x="5782" y="60312"/>
                      <a:pt x="5751" y="60445"/>
                      <a:pt x="5611" y="60445"/>
                    </a:cubicBezTo>
                    <a:cubicBezTo>
                      <a:pt x="5523" y="60445"/>
                      <a:pt x="5391" y="60392"/>
                      <a:pt x="5208" y="60280"/>
                    </a:cubicBezTo>
                    <a:cubicBezTo>
                      <a:pt x="5356" y="60217"/>
                      <a:pt x="5385" y="60034"/>
                      <a:pt x="5569" y="60034"/>
                    </a:cubicBezTo>
                    <a:close/>
                    <a:moveTo>
                      <a:pt x="5181" y="60412"/>
                    </a:moveTo>
                    <a:lnTo>
                      <a:pt x="5444" y="60596"/>
                    </a:lnTo>
                    <a:cubicBezTo>
                      <a:pt x="5545" y="60768"/>
                      <a:pt x="5528" y="60807"/>
                      <a:pt x="5475" y="60807"/>
                    </a:cubicBezTo>
                    <a:cubicBezTo>
                      <a:pt x="5430" y="60807"/>
                      <a:pt x="5361" y="60780"/>
                      <a:pt x="5313" y="60780"/>
                    </a:cubicBezTo>
                    <a:lnTo>
                      <a:pt x="5181" y="60412"/>
                    </a:lnTo>
                    <a:close/>
                    <a:moveTo>
                      <a:pt x="993" y="65110"/>
                    </a:moveTo>
                    <a:cubicBezTo>
                      <a:pt x="1011" y="65110"/>
                      <a:pt x="1030" y="65113"/>
                      <a:pt x="1052" y="65119"/>
                    </a:cubicBezTo>
                    <a:cubicBezTo>
                      <a:pt x="1236" y="65593"/>
                      <a:pt x="1079" y="65645"/>
                      <a:pt x="1026" y="65803"/>
                    </a:cubicBezTo>
                    <a:cubicBezTo>
                      <a:pt x="833" y="65490"/>
                      <a:pt x="795" y="65110"/>
                      <a:pt x="993" y="65110"/>
                    </a:cubicBezTo>
                    <a:close/>
                    <a:moveTo>
                      <a:pt x="12887" y="1"/>
                    </a:moveTo>
                    <a:cubicBezTo>
                      <a:pt x="12651" y="211"/>
                      <a:pt x="12493" y="500"/>
                      <a:pt x="12467" y="816"/>
                    </a:cubicBezTo>
                    <a:cubicBezTo>
                      <a:pt x="12400" y="799"/>
                      <a:pt x="12342" y="791"/>
                      <a:pt x="12293" y="791"/>
                    </a:cubicBezTo>
                    <a:cubicBezTo>
                      <a:pt x="11870" y="791"/>
                      <a:pt x="12039" y="1367"/>
                      <a:pt x="11634" y="1367"/>
                    </a:cubicBezTo>
                    <a:cubicBezTo>
                      <a:pt x="11586" y="1367"/>
                      <a:pt x="11532" y="1359"/>
                      <a:pt x="11467" y="1342"/>
                    </a:cubicBezTo>
                    <a:lnTo>
                      <a:pt x="11467" y="1342"/>
                    </a:lnTo>
                    <a:cubicBezTo>
                      <a:pt x="11704" y="1868"/>
                      <a:pt x="11073" y="1526"/>
                      <a:pt x="11257" y="1999"/>
                    </a:cubicBezTo>
                    <a:cubicBezTo>
                      <a:pt x="10520" y="2105"/>
                      <a:pt x="10231" y="2657"/>
                      <a:pt x="9968" y="3236"/>
                    </a:cubicBezTo>
                    <a:cubicBezTo>
                      <a:pt x="9442" y="3604"/>
                      <a:pt x="8995" y="4103"/>
                      <a:pt x="8627" y="4656"/>
                    </a:cubicBezTo>
                    <a:cubicBezTo>
                      <a:pt x="8259" y="5182"/>
                      <a:pt x="7811" y="5655"/>
                      <a:pt x="7259" y="6023"/>
                    </a:cubicBezTo>
                    <a:cubicBezTo>
                      <a:pt x="7312" y="6155"/>
                      <a:pt x="7391" y="6260"/>
                      <a:pt x="7443" y="6392"/>
                    </a:cubicBezTo>
                    <a:cubicBezTo>
                      <a:pt x="7454" y="6414"/>
                      <a:pt x="7454" y="6423"/>
                      <a:pt x="7445" y="6423"/>
                    </a:cubicBezTo>
                    <a:cubicBezTo>
                      <a:pt x="7413" y="6423"/>
                      <a:pt x="7269" y="6291"/>
                      <a:pt x="7207" y="6207"/>
                    </a:cubicBezTo>
                    <a:cubicBezTo>
                      <a:pt x="6917" y="6891"/>
                      <a:pt x="6496" y="7181"/>
                      <a:pt x="6207" y="7891"/>
                    </a:cubicBezTo>
                    <a:lnTo>
                      <a:pt x="5839" y="7707"/>
                    </a:lnTo>
                    <a:lnTo>
                      <a:pt x="5839" y="7707"/>
                    </a:lnTo>
                    <a:cubicBezTo>
                      <a:pt x="5792" y="7800"/>
                      <a:pt x="6204" y="8144"/>
                      <a:pt x="6016" y="8144"/>
                    </a:cubicBezTo>
                    <a:cubicBezTo>
                      <a:pt x="5993" y="8144"/>
                      <a:pt x="5961" y="8139"/>
                      <a:pt x="5918" y="8127"/>
                    </a:cubicBezTo>
                    <a:cubicBezTo>
                      <a:pt x="5760" y="8022"/>
                      <a:pt x="5918" y="8022"/>
                      <a:pt x="5786" y="7864"/>
                    </a:cubicBezTo>
                    <a:cubicBezTo>
                      <a:pt x="5775" y="7862"/>
                      <a:pt x="5764" y="7861"/>
                      <a:pt x="5754" y="7861"/>
                    </a:cubicBezTo>
                    <a:cubicBezTo>
                      <a:pt x="5626" y="7861"/>
                      <a:pt x="5618" y="8009"/>
                      <a:pt x="5813" y="8180"/>
                    </a:cubicBezTo>
                    <a:cubicBezTo>
                      <a:pt x="5339" y="8627"/>
                      <a:pt x="4892" y="9074"/>
                      <a:pt x="4471" y="9548"/>
                    </a:cubicBezTo>
                    <a:lnTo>
                      <a:pt x="3840" y="10258"/>
                    </a:lnTo>
                    <a:cubicBezTo>
                      <a:pt x="3630" y="10521"/>
                      <a:pt x="3419" y="10757"/>
                      <a:pt x="3209" y="10994"/>
                    </a:cubicBezTo>
                    <a:cubicBezTo>
                      <a:pt x="2394" y="11993"/>
                      <a:pt x="1657" y="13019"/>
                      <a:pt x="921" y="14071"/>
                    </a:cubicBezTo>
                    <a:cubicBezTo>
                      <a:pt x="605" y="14492"/>
                      <a:pt x="316" y="14939"/>
                      <a:pt x="0" y="15360"/>
                    </a:cubicBezTo>
                    <a:cubicBezTo>
                      <a:pt x="53" y="19147"/>
                      <a:pt x="79" y="22934"/>
                      <a:pt x="106" y="26695"/>
                    </a:cubicBezTo>
                    <a:cubicBezTo>
                      <a:pt x="237" y="39477"/>
                      <a:pt x="263" y="52259"/>
                      <a:pt x="316" y="65014"/>
                    </a:cubicBezTo>
                    <a:lnTo>
                      <a:pt x="316" y="67881"/>
                    </a:lnTo>
                    <a:cubicBezTo>
                      <a:pt x="421" y="67723"/>
                      <a:pt x="553" y="67592"/>
                      <a:pt x="737" y="67539"/>
                    </a:cubicBezTo>
                    <a:cubicBezTo>
                      <a:pt x="132" y="66356"/>
                      <a:pt x="605" y="66145"/>
                      <a:pt x="895" y="65777"/>
                    </a:cubicBezTo>
                    <a:cubicBezTo>
                      <a:pt x="1131" y="66303"/>
                      <a:pt x="1421" y="66803"/>
                      <a:pt x="1736" y="67276"/>
                    </a:cubicBezTo>
                    <a:cubicBezTo>
                      <a:pt x="1578" y="66908"/>
                      <a:pt x="1762" y="67013"/>
                      <a:pt x="1657" y="66671"/>
                    </a:cubicBezTo>
                    <a:lnTo>
                      <a:pt x="1657" y="66671"/>
                    </a:lnTo>
                    <a:cubicBezTo>
                      <a:pt x="1841" y="66806"/>
                      <a:pt x="1949" y="66857"/>
                      <a:pt x="2012" y="66857"/>
                    </a:cubicBezTo>
                    <a:cubicBezTo>
                      <a:pt x="2204" y="66857"/>
                      <a:pt x="1979" y="66388"/>
                      <a:pt x="2187" y="66388"/>
                    </a:cubicBezTo>
                    <a:cubicBezTo>
                      <a:pt x="2243" y="66388"/>
                      <a:pt x="2333" y="66423"/>
                      <a:pt x="2473" y="66513"/>
                    </a:cubicBezTo>
                    <a:cubicBezTo>
                      <a:pt x="2446" y="66250"/>
                      <a:pt x="2446" y="65961"/>
                      <a:pt x="2525" y="65698"/>
                    </a:cubicBezTo>
                    <a:cubicBezTo>
                      <a:pt x="2341" y="65619"/>
                      <a:pt x="2341" y="65435"/>
                      <a:pt x="2183" y="65330"/>
                    </a:cubicBezTo>
                    <a:cubicBezTo>
                      <a:pt x="2183" y="65172"/>
                      <a:pt x="2341" y="65225"/>
                      <a:pt x="2183" y="64883"/>
                    </a:cubicBezTo>
                    <a:lnTo>
                      <a:pt x="2183" y="64883"/>
                    </a:lnTo>
                    <a:cubicBezTo>
                      <a:pt x="2551" y="65093"/>
                      <a:pt x="2525" y="65382"/>
                      <a:pt x="2420" y="65409"/>
                    </a:cubicBezTo>
                    <a:cubicBezTo>
                      <a:pt x="2477" y="65476"/>
                      <a:pt x="2522" y="65504"/>
                      <a:pt x="2557" y="65504"/>
                    </a:cubicBezTo>
                    <a:cubicBezTo>
                      <a:pt x="2699" y="65504"/>
                      <a:pt x="2658" y="65026"/>
                      <a:pt x="2446" y="64751"/>
                    </a:cubicBezTo>
                    <a:cubicBezTo>
                      <a:pt x="2537" y="64715"/>
                      <a:pt x="2515" y="64517"/>
                      <a:pt x="2639" y="64517"/>
                    </a:cubicBezTo>
                    <a:cubicBezTo>
                      <a:pt x="2695" y="64517"/>
                      <a:pt x="2780" y="64558"/>
                      <a:pt x="2920" y="64672"/>
                    </a:cubicBezTo>
                    <a:cubicBezTo>
                      <a:pt x="3116" y="64599"/>
                      <a:pt x="2741" y="63818"/>
                      <a:pt x="2987" y="63818"/>
                    </a:cubicBezTo>
                    <a:cubicBezTo>
                      <a:pt x="3005" y="63818"/>
                      <a:pt x="3026" y="63822"/>
                      <a:pt x="3051" y="63831"/>
                    </a:cubicBezTo>
                    <a:cubicBezTo>
                      <a:pt x="3498" y="64199"/>
                      <a:pt x="3630" y="64725"/>
                      <a:pt x="3866" y="65225"/>
                    </a:cubicBezTo>
                    <a:cubicBezTo>
                      <a:pt x="4051" y="65014"/>
                      <a:pt x="3656" y="64330"/>
                      <a:pt x="4024" y="64225"/>
                    </a:cubicBezTo>
                    <a:lnTo>
                      <a:pt x="4024" y="64225"/>
                    </a:lnTo>
                    <a:cubicBezTo>
                      <a:pt x="4264" y="64392"/>
                      <a:pt x="4336" y="64493"/>
                      <a:pt x="4384" y="64493"/>
                    </a:cubicBezTo>
                    <a:cubicBezTo>
                      <a:pt x="4405" y="64493"/>
                      <a:pt x="4422" y="64475"/>
                      <a:pt x="4445" y="64436"/>
                    </a:cubicBezTo>
                    <a:cubicBezTo>
                      <a:pt x="4387" y="64273"/>
                      <a:pt x="4329" y="64254"/>
                      <a:pt x="4271" y="64254"/>
                    </a:cubicBezTo>
                    <a:cubicBezTo>
                      <a:pt x="4253" y="64254"/>
                      <a:pt x="4235" y="64256"/>
                      <a:pt x="4217" y="64256"/>
                    </a:cubicBezTo>
                    <a:cubicBezTo>
                      <a:pt x="4162" y="64256"/>
                      <a:pt x="4106" y="64238"/>
                      <a:pt x="4051" y="64094"/>
                    </a:cubicBezTo>
                    <a:cubicBezTo>
                      <a:pt x="3945" y="64120"/>
                      <a:pt x="3814" y="64146"/>
                      <a:pt x="3840" y="64330"/>
                    </a:cubicBezTo>
                    <a:cubicBezTo>
                      <a:pt x="3639" y="64130"/>
                      <a:pt x="3575" y="64056"/>
                      <a:pt x="3529" y="64056"/>
                    </a:cubicBezTo>
                    <a:cubicBezTo>
                      <a:pt x="3496" y="64056"/>
                      <a:pt x="3474" y="64092"/>
                      <a:pt x="3419" y="64146"/>
                    </a:cubicBezTo>
                    <a:cubicBezTo>
                      <a:pt x="3314" y="64067"/>
                      <a:pt x="3288" y="63936"/>
                      <a:pt x="3262" y="63804"/>
                    </a:cubicBezTo>
                    <a:cubicBezTo>
                      <a:pt x="3257" y="63775"/>
                      <a:pt x="3267" y="63763"/>
                      <a:pt x="3285" y="63763"/>
                    </a:cubicBezTo>
                    <a:cubicBezTo>
                      <a:pt x="3366" y="63763"/>
                      <a:pt x="3624" y="63993"/>
                      <a:pt x="3708" y="63993"/>
                    </a:cubicBezTo>
                    <a:cubicBezTo>
                      <a:pt x="3725" y="63993"/>
                      <a:pt x="3735" y="63984"/>
                      <a:pt x="3735" y="63962"/>
                    </a:cubicBezTo>
                    <a:cubicBezTo>
                      <a:pt x="3630" y="63857"/>
                      <a:pt x="3603" y="63673"/>
                      <a:pt x="3472" y="63568"/>
                    </a:cubicBezTo>
                    <a:cubicBezTo>
                      <a:pt x="3472" y="63384"/>
                      <a:pt x="3682" y="63489"/>
                      <a:pt x="3788" y="63384"/>
                    </a:cubicBezTo>
                    <a:cubicBezTo>
                      <a:pt x="3972" y="63568"/>
                      <a:pt x="3998" y="63673"/>
                      <a:pt x="3945" y="63726"/>
                    </a:cubicBezTo>
                    <a:cubicBezTo>
                      <a:pt x="3945" y="63746"/>
                      <a:pt x="3940" y="63754"/>
                      <a:pt x="3932" y="63754"/>
                    </a:cubicBezTo>
                    <a:cubicBezTo>
                      <a:pt x="3895" y="63754"/>
                      <a:pt x="3788" y="63605"/>
                      <a:pt x="3682" y="63541"/>
                    </a:cubicBezTo>
                    <a:lnTo>
                      <a:pt x="3682" y="63541"/>
                    </a:lnTo>
                    <a:cubicBezTo>
                      <a:pt x="3814" y="63804"/>
                      <a:pt x="3998" y="64015"/>
                      <a:pt x="4235" y="64199"/>
                    </a:cubicBezTo>
                    <a:cubicBezTo>
                      <a:pt x="3709" y="62726"/>
                      <a:pt x="4103" y="62489"/>
                      <a:pt x="4051" y="61648"/>
                    </a:cubicBezTo>
                    <a:lnTo>
                      <a:pt x="4051" y="61648"/>
                    </a:lnTo>
                    <a:cubicBezTo>
                      <a:pt x="4182" y="61700"/>
                      <a:pt x="4287" y="61806"/>
                      <a:pt x="4366" y="61911"/>
                    </a:cubicBezTo>
                    <a:cubicBezTo>
                      <a:pt x="4208" y="61648"/>
                      <a:pt x="4156" y="61017"/>
                      <a:pt x="4314" y="60806"/>
                    </a:cubicBezTo>
                    <a:lnTo>
                      <a:pt x="4314" y="60806"/>
                    </a:lnTo>
                    <a:cubicBezTo>
                      <a:pt x="4629" y="61201"/>
                      <a:pt x="4498" y="61622"/>
                      <a:pt x="4682" y="61832"/>
                    </a:cubicBezTo>
                    <a:cubicBezTo>
                      <a:pt x="4572" y="61731"/>
                      <a:pt x="4507" y="61694"/>
                      <a:pt x="4481" y="61694"/>
                    </a:cubicBezTo>
                    <a:cubicBezTo>
                      <a:pt x="4431" y="61694"/>
                      <a:pt x="4519" y="61825"/>
                      <a:pt x="4708" y="61911"/>
                    </a:cubicBezTo>
                    <a:cubicBezTo>
                      <a:pt x="4761" y="61332"/>
                      <a:pt x="4892" y="60938"/>
                      <a:pt x="5155" y="60754"/>
                    </a:cubicBezTo>
                    <a:lnTo>
                      <a:pt x="5155" y="60754"/>
                    </a:lnTo>
                    <a:cubicBezTo>
                      <a:pt x="5655" y="61174"/>
                      <a:pt x="5103" y="61306"/>
                      <a:pt x="5550" y="61832"/>
                    </a:cubicBezTo>
                    <a:cubicBezTo>
                      <a:pt x="5655" y="61753"/>
                      <a:pt x="5813" y="61885"/>
                      <a:pt x="5576" y="61490"/>
                    </a:cubicBezTo>
                    <a:lnTo>
                      <a:pt x="5576" y="61490"/>
                    </a:lnTo>
                    <a:cubicBezTo>
                      <a:pt x="5598" y="61493"/>
                      <a:pt x="5619" y="61495"/>
                      <a:pt x="5638" y="61495"/>
                    </a:cubicBezTo>
                    <a:cubicBezTo>
                      <a:pt x="6270" y="61495"/>
                      <a:pt x="6030" y="59925"/>
                      <a:pt x="6260" y="59491"/>
                    </a:cubicBezTo>
                    <a:lnTo>
                      <a:pt x="6260" y="59491"/>
                    </a:lnTo>
                    <a:cubicBezTo>
                      <a:pt x="6523" y="59623"/>
                      <a:pt x="6365" y="60044"/>
                      <a:pt x="6681" y="60122"/>
                    </a:cubicBezTo>
                    <a:cubicBezTo>
                      <a:pt x="6470" y="59886"/>
                      <a:pt x="6418" y="59544"/>
                      <a:pt x="6470" y="59228"/>
                    </a:cubicBezTo>
                    <a:cubicBezTo>
                      <a:pt x="6409" y="59228"/>
                      <a:pt x="6338" y="59211"/>
                      <a:pt x="6278" y="59211"/>
                    </a:cubicBezTo>
                    <a:cubicBezTo>
                      <a:pt x="6208" y="59211"/>
                      <a:pt x="6155" y="59234"/>
                      <a:pt x="6155" y="59333"/>
                    </a:cubicBezTo>
                    <a:cubicBezTo>
                      <a:pt x="6076" y="59281"/>
                      <a:pt x="6023" y="59176"/>
                      <a:pt x="5944" y="59123"/>
                    </a:cubicBezTo>
                    <a:cubicBezTo>
                      <a:pt x="5892" y="58729"/>
                      <a:pt x="6496" y="59149"/>
                      <a:pt x="6233" y="58492"/>
                    </a:cubicBezTo>
                    <a:lnTo>
                      <a:pt x="6233" y="58492"/>
                    </a:lnTo>
                    <a:cubicBezTo>
                      <a:pt x="6418" y="58571"/>
                      <a:pt x="6470" y="58729"/>
                      <a:pt x="6628" y="58807"/>
                    </a:cubicBezTo>
                    <a:cubicBezTo>
                      <a:pt x="6496" y="58360"/>
                      <a:pt x="6812" y="58518"/>
                      <a:pt x="6812" y="58255"/>
                    </a:cubicBezTo>
                    <a:cubicBezTo>
                      <a:pt x="6970" y="58334"/>
                      <a:pt x="7075" y="58466"/>
                      <a:pt x="7154" y="58597"/>
                    </a:cubicBezTo>
                    <a:cubicBezTo>
                      <a:pt x="7169" y="58604"/>
                      <a:pt x="7180" y="58608"/>
                      <a:pt x="7189" y="58608"/>
                    </a:cubicBezTo>
                    <a:cubicBezTo>
                      <a:pt x="7252" y="58608"/>
                      <a:pt x="7195" y="58453"/>
                      <a:pt x="7263" y="58453"/>
                    </a:cubicBezTo>
                    <a:cubicBezTo>
                      <a:pt x="7290" y="58453"/>
                      <a:pt x="7336" y="58477"/>
                      <a:pt x="7417" y="58544"/>
                    </a:cubicBezTo>
                    <a:cubicBezTo>
                      <a:pt x="7391" y="58413"/>
                      <a:pt x="7285" y="58308"/>
                      <a:pt x="7180" y="58255"/>
                    </a:cubicBezTo>
                    <a:cubicBezTo>
                      <a:pt x="7759" y="57913"/>
                      <a:pt x="7996" y="57545"/>
                      <a:pt x="8364" y="56966"/>
                    </a:cubicBezTo>
                    <a:cubicBezTo>
                      <a:pt x="8522" y="57072"/>
                      <a:pt x="8627" y="57256"/>
                      <a:pt x="8653" y="57440"/>
                    </a:cubicBezTo>
                    <a:cubicBezTo>
                      <a:pt x="8778" y="57415"/>
                      <a:pt x="8713" y="57201"/>
                      <a:pt x="8840" y="57201"/>
                    </a:cubicBezTo>
                    <a:cubicBezTo>
                      <a:pt x="8848" y="57201"/>
                      <a:pt x="8855" y="57202"/>
                      <a:pt x="8863" y="57203"/>
                    </a:cubicBezTo>
                    <a:cubicBezTo>
                      <a:pt x="8863" y="56914"/>
                      <a:pt x="8469" y="56835"/>
                      <a:pt x="8443" y="56572"/>
                    </a:cubicBezTo>
                    <a:lnTo>
                      <a:pt x="8443" y="56572"/>
                    </a:lnTo>
                    <a:cubicBezTo>
                      <a:pt x="8548" y="56628"/>
                      <a:pt x="8628" y="56654"/>
                      <a:pt x="8684" y="56654"/>
                    </a:cubicBezTo>
                    <a:cubicBezTo>
                      <a:pt x="8840" y="56654"/>
                      <a:pt x="8828" y="56459"/>
                      <a:pt x="8732" y="56151"/>
                    </a:cubicBezTo>
                    <a:lnTo>
                      <a:pt x="8732" y="56151"/>
                    </a:lnTo>
                    <a:cubicBezTo>
                      <a:pt x="8942" y="56256"/>
                      <a:pt x="8995" y="56440"/>
                      <a:pt x="9232" y="56519"/>
                    </a:cubicBezTo>
                    <a:cubicBezTo>
                      <a:pt x="9153" y="56309"/>
                      <a:pt x="8916" y="56204"/>
                      <a:pt x="8837" y="55993"/>
                    </a:cubicBezTo>
                    <a:lnTo>
                      <a:pt x="8837" y="55993"/>
                    </a:lnTo>
                    <a:cubicBezTo>
                      <a:pt x="8952" y="56060"/>
                      <a:pt x="9020" y="56088"/>
                      <a:pt x="9058" y="56088"/>
                    </a:cubicBezTo>
                    <a:cubicBezTo>
                      <a:pt x="9183" y="56088"/>
                      <a:pt x="8973" y="55781"/>
                      <a:pt x="9074" y="55599"/>
                    </a:cubicBezTo>
                    <a:lnTo>
                      <a:pt x="9074" y="55599"/>
                    </a:lnTo>
                    <a:cubicBezTo>
                      <a:pt x="9284" y="55704"/>
                      <a:pt x="9337" y="55888"/>
                      <a:pt x="9547" y="55967"/>
                    </a:cubicBezTo>
                    <a:cubicBezTo>
                      <a:pt x="9468" y="55836"/>
                      <a:pt x="9363" y="55704"/>
                      <a:pt x="9232" y="55625"/>
                    </a:cubicBezTo>
                    <a:cubicBezTo>
                      <a:pt x="9232" y="55497"/>
                      <a:pt x="9327" y="55439"/>
                      <a:pt x="9469" y="55439"/>
                    </a:cubicBezTo>
                    <a:cubicBezTo>
                      <a:pt x="9734" y="55439"/>
                      <a:pt x="10158" y="55641"/>
                      <a:pt x="10415" y="55967"/>
                    </a:cubicBezTo>
                    <a:cubicBezTo>
                      <a:pt x="10468" y="55494"/>
                      <a:pt x="9837" y="55704"/>
                      <a:pt x="9626" y="55125"/>
                    </a:cubicBezTo>
                    <a:cubicBezTo>
                      <a:pt x="9641" y="55114"/>
                      <a:pt x="9657" y="55110"/>
                      <a:pt x="9673" y="55110"/>
                    </a:cubicBezTo>
                    <a:cubicBezTo>
                      <a:pt x="9777" y="55110"/>
                      <a:pt x="9926" y="55294"/>
                      <a:pt x="10152" y="55362"/>
                    </a:cubicBezTo>
                    <a:cubicBezTo>
                      <a:pt x="10047" y="54968"/>
                      <a:pt x="10441" y="55125"/>
                      <a:pt x="10021" y="54521"/>
                    </a:cubicBezTo>
                    <a:cubicBezTo>
                      <a:pt x="10072" y="54482"/>
                      <a:pt x="10123" y="54425"/>
                      <a:pt x="10211" y="54425"/>
                    </a:cubicBezTo>
                    <a:cubicBezTo>
                      <a:pt x="10303" y="54425"/>
                      <a:pt x="10436" y="54489"/>
                      <a:pt x="10652" y="54705"/>
                    </a:cubicBezTo>
                    <a:lnTo>
                      <a:pt x="10494" y="54231"/>
                    </a:lnTo>
                    <a:cubicBezTo>
                      <a:pt x="10403" y="54157"/>
                      <a:pt x="10362" y="54130"/>
                      <a:pt x="10350" y="54130"/>
                    </a:cubicBezTo>
                    <a:cubicBezTo>
                      <a:pt x="10317" y="54130"/>
                      <a:pt x="10497" y="54333"/>
                      <a:pt x="10434" y="54333"/>
                    </a:cubicBezTo>
                    <a:cubicBezTo>
                      <a:pt x="10414" y="54333"/>
                      <a:pt x="10368" y="54312"/>
                      <a:pt x="10284" y="54258"/>
                    </a:cubicBezTo>
                    <a:cubicBezTo>
                      <a:pt x="9889" y="53626"/>
                      <a:pt x="10652" y="53705"/>
                      <a:pt x="10573" y="53153"/>
                    </a:cubicBezTo>
                    <a:lnTo>
                      <a:pt x="10573" y="53153"/>
                    </a:lnTo>
                    <a:cubicBezTo>
                      <a:pt x="10783" y="53469"/>
                      <a:pt x="11020" y="53705"/>
                      <a:pt x="10967" y="53916"/>
                    </a:cubicBezTo>
                    <a:cubicBezTo>
                      <a:pt x="11031" y="53946"/>
                      <a:pt x="11077" y="53959"/>
                      <a:pt x="11108" y="53959"/>
                    </a:cubicBezTo>
                    <a:cubicBezTo>
                      <a:pt x="11351" y="53959"/>
                      <a:pt x="10746" y="53155"/>
                      <a:pt x="10862" y="52969"/>
                    </a:cubicBezTo>
                    <a:lnTo>
                      <a:pt x="10862" y="52969"/>
                    </a:lnTo>
                    <a:cubicBezTo>
                      <a:pt x="10991" y="53059"/>
                      <a:pt x="11077" y="53095"/>
                      <a:pt x="11133" y="53095"/>
                    </a:cubicBezTo>
                    <a:cubicBezTo>
                      <a:pt x="11306" y="53095"/>
                      <a:pt x="11191" y="52747"/>
                      <a:pt x="11152" y="52548"/>
                    </a:cubicBezTo>
                    <a:lnTo>
                      <a:pt x="11152" y="52548"/>
                    </a:lnTo>
                    <a:cubicBezTo>
                      <a:pt x="11294" y="52630"/>
                      <a:pt x="11396" y="52664"/>
                      <a:pt x="11470" y="52664"/>
                    </a:cubicBezTo>
                    <a:cubicBezTo>
                      <a:pt x="11658" y="52664"/>
                      <a:pt x="11674" y="52454"/>
                      <a:pt x="11730" y="52285"/>
                    </a:cubicBezTo>
                    <a:lnTo>
                      <a:pt x="11730" y="52285"/>
                    </a:lnTo>
                    <a:cubicBezTo>
                      <a:pt x="12019" y="52574"/>
                      <a:pt x="11678" y="52522"/>
                      <a:pt x="11809" y="52785"/>
                    </a:cubicBezTo>
                    <a:cubicBezTo>
                      <a:pt x="12072" y="52969"/>
                      <a:pt x="12098" y="53284"/>
                      <a:pt x="12335" y="53469"/>
                    </a:cubicBezTo>
                    <a:cubicBezTo>
                      <a:pt x="12125" y="52916"/>
                      <a:pt x="12282" y="52680"/>
                      <a:pt x="12019" y="52101"/>
                    </a:cubicBezTo>
                    <a:lnTo>
                      <a:pt x="12019" y="52101"/>
                    </a:lnTo>
                    <a:cubicBezTo>
                      <a:pt x="12056" y="52126"/>
                      <a:pt x="12083" y="52134"/>
                      <a:pt x="12106" y="52134"/>
                    </a:cubicBezTo>
                    <a:cubicBezTo>
                      <a:pt x="12161" y="52134"/>
                      <a:pt x="12190" y="52081"/>
                      <a:pt x="12280" y="52081"/>
                    </a:cubicBezTo>
                    <a:cubicBezTo>
                      <a:pt x="12308" y="52081"/>
                      <a:pt x="12343" y="52086"/>
                      <a:pt x="12388" y="52101"/>
                    </a:cubicBezTo>
                    <a:cubicBezTo>
                      <a:pt x="12808" y="52469"/>
                      <a:pt x="12098" y="52417"/>
                      <a:pt x="12756" y="52758"/>
                    </a:cubicBezTo>
                    <a:cubicBezTo>
                      <a:pt x="12914" y="53100"/>
                      <a:pt x="12493" y="52785"/>
                      <a:pt x="12677" y="53153"/>
                    </a:cubicBezTo>
                    <a:cubicBezTo>
                      <a:pt x="12737" y="53200"/>
                      <a:pt x="12780" y="53219"/>
                      <a:pt x="12813" y="53219"/>
                    </a:cubicBezTo>
                    <a:cubicBezTo>
                      <a:pt x="12927" y="53219"/>
                      <a:pt x="12898" y="52983"/>
                      <a:pt x="12983" y="52983"/>
                    </a:cubicBezTo>
                    <a:cubicBezTo>
                      <a:pt x="13019" y="52983"/>
                      <a:pt x="13077" y="53027"/>
                      <a:pt x="13177" y="53153"/>
                    </a:cubicBezTo>
                    <a:cubicBezTo>
                      <a:pt x="13045" y="52811"/>
                      <a:pt x="13256" y="52837"/>
                      <a:pt x="13177" y="52469"/>
                    </a:cubicBezTo>
                    <a:lnTo>
                      <a:pt x="13177" y="52469"/>
                    </a:lnTo>
                    <a:cubicBezTo>
                      <a:pt x="13336" y="52661"/>
                      <a:pt x="13412" y="52721"/>
                      <a:pt x="13457" y="52721"/>
                    </a:cubicBezTo>
                    <a:cubicBezTo>
                      <a:pt x="13529" y="52721"/>
                      <a:pt x="13519" y="52566"/>
                      <a:pt x="13639" y="52566"/>
                    </a:cubicBezTo>
                    <a:cubicBezTo>
                      <a:pt x="13679" y="52566"/>
                      <a:pt x="13732" y="52583"/>
                      <a:pt x="13808" y="52627"/>
                    </a:cubicBezTo>
                    <a:cubicBezTo>
                      <a:pt x="13624" y="52075"/>
                      <a:pt x="13887" y="52075"/>
                      <a:pt x="13860" y="51680"/>
                    </a:cubicBezTo>
                    <a:cubicBezTo>
                      <a:pt x="13700" y="51504"/>
                      <a:pt x="13521" y="51387"/>
                      <a:pt x="13423" y="51387"/>
                    </a:cubicBezTo>
                    <a:cubicBezTo>
                      <a:pt x="13359" y="51387"/>
                      <a:pt x="13330" y="51435"/>
                      <a:pt x="13361" y="51549"/>
                    </a:cubicBezTo>
                    <a:cubicBezTo>
                      <a:pt x="12966" y="51023"/>
                      <a:pt x="13440" y="51128"/>
                      <a:pt x="13571" y="51075"/>
                    </a:cubicBezTo>
                    <a:cubicBezTo>
                      <a:pt x="13729" y="51233"/>
                      <a:pt x="13860" y="51417"/>
                      <a:pt x="13913" y="51654"/>
                    </a:cubicBezTo>
                    <a:cubicBezTo>
                      <a:pt x="14123" y="51864"/>
                      <a:pt x="14229" y="51812"/>
                      <a:pt x="14518" y="52154"/>
                    </a:cubicBezTo>
                    <a:cubicBezTo>
                      <a:pt x="13966" y="51496"/>
                      <a:pt x="14518" y="51864"/>
                      <a:pt x="14281" y="51286"/>
                    </a:cubicBezTo>
                    <a:lnTo>
                      <a:pt x="14281" y="51286"/>
                    </a:lnTo>
                    <a:cubicBezTo>
                      <a:pt x="14439" y="51391"/>
                      <a:pt x="14465" y="51259"/>
                      <a:pt x="14571" y="51443"/>
                    </a:cubicBezTo>
                    <a:cubicBezTo>
                      <a:pt x="14598" y="51456"/>
                      <a:pt x="14618" y="51462"/>
                      <a:pt x="14630" y="51462"/>
                    </a:cubicBezTo>
                    <a:cubicBezTo>
                      <a:pt x="14717" y="51462"/>
                      <a:pt x="14439" y="51170"/>
                      <a:pt x="14496" y="51170"/>
                    </a:cubicBezTo>
                    <a:cubicBezTo>
                      <a:pt x="14512" y="51170"/>
                      <a:pt x="14555" y="51193"/>
                      <a:pt x="14641" y="51254"/>
                    </a:cubicBezTo>
                    <a:lnTo>
                      <a:pt x="14641" y="51254"/>
                    </a:lnTo>
                    <a:cubicBezTo>
                      <a:pt x="14382" y="51070"/>
                      <a:pt x="14174" y="50836"/>
                      <a:pt x="14018" y="50549"/>
                    </a:cubicBezTo>
                    <a:cubicBezTo>
                      <a:pt x="14035" y="50535"/>
                      <a:pt x="14052" y="50529"/>
                      <a:pt x="14069" y="50529"/>
                    </a:cubicBezTo>
                    <a:cubicBezTo>
                      <a:pt x="14180" y="50529"/>
                      <a:pt x="14289" y="50800"/>
                      <a:pt x="14518" y="50891"/>
                    </a:cubicBezTo>
                    <a:cubicBezTo>
                      <a:pt x="14439" y="50681"/>
                      <a:pt x="14281" y="50497"/>
                      <a:pt x="14123" y="50365"/>
                    </a:cubicBezTo>
                    <a:cubicBezTo>
                      <a:pt x="14150" y="50313"/>
                      <a:pt x="14281" y="50391"/>
                      <a:pt x="14202" y="50181"/>
                    </a:cubicBezTo>
                    <a:lnTo>
                      <a:pt x="14202" y="50181"/>
                    </a:lnTo>
                    <a:cubicBezTo>
                      <a:pt x="14623" y="50391"/>
                      <a:pt x="14649" y="50891"/>
                      <a:pt x="15044" y="51128"/>
                    </a:cubicBezTo>
                    <a:cubicBezTo>
                      <a:pt x="14912" y="50891"/>
                      <a:pt x="14755" y="50681"/>
                      <a:pt x="14597" y="50497"/>
                    </a:cubicBezTo>
                    <a:cubicBezTo>
                      <a:pt x="14542" y="50380"/>
                      <a:pt x="14559" y="50348"/>
                      <a:pt x="14603" y="50348"/>
                    </a:cubicBezTo>
                    <a:cubicBezTo>
                      <a:pt x="14653" y="50348"/>
                      <a:pt x="14739" y="50390"/>
                      <a:pt x="14790" y="50390"/>
                    </a:cubicBezTo>
                    <a:cubicBezTo>
                      <a:pt x="14844" y="50390"/>
                      <a:pt x="14859" y="50344"/>
                      <a:pt x="14755" y="50155"/>
                    </a:cubicBezTo>
                    <a:lnTo>
                      <a:pt x="14755" y="50155"/>
                    </a:lnTo>
                    <a:cubicBezTo>
                      <a:pt x="15018" y="50260"/>
                      <a:pt x="15123" y="50444"/>
                      <a:pt x="15333" y="50576"/>
                    </a:cubicBezTo>
                    <a:cubicBezTo>
                      <a:pt x="15202" y="50181"/>
                      <a:pt x="15491" y="50260"/>
                      <a:pt x="15675" y="50234"/>
                    </a:cubicBezTo>
                    <a:cubicBezTo>
                      <a:pt x="15307" y="49681"/>
                      <a:pt x="15623" y="49655"/>
                      <a:pt x="15807" y="49576"/>
                    </a:cubicBezTo>
                    <a:cubicBezTo>
                      <a:pt x="16017" y="49681"/>
                      <a:pt x="15886" y="49971"/>
                      <a:pt x="16175" y="50023"/>
                    </a:cubicBezTo>
                    <a:cubicBezTo>
                      <a:pt x="15912" y="49471"/>
                      <a:pt x="16254" y="49602"/>
                      <a:pt x="16385" y="49418"/>
                    </a:cubicBezTo>
                    <a:cubicBezTo>
                      <a:pt x="16359" y="49155"/>
                      <a:pt x="16043" y="49103"/>
                      <a:pt x="15991" y="48866"/>
                    </a:cubicBezTo>
                    <a:cubicBezTo>
                      <a:pt x="16001" y="48842"/>
                      <a:pt x="16016" y="48831"/>
                      <a:pt x="16033" y="48831"/>
                    </a:cubicBezTo>
                    <a:cubicBezTo>
                      <a:pt x="16152" y="48831"/>
                      <a:pt x="16420" y="49294"/>
                      <a:pt x="16648" y="49339"/>
                    </a:cubicBezTo>
                    <a:cubicBezTo>
                      <a:pt x="16727" y="49261"/>
                      <a:pt x="16675" y="49155"/>
                      <a:pt x="16517" y="48971"/>
                    </a:cubicBezTo>
                    <a:lnTo>
                      <a:pt x="16517" y="48971"/>
                    </a:lnTo>
                    <a:cubicBezTo>
                      <a:pt x="16692" y="49077"/>
                      <a:pt x="16812" y="49120"/>
                      <a:pt x="16895" y="49120"/>
                    </a:cubicBezTo>
                    <a:cubicBezTo>
                      <a:pt x="17248" y="49120"/>
                      <a:pt x="16921" y="48340"/>
                      <a:pt x="17278" y="48340"/>
                    </a:cubicBezTo>
                    <a:cubicBezTo>
                      <a:pt x="17315" y="48340"/>
                      <a:pt x="17358" y="48348"/>
                      <a:pt x="17411" y="48366"/>
                    </a:cubicBezTo>
                    <a:cubicBezTo>
                      <a:pt x="17069" y="47814"/>
                      <a:pt x="17201" y="47840"/>
                      <a:pt x="17122" y="47393"/>
                    </a:cubicBezTo>
                    <a:cubicBezTo>
                      <a:pt x="17124" y="47392"/>
                      <a:pt x="17127" y="47391"/>
                      <a:pt x="17131" y="47391"/>
                    </a:cubicBezTo>
                    <a:cubicBezTo>
                      <a:pt x="17184" y="47391"/>
                      <a:pt x="17348" y="47523"/>
                      <a:pt x="17447" y="47523"/>
                    </a:cubicBezTo>
                    <a:cubicBezTo>
                      <a:pt x="17479" y="47523"/>
                      <a:pt x="17504" y="47509"/>
                      <a:pt x="17516" y="47472"/>
                    </a:cubicBezTo>
                    <a:cubicBezTo>
                      <a:pt x="17884" y="47814"/>
                      <a:pt x="17516" y="47814"/>
                      <a:pt x="17674" y="48077"/>
                    </a:cubicBezTo>
                    <a:cubicBezTo>
                      <a:pt x="17715" y="48089"/>
                      <a:pt x="17750" y="48094"/>
                      <a:pt x="17779" y="48094"/>
                    </a:cubicBezTo>
                    <a:cubicBezTo>
                      <a:pt x="18013" y="48094"/>
                      <a:pt x="17896" y="47747"/>
                      <a:pt x="17779" y="47420"/>
                    </a:cubicBezTo>
                    <a:lnTo>
                      <a:pt x="17779" y="47420"/>
                    </a:lnTo>
                    <a:cubicBezTo>
                      <a:pt x="18042" y="47446"/>
                      <a:pt x="18121" y="47656"/>
                      <a:pt x="18463" y="47893"/>
                    </a:cubicBezTo>
                    <a:cubicBezTo>
                      <a:pt x="18489" y="47683"/>
                      <a:pt x="18752" y="47840"/>
                      <a:pt x="18463" y="47420"/>
                    </a:cubicBezTo>
                    <a:lnTo>
                      <a:pt x="18463" y="47420"/>
                    </a:lnTo>
                    <a:lnTo>
                      <a:pt x="18831" y="47630"/>
                    </a:lnTo>
                    <a:cubicBezTo>
                      <a:pt x="18558" y="47394"/>
                      <a:pt x="18550" y="47132"/>
                      <a:pt x="18761" y="47132"/>
                    </a:cubicBezTo>
                    <a:cubicBezTo>
                      <a:pt x="18856" y="47132"/>
                      <a:pt x="18994" y="47184"/>
                      <a:pt x="19173" y="47314"/>
                    </a:cubicBezTo>
                    <a:cubicBezTo>
                      <a:pt x="18915" y="46918"/>
                      <a:pt x="18950" y="46860"/>
                      <a:pt x="19071" y="46860"/>
                    </a:cubicBezTo>
                    <a:cubicBezTo>
                      <a:pt x="19121" y="46860"/>
                      <a:pt x="19185" y="46870"/>
                      <a:pt x="19250" y="46870"/>
                    </a:cubicBezTo>
                    <a:cubicBezTo>
                      <a:pt x="19268" y="46870"/>
                      <a:pt x="19286" y="46869"/>
                      <a:pt x="19305" y="46867"/>
                    </a:cubicBezTo>
                    <a:cubicBezTo>
                      <a:pt x="19252" y="46709"/>
                      <a:pt x="19232" y="46690"/>
                      <a:pt x="19193" y="46690"/>
                    </a:cubicBezTo>
                    <a:cubicBezTo>
                      <a:pt x="19180" y="46690"/>
                      <a:pt x="19164" y="46692"/>
                      <a:pt x="19145" y="46692"/>
                    </a:cubicBezTo>
                    <a:cubicBezTo>
                      <a:pt x="19106" y="46692"/>
                      <a:pt x="19050" y="46683"/>
                      <a:pt x="18963" y="46631"/>
                    </a:cubicBezTo>
                    <a:cubicBezTo>
                      <a:pt x="18857" y="46394"/>
                      <a:pt x="19094" y="46525"/>
                      <a:pt x="19120" y="46420"/>
                    </a:cubicBezTo>
                    <a:cubicBezTo>
                      <a:pt x="19541" y="46683"/>
                      <a:pt x="19436" y="46736"/>
                      <a:pt x="19620" y="46999"/>
                    </a:cubicBezTo>
                    <a:cubicBezTo>
                      <a:pt x="19667" y="46961"/>
                      <a:pt x="19724" y="46937"/>
                      <a:pt x="19799" y="46937"/>
                    </a:cubicBezTo>
                    <a:cubicBezTo>
                      <a:pt x="19935" y="46937"/>
                      <a:pt x="20131" y="47015"/>
                      <a:pt x="20435" y="47235"/>
                    </a:cubicBezTo>
                    <a:cubicBezTo>
                      <a:pt x="20501" y="47323"/>
                      <a:pt x="20494" y="47374"/>
                      <a:pt x="20445" y="47374"/>
                    </a:cubicBezTo>
                    <a:cubicBezTo>
                      <a:pt x="20435" y="47374"/>
                      <a:pt x="20423" y="47371"/>
                      <a:pt x="20409" y="47367"/>
                    </a:cubicBezTo>
                    <a:lnTo>
                      <a:pt x="20409" y="47367"/>
                    </a:lnTo>
                    <a:cubicBezTo>
                      <a:pt x="20481" y="47438"/>
                      <a:pt x="20544" y="47465"/>
                      <a:pt x="20602" y="47465"/>
                    </a:cubicBezTo>
                    <a:cubicBezTo>
                      <a:pt x="20756" y="47465"/>
                      <a:pt x="20866" y="47274"/>
                      <a:pt x="20961" y="47235"/>
                    </a:cubicBezTo>
                    <a:cubicBezTo>
                      <a:pt x="20523" y="47235"/>
                      <a:pt x="20174" y="46806"/>
                      <a:pt x="19791" y="46806"/>
                    </a:cubicBezTo>
                    <a:cubicBezTo>
                      <a:pt x="19760" y="46806"/>
                      <a:pt x="19730" y="46809"/>
                      <a:pt x="19699" y="46815"/>
                    </a:cubicBezTo>
                    <a:cubicBezTo>
                      <a:pt x="19613" y="46572"/>
                      <a:pt x="19639" y="46493"/>
                      <a:pt x="19720" y="46493"/>
                    </a:cubicBezTo>
                    <a:cubicBezTo>
                      <a:pt x="19876" y="46493"/>
                      <a:pt x="20238" y="46789"/>
                      <a:pt x="20407" y="46789"/>
                    </a:cubicBezTo>
                    <a:cubicBezTo>
                      <a:pt x="20446" y="46789"/>
                      <a:pt x="20474" y="46773"/>
                      <a:pt x="20488" y="46736"/>
                    </a:cubicBezTo>
                    <a:cubicBezTo>
                      <a:pt x="20199" y="46446"/>
                      <a:pt x="19699" y="46289"/>
                      <a:pt x="19462" y="45947"/>
                    </a:cubicBezTo>
                    <a:lnTo>
                      <a:pt x="19462" y="45947"/>
                    </a:lnTo>
                    <a:cubicBezTo>
                      <a:pt x="19778" y="46157"/>
                      <a:pt x="19909" y="45973"/>
                      <a:pt x="20304" y="46289"/>
                    </a:cubicBezTo>
                    <a:cubicBezTo>
                      <a:pt x="20120" y="45920"/>
                      <a:pt x="19831" y="45605"/>
                      <a:pt x="19620" y="45237"/>
                    </a:cubicBezTo>
                    <a:lnTo>
                      <a:pt x="19620" y="45237"/>
                    </a:lnTo>
                    <a:cubicBezTo>
                      <a:pt x="20067" y="45763"/>
                      <a:pt x="20172" y="45631"/>
                      <a:pt x="20488" y="45789"/>
                    </a:cubicBezTo>
                    <a:cubicBezTo>
                      <a:pt x="20725" y="45947"/>
                      <a:pt x="20725" y="46262"/>
                      <a:pt x="21014" y="46368"/>
                    </a:cubicBezTo>
                    <a:cubicBezTo>
                      <a:pt x="20883" y="46131"/>
                      <a:pt x="20751" y="45920"/>
                      <a:pt x="20541" y="45763"/>
                    </a:cubicBezTo>
                    <a:cubicBezTo>
                      <a:pt x="20559" y="45745"/>
                      <a:pt x="20590" y="45740"/>
                      <a:pt x="20623" y="45740"/>
                    </a:cubicBezTo>
                    <a:cubicBezTo>
                      <a:pt x="20654" y="45740"/>
                      <a:pt x="20686" y="45744"/>
                      <a:pt x="20710" y="45744"/>
                    </a:cubicBezTo>
                    <a:cubicBezTo>
                      <a:pt x="20773" y="45744"/>
                      <a:pt x="20777" y="45718"/>
                      <a:pt x="20541" y="45526"/>
                    </a:cubicBezTo>
                    <a:cubicBezTo>
                      <a:pt x="20557" y="45518"/>
                      <a:pt x="20578" y="45514"/>
                      <a:pt x="20601" y="45514"/>
                    </a:cubicBezTo>
                    <a:cubicBezTo>
                      <a:pt x="20728" y="45514"/>
                      <a:pt x="20946" y="45621"/>
                      <a:pt x="21146" y="45710"/>
                    </a:cubicBezTo>
                    <a:cubicBezTo>
                      <a:pt x="21330" y="45920"/>
                      <a:pt x="20909" y="45920"/>
                      <a:pt x="21382" y="46368"/>
                    </a:cubicBezTo>
                    <a:cubicBezTo>
                      <a:pt x="21325" y="46100"/>
                      <a:pt x="21365" y="45415"/>
                      <a:pt x="21634" y="45415"/>
                    </a:cubicBezTo>
                    <a:cubicBezTo>
                      <a:pt x="21734" y="45415"/>
                      <a:pt x="21867" y="45511"/>
                      <a:pt x="22040" y="45763"/>
                    </a:cubicBezTo>
                    <a:cubicBezTo>
                      <a:pt x="22124" y="45742"/>
                      <a:pt x="21989" y="45467"/>
                      <a:pt x="22094" y="45467"/>
                    </a:cubicBezTo>
                    <a:cubicBezTo>
                      <a:pt x="22120" y="45467"/>
                      <a:pt x="22161" y="45484"/>
                      <a:pt x="22224" y="45526"/>
                    </a:cubicBezTo>
                    <a:cubicBezTo>
                      <a:pt x="21724" y="44737"/>
                      <a:pt x="22513" y="45053"/>
                      <a:pt x="22092" y="44211"/>
                    </a:cubicBezTo>
                    <a:lnTo>
                      <a:pt x="22092" y="44211"/>
                    </a:lnTo>
                    <a:cubicBezTo>
                      <a:pt x="22566" y="44632"/>
                      <a:pt x="22461" y="44211"/>
                      <a:pt x="22776" y="44658"/>
                    </a:cubicBezTo>
                    <a:cubicBezTo>
                      <a:pt x="22782" y="44659"/>
                      <a:pt x="22787" y="44659"/>
                      <a:pt x="22792" y="44659"/>
                    </a:cubicBezTo>
                    <a:cubicBezTo>
                      <a:pt x="22961" y="44659"/>
                      <a:pt x="22514" y="44205"/>
                      <a:pt x="22539" y="44001"/>
                    </a:cubicBezTo>
                    <a:cubicBezTo>
                      <a:pt x="22776" y="43869"/>
                      <a:pt x="23197" y="43895"/>
                      <a:pt x="23013" y="43317"/>
                    </a:cubicBezTo>
                    <a:lnTo>
                      <a:pt x="23013" y="43317"/>
                    </a:lnTo>
                    <a:cubicBezTo>
                      <a:pt x="23151" y="43446"/>
                      <a:pt x="23247" y="43497"/>
                      <a:pt x="23305" y="43497"/>
                    </a:cubicBezTo>
                    <a:cubicBezTo>
                      <a:pt x="23412" y="43497"/>
                      <a:pt x="23386" y="43320"/>
                      <a:pt x="23250" y="43133"/>
                    </a:cubicBezTo>
                    <a:lnTo>
                      <a:pt x="23250" y="43133"/>
                    </a:lnTo>
                    <a:cubicBezTo>
                      <a:pt x="23409" y="43252"/>
                      <a:pt x="23489" y="43281"/>
                      <a:pt x="23543" y="43281"/>
                    </a:cubicBezTo>
                    <a:cubicBezTo>
                      <a:pt x="23594" y="43281"/>
                      <a:pt x="23621" y="43255"/>
                      <a:pt x="23670" y="43255"/>
                    </a:cubicBezTo>
                    <a:cubicBezTo>
                      <a:pt x="23706" y="43255"/>
                      <a:pt x="23752" y="43269"/>
                      <a:pt x="23828" y="43317"/>
                    </a:cubicBezTo>
                    <a:cubicBezTo>
                      <a:pt x="23591" y="43106"/>
                      <a:pt x="23539" y="43133"/>
                      <a:pt x="23197" y="42817"/>
                    </a:cubicBezTo>
                    <a:cubicBezTo>
                      <a:pt x="23209" y="42786"/>
                      <a:pt x="23241" y="42772"/>
                      <a:pt x="23285" y="42772"/>
                    </a:cubicBezTo>
                    <a:cubicBezTo>
                      <a:pt x="23426" y="42772"/>
                      <a:pt x="23694" y="42913"/>
                      <a:pt x="23854" y="43054"/>
                    </a:cubicBezTo>
                    <a:cubicBezTo>
                      <a:pt x="24015" y="43013"/>
                      <a:pt x="23761" y="42758"/>
                      <a:pt x="23891" y="42758"/>
                    </a:cubicBezTo>
                    <a:cubicBezTo>
                      <a:pt x="23932" y="42758"/>
                      <a:pt x="24008" y="42782"/>
                      <a:pt x="24144" y="42843"/>
                    </a:cubicBezTo>
                    <a:cubicBezTo>
                      <a:pt x="24065" y="42712"/>
                      <a:pt x="23907" y="42633"/>
                      <a:pt x="23854" y="42475"/>
                    </a:cubicBezTo>
                    <a:cubicBezTo>
                      <a:pt x="23841" y="42571"/>
                      <a:pt x="23777" y="42610"/>
                      <a:pt x="23673" y="42610"/>
                    </a:cubicBezTo>
                    <a:cubicBezTo>
                      <a:pt x="23579" y="42610"/>
                      <a:pt x="23453" y="42578"/>
                      <a:pt x="23302" y="42528"/>
                    </a:cubicBezTo>
                    <a:cubicBezTo>
                      <a:pt x="23513" y="42396"/>
                      <a:pt x="23749" y="42238"/>
                      <a:pt x="23933" y="42054"/>
                    </a:cubicBezTo>
                    <a:cubicBezTo>
                      <a:pt x="24012" y="42133"/>
                      <a:pt x="24065" y="42212"/>
                      <a:pt x="24144" y="42265"/>
                    </a:cubicBezTo>
                    <a:cubicBezTo>
                      <a:pt x="24170" y="42449"/>
                      <a:pt x="23749" y="42317"/>
                      <a:pt x="24117" y="42738"/>
                    </a:cubicBezTo>
                    <a:cubicBezTo>
                      <a:pt x="24145" y="42746"/>
                      <a:pt x="24169" y="42750"/>
                      <a:pt x="24188" y="42750"/>
                    </a:cubicBezTo>
                    <a:cubicBezTo>
                      <a:pt x="24384" y="42750"/>
                      <a:pt x="24231" y="42401"/>
                      <a:pt x="24439" y="42401"/>
                    </a:cubicBezTo>
                    <a:cubicBezTo>
                      <a:pt x="24491" y="42401"/>
                      <a:pt x="24564" y="42422"/>
                      <a:pt x="24670" y="42475"/>
                    </a:cubicBezTo>
                    <a:cubicBezTo>
                      <a:pt x="24622" y="42355"/>
                      <a:pt x="24574" y="42235"/>
                      <a:pt x="24646" y="42235"/>
                    </a:cubicBezTo>
                    <a:cubicBezTo>
                      <a:pt x="24653" y="42235"/>
                      <a:pt x="24661" y="42236"/>
                      <a:pt x="24670" y="42238"/>
                    </a:cubicBezTo>
                    <a:cubicBezTo>
                      <a:pt x="24591" y="42107"/>
                      <a:pt x="24459" y="41975"/>
                      <a:pt x="24328" y="41923"/>
                    </a:cubicBezTo>
                    <a:cubicBezTo>
                      <a:pt x="24223" y="41581"/>
                      <a:pt x="24591" y="41739"/>
                      <a:pt x="24512" y="41423"/>
                    </a:cubicBezTo>
                    <a:lnTo>
                      <a:pt x="24512" y="41423"/>
                    </a:lnTo>
                    <a:cubicBezTo>
                      <a:pt x="24749" y="41502"/>
                      <a:pt x="24801" y="41686"/>
                      <a:pt x="25012" y="41765"/>
                    </a:cubicBezTo>
                    <a:cubicBezTo>
                      <a:pt x="24959" y="41502"/>
                      <a:pt x="24617" y="41449"/>
                      <a:pt x="24775" y="41344"/>
                    </a:cubicBezTo>
                    <a:lnTo>
                      <a:pt x="24775" y="41344"/>
                    </a:lnTo>
                    <a:cubicBezTo>
                      <a:pt x="25021" y="41434"/>
                      <a:pt x="25039" y="41656"/>
                      <a:pt x="25136" y="41656"/>
                    </a:cubicBezTo>
                    <a:cubicBezTo>
                      <a:pt x="25153" y="41656"/>
                      <a:pt x="25172" y="41649"/>
                      <a:pt x="25196" y="41634"/>
                    </a:cubicBezTo>
                    <a:cubicBezTo>
                      <a:pt x="25169" y="41476"/>
                      <a:pt x="24959" y="41423"/>
                      <a:pt x="24880" y="41265"/>
                    </a:cubicBezTo>
                    <a:lnTo>
                      <a:pt x="24880" y="41265"/>
                    </a:lnTo>
                    <a:cubicBezTo>
                      <a:pt x="25086" y="41349"/>
                      <a:pt x="25250" y="41383"/>
                      <a:pt x="25383" y="41383"/>
                    </a:cubicBezTo>
                    <a:cubicBezTo>
                      <a:pt x="26008" y="41383"/>
                      <a:pt x="25959" y="40624"/>
                      <a:pt x="26460" y="40624"/>
                    </a:cubicBezTo>
                    <a:cubicBezTo>
                      <a:pt x="26492" y="40624"/>
                      <a:pt x="26527" y="40628"/>
                      <a:pt x="26563" y="40634"/>
                    </a:cubicBezTo>
                    <a:cubicBezTo>
                      <a:pt x="26747" y="40739"/>
                      <a:pt x="26747" y="40950"/>
                      <a:pt x="26879" y="41108"/>
                    </a:cubicBezTo>
                    <a:cubicBezTo>
                      <a:pt x="27100" y="41108"/>
                      <a:pt x="26892" y="40663"/>
                      <a:pt x="27096" y="40663"/>
                    </a:cubicBezTo>
                    <a:cubicBezTo>
                      <a:pt x="27160" y="40663"/>
                      <a:pt x="27263" y="40706"/>
                      <a:pt x="27431" y="40818"/>
                    </a:cubicBezTo>
                    <a:cubicBezTo>
                      <a:pt x="27352" y="40660"/>
                      <a:pt x="27221" y="40555"/>
                      <a:pt x="27063" y="40476"/>
                    </a:cubicBezTo>
                    <a:cubicBezTo>
                      <a:pt x="26905" y="40187"/>
                      <a:pt x="27116" y="40319"/>
                      <a:pt x="26984" y="40082"/>
                    </a:cubicBezTo>
                    <a:lnTo>
                      <a:pt x="26984" y="40082"/>
                    </a:lnTo>
                    <a:cubicBezTo>
                      <a:pt x="27168" y="40134"/>
                      <a:pt x="27221" y="40292"/>
                      <a:pt x="27273" y="40450"/>
                    </a:cubicBezTo>
                    <a:cubicBezTo>
                      <a:pt x="27314" y="40466"/>
                      <a:pt x="27347" y="40473"/>
                      <a:pt x="27372" y="40473"/>
                    </a:cubicBezTo>
                    <a:cubicBezTo>
                      <a:pt x="27497" y="40473"/>
                      <a:pt x="27468" y="40312"/>
                      <a:pt x="27574" y="40312"/>
                    </a:cubicBezTo>
                    <a:cubicBezTo>
                      <a:pt x="27586" y="40312"/>
                      <a:pt x="27600" y="40314"/>
                      <a:pt x="27615" y="40319"/>
                    </a:cubicBezTo>
                    <a:cubicBezTo>
                      <a:pt x="27563" y="40213"/>
                      <a:pt x="27405" y="40161"/>
                      <a:pt x="27273" y="40082"/>
                    </a:cubicBezTo>
                    <a:cubicBezTo>
                      <a:pt x="27116" y="39793"/>
                      <a:pt x="27405" y="40003"/>
                      <a:pt x="27326" y="39819"/>
                    </a:cubicBezTo>
                    <a:lnTo>
                      <a:pt x="27326" y="39819"/>
                    </a:lnTo>
                    <a:cubicBezTo>
                      <a:pt x="27431" y="39924"/>
                      <a:pt x="27510" y="40082"/>
                      <a:pt x="27668" y="40134"/>
                    </a:cubicBezTo>
                    <a:lnTo>
                      <a:pt x="27536" y="39793"/>
                    </a:lnTo>
                    <a:lnTo>
                      <a:pt x="27536" y="39793"/>
                    </a:lnTo>
                    <a:cubicBezTo>
                      <a:pt x="27747" y="39871"/>
                      <a:pt x="27799" y="40056"/>
                      <a:pt x="28036" y="40108"/>
                    </a:cubicBezTo>
                    <a:cubicBezTo>
                      <a:pt x="28168" y="39766"/>
                      <a:pt x="28378" y="39503"/>
                      <a:pt x="28667" y="39293"/>
                    </a:cubicBezTo>
                    <a:lnTo>
                      <a:pt x="28378" y="39135"/>
                    </a:lnTo>
                    <a:cubicBezTo>
                      <a:pt x="28470" y="39089"/>
                      <a:pt x="28300" y="38801"/>
                      <a:pt x="28416" y="38801"/>
                    </a:cubicBezTo>
                    <a:cubicBezTo>
                      <a:pt x="28432" y="38801"/>
                      <a:pt x="28454" y="38806"/>
                      <a:pt x="28483" y="38819"/>
                    </a:cubicBezTo>
                    <a:cubicBezTo>
                      <a:pt x="28667" y="38898"/>
                      <a:pt x="28720" y="39056"/>
                      <a:pt x="28799" y="39188"/>
                    </a:cubicBezTo>
                    <a:cubicBezTo>
                      <a:pt x="28812" y="39190"/>
                      <a:pt x="28824" y="39191"/>
                      <a:pt x="28836" y="39191"/>
                    </a:cubicBezTo>
                    <a:cubicBezTo>
                      <a:pt x="29110" y="39191"/>
                      <a:pt x="29060" y="38628"/>
                      <a:pt x="29009" y="38451"/>
                    </a:cubicBezTo>
                    <a:lnTo>
                      <a:pt x="29009" y="38451"/>
                    </a:lnTo>
                    <a:cubicBezTo>
                      <a:pt x="29163" y="38580"/>
                      <a:pt x="29273" y="38645"/>
                      <a:pt x="29334" y="38645"/>
                    </a:cubicBezTo>
                    <a:cubicBezTo>
                      <a:pt x="29397" y="38645"/>
                      <a:pt x="29405" y="38573"/>
                      <a:pt x="29351" y="38425"/>
                    </a:cubicBezTo>
                    <a:cubicBezTo>
                      <a:pt x="28957" y="38267"/>
                      <a:pt x="29088" y="38162"/>
                      <a:pt x="29036" y="37952"/>
                    </a:cubicBezTo>
                    <a:lnTo>
                      <a:pt x="29036" y="37952"/>
                    </a:lnTo>
                    <a:cubicBezTo>
                      <a:pt x="28904" y="38293"/>
                      <a:pt x="28404" y="37978"/>
                      <a:pt x="28299" y="38372"/>
                    </a:cubicBezTo>
                    <a:cubicBezTo>
                      <a:pt x="28345" y="38442"/>
                      <a:pt x="28366" y="38455"/>
                      <a:pt x="28384" y="38455"/>
                    </a:cubicBezTo>
                    <a:cubicBezTo>
                      <a:pt x="28395" y="38455"/>
                      <a:pt x="28405" y="38450"/>
                      <a:pt x="28420" y="38450"/>
                    </a:cubicBezTo>
                    <a:cubicBezTo>
                      <a:pt x="28434" y="38450"/>
                      <a:pt x="28454" y="38455"/>
                      <a:pt x="28483" y="38478"/>
                    </a:cubicBezTo>
                    <a:cubicBezTo>
                      <a:pt x="28560" y="38588"/>
                      <a:pt x="28559" y="38616"/>
                      <a:pt x="28532" y="38616"/>
                    </a:cubicBezTo>
                    <a:cubicBezTo>
                      <a:pt x="28503" y="38616"/>
                      <a:pt x="28444" y="38585"/>
                      <a:pt x="28413" y="38585"/>
                    </a:cubicBezTo>
                    <a:cubicBezTo>
                      <a:pt x="28381" y="38585"/>
                      <a:pt x="28377" y="38616"/>
                      <a:pt x="28457" y="38741"/>
                    </a:cubicBezTo>
                    <a:cubicBezTo>
                      <a:pt x="28220" y="38583"/>
                      <a:pt x="27957" y="38451"/>
                      <a:pt x="27694" y="38346"/>
                    </a:cubicBezTo>
                    <a:lnTo>
                      <a:pt x="27694" y="38346"/>
                    </a:lnTo>
                    <a:cubicBezTo>
                      <a:pt x="27703" y="38346"/>
                      <a:pt x="27711" y="38347"/>
                      <a:pt x="27719" y="38347"/>
                    </a:cubicBezTo>
                    <a:cubicBezTo>
                      <a:pt x="28223" y="38347"/>
                      <a:pt x="28216" y="37667"/>
                      <a:pt x="28637" y="37667"/>
                    </a:cubicBezTo>
                    <a:cubicBezTo>
                      <a:pt x="28699" y="37667"/>
                      <a:pt x="28769" y="37682"/>
                      <a:pt x="28851" y="37715"/>
                    </a:cubicBezTo>
                    <a:cubicBezTo>
                      <a:pt x="28799" y="37636"/>
                      <a:pt x="28720" y="37583"/>
                      <a:pt x="28694" y="37504"/>
                    </a:cubicBezTo>
                    <a:cubicBezTo>
                      <a:pt x="28689" y="37459"/>
                      <a:pt x="28694" y="37441"/>
                      <a:pt x="28708" y="37441"/>
                    </a:cubicBezTo>
                    <a:cubicBezTo>
                      <a:pt x="28765" y="37441"/>
                      <a:pt x="28966" y="37767"/>
                      <a:pt x="29114" y="37767"/>
                    </a:cubicBezTo>
                    <a:cubicBezTo>
                      <a:pt x="28859" y="37325"/>
                      <a:pt x="28978" y="37257"/>
                      <a:pt x="29166" y="37257"/>
                    </a:cubicBezTo>
                    <a:cubicBezTo>
                      <a:pt x="29249" y="37257"/>
                      <a:pt x="29345" y="37270"/>
                      <a:pt x="29428" y="37270"/>
                    </a:cubicBezTo>
                    <a:cubicBezTo>
                      <a:pt x="29447" y="37270"/>
                      <a:pt x="29465" y="37269"/>
                      <a:pt x="29483" y="37268"/>
                    </a:cubicBezTo>
                    <a:cubicBezTo>
                      <a:pt x="29167" y="36847"/>
                      <a:pt x="29299" y="36768"/>
                      <a:pt x="29509" y="36768"/>
                    </a:cubicBezTo>
                    <a:cubicBezTo>
                      <a:pt x="29693" y="37110"/>
                      <a:pt x="29930" y="37399"/>
                      <a:pt x="30245" y="37636"/>
                    </a:cubicBezTo>
                    <a:cubicBezTo>
                      <a:pt x="30245" y="37794"/>
                      <a:pt x="30009" y="37794"/>
                      <a:pt x="30272" y="38083"/>
                    </a:cubicBezTo>
                    <a:cubicBezTo>
                      <a:pt x="30298" y="38039"/>
                      <a:pt x="30321" y="38019"/>
                      <a:pt x="30353" y="38019"/>
                    </a:cubicBezTo>
                    <a:cubicBezTo>
                      <a:pt x="30415" y="38019"/>
                      <a:pt x="30508" y="38101"/>
                      <a:pt x="30719" y="38241"/>
                    </a:cubicBezTo>
                    <a:cubicBezTo>
                      <a:pt x="30456" y="37899"/>
                      <a:pt x="30587" y="37925"/>
                      <a:pt x="30377" y="37662"/>
                    </a:cubicBezTo>
                    <a:cubicBezTo>
                      <a:pt x="30377" y="37478"/>
                      <a:pt x="30719" y="37662"/>
                      <a:pt x="30535" y="37294"/>
                    </a:cubicBezTo>
                    <a:lnTo>
                      <a:pt x="30535" y="37294"/>
                    </a:lnTo>
                    <a:cubicBezTo>
                      <a:pt x="30703" y="37411"/>
                      <a:pt x="30823" y="37459"/>
                      <a:pt x="30908" y="37459"/>
                    </a:cubicBezTo>
                    <a:cubicBezTo>
                      <a:pt x="31127" y="37459"/>
                      <a:pt x="31113" y="37139"/>
                      <a:pt x="31113" y="36873"/>
                    </a:cubicBezTo>
                    <a:lnTo>
                      <a:pt x="31113" y="36873"/>
                    </a:lnTo>
                    <a:cubicBezTo>
                      <a:pt x="31280" y="37051"/>
                      <a:pt x="31391" y="37131"/>
                      <a:pt x="31451" y="37131"/>
                    </a:cubicBezTo>
                    <a:cubicBezTo>
                      <a:pt x="31532" y="37131"/>
                      <a:pt x="31520" y="36984"/>
                      <a:pt x="31429" y="36742"/>
                    </a:cubicBezTo>
                    <a:lnTo>
                      <a:pt x="31429" y="36742"/>
                    </a:lnTo>
                    <a:cubicBezTo>
                      <a:pt x="31560" y="36847"/>
                      <a:pt x="31666" y="36978"/>
                      <a:pt x="31744" y="37110"/>
                    </a:cubicBezTo>
                    <a:cubicBezTo>
                      <a:pt x="31760" y="37112"/>
                      <a:pt x="31774" y="37113"/>
                      <a:pt x="31787" y="37113"/>
                    </a:cubicBezTo>
                    <a:cubicBezTo>
                      <a:pt x="32092" y="37113"/>
                      <a:pt x="31863" y="36557"/>
                      <a:pt x="32165" y="36531"/>
                    </a:cubicBezTo>
                    <a:cubicBezTo>
                      <a:pt x="32086" y="36374"/>
                      <a:pt x="31850" y="36321"/>
                      <a:pt x="31771" y="36137"/>
                    </a:cubicBezTo>
                    <a:cubicBezTo>
                      <a:pt x="31743" y="36087"/>
                      <a:pt x="31747" y="36070"/>
                      <a:pt x="31767" y="36070"/>
                    </a:cubicBezTo>
                    <a:cubicBezTo>
                      <a:pt x="31814" y="36070"/>
                      <a:pt x="31950" y="36163"/>
                      <a:pt x="31996" y="36163"/>
                    </a:cubicBezTo>
                    <a:cubicBezTo>
                      <a:pt x="32024" y="36163"/>
                      <a:pt x="32017" y="36126"/>
                      <a:pt x="31929" y="36005"/>
                    </a:cubicBezTo>
                    <a:lnTo>
                      <a:pt x="31929" y="36005"/>
                    </a:lnTo>
                    <a:cubicBezTo>
                      <a:pt x="32086" y="36058"/>
                      <a:pt x="32218" y="36189"/>
                      <a:pt x="32297" y="36321"/>
                    </a:cubicBezTo>
                    <a:cubicBezTo>
                      <a:pt x="32444" y="36321"/>
                      <a:pt x="31996" y="36000"/>
                      <a:pt x="32192" y="36000"/>
                    </a:cubicBezTo>
                    <a:cubicBezTo>
                      <a:pt x="32206" y="36000"/>
                      <a:pt x="32223" y="36002"/>
                      <a:pt x="32244" y="36005"/>
                    </a:cubicBezTo>
                    <a:cubicBezTo>
                      <a:pt x="32428" y="36058"/>
                      <a:pt x="32586" y="36189"/>
                      <a:pt x="32691" y="36374"/>
                    </a:cubicBezTo>
                    <a:cubicBezTo>
                      <a:pt x="32639" y="36058"/>
                      <a:pt x="33244" y="36216"/>
                      <a:pt x="32875" y="35742"/>
                    </a:cubicBezTo>
                    <a:lnTo>
                      <a:pt x="32875" y="35742"/>
                    </a:lnTo>
                    <a:cubicBezTo>
                      <a:pt x="33086" y="35821"/>
                      <a:pt x="33165" y="36005"/>
                      <a:pt x="33401" y="36058"/>
                    </a:cubicBezTo>
                    <a:cubicBezTo>
                      <a:pt x="33208" y="35865"/>
                      <a:pt x="33209" y="35810"/>
                      <a:pt x="33264" y="35810"/>
                    </a:cubicBezTo>
                    <a:cubicBezTo>
                      <a:pt x="33327" y="35810"/>
                      <a:pt x="33461" y="35882"/>
                      <a:pt x="33455" y="35899"/>
                    </a:cubicBezTo>
                    <a:lnTo>
                      <a:pt x="33455" y="35899"/>
                    </a:lnTo>
                    <a:cubicBezTo>
                      <a:pt x="33585" y="35701"/>
                      <a:pt x="33277" y="35266"/>
                      <a:pt x="33525" y="35266"/>
                    </a:cubicBezTo>
                    <a:cubicBezTo>
                      <a:pt x="33574" y="35266"/>
                      <a:pt x="33644" y="35283"/>
                      <a:pt x="33743" y="35322"/>
                    </a:cubicBezTo>
                    <a:cubicBezTo>
                      <a:pt x="33375" y="34874"/>
                      <a:pt x="33796" y="34874"/>
                      <a:pt x="33875" y="34743"/>
                    </a:cubicBezTo>
                    <a:cubicBezTo>
                      <a:pt x="33980" y="34848"/>
                      <a:pt x="34059" y="34980"/>
                      <a:pt x="34243" y="35059"/>
                    </a:cubicBezTo>
                    <a:cubicBezTo>
                      <a:pt x="33875" y="34533"/>
                      <a:pt x="34427" y="34874"/>
                      <a:pt x="34138" y="34296"/>
                    </a:cubicBezTo>
                    <a:cubicBezTo>
                      <a:pt x="34023" y="34142"/>
                      <a:pt x="33901" y="34082"/>
                      <a:pt x="33819" y="34082"/>
                    </a:cubicBezTo>
                    <a:cubicBezTo>
                      <a:pt x="33732" y="34082"/>
                      <a:pt x="33689" y="34149"/>
                      <a:pt x="33743" y="34243"/>
                    </a:cubicBezTo>
                    <a:cubicBezTo>
                      <a:pt x="33616" y="34218"/>
                      <a:pt x="33563" y="33847"/>
                      <a:pt x="33631" y="33847"/>
                    </a:cubicBezTo>
                    <a:cubicBezTo>
                      <a:pt x="33633" y="33847"/>
                      <a:pt x="33636" y="33848"/>
                      <a:pt x="33638" y="33849"/>
                    </a:cubicBezTo>
                    <a:cubicBezTo>
                      <a:pt x="33542" y="33726"/>
                      <a:pt x="33486" y="33685"/>
                      <a:pt x="33451" y="33685"/>
                    </a:cubicBezTo>
                    <a:cubicBezTo>
                      <a:pt x="33381" y="33685"/>
                      <a:pt x="33393" y="33849"/>
                      <a:pt x="33322" y="33849"/>
                    </a:cubicBezTo>
                    <a:cubicBezTo>
                      <a:pt x="33191" y="33744"/>
                      <a:pt x="33138" y="33559"/>
                      <a:pt x="33086" y="33428"/>
                    </a:cubicBezTo>
                    <a:cubicBezTo>
                      <a:pt x="33086" y="33420"/>
                      <a:pt x="33092" y="33416"/>
                      <a:pt x="33103" y="33416"/>
                    </a:cubicBezTo>
                    <a:cubicBezTo>
                      <a:pt x="33152" y="33416"/>
                      <a:pt x="33296" y="33485"/>
                      <a:pt x="33380" y="33485"/>
                    </a:cubicBezTo>
                    <a:cubicBezTo>
                      <a:pt x="33456" y="33485"/>
                      <a:pt x="33483" y="33429"/>
                      <a:pt x="33349" y="33218"/>
                    </a:cubicBezTo>
                    <a:lnTo>
                      <a:pt x="33349" y="33218"/>
                    </a:lnTo>
                    <a:cubicBezTo>
                      <a:pt x="33585" y="33270"/>
                      <a:pt x="33770" y="33428"/>
                      <a:pt x="33901" y="33638"/>
                    </a:cubicBezTo>
                    <a:cubicBezTo>
                      <a:pt x="33955" y="33663"/>
                      <a:pt x="33994" y="33673"/>
                      <a:pt x="34024" y="33673"/>
                    </a:cubicBezTo>
                    <a:cubicBezTo>
                      <a:pt x="34143" y="33673"/>
                      <a:pt x="34112" y="33515"/>
                      <a:pt x="34233" y="33515"/>
                    </a:cubicBezTo>
                    <a:cubicBezTo>
                      <a:pt x="34275" y="33515"/>
                      <a:pt x="34335" y="33534"/>
                      <a:pt x="34427" y="33586"/>
                    </a:cubicBezTo>
                    <a:cubicBezTo>
                      <a:pt x="34269" y="33402"/>
                      <a:pt x="34006" y="33191"/>
                      <a:pt x="34138" y="33086"/>
                    </a:cubicBezTo>
                    <a:lnTo>
                      <a:pt x="34138" y="33086"/>
                    </a:lnTo>
                    <a:cubicBezTo>
                      <a:pt x="34480" y="33533"/>
                      <a:pt x="34716" y="34059"/>
                      <a:pt x="34795" y="34638"/>
                    </a:cubicBezTo>
                    <a:cubicBezTo>
                      <a:pt x="34979" y="34638"/>
                      <a:pt x="35163" y="34664"/>
                      <a:pt x="35348" y="34690"/>
                    </a:cubicBezTo>
                    <a:cubicBezTo>
                      <a:pt x="35259" y="34535"/>
                      <a:pt x="35059" y="34324"/>
                      <a:pt x="35170" y="34324"/>
                    </a:cubicBezTo>
                    <a:cubicBezTo>
                      <a:pt x="35191" y="34324"/>
                      <a:pt x="35223" y="34332"/>
                      <a:pt x="35269" y="34348"/>
                    </a:cubicBezTo>
                    <a:cubicBezTo>
                      <a:pt x="35190" y="34217"/>
                      <a:pt x="35058" y="34138"/>
                      <a:pt x="34979" y="33980"/>
                    </a:cubicBezTo>
                    <a:cubicBezTo>
                      <a:pt x="34959" y="33913"/>
                      <a:pt x="34963" y="33887"/>
                      <a:pt x="34985" y="33887"/>
                    </a:cubicBezTo>
                    <a:cubicBezTo>
                      <a:pt x="35049" y="33887"/>
                      <a:pt x="35270" y="34112"/>
                      <a:pt x="35505" y="34191"/>
                    </a:cubicBezTo>
                    <a:cubicBezTo>
                      <a:pt x="35086" y="33808"/>
                      <a:pt x="35160" y="33462"/>
                      <a:pt x="35464" y="33462"/>
                    </a:cubicBezTo>
                    <a:cubicBezTo>
                      <a:pt x="35598" y="33462"/>
                      <a:pt x="35777" y="33530"/>
                      <a:pt x="35979" y="33691"/>
                    </a:cubicBezTo>
                    <a:cubicBezTo>
                      <a:pt x="35637" y="33375"/>
                      <a:pt x="36084" y="33612"/>
                      <a:pt x="35821" y="33191"/>
                    </a:cubicBezTo>
                    <a:cubicBezTo>
                      <a:pt x="35770" y="33165"/>
                      <a:pt x="35733" y="33155"/>
                      <a:pt x="35706" y="33155"/>
                    </a:cubicBezTo>
                    <a:cubicBezTo>
                      <a:pt x="35594" y="33155"/>
                      <a:pt x="35650" y="33332"/>
                      <a:pt x="35526" y="33332"/>
                    </a:cubicBezTo>
                    <a:cubicBezTo>
                      <a:pt x="35496" y="33332"/>
                      <a:pt x="35456" y="33322"/>
                      <a:pt x="35400" y="33296"/>
                    </a:cubicBezTo>
                    <a:cubicBezTo>
                      <a:pt x="35163" y="33033"/>
                      <a:pt x="35637" y="33086"/>
                      <a:pt x="35742" y="33033"/>
                    </a:cubicBezTo>
                    <a:cubicBezTo>
                      <a:pt x="35611" y="32876"/>
                      <a:pt x="35505" y="32718"/>
                      <a:pt x="35453" y="32534"/>
                    </a:cubicBezTo>
                    <a:cubicBezTo>
                      <a:pt x="35430" y="32488"/>
                      <a:pt x="35429" y="32470"/>
                      <a:pt x="35442" y="32470"/>
                    </a:cubicBezTo>
                    <a:cubicBezTo>
                      <a:pt x="35489" y="32470"/>
                      <a:pt x="35716" y="32714"/>
                      <a:pt x="35716" y="32797"/>
                    </a:cubicBezTo>
                    <a:cubicBezTo>
                      <a:pt x="35722" y="32797"/>
                      <a:pt x="35727" y="32798"/>
                      <a:pt x="35732" y="32798"/>
                    </a:cubicBezTo>
                    <a:cubicBezTo>
                      <a:pt x="35901" y="32798"/>
                      <a:pt x="35473" y="32374"/>
                      <a:pt x="35269" y="32297"/>
                    </a:cubicBezTo>
                    <a:lnTo>
                      <a:pt x="35269" y="32297"/>
                    </a:lnTo>
                    <a:cubicBezTo>
                      <a:pt x="35295" y="32455"/>
                      <a:pt x="35058" y="32323"/>
                      <a:pt x="35269" y="32665"/>
                    </a:cubicBezTo>
                    <a:cubicBezTo>
                      <a:pt x="35111" y="32534"/>
                      <a:pt x="34979" y="32402"/>
                      <a:pt x="34822" y="32297"/>
                    </a:cubicBezTo>
                    <a:cubicBezTo>
                      <a:pt x="34782" y="32139"/>
                      <a:pt x="34900" y="32139"/>
                      <a:pt x="35019" y="32139"/>
                    </a:cubicBezTo>
                    <a:cubicBezTo>
                      <a:pt x="35137" y="32139"/>
                      <a:pt x="35256" y="32139"/>
                      <a:pt x="35216" y="31981"/>
                    </a:cubicBezTo>
                    <a:lnTo>
                      <a:pt x="35216" y="31981"/>
                    </a:lnTo>
                    <a:cubicBezTo>
                      <a:pt x="35485" y="32201"/>
                      <a:pt x="35731" y="32808"/>
                      <a:pt x="35955" y="32808"/>
                    </a:cubicBezTo>
                    <a:cubicBezTo>
                      <a:pt x="35972" y="32808"/>
                      <a:pt x="35988" y="32804"/>
                      <a:pt x="36005" y="32797"/>
                    </a:cubicBezTo>
                    <a:cubicBezTo>
                      <a:pt x="35611" y="32481"/>
                      <a:pt x="35874" y="32586"/>
                      <a:pt x="35821" y="32350"/>
                    </a:cubicBezTo>
                    <a:lnTo>
                      <a:pt x="35821" y="32350"/>
                    </a:lnTo>
                    <a:cubicBezTo>
                      <a:pt x="36242" y="32744"/>
                      <a:pt x="35900" y="32613"/>
                      <a:pt x="36347" y="32692"/>
                    </a:cubicBezTo>
                    <a:cubicBezTo>
                      <a:pt x="36084" y="32402"/>
                      <a:pt x="36005" y="32323"/>
                      <a:pt x="36005" y="32087"/>
                    </a:cubicBezTo>
                    <a:lnTo>
                      <a:pt x="36005" y="32087"/>
                    </a:lnTo>
                    <a:cubicBezTo>
                      <a:pt x="36138" y="32207"/>
                      <a:pt x="36209" y="32250"/>
                      <a:pt x="36247" y="32250"/>
                    </a:cubicBezTo>
                    <a:cubicBezTo>
                      <a:pt x="36340" y="32250"/>
                      <a:pt x="36246" y="32002"/>
                      <a:pt x="36393" y="32002"/>
                    </a:cubicBezTo>
                    <a:cubicBezTo>
                      <a:pt x="36439" y="32002"/>
                      <a:pt x="36507" y="32026"/>
                      <a:pt x="36610" y="32087"/>
                    </a:cubicBezTo>
                    <a:cubicBezTo>
                      <a:pt x="36352" y="32422"/>
                      <a:pt x="36524" y="33060"/>
                      <a:pt x="35862" y="33060"/>
                    </a:cubicBezTo>
                    <a:cubicBezTo>
                      <a:pt x="35848" y="33060"/>
                      <a:pt x="35835" y="33060"/>
                      <a:pt x="35821" y="33060"/>
                    </a:cubicBezTo>
                    <a:lnTo>
                      <a:pt x="35821" y="33060"/>
                    </a:lnTo>
                    <a:cubicBezTo>
                      <a:pt x="36426" y="33402"/>
                      <a:pt x="35795" y="33481"/>
                      <a:pt x="36373" y="33980"/>
                    </a:cubicBezTo>
                    <a:cubicBezTo>
                      <a:pt x="36465" y="34020"/>
                      <a:pt x="36505" y="34020"/>
                      <a:pt x="36544" y="34020"/>
                    </a:cubicBezTo>
                    <a:cubicBezTo>
                      <a:pt x="36584" y="34020"/>
                      <a:pt x="36623" y="34020"/>
                      <a:pt x="36715" y="34059"/>
                    </a:cubicBezTo>
                    <a:cubicBezTo>
                      <a:pt x="36518" y="33822"/>
                      <a:pt x="36557" y="33737"/>
                      <a:pt x="36686" y="33737"/>
                    </a:cubicBezTo>
                    <a:cubicBezTo>
                      <a:pt x="36814" y="33737"/>
                      <a:pt x="37031" y="33822"/>
                      <a:pt x="37189" y="33928"/>
                    </a:cubicBezTo>
                    <a:cubicBezTo>
                      <a:pt x="36715" y="33612"/>
                      <a:pt x="36952" y="33481"/>
                      <a:pt x="36478" y="33165"/>
                    </a:cubicBezTo>
                    <a:cubicBezTo>
                      <a:pt x="36543" y="33143"/>
                      <a:pt x="36467" y="32947"/>
                      <a:pt x="36580" y="32947"/>
                    </a:cubicBezTo>
                    <a:cubicBezTo>
                      <a:pt x="36606" y="32947"/>
                      <a:pt x="36641" y="32957"/>
                      <a:pt x="36689" y="32981"/>
                    </a:cubicBezTo>
                    <a:cubicBezTo>
                      <a:pt x="36978" y="33139"/>
                      <a:pt x="36452" y="33139"/>
                      <a:pt x="37004" y="33349"/>
                    </a:cubicBezTo>
                    <a:cubicBezTo>
                      <a:pt x="37085" y="33465"/>
                      <a:pt x="37077" y="33493"/>
                      <a:pt x="37043" y="33493"/>
                    </a:cubicBezTo>
                    <a:cubicBezTo>
                      <a:pt x="37010" y="33493"/>
                      <a:pt x="36952" y="33468"/>
                      <a:pt x="36922" y="33468"/>
                    </a:cubicBezTo>
                    <a:cubicBezTo>
                      <a:pt x="36891" y="33468"/>
                      <a:pt x="36889" y="33496"/>
                      <a:pt x="36978" y="33612"/>
                    </a:cubicBezTo>
                    <a:cubicBezTo>
                      <a:pt x="37136" y="33691"/>
                      <a:pt x="37215" y="33822"/>
                      <a:pt x="37399" y="33901"/>
                    </a:cubicBezTo>
                    <a:cubicBezTo>
                      <a:pt x="37279" y="33661"/>
                      <a:pt x="37277" y="33575"/>
                      <a:pt x="37339" y="33575"/>
                    </a:cubicBezTo>
                    <a:cubicBezTo>
                      <a:pt x="37428" y="33575"/>
                      <a:pt x="37646" y="33747"/>
                      <a:pt x="37846" y="33901"/>
                    </a:cubicBezTo>
                    <a:cubicBezTo>
                      <a:pt x="37294" y="33323"/>
                      <a:pt x="38004" y="33402"/>
                      <a:pt x="38056" y="33139"/>
                    </a:cubicBezTo>
                    <a:cubicBezTo>
                      <a:pt x="37846" y="32823"/>
                      <a:pt x="37846" y="32955"/>
                      <a:pt x="37609" y="32849"/>
                    </a:cubicBezTo>
                    <a:cubicBezTo>
                      <a:pt x="37346" y="32244"/>
                      <a:pt x="38083" y="32429"/>
                      <a:pt x="37741" y="31929"/>
                    </a:cubicBezTo>
                    <a:lnTo>
                      <a:pt x="37741" y="31929"/>
                    </a:lnTo>
                    <a:cubicBezTo>
                      <a:pt x="38004" y="31981"/>
                      <a:pt x="38030" y="32244"/>
                      <a:pt x="38241" y="32376"/>
                    </a:cubicBezTo>
                    <a:cubicBezTo>
                      <a:pt x="38109" y="32507"/>
                      <a:pt x="38056" y="32718"/>
                      <a:pt x="37793" y="32718"/>
                    </a:cubicBezTo>
                    <a:cubicBezTo>
                      <a:pt x="37925" y="32955"/>
                      <a:pt x="38109" y="33139"/>
                      <a:pt x="38346" y="33270"/>
                    </a:cubicBezTo>
                    <a:cubicBezTo>
                      <a:pt x="38286" y="33181"/>
                      <a:pt x="38294" y="33150"/>
                      <a:pt x="38331" y="33150"/>
                    </a:cubicBezTo>
                    <a:cubicBezTo>
                      <a:pt x="38360" y="33150"/>
                      <a:pt x="38405" y="33168"/>
                      <a:pt x="38451" y="33191"/>
                    </a:cubicBezTo>
                    <a:cubicBezTo>
                      <a:pt x="38372" y="33086"/>
                      <a:pt x="38267" y="32981"/>
                      <a:pt x="38162" y="32902"/>
                    </a:cubicBezTo>
                    <a:lnTo>
                      <a:pt x="38162" y="32902"/>
                    </a:lnTo>
                    <a:cubicBezTo>
                      <a:pt x="38250" y="32946"/>
                      <a:pt x="38324" y="32966"/>
                      <a:pt x="38387" y="32966"/>
                    </a:cubicBezTo>
                    <a:cubicBezTo>
                      <a:pt x="38733" y="32966"/>
                      <a:pt x="38692" y="32356"/>
                      <a:pt x="38425" y="31955"/>
                    </a:cubicBezTo>
                    <a:lnTo>
                      <a:pt x="38425" y="31955"/>
                    </a:lnTo>
                    <a:cubicBezTo>
                      <a:pt x="38759" y="32345"/>
                      <a:pt x="38887" y="32366"/>
                      <a:pt x="39019" y="32366"/>
                    </a:cubicBezTo>
                    <a:cubicBezTo>
                      <a:pt x="39035" y="32366"/>
                      <a:pt x="39051" y="32366"/>
                      <a:pt x="39067" y="32366"/>
                    </a:cubicBezTo>
                    <a:cubicBezTo>
                      <a:pt x="39172" y="32366"/>
                      <a:pt x="39294" y="32378"/>
                      <a:pt x="39529" y="32560"/>
                    </a:cubicBezTo>
                    <a:cubicBezTo>
                      <a:pt x="39463" y="32428"/>
                      <a:pt x="39489" y="32369"/>
                      <a:pt x="39561" y="32369"/>
                    </a:cubicBezTo>
                    <a:cubicBezTo>
                      <a:pt x="39575" y="32369"/>
                      <a:pt x="39591" y="32372"/>
                      <a:pt x="39608" y="32376"/>
                    </a:cubicBezTo>
                    <a:cubicBezTo>
                      <a:pt x="39492" y="32232"/>
                      <a:pt x="39430" y="32190"/>
                      <a:pt x="39390" y="32190"/>
                    </a:cubicBezTo>
                    <a:cubicBezTo>
                      <a:pt x="39332" y="32190"/>
                      <a:pt x="39320" y="32280"/>
                      <a:pt x="39251" y="32280"/>
                    </a:cubicBezTo>
                    <a:cubicBezTo>
                      <a:pt x="39228" y="32280"/>
                      <a:pt x="39200" y="32270"/>
                      <a:pt x="39161" y="32244"/>
                    </a:cubicBezTo>
                    <a:cubicBezTo>
                      <a:pt x="38819" y="31981"/>
                      <a:pt x="38793" y="31666"/>
                      <a:pt x="38530" y="31166"/>
                    </a:cubicBezTo>
                    <a:lnTo>
                      <a:pt x="38530" y="31166"/>
                    </a:lnTo>
                    <a:cubicBezTo>
                      <a:pt x="39030" y="31429"/>
                      <a:pt x="38793" y="31640"/>
                      <a:pt x="39082" y="31929"/>
                    </a:cubicBezTo>
                    <a:cubicBezTo>
                      <a:pt x="39159" y="31953"/>
                      <a:pt x="39210" y="31964"/>
                      <a:pt x="39243" y="31964"/>
                    </a:cubicBezTo>
                    <a:cubicBezTo>
                      <a:pt x="39389" y="31964"/>
                      <a:pt x="39156" y="31745"/>
                      <a:pt x="39135" y="31508"/>
                    </a:cubicBezTo>
                    <a:cubicBezTo>
                      <a:pt x="38951" y="31377"/>
                      <a:pt x="38793" y="31219"/>
                      <a:pt x="38635" y="31061"/>
                    </a:cubicBezTo>
                    <a:cubicBezTo>
                      <a:pt x="38620" y="31015"/>
                      <a:pt x="38640" y="31005"/>
                      <a:pt x="38672" y="31005"/>
                    </a:cubicBezTo>
                    <a:cubicBezTo>
                      <a:pt x="38698" y="31005"/>
                      <a:pt x="38732" y="31012"/>
                      <a:pt x="38761" y="31012"/>
                    </a:cubicBezTo>
                    <a:cubicBezTo>
                      <a:pt x="38818" y="31012"/>
                      <a:pt x="38853" y="30985"/>
                      <a:pt x="38767" y="30824"/>
                    </a:cubicBezTo>
                    <a:cubicBezTo>
                      <a:pt x="38723" y="30807"/>
                      <a:pt x="38689" y="30799"/>
                      <a:pt x="38664" y="30799"/>
                    </a:cubicBezTo>
                    <a:cubicBezTo>
                      <a:pt x="38513" y="30799"/>
                      <a:pt x="38629" y="31057"/>
                      <a:pt x="38481" y="31057"/>
                    </a:cubicBezTo>
                    <a:cubicBezTo>
                      <a:pt x="38427" y="31057"/>
                      <a:pt x="38338" y="31023"/>
                      <a:pt x="38188" y="30929"/>
                    </a:cubicBezTo>
                    <a:lnTo>
                      <a:pt x="38188" y="30929"/>
                    </a:lnTo>
                    <a:cubicBezTo>
                      <a:pt x="38346" y="31324"/>
                      <a:pt x="38451" y="31666"/>
                      <a:pt x="38241" y="31745"/>
                    </a:cubicBezTo>
                    <a:cubicBezTo>
                      <a:pt x="38030" y="31613"/>
                      <a:pt x="38241" y="31534"/>
                      <a:pt x="38293" y="31455"/>
                    </a:cubicBezTo>
                    <a:cubicBezTo>
                      <a:pt x="38210" y="31349"/>
                      <a:pt x="38132" y="31306"/>
                      <a:pt x="38084" y="31306"/>
                    </a:cubicBezTo>
                    <a:cubicBezTo>
                      <a:pt x="38026" y="31306"/>
                      <a:pt x="38011" y="31369"/>
                      <a:pt x="38083" y="31455"/>
                    </a:cubicBezTo>
                    <a:cubicBezTo>
                      <a:pt x="36876" y="30275"/>
                      <a:pt x="38732" y="30665"/>
                      <a:pt x="38714" y="29909"/>
                    </a:cubicBezTo>
                    <a:lnTo>
                      <a:pt x="38714" y="29909"/>
                    </a:lnTo>
                    <a:cubicBezTo>
                      <a:pt x="38980" y="29963"/>
                      <a:pt x="39039" y="30063"/>
                      <a:pt x="39319" y="30114"/>
                    </a:cubicBezTo>
                    <a:cubicBezTo>
                      <a:pt x="39293" y="30430"/>
                      <a:pt x="38898" y="30246"/>
                      <a:pt x="39187" y="30982"/>
                    </a:cubicBezTo>
                    <a:cubicBezTo>
                      <a:pt x="39634" y="31192"/>
                      <a:pt x="39503" y="31298"/>
                      <a:pt x="39897" y="31377"/>
                    </a:cubicBezTo>
                    <a:cubicBezTo>
                      <a:pt x="39661" y="31166"/>
                      <a:pt x="39319" y="31008"/>
                      <a:pt x="39266" y="30666"/>
                    </a:cubicBezTo>
                    <a:cubicBezTo>
                      <a:pt x="39450" y="30509"/>
                      <a:pt x="39766" y="30482"/>
                      <a:pt x="39819" y="30193"/>
                    </a:cubicBezTo>
                    <a:cubicBezTo>
                      <a:pt x="39634" y="30140"/>
                      <a:pt x="39477" y="30009"/>
                      <a:pt x="39345" y="29851"/>
                    </a:cubicBezTo>
                    <a:cubicBezTo>
                      <a:pt x="39240" y="29851"/>
                      <a:pt x="39108" y="29904"/>
                      <a:pt x="39030" y="29983"/>
                    </a:cubicBezTo>
                    <a:cubicBezTo>
                      <a:pt x="38898" y="29825"/>
                      <a:pt x="38819" y="29641"/>
                      <a:pt x="38793" y="29430"/>
                    </a:cubicBezTo>
                    <a:lnTo>
                      <a:pt x="38793" y="29430"/>
                    </a:lnTo>
                    <a:cubicBezTo>
                      <a:pt x="38898" y="29483"/>
                      <a:pt x="39003" y="29588"/>
                      <a:pt x="39056" y="29720"/>
                    </a:cubicBezTo>
                    <a:cubicBezTo>
                      <a:pt x="39072" y="29722"/>
                      <a:pt x="39086" y="29724"/>
                      <a:pt x="39098" y="29724"/>
                    </a:cubicBezTo>
                    <a:cubicBezTo>
                      <a:pt x="39305" y="29724"/>
                      <a:pt x="38729" y="29297"/>
                      <a:pt x="39003" y="29273"/>
                    </a:cubicBezTo>
                    <a:lnTo>
                      <a:pt x="39003" y="29273"/>
                    </a:lnTo>
                    <a:cubicBezTo>
                      <a:pt x="39214" y="29457"/>
                      <a:pt x="39371" y="29720"/>
                      <a:pt x="39582" y="29904"/>
                    </a:cubicBezTo>
                    <a:cubicBezTo>
                      <a:pt x="39266" y="29246"/>
                      <a:pt x="40160" y="29404"/>
                      <a:pt x="39819" y="28720"/>
                    </a:cubicBezTo>
                    <a:lnTo>
                      <a:pt x="39819" y="28720"/>
                    </a:lnTo>
                    <a:cubicBezTo>
                      <a:pt x="40029" y="28852"/>
                      <a:pt x="40108" y="29062"/>
                      <a:pt x="40371" y="29141"/>
                    </a:cubicBezTo>
                    <a:cubicBezTo>
                      <a:pt x="40318" y="28878"/>
                      <a:pt x="40608" y="28983"/>
                      <a:pt x="40345" y="28536"/>
                    </a:cubicBezTo>
                    <a:cubicBezTo>
                      <a:pt x="40160" y="28484"/>
                      <a:pt x="39976" y="28378"/>
                      <a:pt x="39819" y="28221"/>
                    </a:cubicBezTo>
                    <a:cubicBezTo>
                      <a:pt x="39792" y="27958"/>
                      <a:pt x="40029" y="27984"/>
                      <a:pt x="39924" y="27642"/>
                    </a:cubicBezTo>
                    <a:lnTo>
                      <a:pt x="39924" y="27642"/>
                    </a:lnTo>
                    <a:cubicBezTo>
                      <a:pt x="40204" y="27836"/>
                      <a:pt x="40502" y="28295"/>
                      <a:pt x="40325" y="28295"/>
                    </a:cubicBezTo>
                    <a:cubicBezTo>
                      <a:pt x="40286" y="28295"/>
                      <a:pt x="40224" y="28273"/>
                      <a:pt x="40134" y="28221"/>
                    </a:cubicBezTo>
                    <a:lnTo>
                      <a:pt x="40134" y="28221"/>
                    </a:lnTo>
                    <a:cubicBezTo>
                      <a:pt x="40397" y="28378"/>
                      <a:pt x="40502" y="28668"/>
                      <a:pt x="40792" y="28825"/>
                    </a:cubicBezTo>
                    <a:cubicBezTo>
                      <a:pt x="40397" y="28247"/>
                      <a:pt x="40713" y="28326"/>
                      <a:pt x="40634" y="27826"/>
                    </a:cubicBezTo>
                    <a:cubicBezTo>
                      <a:pt x="40566" y="27784"/>
                      <a:pt x="40526" y="27769"/>
                      <a:pt x="40501" y="27769"/>
                    </a:cubicBezTo>
                    <a:cubicBezTo>
                      <a:pt x="40422" y="27769"/>
                      <a:pt x="40523" y="27939"/>
                      <a:pt x="40455" y="27939"/>
                    </a:cubicBezTo>
                    <a:cubicBezTo>
                      <a:pt x="40438" y="27939"/>
                      <a:pt x="40412" y="27929"/>
                      <a:pt x="40371" y="27905"/>
                    </a:cubicBezTo>
                    <a:cubicBezTo>
                      <a:pt x="40029" y="27589"/>
                      <a:pt x="40476" y="27721"/>
                      <a:pt x="40266" y="27379"/>
                    </a:cubicBezTo>
                    <a:lnTo>
                      <a:pt x="40266" y="27379"/>
                    </a:lnTo>
                    <a:cubicBezTo>
                      <a:pt x="40450" y="27458"/>
                      <a:pt x="40529" y="27589"/>
                      <a:pt x="40713" y="27642"/>
                    </a:cubicBezTo>
                    <a:cubicBezTo>
                      <a:pt x="40029" y="26879"/>
                      <a:pt x="41028" y="27405"/>
                      <a:pt x="40818" y="26932"/>
                    </a:cubicBezTo>
                    <a:lnTo>
                      <a:pt x="40818" y="26932"/>
                    </a:lnTo>
                    <a:cubicBezTo>
                      <a:pt x="41423" y="27353"/>
                      <a:pt x="41002" y="27458"/>
                      <a:pt x="41291" y="27773"/>
                    </a:cubicBezTo>
                    <a:cubicBezTo>
                      <a:pt x="41308" y="27782"/>
                      <a:pt x="41321" y="27786"/>
                      <a:pt x="41329" y="27786"/>
                    </a:cubicBezTo>
                    <a:cubicBezTo>
                      <a:pt x="41372" y="27786"/>
                      <a:pt x="41313" y="27686"/>
                      <a:pt x="41291" y="27642"/>
                    </a:cubicBezTo>
                    <a:lnTo>
                      <a:pt x="41291" y="27642"/>
                    </a:lnTo>
                    <a:cubicBezTo>
                      <a:pt x="41554" y="27668"/>
                      <a:pt x="41502" y="27984"/>
                      <a:pt x="41765" y="28010"/>
                    </a:cubicBezTo>
                    <a:cubicBezTo>
                      <a:pt x="41660" y="27721"/>
                      <a:pt x="42028" y="27826"/>
                      <a:pt x="41633" y="27510"/>
                    </a:cubicBezTo>
                    <a:cubicBezTo>
                      <a:pt x="41548" y="27361"/>
                      <a:pt x="41584" y="27329"/>
                      <a:pt x="41653" y="27329"/>
                    </a:cubicBezTo>
                    <a:cubicBezTo>
                      <a:pt x="41706" y="27329"/>
                      <a:pt x="41780" y="27348"/>
                      <a:pt x="41833" y="27348"/>
                    </a:cubicBezTo>
                    <a:cubicBezTo>
                      <a:pt x="41880" y="27348"/>
                      <a:pt x="41911" y="27333"/>
                      <a:pt x="41896" y="27274"/>
                    </a:cubicBezTo>
                    <a:lnTo>
                      <a:pt x="41896" y="27274"/>
                    </a:lnTo>
                    <a:cubicBezTo>
                      <a:pt x="42078" y="27410"/>
                      <a:pt x="42259" y="27663"/>
                      <a:pt x="42137" y="27663"/>
                    </a:cubicBezTo>
                    <a:cubicBezTo>
                      <a:pt x="42118" y="27663"/>
                      <a:pt x="42090" y="27656"/>
                      <a:pt x="42054" y="27642"/>
                    </a:cubicBezTo>
                    <a:lnTo>
                      <a:pt x="42054" y="27642"/>
                    </a:lnTo>
                    <a:cubicBezTo>
                      <a:pt x="42147" y="27721"/>
                      <a:pt x="42206" y="27752"/>
                      <a:pt x="42245" y="27752"/>
                    </a:cubicBezTo>
                    <a:cubicBezTo>
                      <a:pt x="42374" y="27752"/>
                      <a:pt x="42265" y="27403"/>
                      <a:pt x="42411" y="27403"/>
                    </a:cubicBezTo>
                    <a:cubicBezTo>
                      <a:pt x="42466" y="27403"/>
                      <a:pt x="42557" y="27453"/>
                      <a:pt x="42712" y="27589"/>
                    </a:cubicBezTo>
                    <a:lnTo>
                      <a:pt x="42475" y="27063"/>
                    </a:lnTo>
                    <a:cubicBezTo>
                      <a:pt x="42317" y="26984"/>
                      <a:pt x="42159" y="26906"/>
                      <a:pt x="42028" y="26800"/>
                    </a:cubicBezTo>
                    <a:cubicBezTo>
                      <a:pt x="42011" y="26718"/>
                      <a:pt x="42026" y="26687"/>
                      <a:pt x="42061" y="26687"/>
                    </a:cubicBezTo>
                    <a:cubicBezTo>
                      <a:pt x="42138" y="26687"/>
                      <a:pt x="42313" y="26833"/>
                      <a:pt x="42475" y="26906"/>
                    </a:cubicBezTo>
                    <a:cubicBezTo>
                      <a:pt x="42285" y="26590"/>
                      <a:pt x="42351" y="26511"/>
                      <a:pt x="42528" y="26511"/>
                    </a:cubicBezTo>
                    <a:cubicBezTo>
                      <a:pt x="42707" y="26511"/>
                      <a:pt x="42999" y="26591"/>
                      <a:pt x="43260" y="26591"/>
                    </a:cubicBezTo>
                    <a:cubicBezTo>
                      <a:pt x="43279" y="26591"/>
                      <a:pt x="43298" y="26591"/>
                      <a:pt x="43316" y="26590"/>
                    </a:cubicBezTo>
                    <a:cubicBezTo>
                      <a:pt x="43080" y="26090"/>
                      <a:pt x="44000" y="26301"/>
                      <a:pt x="43948" y="25801"/>
                    </a:cubicBezTo>
                    <a:cubicBezTo>
                      <a:pt x="43837" y="25699"/>
                      <a:pt x="43776" y="25665"/>
                      <a:pt x="43738" y="25665"/>
                    </a:cubicBezTo>
                    <a:cubicBezTo>
                      <a:pt x="43667" y="25665"/>
                      <a:pt x="43675" y="25780"/>
                      <a:pt x="43589" y="25780"/>
                    </a:cubicBezTo>
                    <a:cubicBezTo>
                      <a:pt x="43579" y="25780"/>
                      <a:pt x="43567" y="25778"/>
                      <a:pt x="43553" y="25775"/>
                    </a:cubicBezTo>
                    <a:cubicBezTo>
                      <a:pt x="43211" y="25380"/>
                      <a:pt x="43553" y="25249"/>
                      <a:pt x="43685" y="25143"/>
                    </a:cubicBezTo>
                    <a:lnTo>
                      <a:pt x="43685" y="25143"/>
                    </a:lnTo>
                    <a:cubicBezTo>
                      <a:pt x="44105" y="25433"/>
                      <a:pt x="43527" y="25275"/>
                      <a:pt x="43921" y="25591"/>
                    </a:cubicBezTo>
                    <a:cubicBezTo>
                      <a:pt x="44132" y="25617"/>
                      <a:pt x="44316" y="25722"/>
                      <a:pt x="44500" y="25854"/>
                    </a:cubicBezTo>
                    <a:cubicBezTo>
                      <a:pt x="44421" y="25643"/>
                      <a:pt x="44105" y="25143"/>
                      <a:pt x="43921" y="24828"/>
                    </a:cubicBezTo>
                    <a:cubicBezTo>
                      <a:pt x="43926" y="24790"/>
                      <a:pt x="43945" y="24774"/>
                      <a:pt x="43973" y="24774"/>
                    </a:cubicBezTo>
                    <a:cubicBezTo>
                      <a:pt x="44102" y="24774"/>
                      <a:pt x="44433" y="25096"/>
                      <a:pt x="44605" y="25117"/>
                    </a:cubicBezTo>
                    <a:cubicBezTo>
                      <a:pt x="44681" y="25117"/>
                      <a:pt x="44593" y="24816"/>
                      <a:pt x="44705" y="24816"/>
                    </a:cubicBezTo>
                    <a:cubicBezTo>
                      <a:pt x="44749" y="24816"/>
                      <a:pt x="44822" y="24861"/>
                      <a:pt x="44947" y="24986"/>
                    </a:cubicBezTo>
                    <a:cubicBezTo>
                      <a:pt x="44763" y="24433"/>
                      <a:pt x="45079" y="24354"/>
                      <a:pt x="45342" y="24249"/>
                    </a:cubicBezTo>
                    <a:cubicBezTo>
                      <a:pt x="45683" y="24354"/>
                      <a:pt x="45683" y="24723"/>
                      <a:pt x="45999" y="24828"/>
                    </a:cubicBezTo>
                    <a:cubicBezTo>
                      <a:pt x="45973" y="24486"/>
                      <a:pt x="45552" y="24460"/>
                      <a:pt x="45473" y="24170"/>
                    </a:cubicBezTo>
                    <a:cubicBezTo>
                      <a:pt x="45455" y="24099"/>
                      <a:pt x="45470" y="24071"/>
                      <a:pt x="45506" y="24071"/>
                    </a:cubicBezTo>
                    <a:cubicBezTo>
                      <a:pt x="45630" y="24071"/>
                      <a:pt x="46012" y="24404"/>
                      <a:pt x="46236" y="24486"/>
                    </a:cubicBezTo>
                    <a:cubicBezTo>
                      <a:pt x="46183" y="24302"/>
                      <a:pt x="46446" y="24433"/>
                      <a:pt x="46472" y="24302"/>
                    </a:cubicBezTo>
                    <a:cubicBezTo>
                      <a:pt x="46630" y="24512"/>
                      <a:pt x="46867" y="24670"/>
                      <a:pt x="47130" y="24749"/>
                    </a:cubicBezTo>
                    <a:cubicBezTo>
                      <a:pt x="47036" y="24655"/>
                      <a:pt x="46880" y="24478"/>
                      <a:pt x="46959" y="24478"/>
                    </a:cubicBezTo>
                    <a:cubicBezTo>
                      <a:pt x="46968" y="24478"/>
                      <a:pt x="46981" y="24480"/>
                      <a:pt x="46998" y="24486"/>
                    </a:cubicBezTo>
                    <a:cubicBezTo>
                      <a:pt x="46950" y="24390"/>
                      <a:pt x="46924" y="24368"/>
                      <a:pt x="46895" y="24368"/>
                    </a:cubicBezTo>
                    <a:cubicBezTo>
                      <a:pt x="46869" y="24368"/>
                      <a:pt x="46842" y="24385"/>
                      <a:pt x="46798" y="24385"/>
                    </a:cubicBezTo>
                    <a:cubicBezTo>
                      <a:pt x="46755" y="24385"/>
                      <a:pt x="46695" y="24368"/>
                      <a:pt x="46604" y="24302"/>
                    </a:cubicBezTo>
                    <a:cubicBezTo>
                      <a:pt x="46506" y="24148"/>
                      <a:pt x="46549" y="24121"/>
                      <a:pt x="46623" y="24121"/>
                    </a:cubicBezTo>
                    <a:cubicBezTo>
                      <a:pt x="46664" y="24121"/>
                      <a:pt x="46716" y="24130"/>
                      <a:pt x="46757" y="24130"/>
                    </a:cubicBezTo>
                    <a:cubicBezTo>
                      <a:pt x="46781" y="24130"/>
                      <a:pt x="46801" y="24127"/>
                      <a:pt x="46814" y="24118"/>
                    </a:cubicBezTo>
                    <a:cubicBezTo>
                      <a:pt x="46746" y="24008"/>
                      <a:pt x="46655" y="23970"/>
                      <a:pt x="46585" y="23970"/>
                    </a:cubicBezTo>
                    <a:cubicBezTo>
                      <a:pt x="46520" y="23970"/>
                      <a:pt x="46472" y="24001"/>
                      <a:pt x="46472" y="24039"/>
                    </a:cubicBezTo>
                    <a:cubicBezTo>
                      <a:pt x="46288" y="23881"/>
                      <a:pt x="46157" y="23723"/>
                      <a:pt x="45999" y="23565"/>
                    </a:cubicBezTo>
                    <a:cubicBezTo>
                      <a:pt x="46024" y="23541"/>
                      <a:pt x="46057" y="23535"/>
                      <a:pt x="46089" y="23535"/>
                    </a:cubicBezTo>
                    <a:cubicBezTo>
                      <a:pt x="46119" y="23535"/>
                      <a:pt x="46148" y="23540"/>
                      <a:pt x="46168" y="23540"/>
                    </a:cubicBezTo>
                    <a:cubicBezTo>
                      <a:pt x="46218" y="23540"/>
                      <a:pt x="46213" y="23507"/>
                      <a:pt x="46025" y="23276"/>
                    </a:cubicBezTo>
                    <a:lnTo>
                      <a:pt x="46025" y="23276"/>
                    </a:lnTo>
                    <a:cubicBezTo>
                      <a:pt x="46472" y="23487"/>
                      <a:pt x="46262" y="23539"/>
                      <a:pt x="46499" y="23776"/>
                    </a:cubicBezTo>
                    <a:cubicBezTo>
                      <a:pt x="46530" y="23784"/>
                      <a:pt x="46554" y="23788"/>
                      <a:pt x="46571" y="23788"/>
                    </a:cubicBezTo>
                    <a:cubicBezTo>
                      <a:pt x="46717" y="23788"/>
                      <a:pt x="46429" y="23517"/>
                      <a:pt x="46288" y="23329"/>
                    </a:cubicBezTo>
                    <a:cubicBezTo>
                      <a:pt x="46288" y="23118"/>
                      <a:pt x="46604" y="23171"/>
                      <a:pt x="46657" y="22987"/>
                    </a:cubicBezTo>
                    <a:cubicBezTo>
                      <a:pt x="46893" y="23197"/>
                      <a:pt x="46998" y="23460"/>
                      <a:pt x="47209" y="23644"/>
                    </a:cubicBezTo>
                    <a:cubicBezTo>
                      <a:pt x="47377" y="23644"/>
                      <a:pt x="47758" y="23857"/>
                      <a:pt x="47936" y="23857"/>
                    </a:cubicBezTo>
                    <a:cubicBezTo>
                      <a:pt x="48008" y="23857"/>
                      <a:pt x="48047" y="23822"/>
                      <a:pt x="48024" y="23723"/>
                    </a:cubicBezTo>
                    <a:lnTo>
                      <a:pt x="48024" y="23723"/>
                    </a:lnTo>
                    <a:cubicBezTo>
                      <a:pt x="48406" y="23952"/>
                      <a:pt x="48649" y="24112"/>
                      <a:pt x="48865" y="24112"/>
                    </a:cubicBezTo>
                    <a:cubicBezTo>
                      <a:pt x="48946" y="24112"/>
                      <a:pt x="49023" y="24089"/>
                      <a:pt x="49102" y="24039"/>
                    </a:cubicBezTo>
                    <a:cubicBezTo>
                      <a:pt x="48892" y="23986"/>
                      <a:pt x="48787" y="24039"/>
                      <a:pt x="48524" y="23802"/>
                    </a:cubicBezTo>
                    <a:cubicBezTo>
                      <a:pt x="48392" y="23539"/>
                      <a:pt x="48576" y="23565"/>
                      <a:pt x="48708" y="23513"/>
                    </a:cubicBezTo>
                    <a:cubicBezTo>
                      <a:pt x="48603" y="23355"/>
                      <a:pt x="48366" y="23302"/>
                      <a:pt x="48340" y="23092"/>
                    </a:cubicBezTo>
                    <a:cubicBezTo>
                      <a:pt x="48261" y="23197"/>
                      <a:pt x="47682" y="23013"/>
                      <a:pt x="47998" y="23355"/>
                    </a:cubicBezTo>
                    <a:cubicBezTo>
                      <a:pt x="47814" y="23250"/>
                      <a:pt x="47656" y="23092"/>
                      <a:pt x="47524" y="22882"/>
                    </a:cubicBezTo>
                    <a:cubicBezTo>
                      <a:pt x="47534" y="22869"/>
                      <a:pt x="47548" y="22864"/>
                      <a:pt x="47565" y="22864"/>
                    </a:cubicBezTo>
                    <a:cubicBezTo>
                      <a:pt x="47629" y="22864"/>
                      <a:pt x="47734" y="22937"/>
                      <a:pt x="47775" y="22937"/>
                    </a:cubicBezTo>
                    <a:cubicBezTo>
                      <a:pt x="47813" y="22937"/>
                      <a:pt x="47799" y="22876"/>
                      <a:pt x="47656" y="22645"/>
                    </a:cubicBezTo>
                    <a:lnTo>
                      <a:pt x="47656" y="22645"/>
                    </a:lnTo>
                    <a:cubicBezTo>
                      <a:pt x="47919" y="22671"/>
                      <a:pt x="47866" y="22987"/>
                      <a:pt x="48129" y="23013"/>
                    </a:cubicBezTo>
                    <a:cubicBezTo>
                      <a:pt x="47773" y="22699"/>
                      <a:pt x="47801" y="22568"/>
                      <a:pt x="47987" y="22568"/>
                    </a:cubicBezTo>
                    <a:cubicBezTo>
                      <a:pt x="48034" y="22568"/>
                      <a:pt x="48092" y="22576"/>
                      <a:pt x="48156" y="22592"/>
                    </a:cubicBezTo>
                    <a:cubicBezTo>
                      <a:pt x="48047" y="22422"/>
                      <a:pt x="47939" y="22361"/>
                      <a:pt x="47868" y="22361"/>
                    </a:cubicBezTo>
                    <a:cubicBezTo>
                      <a:pt x="47819" y="22361"/>
                      <a:pt x="47787" y="22391"/>
                      <a:pt x="47787" y="22435"/>
                    </a:cubicBezTo>
                    <a:cubicBezTo>
                      <a:pt x="47682" y="22277"/>
                      <a:pt x="47814" y="22303"/>
                      <a:pt x="47709" y="22093"/>
                    </a:cubicBezTo>
                    <a:lnTo>
                      <a:pt x="47709" y="22093"/>
                    </a:lnTo>
                    <a:cubicBezTo>
                      <a:pt x="47893" y="22224"/>
                      <a:pt x="48208" y="22250"/>
                      <a:pt x="48340" y="22435"/>
                    </a:cubicBezTo>
                    <a:cubicBezTo>
                      <a:pt x="48396" y="22435"/>
                      <a:pt x="48280" y="22143"/>
                      <a:pt x="48358" y="22143"/>
                    </a:cubicBezTo>
                    <a:cubicBezTo>
                      <a:pt x="48390" y="22143"/>
                      <a:pt x="48454" y="22192"/>
                      <a:pt x="48576" y="22329"/>
                    </a:cubicBezTo>
                    <a:cubicBezTo>
                      <a:pt x="48585" y="22331"/>
                      <a:pt x="48592" y="22332"/>
                      <a:pt x="48598" y="22332"/>
                    </a:cubicBezTo>
                    <a:cubicBezTo>
                      <a:pt x="48758" y="22332"/>
                      <a:pt x="48136" y="21695"/>
                      <a:pt x="48387" y="21695"/>
                    </a:cubicBezTo>
                    <a:cubicBezTo>
                      <a:pt x="48396" y="21695"/>
                      <a:pt x="48407" y="21696"/>
                      <a:pt x="48419" y="21698"/>
                    </a:cubicBezTo>
                    <a:cubicBezTo>
                      <a:pt x="48576" y="21777"/>
                      <a:pt x="48629" y="21961"/>
                      <a:pt x="48708" y="22093"/>
                    </a:cubicBezTo>
                    <a:cubicBezTo>
                      <a:pt x="48892" y="22014"/>
                      <a:pt x="49523" y="22172"/>
                      <a:pt x="49129" y="21724"/>
                    </a:cubicBezTo>
                    <a:cubicBezTo>
                      <a:pt x="49117" y="21689"/>
                      <a:pt x="49174" y="21654"/>
                      <a:pt x="49249" y="21654"/>
                    </a:cubicBezTo>
                    <a:cubicBezTo>
                      <a:pt x="49343" y="21654"/>
                      <a:pt x="49465" y="21708"/>
                      <a:pt x="49523" y="21882"/>
                    </a:cubicBezTo>
                    <a:cubicBezTo>
                      <a:pt x="49707" y="21619"/>
                      <a:pt x="49550" y="20935"/>
                      <a:pt x="48787" y="20120"/>
                    </a:cubicBezTo>
                    <a:cubicBezTo>
                      <a:pt x="48839" y="20041"/>
                      <a:pt x="48971" y="20041"/>
                      <a:pt x="48918" y="19883"/>
                    </a:cubicBezTo>
                    <a:lnTo>
                      <a:pt x="48918" y="19883"/>
                    </a:lnTo>
                    <a:cubicBezTo>
                      <a:pt x="49260" y="20015"/>
                      <a:pt x="49287" y="20383"/>
                      <a:pt x="49681" y="20488"/>
                    </a:cubicBezTo>
                    <a:cubicBezTo>
                      <a:pt x="49760" y="20672"/>
                      <a:pt x="49747" y="20718"/>
                      <a:pt x="49694" y="20718"/>
                    </a:cubicBezTo>
                    <a:cubicBezTo>
                      <a:pt x="49642" y="20718"/>
                      <a:pt x="49550" y="20672"/>
                      <a:pt x="49471" y="20672"/>
                    </a:cubicBezTo>
                    <a:cubicBezTo>
                      <a:pt x="49550" y="20988"/>
                      <a:pt x="49813" y="21251"/>
                      <a:pt x="50128" y="21356"/>
                    </a:cubicBezTo>
                    <a:cubicBezTo>
                      <a:pt x="50076" y="21277"/>
                      <a:pt x="49970" y="21251"/>
                      <a:pt x="49865" y="21198"/>
                    </a:cubicBezTo>
                    <a:cubicBezTo>
                      <a:pt x="49844" y="21051"/>
                      <a:pt x="49773" y="20871"/>
                      <a:pt x="49906" y="20871"/>
                    </a:cubicBezTo>
                    <a:cubicBezTo>
                      <a:pt x="49939" y="20871"/>
                      <a:pt x="49986" y="20883"/>
                      <a:pt x="50049" y="20909"/>
                    </a:cubicBezTo>
                    <a:cubicBezTo>
                      <a:pt x="50312" y="21041"/>
                      <a:pt x="49997" y="21014"/>
                      <a:pt x="50233" y="21277"/>
                    </a:cubicBezTo>
                    <a:cubicBezTo>
                      <a:pt x="50297" y="21314"/>
                      <a:pt x="50337" y="21328"/>
                      <a:pt x="50362" y="21328"/>
                    </a:cubicBezTo>
                    <a:cubicBezTo>
                      <a:pt x="50453" y="21328"/>
                      <a:pt x="50337" y="21136"/>
                      <a:pt x="50427" y="21136"/>
                    </a:cubicBezTo>
                    <a:cubicBezTo>
                      <a:pt x="50454" y="21136"/>
                      <a:pt x="50500" y="21153"/>
                      <a:pt x="50575" y="21198"/>
                    </a:cubicBezTo>
                    <a:cubicBezTo>
                      <a:pt x="50219" y="20842"/>
                      <a:pt x="50288" y="20733"/>
                      <a:pt x="50513" y="20733"/>
                    </a:cubicBezTo>
                    <a:cubicBezTo>
                      <a:pt x="50704" y="20733"/>
                      <a:pt x="51006" y="20811"/>
                      <a:pt x="51259" y="20883"/>
                    </a:cubicBezTo>
                    <a:cubicBezTo>
                      <a:pt x="51119" y="20603"/>
                      <a:pt x="50772" y="20177"/>
                      <a:pt x="50530" y="20177"/>
                    </a:cubicBezTo>
                    <a:cubicBezTo>
                      <a:pt x="50499" y="20177"/>
                      <a:pt x="50470" y="20184"/>
                      <a:pt x="50444" y="20199"/>
                    </a:cubicBezTo>
                    <a:cubicBezTo>
                      <a:pt x="50800" y="20444"/>
                      <a:pt x="50685" y="20463"/>
                      <a:pt x="50530" y="20463"/>
                    </a:cubicBezTo>
                    <a:cubicBezTo>
                      <a:pt x="50502" y="20463"/>
                      <a:pt x="50472" y="20462"/>
                      <a:pt x="50444" y="20462"/>
                    </a:cubicBezTo>
                    <a:cubicBezTo>
                      <a:pt x="50307" y="20394"/>
                      <a:pt x="50328" y="20325"/>
                      <a:pt x="50405" y="20325"/>
                    </a:cubicBezTo>
                    <a:cubicBezTo>
                      <a:pt x="50417" y="20325"/>
                      <a:pt x="50430" y="20327"/>
                      <a:pt x="50444" y="20331"/>
                    </a:cubicBezTo>
                    <a:cubicBezTo>
                      <a:pt x="50364" y="20273"/>
                      <a:pt x="50299" y="20251"/>
                      <a:pt x="50243" y="20251"/>
                    </a:cubicBezTo>
                    <a:cubicBezTo>
                      <a:pt x="50044" y="20251"/>
                      <a:pt x="49972" y="20541"/>
                      <a:pt x="49786" y="20541"/>
                    </a:cubicBezTo>
                    <a:cubicBezTo>
                      <a:pt x="49707" y="19699"/>
                      <a:pt x="50733" y="19463"/>
                      <a:pt x="50970" y="18726"/>
                    </a:cubicBezTo>
                    <a:cubicBezTo>
                      <a:pt x="51075" y="18805"/>
                      <a:pt x="51128" y="18937"/>
                      <a:pt x="51180" y="19042"/>
                    </a:cubicBezTo>
                    <a:cubicBezTo>
                      <a:pt x="51219" y="19047"/>
                      <a:pt x="51256" y="19052"/>
                      <a:pt x="51287" y="19052"/>
                    </a:cubicBezTo>
                    <a:cubicBezTo>
                      <a:pt x="51403" y="19052"/>
                      <a:pt x="51446" y="18990"/>
                      <a:pt x="51259" y="18700"/>
                    </a:cubicBezTo>
                    <a:lnTo>
                      <a:pt x="51259" y="18700"/>
                    </a:lnTo>
                    <a:cubicBezTo>
                      <a:pt x="51426" y="18823"/>
                      <a:pt x="51502" y="18861"/>
                      <a:pt x="51541" y="18861"/>
                    </a:cubicBezTo>
                    <a:cubicBezTo>
                      <a:pt x="51604" y="18861"/>
                      <a:pt x="51569" y="18760"/>
                      <a:pt x="51667" y="18760"/>
                    </a:cubicBezTo>
                    <a:cubicBezTo>
                      <a:pt x="51690" y="18760"/>
                      <a:pt x="51719" y="18766"/>
                      <a:pt x="51759" y="18779"/>
                    </a:cubicBezTo>
                    <a:cubicBezTo>
                      <a:pt x="52022" y="18858"/>
                      <a:pt x="51917" y="19226"/>
                      <a:pt x="52232" y="19252"/>
                    </a:cubicBezTo>
                    <a:cubicBezTo>
                      <a:pt x="51992" y="18926"/>
                      <a:pt x="52054" y="18880"/>
                      <a:pt x="52214" y="18880"/>
                    </a:cubicBezTo>
                    <a:cubicBezTo>
                      <a:pt x="52277" y="18880"/>
                      <a:pt x="52355" y="18887"/>
                      <a:pt x="52436" y="18887"/>
                    </a:cubicBezTo>
                    <a:cubicBezTo>
                      <a:pt x="52465" y="18887"/>
                      <a:pt x="52493" y="18886"/>
                      <a:pt x="52521" y="18884"/>
                    </a:cubicBezTo>
                    <a:cubicBezTo>
                      <a:pt x="52311" y="18596"/>
                      <a:pt x="52184" y="18351"/>
                      <a:pt x="52364" y="18351"/>
                    </a:cubicBezTo>
                    <a:cubicBezTo>
                      <a:pt x="52432" y="18351"/>
                      <a:pt x="52542" y="18385"/>
                      <a:pt x="52706" y="18463"/>
                    </a:cubicBezTo>
                    <a:cubicBezTo>
                      <a:pt x="52469" y="18095"/>
                      <a:pt x="52784" y="18227"/>
                      <a:pt x="52548" y="17832"/>
                    </a:cubicBezTo>
                    <a:lnTo>
                      <a:pt x="52548" y="17832"/>
                    </a:lnTo>
                    <a:cubicBezTo>
                      <a:pt x="52827" y="17983"/>
                      <a:pt x="53035" y="18042"/>
                      <a:pt x="53197" y="18042"/>
                    </a:cubicBezTo>
                    <a:cubicBezTo>
                      <a:pt x="53402" y="18042"/>
                      <a:pt x="53535" y="17949"/>
                      <a:pt x="53652" y="17832"/>
                    </a:cubicBezTo>
                    <a:cubicBezTo>
                      <a:pt x="53889" y="17648"/>
                      <a:pt x="54047" y="17359"/>
                      <a:pt x="54547" y="17332"/>
                    </a:cubicBezTo>
                    <a:cubicBezTo>
                      <a:pt x="54307" y="17148"/>
                      <a:pt x="54158" y="16926"/>
                      <a:pt x="54261" y="16926"/>
                    </a:cubicBezTo>
                    <a:cubicBezTo>
                      <a:pt x="54306" y="16926"/>
                      <a:pt x="54397" y="16967"/>
                      <a:pt x="54547" y="17069"/>
                    </a:cubicBezTo>
                    <a:cubicBezTo>
                      <a:pt x="54468" y="16833"/>
                      <a:pt x="54284" y="16701"/>
                      <a:pt x="54099" y="16543"/>
                    </a:cubicBezTo>
                    <a:cubicBezTo>
                      <a:pt x="54099" y="16500"/>
                      <a:pt x="54099" y="16457"/>
                      <a:pt x="54157" y="16457"/>
                    </a:cubicBezTo>
                    <a:cubicBezTo>
                      <a:pt x="54170" y="16457"/>
                      <a:pt x="54185" y="16460"/>
                      <a:pt x="54205" y="16464"/>
                    </a:cubicBezTo>
                    <a:cubicBezTo>
                      <a:pt x="54441" y="16622"/>
                      <a:pt x="54652" y="16859"/>
                      <a:pt x="54783" y="17122"/>
                    </a:cubicBezTo>
                    <a:cubicBezTo>
                      <a:pt x="54816" y="17130"/>
                      <a:pt x="54840" y="17133"/>
                      <a:pt x="54859" y="17133"/>
                    </a:cubicBezTo>
                    <a:cubicBezTo>
                      <a:pt x="55056" y="17133"/>
                      <a:pt x="54513" y="16730"/>
                      <a:pt x="54678" y="16730"/>
                    </a:cubicBezTo>
                    <a:cubicBezTo>
                      <a:pt x="54710" y="16730"/>
                      <a:pt x="54768" y="16745"/>
                      <a:pt x="54862" y="16780"/>
                    </a:cubicBezTo>
                    <a:cubicBezTo>
                      <a:pt x="54389" y="16307"/>
                      <a:pt x="54599" y="16412"/>
                      <a:pt x="54731" y="16254"/>
                    </a:cubicBezTo>
                    <a:lnTo>
                      <a:pt x="54731" y="16254"/>
                    </a:lnTo>
                    <a:cubicBezTo>
                      <a:pt x="54941" y="16359"/>
                      <a:pt x="55073" y="16543"/>
                      <a:pt x="55151" y="16754"/>
                    </a:cubicBezTo>
                    <a:cubicBezTo>
                      <a:pt x="55020" y="16175"/>
                      <a:pt x="55730" y="16123"/>
                      <a:pt x="55046" y="15176"/>
                    </a:cubicBezTo>
                    <a:cubicBezTo>
                      <a:pt x="55027" y="15088"/>
                      <a:pt x="55047" y="15062"/>
                      <a:pt x="55088" y="15062"/>
                    </a:cubicBezTo>
                    <a:cubicBezTo>
                      <a:pt x="55151" y="15062"/>
                      <a:pt x="55264" y="15125"/>
                      <a:pt x="55359" y="15125"/>
                    </a:cubicBezTo>
                    <a:cubicBezTo>
                      <a:pt x="55369" y="15125"/>
                      <a:pt x="55379" y="15125"/>
                      <a:pt x="55388" y="15123"/>
                    </a:cubicBezTo>
                    <a:cubicBezTo>
                      <a:pt x="55677" y="15255"/>
                      <a:pt x="55756" y="15570"/>
                      <a:pt x="56072" y="15675"/>
                    </a:cubicBezTo>
                    <a:cubicBezTo>
                      <a:pt x="55967" y="15439"/>
                      <a:pt x="55783" y="15228"/>
                      <a:pt x="55546" y="15123"/>
                    </a:cubicBezTo>
                    <a:cubicBezTo>
                      <a:pt x="55756" y="15071"/>
                      <a:pt x="55493" y="14886"/>
                      <a:pt x="55467" y="14676"/>
                    </a:cubicBezTo>
                    <a:lnTo>
                      <a:pt x="55467" y="14676"/>
                    </a:lnTo>
                    <a:cubicBezTo>
                      <a:pt x="55940" y="14939"/>
                      <a:pt x="56256" y="15518"/>
                      <a:pt x="56125" y="15623"/>
                    </a:cubicBezTo>
                    <a:cubicBezTo>
                      <a:pt x="56268" y="15647"/>
                      <a:pt x="56346" y="15758"/>
                      <a:pt x="56280" y="15758"/>
                    </a:cubicBezTo>
                    <a:cubicBezTo>
                      <a:pt x="56274" y="15758"/>
                      <a:pt x="56266" y="15757"/>
                      <a:pt x="56256" y="15754"/>
                    </a:cubicBezTo>
                    <a:lnTo>
                      <a:pt x="56256" y="15754"/>
                    </a:lnTo>
                    <a:cubicBezTo>
                      <a:pt x="56492" y="15826"/>
                      <a:pt x="56743" y="15894"/>
                      <a:pt x="56932" y="15894"/>
                    </a:cubicBezTo>
                    <a:cubicBezTo>
                      <a:pt x="57227" y="15894"/>
                      <a:pt x="57366" y="15727"/>
                      <a:pt x="57045" y="15149"/>
                    </a:cubicBezTo>
                    <a:lnTo>
                      <a:pt x="57045" y="15149"/>
                    </a:lnTo>
                    <a:cubicBezTo>
                      <a:pt x="57361" y="15228"/>
                      <a:pt x="57334" y="15597"/>
                      <a:pt x="57624" y="15649"/>
                    </a:cubicBezTo>
                    <a:cubicBezTo>
                      <a:pt x="57308" y="15202"/>
                      <a:pt x="58045" y="15360"/>
                      <a:pt x="58176" y="15149"/>
                    </a:cubicBezTo>
                    <a:cubicBezTo>
                      <a:pt x="58097" y="15018"/>
                      <a:pt x="57939" y="14939"/>
                      <a:pt x="57887" y="14781"/>
                    </a:cubicBezTo>
                    <a:lnTo>
                      <a:pt x="57887" y="14781"/>
                    </a:lnTo>
                    <a:cubicBezTo>
                      <a:pt x="58018" y="14860"/>
                      <a:pt x="58097" y="15018"/>
                      <a:pt x="58281" y="15071"/>
                    </a:cubicBezTo>
                    <a:cubicBezTo>
                      <a:pt x="58360" y="14965"/>
                      <a:pt x="58202" y="14939"/>
                      <a:pt x="58097" y="14702"/>
                    </a:cubicBezTo>
                    <a:lnTo>
                      <a:pt x="58097" y="14702"/>
                    </a:lnTo>
                    <a:cubicBezTo>
                      <a:pt x="58202" y="14781"/>
                      <a:pt x="58255" y="14913"/>
                      <a:pt x="58386" y="14965"/>
                    </a:cubicBezTo>
                    <a:cubicBezTo>
                      <a:pt x="58460" y="14993"/>
                      <a:pt x="58516" y="15005"/>
                      <a:pt x="58557" y="15005"/>
                    </a:cubicBezTo>
                    <a:cubicBezTo>
                      <a:pt x="58746" y="15005"/>
                      <a:pt x="58589" y="14735"/>
                      <a:pt x="58308" y="14518"/>
                    </a:cubicBezTo>
                    <a:lnTo>
                      <a:pt x="58308" y="14518"/>
                    </a:lnTo>
                    <a:cubicBezTo>
                      <a:pt x="58373" y="14545"/>
                      <a:pt x="58413" y="14558"/>
                      <a:pt x="58436" y="14558"/>
                    </a:cubicBezTo>
                    <a:cubicBezTo>
                      <a:pt x="58459" y="14558"/>
                      <a:pt x="58465" y="14545"/>
                      <a:pt x="58465" y="14518"/>
                    </a:cubicBezTo>
                    <a:cubicBezTo>
                      <a:pt x="58571" y="14571"/>
                      <a:pt x="58623" y="14702"/>
                      <a:pt x="58702" y="14808"/>
                    </a:cubicBezTo>
                    <a:cubicBezTo>
                      <a:pt x="58965" y="14597"/>
                      <a:pt x="59886" y="14702"/>
                      <a:pt x="59491" y="14097"/>
                    </a:cubicBezTo>
                    <a:lnTo>
                      <a:pt x="59491" y="14097"/>
                    </a:lnTo>
                    <a:cubicBezTo>
                      <a:pt x="59566" y="14110"/>
                      <a:pt x="59625" y="14115"/>
                      <a:pt x="59669" y="14115"/>
                    </a:cubicBezTo>
                    <a:cubicBezTo>
                      <a:pt x="59953" y="14115"/>
                      <a:pt x="59690" y="13895"/>
                      <a:pt x="59853" y="13895"/>
                    </a:cubicBezTo>
                    <a:cubicBezTo>
                      <a:pt x="59878" y="13895"/>
                      <a:pt x="59914" y="13901"/>
                      <a:pt x="59964" y="13913"/>
                    </a:cubicBezTo>
                    <a:cubicBezTo>
                      <a:pt x="59517" y="13308"/>
                      <a:pt x="59701" y="13308"/>
                      <a:pt x="59544" y="12861"/>
                    </a:cubicBezTo>
                    <a:cubicBezTo>
                      <a:pt x="59466" y="12830"/>
                      <a:pt x="59414" y="12820"/>
                      <a:pt x="59374" y="12820"/>
                    </a:cubicBezTo>
                    <a:cubicBezTo>
                      <a:pt x="59293" y="12820"/>
                      <a:pt x="59267" y="12865"/>
                      <a:pt x="59189" y="12865"/>
                    </a:cubicBezTo>
                    <a:cubicBezTo>
                      <a:pt x="59177" y="12865"/>
                      <a:pt x="59164" y="12864"/>
                      <a:pt x="59149" y="12861"/>
                    </a:cubicBezTo>
                    <a:cubicBezTo>
                      <a:pt x="58965" y="12572"/>
                      <a:pt x="59438" y="12809"/>
                      <a:pt x="59307" y="12572"/>
                    </a:cubicBezTo>
                    <a:lnTo>
                      <a:pt x="59307" y="12572"/>
                    </a:lnTo>
                    <a:cubicBezTo>
                      <a:pt x="59438" y="12625"/>
                      <a:pt x="59465" y="12756"/>
                      <a:pt x="59544" y="12861"/>
                    </a:cubicBezTo>
                    <a:cubicBezTo>
                      <a:pt x="59754" y="12730"/>
                      <a:pt x="60201" y="12835"/>
                      <a:pt x="60412" y="12704"/>
                    </a:cubicBezTo>
                    <a:cubicBezTo>
                      <a:pt x="60543" y="12756"/>
                      <a:pt x="60569" y="12914"/>
                      <a:pt x="60648" y="13019"/>
                    </a:cubicBezTo>
                    <a:cubicBezTo>
                      <a:pt x="60753" y="12967"/>
                      <a:pt x="60938" y="12967"/>
                      <a:pt x="60806" y="12730"/>
                    </a:cubicBezTo>
                    <a:cubicBezTo>
                      <a:pt x="60096" y="11967"/>
                      <a:pt x="61727" y="12388"/>
                      <a:pt x="61464" y="11704"/>
                    </a:cubicBezTo>
                    <a:lnTo>
                      <a:pt x="61464" y="11704"/>
                    </a:lnTo>
                    <a:cubicBezTo>
                      <a:pt x="61069" y="11941"/>
                      <a:pt x="60622" y="12125"/>
                      <a:pt x="60201" y="12283"/>
                    </a:cubicBezTo>
                    <a:cubicBezTo>
                      <a:pt x="60096" y="12020"/>
                      <a:pt x="60359" y="12046"/>
                      <a:pt x="60517" y="11967"/>
                    </a:cubicBezTo>
                    <a:cubicBezTo>
                      <a:pt x="60424" y="11874"/>
                      <a:pt x="60367" y="11843"/>
                      <a:pt x="60329" y="11843"/>
                    </a:cubicBezTo>
                    <a:cubicBezTo>
                      <a:pt x="60250" y="11843"/>
                      <a:pt x="60250" y="11978"/>
                      <a:pt x="60167" y="11978"/>
                    </a:cubicBezTo>
                    <a:cubicBezTo>
                      <a:pt x="60154" y="11978"/>
                      <a:pt x="60140" y="11975"/>
                      <a:pt x="60122" y="11967"/>
                    </a:cubicBezTo>
                    <a:cubicBezTo>
                      <a:pt x="60017" y="11809"/>
                      <a:pt x="59938" y="11625"/>
                      <a:pt x="59833" y="11441"/>
                    </a:cubicBezTo>
                    <a:lnTo>
                      <a:pt x="59833" y="11441"/>
                    </a:lnTo>
                    <a:cubicBezTo>
                      <a:pt x="59991" y="11520"/>
                      <a:pt x="60096" y="11625"/>
                      <a:pt x="60280" y="11678"/>
                    </a:cubicBezTo>
                    <a:cubicBezTo>
                      <a:pt x="60306" y="11310"/>
                      <a:pt x="59623" y="10757"/>
                      <a:pt x="60149" y="10757"/>
                    </a:cubicBezTo>
                    <a:cubicBezTo>
                      <a:pt x="60438" y="10941"/>
                      <a:pt x="60306" y="11178"/>
                      <a:pt x="60438" y="11415"/>
                    </a:cubicBezTo>
                    <a:cubicBezTo>
                      <a:pt x="60622" y="11546"/>
                      <a:pt x="60859" y="11625"/>
                      <a:pt x="60964" y="11809"/>
                    </a:cubicBezTo>
                    <a:cubicBezTo>
                      <a:pt x="60914" y="11685"/>
                      <a:pt x="60231" y="10880"/>
                      <a:pt x="60621" y="10880"/>
                    </a:cubicBezTo>
                    <a:cubicBezTo>
                      <a:pt x="60644" y="10880"/>
                      <a:pt x="60670" y="10883"/>
                      <a:pt x="60701" y="10889"/>
                    </a:cubicBezTo>
                    <a:cubicBezTo>
                      <a:pt x="60885" y="10968"/>
                      <a:pt x="61016" y="11126"/>
                      <a:pt x="61095" y="11310"/>
                    </a:cubicBezTo>
                    <a:cubicBezTo>
                      <a:pt x="61117" y="11316"/>
                      <a:pt x="61135" y="11319"/>
                      <a:pt x="61149" y="11319"/>
                    </a:cubicBezTo>
                    <a:cubicBezTo>
                      <a:pt x="61375" y="11319"/>
                      <a:pt x="60695" y="10573"/>
                      <a:pt x="61016" y="10573"/>
                    </a:cubicBezTo>
                    <a:cubicBezTo>
                      <a:pt x="61332" y="10652"/>
                      <a:pt x="61358" y="10994"/>
                      <a:pt x="61674" y="11020"/>
                    </a:cubicBezTo>
                    <a:cubicBezTo>
                      <a:pt x="61648" y="10968"/>
                      <a:pt x="61595" y="10915"/>
                      <a:pt x="61516" y="10915"/>
                    </a:cubicBezTo>
                    <a:cubicBezTo>
                      <a:pt x="61332" y="10731"/>
                      <a:pt x="61621" y="10731"/>
                      <a:pt x="61201" y="10442"/>
                    </a:cubicBezTo>
                    <a:cubicBezTo>
                      <a:pt x="61306" y="10442"/>
                      <a:pt x="61569" y="10363"/>
                      <a:pt x="61148" y="10074"/>
                    </a:cubicBezTo>
                    <a:cubicBezTo>
                      <a:pt x="61253" y="10074"/>
                      <a:pt x="61190" y="9939"/>
                      <a:pt x="61295" y="9939"/>
                    </a:cubicBezTo>
                    <a:cubicBezTo>
                      <a:pt x="61321" y="9939"/>
                      <a:pt x="61358" y="9947"/>
                      <a:pt x="61411" y="9968"/>
                    </a:cubicBezTo>
                    <a:cubicBezTo>
                      <a:pt x="61700" y="10179"/>
                      <a:pt x="61779" y="10573"/>
                      <a:pt x="62095" y="10757"/>
                    </a:cubicBezTo>
                    <a:cubicBezTo>
                      <a:pt x="62068" y="10573"/>
                      <a:pt x="62016" y="10389"/>
                      <a:pt x="61963" y="10231"/>
                    </a:cubicBezTo>
                    <a:lnTo>
                      <a:pt x="61963" y="10231"/>
                    </a:lnTo>
                    <a:cubicBezTo>
                      <a:pt x="62174" y="10284"/>
                      <a:pt x="62253" y="10468"/>
                      <a:pt x="62516" y="10494"/>
                    </a:cubicBezTo>
                    <a:cubicBezTo>
                      <a:pt x="62568" y="10258"/>
                      <a:pt x="62831" y="10205"/>
                      <a:pt x="62989" y="10047"/>
                    </a:cubicBezTo>
                    <a:cubicBezTo>
                      <a:pt x="63199" y="10152"/>
                      <a:pt x="62989" y="10231"/>
                      <a:pt x="63226" y="10494"/>
                    </a:cubicBezTo>
                    <a:cubicBezTo>
                      <a:pt x="63592" y="10494"/>
                      <a:pt x="62900" y="9815"/>
                      <a:pt x="63222" y="9815"/>
                    </a:cubicBezTo>
                    <a:cubicBezTo>
                      <a:pt x="63269" y="9815"/>
                      <a:pt x="63338" y="9829"/>
                      <a:pt x="63436" y="9863"/>
                    </a:cubicBezTo>
                    <a:cubicBezTo>
                      <a:pt x="63412" y="9768"/>
                      <a:pt x="63130" y="9458"/>
                      <a:pt x="63252" y="9458"/>
                    </a:cubicBezTo>
                    <a:cubicBezTo>
                      <a:pt x="63265" y="9458"/>
                      <a:pt x="63282" y="9461"/>
                      <a:pt x="63305" y="9469"/>
                    </a:cubicBezTo>
                    <a:cubicBezTo>
                      <a:pt x="63253" y="9400"/>
                      <a:pt x="63224" y="9382"/>
                      <a:pt x="63198" y="9382"/>
                    </a:cubicBezTo>
                    <a:cubicBezTo>
                      <a:pt x="63168" y="9382"/>
                      <a:pt x="63143" y="9407"/>
                      <a:pt x="63091" y="9407"/>
                    </a:cubicBezTo>
                    <a:cubicBezTo>
                      <a:pt x="63051" y="9407"/>
                      <a:pt x="62996" y="9392"/>
                      <a:pt x="62910" y="9337"/>
                    </a:cubicBezTo>
                    <a:lnTo>
                      <a:pt x="62752" y="9074"/>
                    </a:lnTo>
                    <a:lnTo>
                      <a:pt x="62752" y="9074"/>
                    </a:lnTo>
                    <a:cubicBezTo>
                      <a:pt x="62793" y="9081"/>
                      <a:pt x="62829" y="9085"/>
                      <a:pt x="62861" y="9085"/>
                    </a:cubicBezTo>
                    <a:cubicBezTo>
                      <a:pt x="63134" y="9085"/>
                      <a:pt x="63102" y="8846"/>
                      <a:pt x="63371" y="8846"/>
                    </a:cubicBezTo>
                    <a:cubicBezTo>
                      <a:pt x="63411" y="8846"/>
                      <a:pt x="63459" y="8851"/>
                      <a:pt x="63515" y="8864"/>
                    </a:cubicBezTo>
                    <a:cubicBezTo>
                      <a:pt x="63805" y="9096"/>
                      <a:pt x="63782" y="9286"/>
                      <a:pt x="63582" y="9286"/>
                    </a:cubicBezTo>
                    <a:cubicBezTo>
                      <a:pt x="63510" y="9286"/>
                      <a:pt x="63416" y="9261"/>
                      <a:pt x="63305" y="9206"/>
                    </a:cubicBezTo>
                    <a:lnTo>
                      <a:pt x="63305" y="9206"/>
                    </a:lnTo>
                    <a:cubicBezTo>
                      <a:pt x="63401" y="9398"/>
                      <a:pt x="63475" y="9568"/>
                      <a:pt x="63407" y="9636"/>
                    </a:cubicBezTo>
                    <a:lnTo>
                      <a:pt x="63407" y="9636"/>
                    </a:lnTo>
                    <a:cubicBezTo>
                      <a:pt x="63553" y="9575"/>
                      <a:pt x="64173" y="9748"/>
                      <a:pt x="63804" y="9232"/>
                    </a:cubicBezTo>
                    <a:lnTo>
                      <a:pt x="63804" y="9232"/>
                    </a:lnTo>
                    <a:cubicBezTo>
                      <a:pt x="64146" y="9337"/>
                      <a:pt x="64225" y="9626"/>
                      <a:pt x="64567" y="9705"/>
                    </a:cubicBezTo>
                    <a:cubicBezTo>
                      <a:pt x="64120" y="9179"/>
                      <a:pt x="64488" y="8916"/>
                      <a:pt x="64698" y="8653"/>
                    </a:cubicBezTo>
                    <a:cubicBezTo>
                      <a:pt x="65014" y="8837"/>
                      <a:pt x="64698" y="8811"/>
                      <a:pt x="64883" y="8995"/>
                    </a:cubicBezTo>
                    <a:cubicBezTo>
                      <a:pt x="64901" y="8977"/>
                      <a:pt x="64923" y="8969"/>
                      <a:pt x="64948" y="8969"/>
                    </a:cubicBezTo>
                    <a:cubicBezTo>
                      <a:pt x="65065" y="8969"/>
                      <a:pt x="65249" y="9141"/>
                      <a:pt x="65487" y="9206"/>
                    </a:cubicBezTo>
                    <a:cubicBezTo>
                      <a:pt x="65409" y="8864"/>
                      <a:pt x="65750" y="8916"/>
                      <a:pt x="65619" y="8548"/>
                    </a:cubicBezTo>
                    <a:lnTo>
                      <a:pt x="65619" y="8548"/>
                    </a:lnTo>
                    <a:cubicBezTo>
                      <a:pt x="65720" y="8576"/>
                      <a:pt x="65791" y="8590"/>
                      <a:pt x="65840" y="8590"/>
                    </a:cubicBezTo>
                    <a:cubicBezTo>
                      <a:pt x="66108" y="8590"/>
                      <a:pt x="65666" y="8180"/>
                      <a:pt x="65487" y="7601"/>
                    </a:cubicBezTo>
                    <a:cubicBezTo>
                      <a:pt x="65409" y="7759"/>
                      <a:pt x="65487" y="7996"/>
                      <a:pt x="65224" y="7996"/>
                    </a:cubicBezTo>
                    <a:cubicBezTo>
                      <a:pt x="65251" y="8127"/>
                      <a:pt x="65382" y="8180"/>
                      <a:pt x="65514" y="8233"/>
                    </a:cubicBezTo>
                    <a:cubicBezTo>
                      <a:pt x="65560" y="8370"/>
                      <a:pt x="65505" y="8448"/>
                      <a:pt x="65368" y="8448"/>
                    </a:cubicBezTo>
                    <a:cubicBezTo>
                      <a:pt x="65348" y="8448"/>
                      <a:pt x="65327" y="8446"/>
                      <a:pt x="65303" y="8443"/>
                    </a:cubicBezTo>
                    <a:cubicBezTo>
                      <a:pt x="65119" y="8417"/>
                      <a:pt x="65198" y="8206"/>
                      <a:pt x="65251" y="8206"/>
                    </a:cubicBezTo>
                    <a:cubicBezTo>
                      <a:pt x="65098" y="8115"/>
                      <a:pt x="64714" y="7979"/>
                      <a:pt x="64492" y="7979"/>
                    </a:cubicBezTo>
                    <a:cubicBezTo>
                      <a:pt x="64331" y="7979"/>
                      <a:pt x="64255" y="8049"/>
                      <a:pt x="64409" y="8259"/>
                    </a:cubicBezTo>
                    <a:cubicBezTo>
                      <a:pt x="64262" y="8178"/>
                      <a:pt x="64135" y="8144"/>
                      <a:pt x="64029" y="8144"/>
                    </a:cubicBezTo>
                    <a:cubicBezTo>
                      <a:pt x="63756" y="8144"/>
                      <a:pt x="63620" y="8366"/>
                      <a:pt x="63620" y="8574"/>
                    </a:cubicBezTo>
                    <a:cubicBezTo>
                      <a:pt x="63475" y="8516"/>
                      <a:pt x="63362" y="8434"/>
                      <a:pt x="63325" y="8434"/>
                    </a:cubicBezTo>
                    <a:cubicBezTo>
                      <a:pt x="63295" y="8434"/>
                      <a:pt x="63315" y="8488"/>
                      <a:pt x="63410" y="8653"/>
                    </a:cubicBezTo>
                    <a:cubicBezTo>
                      <a:pt x="63235" y="8616"/>
                      <a:pt x="63080" y="8598"/>
                      <a:pt x="62944" y="8598"/>
                    </a:cubicBezTo>
                    <a:cubicBezTo>
                      <a:pt x="62507" y="8598"/>
                      <a:pt x="62273" y="8786"/>
                      <a:pt x="62253" y="9127"/>
                    </a:cubicBezTo>
                    <a:cubicBezTo>
                      <a:pt x="62091" y="8997"/>
                      <a:pt x="61991" y="8962"/>
                      <a:pt x="61918" y="8962"/>
                    </a:cubicBezTo>
                    <a:cubicBezTo>
                      <a:pt x="61834" y="8962"/>
                      <a:pt x="61786" y="9010"/>
                      <a:pt x="61719" y="9010"/>
                    </a:cubicBezTo>
                    <a:cubicBezTo>
                      <a:pt x="61656" y="9010"/>
                      <a:pt x="61577" y="8969"/>
                      <a:pt x="61437" y="8811"/>
                    </a:cubicBezTo>
                    <a:lnTo>
                      <a:pt x="61437" y="8811"/>
                    </a:lnTo>
                    <a:cubicBezTo>
                      <a:pt x="61566" y="8991"/>
                      <a:pt x="61443" y="9046"/>
                      <a:pt x="61437" y="9220"/>
                    </a:cubicBezTo>
                    <a:lnTo>
                      <a:pt x="61437" y="9220"/>
                    </a:lnTo>
                    <a:cubicBezTo>
                      <a:pt x="61377" y="9195"/>
                      <a:pt x="61335" y="9187"/>
                      <a:pt x="61304" y="9187"/>
                    </a:cubicBezTo>
                    <a:cubicBezTo>
                      <a:pt x="61237" y="9187"/>
                      <a:pt x="61212" y="9225"/>
                      <a:pt x="61139" y="9225"/>
                    </a:cubicBezTo>
                    <a:cubicBezTo>
                      <a:pt x="61099" y="9225"/>
                      <a:pt x="61046" y="9213"/>
                      <a:pt x="60964" y="9179"/>
                    </a:cubicBezTo>
                    <a:lnTo>
                      <a:pt x="60964" y="9179"/>
                    </a:lnTo>
                    <a:cubicBezTo>
                      <a:pt x="61016" y="9311"/>
                      <a:pt x="61148" y="9363"/>
                      <a:pt x="61201" y="9495"/>
                    </a:cubicBezTo>
                    <a:cubicBezTo>
                      <a:pt x="61069" y="9429"/>
                      <a:pt x="60944" y="9370"/>
                      <a:pt x="60885" y="9370"/>
                    </a:cubicBezTo>
                    <a:cubicBezTo>
                      <a:pt x="60826" y="9370"/>
                      <a:pt x="60832" y="9429"/>
                      <a:pt x="60964" y="9600"/>
                    </a:cubicBezTo>
                    <a:cubicBezTo>
                      <a:pt x="60856" y="9564"/>
                      <a:pt x="60698" y="9491"/>
                      <a:pt x="60626" y="9491"/>
                    </a:cubicBezTo>
                    <a:cubicBezTo>
                      <a:pt x="60594" y="9491"/>
                      <a:pt x="60579" y="9506"/>
                      <a:pt x="60596" y="9548"/>
                    </a:cubicBezTo>
                    <a:cubicBezTo>
                      <a:pt x="60385" y="9469"/>
                      <a:pt x="60438" y="9153"/>
                      <a:pt x="60149" y="9153"/>
                    </a:cubicBezTo>
                    <a:cubicBezTo>
                      <a:pt x="60499" y="9582"/>
                      <a:pt x="60215" y="9823"/>
                      <a:pt x="59841" y="9823"/>
                    </a:cubicBezTo>
                    <a:cubicBezTo>
                      <a:pt x="59710" y="9823"/>
                      <a:pt x="59568" y="9793"/>
                      <a:pt x="59438" y="9732"/>
                    </a:cubicBezTo>
                    <a:cubicBezTo>
                      <a:pt x="59415" y="9727"/>
                      <a:pt x="59397" y="9725"/>
                      <a:pt x="59384" y="9725"/>
                    </a:cubicBezTo>
                    <a:cubicBezTo>
                      <a:pt x="59252" y="9725"/>
                      <a:pt x="59623" y="9951"/>
                      <a:pt x="59623" y="10047"/>
                    </a:cubicBezTo>
                    <a:cubicBezTo>
                      <a:pt x="59649" y="10126"/>
                      <a:pt x="59570" y="10100"/>
                      <a:pt x="59623" y="10179"/>
                    </a:cubicBezTo>
                    <a:cubicBezTo>
                      <a:pt x="59360" y="10126"/>
                      <a:pt x="59254" y="9942"/>
                      <a:pt x="58965" y="9889"/>
                    </a:cubicBezTo>
                    <a:lnTo>
                      <a:pt x="58965" y="9889"/>
                    </a:lnTo>
                    <a:cubicBezTo>
                      <a:pt x="59281" y="10442"/>
                      <a:pt x="58518" y="10415"/>
                      <a:pt x="58150" y="10547"/>
                    </a:cubicBezTo>
                    <a:cubicBezTo>
                      <a:pt x="58360" y="10836"/>
                      <a:pt x="58229" y="10810"/>
                      <a:pt x="58334" y="11020"/>
                    </a:cubicBezTo>
                    <a:cubicBezTo>
                      <a:pt x="58398" y="11043"/>
                      <a:pt x="58440" y="11053"/>
                      <a:pt x="58467" y="11053"/>
                    </a:cubicBezTo>
                    <a:cubicBezTo>
                      <a:pt x="58621" y="11053"/>
                      <a:pt x="58246" y="10730"/>
                      <a:pt x="58468" y="10730"/>
                    </a:cubicBezTo>
                    <a:cubicBezTo>
                      <a:pt x="58475" y="10730"/>
                      <a:pt x="58483" y="10730"/>
                      <a:pt x="58492" y="10731"/>
                    </a:cubicBezTo>
                    <a:cubicBezTo>
                      <a:pt x="58649" y="10994"/>
                      <a:pt x="58623" y="10915"/>
                      <a:pt x="59018" y="11152"/>
                    </a:cubicBezTo>
                    <a:cubicBezTo>
                      <a:pt x="59203" y="11451"/>
                      <a:pt x="59164" y="11565"/>
                      <a:pt x="59023" y="11565"/>
                    </a:cubicBezTo>
                    <a:cubicBezTo>
                      <a:pt x="58904" y="11565"/>
                      <a:pt x="58711" y="11483"/>
                      <a:pt x="58518" y="11362"/>
                    </a:cubicBezTo>
                    <a:cubicBezTo>
                      <a:pt x="58467" y="11283"/>
                      <a:pt x="58480" y="11259"/>
                      <a:pt x="58520" y="11259"/>
                    </a:cubicBezTo>
                    <a:cubicBezTo>
                      <a:pt x="58581" y="11259"/>
                      <a:pt x="58703" y="11314"/>
                      <a:pt x="58760" y="11314"/>
                    </a:cubicBezTo>
                    <a:cubicBezTo>
                      <a:pt x="58803" y="11314"/>
                      <a:pt x="58810" y="11284"/>
                      <a:pt x="58728" y="11178"/>
                    </a:cubicBezTo>
                    <a:cubicBezTo>
                      <a:pt x="58711" y="11192"/>
                      <a:pt x="58687" y="11199"/>
                      <a:pt x="58658" y="11199"/>
                    </a:cubicBezTo>
                    <a:cubicBezTo>
                      <a:pt x="58476" y="11199"/>
                      <a:pt x="58106" y="10929"/>
                      <a:pt x="57992" y="10678"/>
                    </a:cubicBezTo>
                    <a:cubicBezTo>
                      <a:pt x="57834" y="10836"/>
                      <a:pt x="57466" y="10810"/>
                      <a:pt x="57282" y="10968"/>
                    </a:cubicBezTo>
                    <a:cubicBezTo>
                      <a:pt x="57066" y="10736"/>
                      <a:pt x="57031" y="10695"/>
                      <a:pt x="56970" y="10695"/>
                    </a:cubicBezTo>
                    <a:cubicBezTo>
                      <a:pt x="56936" y="10695"/>
                      <a:pt x="56894" y="10708"/>
                      <a:pt x="56808" y="10708"/>
                    </a:cubicBezTo>
                    <a:cubicBezTo>
                      <a:pt x="56785" y="10708"/>
                      <a:pt x="56759" y="10707"/>
                      <a:pt x="56730" y="10705"/>
                    </a:cubicBezTo>
                    <a:cubicBezTo>
                      <a:pt x="56730" y="10616"/>
                      <a:pt x="56772" y="10576"/>
                      <a:pt x="56857" y="10576"/>
                    </a:cubicBezTo>
                    <a:cubicBezTo>
                      <a:pt x="56949" y="10576"/>
                      <a:pt x="57091" y="10623"/>
                      <a:pt x="57282" y="10705"/>
                    </a:cubicBezTo>
                    <a:cubicBezTo>
                      <a:pt x="57177" y="10521"/>
                      <a:pt x="56940" y="10521"/>
                      <a:pt x="56861" y="10310"/>
                    </a:cubicBezTo>
                    <a:cubicBezTo>
                      <a:pt x="56861" y="10494"/>
                      <a:pt x="56545" y="10415"/>
                      <a:pt x="56493" y="10521"/>
                    </a:cubicBezTo>
                    <a:cubicBezTo>
                      <a:pt x="56624" y="10757"/>
                      <a:pt x="56914" y="10836"/>
                      <a:pt x="57177" y="10915"/>
                    </a:cubicBezTo>
                    <a:cubicBezTo>
                      <a:pt x="57150" y="11152"/>
                      <a:pt x="56756" y="11099"/>
                      <a:pt x="56966" y="11520"/>
                    </a:cubicBezTo>
                    <a:cubicBezTo>
                      <a:pt x="57124" y="11704"/>
                      <a:pt x="57387" y="11836"/>
                      <a:pt x="57545" y="12020"/>
                    </a:cubicBezTo>
                    <a:cubicBezTo>
                      <a:pt x="57536" y="12061"/>
                      <a:pt x="57517" y="12079"/>
                      <a:pt x="57492" y="12079"/>
                    </a:cubicBezTo>
                    <a:cubicBezTo>
                      <a:pt x="57374" y="12079"/>
                      <a:pt x="57104" y="11704"/>
                      <a:pt x="56887" y="11704"/>
                    </a:cubicBezTo>
                    <a:cubicBezTo>
                      <a:pt x="56730" y="11599"/>
                      <a:pt x="56887" y="11599"/>
                      <a:pt x="56756" y="11441"/>
                    </a:cubicBezTo>
                    <a:cubicBezTo>
                      <a:pt x="56622" y="11382"/>
                      <a:pt x="56514" y="11360"/>
                      <a:pt x="56421" y="11360"/>
                    </a:cubicBezTo>
                    <a:cubicBezTo>
                      <a:pt x="56158" y="11360"/>
                      <a:pt x="56014" y="11535"/>
                      <a:pt x="55731" y="11535"/>
                    </a:cubicBezTo>
                    <a:cubicBezTo>
                      <a:pt x="55623" y="11535"/>
                      <a:pt x="55496" y="11510"/>
                      <a:pt x="55336" y="11441"/>
                    </a:cubicBezTo>
                    <a:lnTo>
                      <a:pt x="55336" y="11441"/>
                    </a:lnTo>
                    <a:cubicBezTo>
                      <a:pt x="55599" y="12046"/>
                      <a:pt x="55073" y="11967"/>
                      <a:pt x="54862" y="12151"/>
                    </a:cubicBezTo>
                    <a:cubicBezTo>
                      <a:pt x="54415" y="11888"/>
                      <a:pt x="54678" y="11730"/>
                      <a:pt x="54284" y="11362"/>
                    </a:cubicBezTo>
                    <a:cubicBezTo>
                      <a:pt x="54252" y="11355"/>
                      <a:pt x="54226" y="11351"/>
                      <a:pt x="54205" y="11351"/>
                    </a:cubicBezTo>
                    <a:cubicBezTo>
                      <a:pt x="54020" y="11351"/>
                      <a:pt x="54234" y="11618"/>
                      <a:pt x="54172" y="11618"/>
                    </a:cubicBezTo>
                    <a:cubicBezTo>
                      <a:pt x="54143" y="11618"/>
                      <a:pt x="54054" y="11560"/>
                      <a:pt x="53836" y="11389"/>
                    </a:cubicBezTo>
                    <a:lnTo>
                      <a:pt x="53836" y="11389"/>
                    </a:lnTo>
                    <a:cubicBezTo>
                      <a:pt x="54021" y="11652"/>
                      <a:pt x="54284" y="11862"/>
                      <a:pt x="54547" y="12020"/>
                    </a:cubicBezTo>
                    <a:cubicBezTo>
                      <a:pt x="54547" y="12362"/>
                      <a:pt x="54284" y="12441"/>
                      <a:pt x="53942" y="12467"/>
                    </a:cubicBezTo>
                    <a:cubicBezTo>
                      <a:pt x="54441" y="12993"/>
                      <a:pt x="54047" y="12993"/>
                      <a:pt x="53863" y="13045"/>
                    </a:cubicBezTo>
                    <a:cubicBezTo>
                      <a:pt x="53731" y="12993"/>
                      <a:pt x="53679" y="12861"/>
                      <a:pt x="53626" y="12756"/>
                    </a:cubicBezTo>
                    <a:cubicBezTo>
                      <a:pt x="53605" y="12728"/>
                      <a:pt x="53610" y="12716"/>
                      <a:pt x="53633" y="12716"/>
                    </a:cubicBezTo>
                    <a:cubicBezTo>
                      <a:pt x="53693" y="12716"/>
                      <a:pt x="53872" y="12797"/>
                      <a:pt x="53968" y="12835"/>
                    </a:cubicBezTo>
                    <a:cubicBezTo>
                      <a:pt x="53942" y="12730"/>
                      <a:pt x="53863" y="12651"/>
                      <a:pt x="53784" y="12625"/>
                    </a:cubicBezTo>
                    <a:cubicBezTo>
                      <a:pt x="53758" y="12546"/>
                      <a:pt x="53705" y="12493"/>
                      <a:pt x="53679" y="12441"/>
                    </a:cubicBezTo>
                    <a:cubicBezTo>
                      <a:pt x="53658" y="12434"/>
                      <a:pt x="53641" y="12431"/>
                      <a:pt x="53626" y="12431"/>
                    </a:cubicBezTo>
                    <a:cubicBezTo>
                      <a:pt x="53506" y="12431"/>
                      <a:pt x="53592" y="12629"/>
                      <a:pt x="53456" y="12629"/>
                    </a:cubicBezTo>
                    <a:cubicBezTo>
                      <a:pt x="53405" y="12629"/>
                      <a:pt x="53320" y="12600"/>
                      <a:pt x="53179" y="12519"/>
                    </a:cubicBezTo>
                    <a:cubicBezTo>
                      <a:pt x="53047" y="12283"/>
                      <a:pt x="53284" y="12388"/>
                      <a:pt x="53284" y="12283"/>
                    </a:cubicBezTo>
                    <a:cubicBezTo>
                      <a:pt x="53163" y="12152"/>
                      <a:pt x="53088" y="12111"/>
                      <a:pt x="53033" y="12111"/>
                    </a:cubicBezTo>
                    <a:cubicBezTo>
                      <a:pt x="52940" y="12111"/>
                      <a:pt x="52907" y="12232"/>
                      <a:pt x="52805" y="12232"/>
                    </a:cubicBezTo>
                    <a:cubicBezTo>
                      <a:pt x="52798" y="12232"/>
                      <a:pt x="52791" y="12231"/>
                      <a:pt x="52784" y="12230"/>
                    </a:cubicBezTo>
                    <a:cubicBezTo>
                      <a:pt x="52644" y="12015"/>
                      <a:pt x="52560" y="11943"/>
                      <a:pt x="52501" y="11943"/>
                    </a:cubicBezTo>
                    <a:cubicBezTo>
                      <a:pt x="52380" y="11943"/>
                      <a:pt x="52356" y="12236"/>
                      <a:pt x="52153" y="12236"/>
                    </a:cubicBezTo>
                    <a:cubicBezTo>
                      <a:pt x="52136" y="12236"/>
                      <a:pt x="52119" y="12234"/>
                      <a:pt x="52101" y="12230"/>
                    </a:cubicBezTo>
                    <a:lnTo>
                      <a:pt x="52101" y="12230"/>
                    </a:lnTo>
                    <a:cubicBezTo>
                      <a:pt x="52337" y="12414"/>
                      <a:pt x="52706" y="12809"/>
                      <a:pt x="52600" y="12914"/>
                    </a:cubicBezTo>
                    <a:cubicBezTo>
                      <a:pt x="52311" y="12519"/>
                      <a:pt x="52180" y="12651"/>
                      <a:pt x="51732" y="12283"/>
                    </a:cubicBezTo>
                    <a:lnTo>
                      <a:pt x="51732" y="12283"/>
                    </a:lnTo>
                    <a:cubicBezTo>
                      <a:pt x="51798" y="12370"/>
                      <a:pt x="51791" y="12421"/>
                      <a:pt x="51757" y="12421"/>
                    </a:cubicBezTo>
                    <a:cubicBezTo>
                      <a:pt x="51750" y="12421"/>
                      <a:pt x="51742" y="12419"/>
                      <a:pt x="51732" y="12414"/>
                    </a:cubicBezTo>
                    <a:lnTo>
                      <a:pt x="51732" y="12414"/>
                    </a:lnTo>
                    <a:cubicBezTo>
                      <a:pt x="52180" y="12730"/>
                      <a:pt x="51969" y="12835"/>
                      <a:pt x="52311" y="13203"/>
                    </a:cubicBezTo>
                    <a:cubicBezTo>
                      <a:pt x="52258" y="13203"/>
                      <a:pt x="52126" y="13178"/>
                      <a:pt x="52001" y="13178"/>
                    </a:cubicBezTo>
                    <a:cubicBezTo>
                      <a:pt x="51813" y="13178"/>
                      <a:pt x="51643" y="13235"/>
                      <a:pt x="51785" y="13519"/>
                    </a:cubicBezTo>
                    <a:cubicBezTo>
                      <a:pt x="51496" y="13440"/>
                      <a:pt x="51391" y="13203"/>
                      <a:pt x="51206" y="13019"/>
                    </a:cubicBezTo>
                    <a:cubicBezTo>
                      <a:pt x="51165" y="13016"/>
                      <a:pt x="51127" y="13015"/>
                      <a:pt x="51091" y="13015"/>
                    </a:cubicBezTo>
                    <a:cubicBezTo>
                      <a:pt x="50947" y="13015"/>
                      <a:pt x="50837" y="13034"/>
                      <a:pt x="50726" y="13034"/>
                    </a:cubicBezTo>
                    <a:cubicBezTo>
                      <a:pt x="50631" y="13034"/>
                      <a:pt x="50535" y="13020"/>
                      <a:pt x="50417" y="12967"/>
                    </a:cubicBezTo>
                    <a:lnTo>
                      <a:pt x="50417" y="12967"/>
                    </a:lnTo>
                    <a:cubicBezTo>
                      <a:pt x="50470" y="13098"/>
                      <a:pt x="50523" y="13203"/>
                      <a:pt x="50602" y="13335"/>
                    </a:cubicBezTo>
                    <a:lnTo>
                      <a:pt x="50996" y="13493"/>
                    </a:lnTo>
                    <a:cubicBezTo>
                      <a:pt x="50846" y="13296"/>
                      <a:pt x="50873" y="13247"/>
                      <a:pt x="50961" y="13247"/>
                    </a:cubicBezTo>
                    <a:cubicBezTo>
                      <a:pt x="51048" y="13247"/>
                      <a:pt x="51193" y="13295"/>
                      <a:pt x="51281" y="13295"/>
                    </a:cubicBezTo>
                    <a:cubicBezTo>
                      <a:pt x="51305" y="13295"/>
                      <a:pt x="51325" y="13292"/>
                      <a:pt x="51338" y="13282"/>
                    </a:cubicBezTo>
                    <a:lnTo>
                      <a:pt x="51338" y="13282"/>
                    </a:lnTo>
                    <a:cubicBezTo>
                      <a:pt x="51522" y="13677"/>
                      <a:pt x="50970" y="13387"/>
                      <a:pt x="51128" y="13729"/>
                    </a:cubicBezTo>
                    <a:cubicBezTo>
                      <a:pt x="50799" y="13449"/>
                      <a:pt x="50623" y="13368"/>
                      <a:pt x="50501" y="13368"/>
                    </a:cubicBezTo>
                    <a:cubicBezTo>
                      <a:pt x="50331" y="13368"/>
                      <a:pt x="50264" y="13524"/>
                      <a:pt x="50036" y="13524"/>
                    </a:cubicBezTo>
                    <a:cubicBezTo>
                      <a:pt x="49981" y="13524"/>
                      <a:pt x="49916" y="13515"/>
                      <a:pt x="49839" y="13493"/>
                    </a:cubicBezTo>
                    <a:cubicBezTo>
                      <a:pt x="49974" y="13493"/>
                      <a:pt x="49897" y="13319"/>
                      <a:pt x="50038" y="13319"/>
                    </a:cubicBezTo>
                    <a:cubicBezTo>
                      <a:pt x="50061" y="13319"/>
                      <a:pt x="50091" y="13323"/>
                      <a:pt x="50128" y="13335"/>
                    </a:cubicBezTo>
                    <a:cubicBezTo>
                      <a:pt x="50019" y="13233"/>
                      <a:pt x="49936" y="13197"/>
                      <a:pt x="49872" y="13197"/>
                    </a:cubicBezTo>
                    <a:cubicBezTo>
                      <a:pt x="49736" y="13197"/>
                      <a:pt x="49682" y="13360"/>
                      <a:pt x="49628" y="13414"/>
                    </a:cubicBezTo>
                    <a:cubicBezTo>
                      <a:pt x="49813" y="13598"/>
                      <a:pt x="49997" y="13756"/>
                      <a:pt x="50154" y="13966"/>
                    </a:cubicBezTo>
                    <a:cubicBezTo>
                      <a:pt x="50150" y="14011"/>
                      <a:pt x="50130" y="14029"/>
                      <a:pt x="50101" y="14029"/>
                    </a:cubicBezTo>
                    <a:cubicBezTo>
                      <a:pt x="49977" y="14029"/>
                      <a:pt x="49672" y="13693"/>
                      <a:pt x="49523" y="13650"/>
                    </a:cubicBezTo>
                    <a:lnTo>
                      <a:pt x="49523" y="13650"/>
                    </a:lnTo>
                    <a:cubicBezTo>
                      <a:pt x="49589" y="13748"/>
                      <a:pt x="49573" y="13775"/>
                      <a:pt x="49526" y="13775"/>
                    </a:cubicBezTo>
                    <a:cubicBezTo>
                      <a:pt x="49498" y="13775"/>
                      <a:pt x="49458" y="13765"/>
                      <a:pt x="49418" y="13756"/>
                    </a:cubicBezTo>
                    <a:lnTo>
                      <a:pt x="49418" y="13756"/>
                    </a:lnTo>
                    <a:cubicBezTo>
                      <a:pt x="49692" y="13997"/>
                      <a:pt x="49759" y="14131"/>
                      <a:pt x="49630" y="14131"/>
                    </a:cubicBezTo>
                    <a:cubicBezTo>
                      <a:pt x="49548" y="14131"/>
                      <a:pt x="49389" y="14078"/>
                      <a:pt x="49155" y="13966"/>
                    </a:cubicBezTo>
                    <a:lnTo>
                      <a:pt x="49155" y="13966"/>
                    </a:lnTo>
                    <a:cubicBezTo>
                      <a:pt x="49707" y="14334"/>
                      <a:pt x="49287" y="14150"/>
                      <a:pt x="49576" y="14623"/>
                    </a:cubicBezTo>
                    <a:cubicBezTo>
                      <a:pt x="49024" y="14413"/>
                      <a:pt x="49418" y="14150"/>
                      <a:pt x="48866" y="13992"/>
                    </a:cubicBezTo>
                    <a:lnTo>
                      <a:pt x="48866" y="13992"/>
                    </a:lnTo>
                    <a:cubicBezTo>
                      <a:pt x="49339" y="14518"/>
                      <a:pt x="49102" y="14466"/>
                      <a:pt x="49365" y="14834"/>
                    </a:cubicBezTo>
                    <a:cubicBezTo>
                      <a:pt x="48892" y="14650"/>
                      <a:pt x="49181" y="14387"/>
                      <a:pt x="48892" y="14229"/>
                    </a:cubicBezTo>
                    <a:lnTo>
                      <a:pt x="48892" y="14229"/>
                    </a:lnTo>
                    <a:cubicBezTo>
                      <a:pt x="48761" y="14334"/>
                      <a:pt x="48734" y="14360"/>
                      <a:pt x="49024" y="14755"/>
                    </a:cubicBezTo>
                    <a:cubicBezTo>
                      <a:pt x="48576" y="14571"/>
                      <a:pt x="48945" y="14518"/>
                      <a:pt x="48629" y="14308"/>
                    </a:cubicBezTo>
                    <a:cubicBezTo>
                      <a:pt x="48514" y="14271"/>
                      <a:pt x="48430" y="14254"/>
                      <a:pt x="48369" y="14254"/>
                    </a:cubicBezTo>
                    <a:cubicBezTo>
                      <a:pt x="48044" y="14254"/>
                      <a:pt x="48415" y="14734"/>
                      <a:pt x="48392" y="15044"/>
                    </a:cubicBezTo>
                    <a:cubicBezTo>
                      <a:pt x="48156" y="14939"/>
                      <a:pt x="48024" y="14781"/>
                      <a:pt x="47761" y="14702"/>
                    </a:cubicBezTo>
                    <a:lnTo>
                      <a:pt x="47761" y="14702"/>
                    </a:lnTo>
                    <a:cubicBezTo>
                      <a:pt x="47972" y="15097"/>
                      <a:pt x="47551" y="14939"/>
                      <a:pt x="47630" y="15202"/>
                    </a:cubicBezTo>
                    <a:cubicBezTo>
                      <a:pt x="47393" y="15071"/>
                      <a:pt x="47261" y="14834"/>
                      <a:pt x="47051" y="14702"/>
                    </a:cubicBezTo>
                    <a:cubicBezTo>
                      <a:pt x="46946" y="14545"/>
                      <a:pt x="47077" y="14571"/>
                      <a:pt x="47025" y="14466"/>
                    </a:cubicBezTo>
                    <a:lnTo>
                      <a:pt x="47025" y="14466"/>
                    </a:lnTo>
                    <a:cubicBezTo>
                      <a:pt x="47261" y="14518"/>
                      <a:pt x="47314" y="14729"/>
                      <a:pt x="47446" y="14860"/>
                    </a:cubicBezTo>
                    <a:cubicBezTo>
                      <a:pt x="47524" y="14650"/>
                      <a:pt x="47340" y="14387"/>
                      <a:pt x="47630" y="14308"/>
                    </a:cubicBezTo>
                    <a:cubicBezTo>
                      <a:pt x="47505" y="14308"/>
                      <a:pt x="47344" y="14271"/>
                      <a:pt x="47227" y="14271"/>
                    </a:cubicBezTo>
                    <a:cubicBezTo>
                      <a:pt x="47122" y="14271"/>
                      <a:pt x="47052" y="14301"/>
                      <a:pt x="47077" y="14413"/>
                    </a:cubicBezTo>
                    <a:cubicBezTo>
                      <a:pt x="46788" y="14334"/>
                      <a:pt x="47183" y="14282"/>
                      <a:pt x="46841" y="14124"/>
                    </a:cubicBezTo>
                    <a:cubicBezTo>
                      <a:pt x="47104" y="14124"/>
                      <a:pt x="47156" y="13966"/>
                      <a:pt x="47367" y="13913"/>
                    </a:cubicBezTo>
                    <a:cubicBezTo>
                      <a:pt x="47288" y="13808"/>
                      <a:pt x="47130" y="13782"/>
                      <a:pt x="47077" y="13677"/>
                    </a:cubicBezTo>
                    <a:cubicBezTo>
                      <a:pt x="47066" y="13627"/>
                      <a:pt x="47073" y="13607"/>
                      <a:pt x="47091" y="13607"/>
                    </a:cubicBezTo>
                    <a:cubicBezTo>
                      <a:pt x="47159" y="13607"/>
                      <a:pt x="47388" y="13862"/>
                      <a:pt x="47535" y="13862"/>
                    </a:cubicBezTo>
                    <a:cubicBezTo>
                      <a:pt x="47540" y="13862"/>
                      <a:pt x="47545" y="13861"/>
                      <a:pt x="47551" y="13861"/>
                    </a:cubicBezTo>
                    <a:cubicBezTo>
                      <a:pt x="47485" y="13751"/>
                      <a:pt x="47511" y="13696"/>
                      <a:pt x="47582" y="13696"/>
                    </a:cubicBezTo>
                    <a:cubicBezTo>
                      <a:pt x="47596" y="13696"/>
                      <a:pt x="47612" y="13699"/>
                      <a:pt x="47630" y="13703"/>
                    </a:cubicBezTo>
                    <a:cubicBezTo>
                      <a:pt x="47241" y="13348"/>
                      <a:pt x="47275" y="13292"/>
                      <a:pt x="47402" y="13292"/>
                    </a:cubicBezTo>
                    <a:cubicBezTo>
                      <a:pt x="47462" y="13292"/>
                      <a:pt x="47542" y="13304"/>
                      <a:pt x="47609" y="13304"/>
                    </a:cubicBezTo>
                    <a:cubicBezTo>
                      <a:pt x="47729" y="13304"/>
                      <a:pt x="47809" y="13265"/>
                      <a:pt x="47656" y="13045"/>
                    </a:cubicBezTo>
                    <a:lnTo>
                      <a:pt x="47656" y="13045"/>
                    </a:lnTo>
                    <a:cubicBezTo>
                      <a:pt x="47905" y="13113"/>
                      <a:pt x="48037" y="13356"/>
                      <a:pt x="48136" y="13356"/>
                    </a:cubicBezTo>
                    <a:cubicBezTo>
                      <a:pt x="48152" y="13356"/>
                      <a:pt x="48167" y="13349"/>
                      <a:pt x="48182" y="13335"/>
                    </a:cubicBezTo>
                    <a:cubicBezTo>
                      <a:pt x="47972" y="12993"/>
                      <a:pt x="47603" y="12835"/>
                      <a:pt x="47393" y="12519"/>
                    </a:cubicBezTo>
                    <a:cubicBezTo>
                      <a:pt x="47337" y="12494"/>
                      <a:pt x="47299" y="12484"/>
                      <a:pt x="47272" y="12484"/>
                    </a:cubicBezTo>
                    <a:cubicBezTo>
                      <a:pt x="47180" y="12484"/>
                      <a:pt x="47213" y="12596"/>
                      <a:pt x="47120" y="12596"/>
                    </a:cubicBezTo>
                    <a:cubicBezTo>
                      <a:pt x="47097" y="12596"/>
                      <a:pt x="47067" y="12589"/>
                      <a:pt x="47025" y="12572"/>
                    </a:cubicBezTo>
                    <a:lnTo>
                      <a:pt x="47025" y="12572"/>
                    </a:lnTo>
                    <a:cubicBezTo>
                      <a:pt x="47104" y="12677"/>
                      <a:pt x="47235" y="12730"/>
                      <a:pt x="47367" y="12782"/>
                    </a:cubicBezTo>
                    <a:cubicBezTo>
                      <a:pt x="47524" y="13072"/>
                      <a:pt x="47235" y="12993"/>
                      <a:pt x="47104" y="13019"/>
                    </a:cubicBezTo>
                    <a:cubicBezTo>
                      <a:pt x="46814" y="12782"/>
                      <a:pt x="47051" y="12835"/>
                      <a:pt x="46762" y="12546"/>
                    </a:cubicBezTo>
                    <a:cubicBezTo>
                      <a:pt x="46814" y="12388"/>
                      <a:pt x="47051" y="12414"/>
                      <a:pt x="46946" y="12125"/>
                    </a:cubicBezTo>
                    <a:lnTo>
                      <a:pt x="46946" y="12125"/>
                    </a:lnTo>
                    <a:cubicBezTo>
                      <a:pt x="47189" y="12191"/>
                      <a:pt x="47321" y="12444"/>
                      <a:pt x="47419" y="12444"/>
                    </a:cubicBezTo>
                    <a:cubicBezTo>
                      <a:pt x="47438" y="12444"/>
                      <a:pt x="47455" y="12435"/>
                      <a:pt x="47472" y="12414"/>
                    </a:cubicBezTo>
                    <a:cubicBezTo>
                      <a:pt x="46578" y="11336"/>
                      <a:pt x="47893" y="11494"/>
                      <a:pt x="48182" y="11126"/>
                    </a:cubicBezTo>
                    <a:cubicBezTo>
                      <a:pt x="48351" y="11252"/>
                      <a:pt x="48435" y="11463"/>
                      <a:pt x="48584" y="11596"/>
                    </a:cubicBezTo>
                    <a:lnTo>
                      <a:pt x="48584" y="11596"/>
                    </a:lnTo>
                    <a:cubicBezTo>
                      <a:pt x="48491" y="11451"/>
                      <a:pt x="48440" y="11326"/>
                      <a:pt x="48366" y="11178"/>
                    </a:cubicBezTo>
                    <a:lnTo>
                      <a:pt x="48366" y="11178"/>
                    </a:lnTo>
                    <a:cubicBezTo>
                      <a:pt x="48471" y="11257"/>
                      <a:pt x="48629" y="11283"/>
                      <a:pt x="48682" y="11389"/>
                    </a:cubicBezTo>
                    <a:cubicBezTo>
                      <a:pt x="48657" y="11376"/>
                      <a:pt x="48641" y="11371"/>
                      <a:pt x="48630" y="11371"/>
                    </a:cubicBezTo>
                    <a:cubicBezTo>
                      <a:pt x="48548" y="11371"/>
                      <a:pt x="48837" y="11700"/>
                      <a:pt x="48752" y="11700"/>
                    </a:cubicBezTo>
                    <a:cubicBezTo>
                      <a:pt x="48741" y="11700"/>
                      <a:pt x="48724" y="11694"/>
                      <a:pt x="48700" y="11682"/>
                    </a:cubicBezTo>
                    <a:lnTo>
                      <a:pt x="48700" y="11682"/>
                    </a:lnTo>
                    <a:cubicBezTo>
                      <a:pt x="48280" y="11889"/>
                      <a:pt x="47707" y="11943"/>
                      <a:pt x="47472" y="12283"/>
                    </a:cubicBezTo>
                    <a:cubicBezTo>
                      <a:pt x="47552" y="12383"/>
                      <a:pt x="47629" y="12426"/>
                      <a:pt x="47679" y="12426"/>
                    </a:cubicBezTo>
                    <a:cubicBezTo>
                      <a:pt x="47762" y="12426"/>
                      <a:pt x="47776" y="12314"/>
                      <a:pt x="47630" y="12151"/>
                    </a:cubicBezTo>
                    <a:lnTo>
                      <a:pt x="47630" y="12151"/>
                    </a:lnTo>
                    <a:cubicBezTo>
                      <a:pt x="47972" y="12283"/>
                      <a:pt x="47998" y="12151"/>
                      <a:pt x="48208" y="12519"/>
                    </a:cubicBezTo>
                    <a:cubicBezTo>
                      <a:pt x="48235" y="12388"/>
                      <a:pt x="48261" y="12256"/>
                      <a:pt x="48340" y="12151"/>
                    </a:cubicBezTo>
                    <a:cubicBezTo>
                      <a:pt x="48550" y="12309"/>
                      <a:pt x="48655" y="12546"/>
                      <a:pt x="48971" y="12625"/>
                    </a:cubicBezTo>
                    <a:cubicBezTo>
                      <a:pt x="48629" y="12178"/>
                      <a:pt x="48787" y="12283"/>
                      <a:pt x="48971" y="12204"/>
                    </a:cubicBezTo>
                    <a:cubicBezTo>
                      <a:pt x="49260" y="12256"/>
                      <a:pt x="49313" y="12546"/>
                      <a:pt x="49550" y="12572"/>
                    </a:cubicBezTo>
                    <a:cubicBezTo>
                      <a:pt x="49865" y="12519"/>
                      <a:pt x="49813" y="12072"/>
                      <a:pt x="49655" y="11730"/>
                    </a:cubicBezTo>
                    <a:lnTo>
                      <a:pt x="49655" y="11730"/>
                    </a:lnTo>
                    <a:cubicBezTo>
                      <a:pt x="49760" y="11836"/>
                      <a:pt x="49944" y="11888"/>
                      <a:pt x="50049" y="12020"/>
                    </a:cubicBezTo>
                    <a:cubicBezTo>
                      <a:pt x="50069" y="12065"/>
                      <a:pt x="50067" y="12081"/>
                      <a:pt x="50053" y="12081"/>
                    </a:cubicBezTo>
                    <a:cubicBezTo>
                      <a:pt x="50015" y="12081"/>
                      <a:pt x="49887" y="11961"/>
                      <a:pt x="49858" y="11961"/>
                    </a:cubicBezTo>
                    <a:cubicBezTo>
                      <a:pt x="49842" y="11961"/>
                      <a:pt x="49859" y="12001"/>
                      <a:pt x="49944" y="12125"/>
                    </a:cubicBezTo>
                    <a:cubicBezTo>
                      <a:pt x="49997" y="12138"/>
                      <a:pt x="50042" y="12144"/>
                      <a:pt x="50081" y="12144"/>
                    </a:cubicBezTo>
                    <a:cubicBezTo>
                      <a:pt x="50317" y="12144"/>
                      <a:pt x="50317" y="11930"/>
                      <a:pt x="50571" y="11930"/>
                    </a:cubicBezTo>
                    <a:cubicBezTo>
                      <a:pt x="50603" y="11930"/>
                      <a:pt x="50639" y="11933"/>
                      <a:pt x="50680" y="11941"/>
                    </a:cubicBezTo>
                    <a:lnTo>
                      <a:pt x="50365" y="11336"/>
                    </a:lnTo>
                    <a:lnTo>
                      <a:pt x="50365" y="11336"/>
                    </a:lnTo>
                    <a:cubicBezTo>
                      <a:pt x="50602" y="11467"/>
                      <a:pt x="50838" y="11599"/>
                      <a:pt x="51101" y="11704"/>
                    </a:cubicBezTo>
                    <a:cubicBezTo>
                      <a:pt x="50707" y="11178"/>
                      <a:pt x="50549" y="11336"/>
                      <a:pt x="50260" y="11152"/>
                    </a:cubicBezTo>
                    <a:cubicBezTo>
                      <a:pt x="50222" y="11077"/>
                      <a:pt x="50242" y="11053"/>
                      <a:pt x="50290" y="11053"/>
                    </a:cubicBezTo>
                    <a:cubicBezTo>
                      <a:pt x="50383" y="11053"/>
                      <a:pt x="50580" y="11145"/>
                      <a:pt x="50667" y="11145"/>
                    </a:cubicBezTo>
                    <a:cubicBezTo>
                      <a:pt x="50724" y="11145"/>
                      <a:pt x="50732" y="11104"/>
                      <a:pt x="50628" y="10968"/>
                    </a:cubicBezTo>
                    <a:lnTo>
                      <a:pt x="50628" y="10968"/>
                    </a:lnTo>
                    <a:cubicBezTo>
                      <a:pt x="51049" y="11099"/>
                      <a:pt x="51101" y="11573"/>
                      <a:pt x="51548" y="11678"/>
                    </a:cubicBezTo>
                    <a:cubicBezTo>
                      <a:pt x="51496" y="11573"/>
                      <a:pt x="51391" y="11546"/>
                      <a:pt x="51312" y="11494"/>
                    </a:cubicBezTo>
                    <a:cubicBezTo>
                      <a:pt x="51259" y="11099"/>
                      <a:pt x="51680" y="11126"/>
                      <a:pt x="51969" y="11020"/>
                    </a:cubicBezTo>
                    <a:cubicBezTo>
                      <a:pt x="51832" y="10745"/>
                      <a:pt x="51518" y="10602"/>
                      <a:pt x="51346" y="10602"/>
                    </a:cubicBezTo>
                    <a:cubicBezTo>
                      <a:pt x="51288" y="10602"/>
                      <a:pt x="51246" y="10619"/>
                      <a:pt x="51233" y="10652"/>
                    </a:cubicBezTo>
                    <a:cubicBezTo>
                      <a:pt x="51210" y="10469"/>
                      <a:pt x="50750" y="9929"/>
                      <a:pt x="50906" y="9929"/>
                    </a:cubicBezTo>
                    <a:cubicBezTo>
                      <a:pt x="50930" y="9929"/>
                      <a:pt x="50967" y="9941"/>
                      <a:pt x="51022" y="9968"/>
                    </a:cubicBezTo>
                    <a:cubicBezTo>
                      <a:pt x="51338" y="10152"/>
                      <a:pt x="50996" y="10126"/>
                      <a:pt x="51312" y="10337"/>
                    </a:cubicBezTo>
                    <a:cubicBezTo>
                      <a:pt x="51390" y="10387"/>
                      <a:pt x="51431" y="10405"/>
                      <a:pt x="51451" y="10405"/>
                    </a:cubicBezTo>
                    <a:cubicBezTo>
                      <a:pt x="51507" y="10405"/>
                      <a:pt x="51406" y="10268"/>
                      <a:pt x="51461" y="10268"/>
                    </a:cubicBezTo>
                    <a:cubicBezTo>
                      <a:pt x="51482" y="10268"/>
                      <a:pt x="51523" y="10286"/>
                      <a:pt x="51601" y="10337"/>
                    </a:cubicBezTo>
                    <a:cubicBezTo>
                      <a:pt x="51391" y="10047"/>
                      <a:pt x="51233" y="10021"/>
                      <a:pt x="51233" y="9784"/>
                    </a:cubicBezTo>
                    <a:lnTo>
                      <a:pt x="51233" y="9784"/>
                    </a:lnTo>
                    <a:cubicBezTo>
                      <a:pt x="51417" y="9837"/>
                      <a:pt x="51575" y="9968"/>
                      <a:pt x="51680" y="10152"/>
                    </a:cubicBezTo>
                    <a:cubicBezTo>
                      <a:pt x="51715" y="10163"/>
                      <a:pt x="51740" y="10168"/>
                      <a:pt x="51759" y="10168"/>
                    </a:cubicBezTo>
                    <a:cubicBezTo>
                      <a:pt x="51944" y="10168"/>
                      <a:pt x="51364" y="9663"/>
                      <a:pt x="51548" y="9663"/>
                    </a:cubicBezTo>
                    <a:cubicBezTo>
                      <a:pt x="51567" y="9663"/>
                      <a:pt x="51593" y="9668"/>
                      <a:pt x="51627" y="9679"/>
                    </a:cubicBezTo>
                    <a:cubicBezTo>
                      <a:pt x="51890" y="9811"/>
                      <a:pt x="51943" y="10179"/>
                      <a:pt x="52258" y="10258"/>
                    </a:cubicBezTo>
                    <a:cubicBezTo>
                      <a:pt x="52180" y="10021"/>
                      <a:pt x="51995" y="9889"/>
                      <a:pt x="51890" y="9705"/>
                    </a:cubicBezTo>
                    <a:cubicBezTo>
                      <a:pt x="51890" y="9660"/>
                      <a:pt x="51890" y="9595"/>
                      <a:pt x="51958" y="9595"/>
                    </a:cubicBezTo>
                    <a:cubicBezTo>
                      <a:pt x="51969" y="9595"/>
                      <a:pt x="51981" y="9597"/>
                      <a:pt x="51995" y="9600"/>
                    </a:cubicBezTo>
                    <a:cubicBezTo>
                      <a:pt x="52232" y="9811"/>
                      <a:pt x="52101" y="9942"/>
                      <a:pt x="52469" y="10205"/>
                    </a:cubicBezTo>
                    <a:cubicBezTo>
                      <a:pt x="52494" y="10168"/>
                      <a:pt x="52523" y="10153"/>
                      <a:pt x="52559" y="10153"/>
                    </a:cubicBezTo>
                    <a:cubicBezTo>
                      <a:pt x="52675" y="10153"/>
                      <a:pt x="52863" y="10315"/>
                      <a:pt x="53205" y="10415"/>
                    </a:cubicBezTo>
                    <a:cubicBezTo>
                      <a:pt x="53731" y="10415"/>
                      <a:pt x="53600" y="9863"/>
                      <a:pt x="53758" y="9679"/>
                    </a:cubicBezTo>
                    <a:cubicBezTo>
                      <a:pt x="53865" y="9847"/>
                      <a:pt x="53970" y="9907"/>
                      <a:pt x="54074" y="9907"/>
                    </a:cubicBezTo>
                    <a:cubicBezTo>
                      <a:pt x="54323" y="9907"/>
                      <a:pt x="54569" y="9573"/>
                      <a:pt x="54841" y="9573"/>
                    </a:cubicBezTo>
                    <a:cubicBezTo>
                      <a:pt x="54848" y="9573"/>
                      <a:pt x="54855" y="9573"/>
                      <a:pt x="54862" y="9574"/>
                    </a:cubicBezTo>
                    <a:cubicBezTo>
                      <a:pt x="55230" y="9889"/>
                      <a:pt x="54547" y="9732"/>
                      <a:pt x="54888" y="10179"/>
                    </a:cubicBezTo>
                    <a:cubicBezTo>
                      <a:pt x="54931" y="10188"/>
                      <a:pt x="54967" y="10193"/>
                      <a:pt x="54998" y="10193"/>
                    </a:cubicBezTo>
                    <a:cubicBezTo>
                      <a:pt x="55326" y="10193"/>
                      <a:pt x="55057" y="9697"/>
                      <a:pt x="55295" y="9697"/>
                    </a:cubicBezTo>
                    <a:cubicBezTo>
                      <a:pt x="55340" y="9697"/>
                      <a:pt x="55404" y="9715"/>
                      <a:pt x="55493" y="9758"/>
                    </a:cubicBezTo>
                    <a:cubicBezTo>
                      <a:pt x="55441" y="9626"/>
                      <a:pt x="55283" y="9600"/>
                      <a:pt x="55178" y="9548"/>
                    </a:cubicBezTo>
                    <a:cubicBezTo>
                      <a:pt x="54888" y="9179"/>
                      <a:pt x="55283" y="9390"/>
                      <a:pt x="55099" y="9100"/>
                    </a:cubicBezTo>
                    <a:lnTo>
                      <a:pt x="55099" y="9100"/>
                    </a:lnTo>
                    <a:cubicBezTo>
                      <a:pt x="55297" y="9191"/>
                      <a:pt x="55431" y="9224"/>
                      <a:pt x="55527" y="9224"/>
                    </a:cubicBezTo>
                    <a:cubicBezTo>
                      <a:pt x="55797" y="9224"/>
                      <a:pt x="55762" y="8962"/>
                      <a:pt x="55966" y="8962"/>
                    </a:cubicBezTo>
                    <a:cubicBezTo>
                      <a:pt x="56027" y="8962"/>
                      <a:pt x="56110" y="8986"/>
                      <a:pt x="56230" y="9048"/>
                    </a:cubicBezTo>
                    <a:cubicBezTo>
                      <a:pt x="56125" y="8548"/>
                      <a:pt x="56677" y="8759"/>
                      <a:pt x="56361" y="8154"/>
                    </a:cubicBezTo>
                    <a:lnTo>
                      <a:pt x="56361" y="8154"/>
                    </a:lnTo>
                    <a:cubicBezTo>
                      <a:pt x="56342" y="8163"/>
                      <a:pt x="56325" y="8168"/>
                      <a:pt x="56309" y="8168"/>
                    </a:cubicBezTo>
                    <a:cubicBezTo>
                      <a:pt x="56238" y="8168"/>
                      <a:pt x="56182" y="8082"/>
                      <a:pt x="55967" y="7996"/>
                    </a:cubicBezTo>
                    <a:cubicBezTo>
                      <a:pt x="55932" y="7873"/>
                      <a:pt x="55936" y="7794"/>
                      <a:pt x="55968" y="7750"/>
                    </a:cubicBezTo>
                    <a:lnTo>
                      <a:pt x="55968" y="7750"/>
                    </a:lnTo>
                    <a:cubicBezTo>
                      <a:pt x="55976" y="7753"/>
                      <a:pt x="55984" y="7756"/>
                      <a:pt x="55993" y="7759"/>
                    </a:cubicBezTo>
                    <a:cubicBezTo>
                      <a:pt x="55988" y="7753"/>
                      <a:pt x="55982" y="7746"/>
                      <a:pt x="55977" y="7740"/>
                    </a:cubicBezTo>
                    <a:lnTo>
                      <a:pt x="55977" y="7740"/>
                    </a:lnTo>
                    <a:cubicBezTo>
                      <a:pt x="55974" y="7743"/>
                      <a:pt x="55971" y="7747"/>
                      <a:pt x="55968" y="7750"/>
                    </a:cubicBezTo>
                    <a:lnTo>
                      <a:pt x="55968" y="7750"/>
                    </a:lnTo>
                    <a:cubicBezTo>
                      <a:pt x="55910" y="7731"/>
                      <a:pt x="55866" y="7722"/>
                      <a:pt x="55831" y="7722"/>
                    </a:cubicBezTo>
                    <a:cubicBezTo>
                      <a:pt x="55637" y="7722"/>
                      <a:pt x="55766" y="7990"/>
                      <a:pt x="55574" y="7990"/>
                    </a:cubicBezTo>
                    <a:cubicBezTo>
                      <a:pt x="55531" y="7990"/>
                      <a:pt x="55471" y="7976"/>
                      <a:pt x="55388" y="7943"/>
                    </a:cubicBezTo>
                    <a:cubicBezTo>
                      <a:pt x="55165" y="7754"/>
                      <a:pt x="55323" y="7532"/>
                      <a:pt x="55569" y="7532"/>
                    </a:cubicBezTo>
                    <a:cubicBezTo>
                      <a:pt x="55695" y="7532"/>
                      <a:pt x="55844" y="7590"/>
                      <a:pt x="55977" y="7740"/>
                    </a:cubicBezTo>
                    <a:lnTo>
                      <a:pt x="55977" y="7740"/>
                    </a:lnTo>
                    <a:cubicBezTo>
                      <a:pt x="55999" y="7718"/>
                      <a:pt x="56031" y="7707"/>
                      <a:pt x="56071" y="7707"/>
                    </a:cubicBezTo>
                    <a:cubicBezTo>
                      <a:pt x="56318" y="7707"/>
                      <a:pt x="56875" y="8100"/>
                      <a:pt x="57308" y="8443"/>
                    </a:cubicBezTo>
                    <a:cubicBezTo>
                      <a:pt x="57071" y="8127"/>
                      <a:pt x="56730" y="7943"/>
                      <a:pt x="56493" y="7654"/>
                    </a:cubicBezTo>
                    <a:cubicBezTo>
                      <a:pt x="56647" y="7610"/>
                      <a:pt x="56728" y="7510"/>
                      <a:pt x="56920" y="7510"/>
                    </a:cubicBezTo>
                    <a:cubicBezTo>
                      <a:pt x="56957" y="7510"/>
                      <a:pt x="56998" y="7514"/>
                      <a:pt x="57045" y="7522"/>
                    </a:cubicBezTo>
                    <a:cubicBezTo>
                      <a:pt x="57256" y="7628"/>
                      <a:pt x="57098" y="7759"/>
                      <a:pt x="57203" y="7943"/>
                    </a:cubicBezTo>
                    <a:cubicBezTo>
                      <a:pt x="57256" y="7864"/>
                      <a:pt x="57887" y="7812"/>
                      <a:pt x="57834" y="7680"/>
                    </a:cubicBezTo>
                    <a:cubicBezTo>
                      <a:pt x="57951" y="7680"/>
                      <a:pt x="58276" y="7930"/>
                      <a:pt x="58180" y="7930"/>
                    </a:cubicBezTo>
                    <a:cubicBezTo>
                      <a:pt x="58168" y="7930"/>
                      <a:pt x="58150" y="7926"/>
                      <a:pt x="58123" y="7917"/>
                    </a:cubicBezTo>
                    <a:lnTo>
                      <a:pt x="58123" y="7917"/>
                    </a:lnTo>
                    <a:cubicBezTo>
                      <a:pt x="58225" y="7997"/>
                      <a:pt x="58279" y="8027"/>
                      <a:pt x="58304" y="8027"/>
                    </a:cubicBezTo>
                    <a:cubicBezTo>
                      <a:pt x="58370" y="8027"/>
                      <a:pt x="58243" y="7823"/>
                      <a:pt x="58281" y="7785"/>
                    </a:cubicBezTo>
                    <a:cubicBezTo>
                      <a:pt x="58202" y="7654"/>
                      <a:pt x="58071" y="7628"/>
                      <a:pt x="57939" y="7575"/>
                    </a:cubicBezTo>
                    <a:cubicBezTo>
                      <a:pt x="57987" y="7513"/>
                      <a:pt x="58105" y="7498"/>
                      <a:pt x="58250" y="7498"/>
                    </a:cubicBezTo>
                    <a:cubicBezTo>
                      <a:pt x="58393" y="7498"/>
                      <a:pt x="58561" y="7513"/>
                      <a:pt x="58718" y="7513"/>
                    </a:cubicBezTo>
                    <a:cubicBezTo>
                      <a:pt x="59014" y="7513"/>
                      <a:pt x="59265" y="7460"/>
                      <a:pt x="59202" y="7154"/>
                    </a:cubicBezTo>
                    <a:lnTo>
                      <a:pt x="59202" y="7154"/>
                    </a:lnTo>
                    <a:lnTo>
                      <a:pt x="59701" y="7338"/>
                    </a:lnTo>
                    <a:cubicBezTo>
                      <a:pt x="59596" y="7181"/>
                      <a:pt x="59912" y="7338"/>
                      <a:pt x="59701" y="7075"/>
                    </a:cubicBezTo>
                    <a:lnTo>
                      <a:pt x="59701" y="7075"/>
                    </a:lnTo>
                    <a:cubicBezTo>
                      <a:pt x="59912" y="7162"/>
                      <a:pt x="60055" y="7194"/>
                      <a:pt x="60158" y="7194"/>
                    </a:cubicBezTo>
                    <a:cubicBezTo>
                      <a:pt x="60452" y="7194"/>
                      <a:pt x="60415" y="6930"/>
                      <a:pt x="60691" y="6930"/>
                    </a:cubicBezTo>
                    <a:cubicBezTo>
                      <a:pt x="60787" y="6930"/>
                      <a:pt x="60922" y="6963"/>
                      <a:pt x="61122" y="7049"/>
                    </a:cubicBezTo>
                    <a:cubicBezTo>
                      <a:pt x="61006" y="6769"/>
                      <a:pt x="61170" y="6664"/>
                      <a:pt x="61477" y="6664"/>
                    </a:cubicBezTo>
                    <a:cubicBezTo>
                      <a:pt x="61660" y="6664"/>
                      <a:pt x="61892" y="6701"/>
                      <a:pt x="62147" y="6760"/>
                    </a:cubicBezTo>
                    <a:cubicBezTo>
                      <a:pt x="62253" y="7075"/>
                      <a:pt x="62410" y="7233"/>
                      <a:pt x="62489" y="7496"/>
                    </a:cubicBezTo>
                    <a:cubicBezTo>
                      <a:pt x="62689" y="7274"/>
                      <a:pt x="62533" y="6753"/>
                      <a:pt x="62842" y="6753"/>
                    </a:cubicBezTo>
                    <a:cubicBezTo>
                      <a:pt x="62900" y="6753"/>
                      <a:pt x="62973" y="6771"/>
                      <a:pt x="63068" y="6812"/>
                    </a:cubicBezTo>
                    <a:cubicBezTo>
                      <a:pt x="62410" y="6313"/>
                      <a:pt x="62305" y="5892"/>
                      <a:pt x="61542" y="5366"/>
                    </a:cubicBezTo>
                    <a:cubicBezTo>
                      <a:pt x="61753" y="5313"/>
                      <a:pt x="62068" y="5340"/>
                      <a:pt x="62279" y="5313"/>
                    </a:cubicBezTo>
                    <a:cubicBezTo>
                      <a:pt x="62082" y="5162"/>
                      <a:pt x="61940" y="5119"/>
                      <a:pt x="61818" y="5119"/>
                    </a:cubicBezTo>
                    <a:cubicBezTo>
                      <a:pt x="61662" y="5119"/>
                      <a:pt x="61540" y="5189"/>
                      <a:pt x="61382" y="5189"/>
                    </a:cubicBezTo>
                    <a:cubicBezTo>
                      <a:pt x="61233" y="5189"/>
                      <a:pt x="61051" y="5128"/>
                      <a:pt x="60780" y="4892"/>
                    </a:cubicBezTo>
                    <a:cubicBezTo>
                      <a:pt x="60748" y="4848"/>
                      <a:pt x="60750" y="4831"/>
                      <a:pt x="60773" y="4831"/>
                    </a:cubicBezTo>
                    <a:cubicBezTo>
                      <a:pt x="60846" y="4831"/>
                      <a:pt x="61127" y="4998"/>
                      <a:pt x="61227" y="4998"/>
                    </a:cubicBezTo>
                    <a:cubicBezTo>
                      <a:pt x="60780" y="4603"/>
                      <a:pt x="61411" y="4761"/>
                      <a:pt x="61095" y="4340"/>
                    </a:cubicBezTo>
                    <a:lnTo>
                      <a:pt x="61095" y="4340"/>
                    </a:lnTo>
                    <a:cubicBezTo>
                      <a:pt x="61306" y="4577"/>
                      <a:pt x="61621" y="4761"/>
                      <a:pt x="61937" y="4840"/>
                    </a:cubicBezTo>
                    <a:cubicBezTo>
                      <a:pt x="61674" y="4682"/>
                      <a:pt x="61516" y="4419"/>
                      <a:pt x="61437" y="4130"/>
                    </a:cubicBezTo>
                    <a:lnTo>
                      <a:pt x="61437" y="4130"/>
                    </a:lnTo>
                    <a:cubicBezTo>
                      <a:pt x="61639" y="4216"/>
                      <a:pt x="61888" y="4303"/>
                      <a:pt x="61998" y="4303"/>
                    </a:cubicBezTo>
                    <a:cubicBezTo>
                      <a:pt x="62090" y="4303"/>
                      <a:pt x="62087" y="4244"/>
                      <a:pt x="61884" y="4077"/>
                    </a:cubicBezTo>
                    <a:lnTo>
                      <a:pt x="61884" y="4077"/>
                    </a:lnTo>
                    <a:cubicBezTo>
                      <a:pt x="62117" y="4141"/>
                      <a:pt x="62299" y="4324"/>
                      <a:pt x="62416" y="4324"/>
                    </a:cubicBezTo>
                    <a:cubicBezTo>
                      <a:pt x="62444" y="4324"/>
                      <a:pt x="62469" y="4313"/>
                      <a:pt x="62489" y="4288"/>
                    </a:cubicBezTo>
                    <a:cubicBezTo>
                      <a:pt x="62831" y="4472"/>
                      <a:pt x="62673" y="4445"/>
                      <a:pt x="62779" y="4682"/>
                    </a:cubicBezTo>
                    <a:cubicBezTo>
                      <a:pt x="62963" y="4603"/>
                      <a:pt x="63147" y="4551"/>
                      <a:pt x="63042" y="4288"/>
                    </a:cubicBezTo>
                    <a:lnTo>
                      <a:pt x="63042" y="4288"/>
                    </a:lnTo>
                    <a:cubicBezTo>
                      <a:pt x="63383" y="4393"/>
                      <a:pt x="63462" y="4787"/>
                      <a:pt x="63804" y="4892"/>
                    </a:cubicBezTo>
                    <a:cubicBezTo>
                      <a:pt x="63736" y="4756"/>
                      <a:pt x="63292" y="4362"/>
                      <a:pt x="63466" y="4362"/>
                    </a:cubicBezTo>
                    <a:cubicBezTo>
                      <a:pt x="63493" y="4362"/>
                      <a:pt x="63534" y="4372"/>
                      <a:pt x="63594" y="4393"/>
                    </a:cubicBezTo>
                    <a:cubicBezTo>
                      <a:pt x="63436" y="4261"/>
                      <a:pt x="63331" y="4051"/>
                      <a:pt x="63042" y="3998"/>
                    </a:cubicBezTo>
                    <a:cubicBezTo>
                      <a:pt x="63015" y="3735"/>
                      <a:pt x="63068" y="3814"/>
                      <a:pt x="62726" y="3420"/>
                    </a:cubicBezTo>
                    <a:cubicBezTo>
                      <a:pt x="62677" y="3358"/>
                      <a:pt x="62678" y="3337"/>
                      <a:pt x="62705" y="3337"/>
                    </a:cubicBezTo>
                    <a:cubicBezTo>
                      <a:pt x="62769" y="3337"/>
                      <a:pt x="62972" y="3450"/>
                      <a:pt x="63036" y="3450"/>
                    </a:cubicBezTo>
                    <a:cubicBezTo>
                      <a:pt x="63063" y="3450"/>
                      <a:pt x="63064" y="3428"/>
                      <a:pt x="63015" y="3367"/>
                    </a:cubicBezTo>
                    <a:cubicBezTo>
                      <a:pt x="62910" y="3157"/>
                      <a:pt x="62781" y="3157"/>
                      <a:pt x="62653" y="3157"/>
                    </a:cubicBezTo>
                    <a:lnTo>
                      <a:pt x="62653" y="3157"/>
                    </a:lnTo>
                    <a:cubicBezTo>
                      <a:pt x="62589" y="3157"/>
                      <a:pt x="62524" y="3157"/>
                      <a:pt x="62463" y="3130"/>
                    </a:cubicBezTo>
                    <a:cubicBezTo>
                      <a:pt x="62463" y="2999"/>
                      <a:pt x="62752" y="3130"/>
                      <a:pt x="62673" y="2920"/>
                    </a:cubicBezTo>
                    <a:lnTo>
                      <a:pt x="62673" y="2920"/>
                    </a:lnTo>
                    <a:cubicBezTo>
                      <a:pt x="62910" y="3025"/>
                      <a:pt x="62963" y="3341"/>
                      <a:pt x="63278" y="3393"/>
                    </a:cubicBezTo>
                    <a:cubicBezTo>
                      <a:pt x="63126" y="3241"/>
                      <a:pt x="63141" y="3169"/>
                      <a:pt x="63212" y="3169"/>
                    </a:cubicBezTo>
                    <a:cubicBezTo>
                      <a:pt x="63277" y="3169"/>
                      <a:pt x="63387" y="3228"/>
                      <a:pt x="63462" y="3341"/>
                    </a:cubicBezTo>
                    <a:cubicBezTo>
                      <a:pt x="63189" y="2930"/>
                      <a:pt x="63316" y="2775"/>
                      <a:pt x="63648" y="2775"/>
                    </a:cubicBezTo>
                    <a:cubicBezTo>
                      <a:pt x="63826" y="2775"/>
                      <a:pt x="64064" y="2820"/>
                      <a:pt x="64330" y="2894"/>
                    </a:cubicBezTo>
                    <a:cubicBezTo>
                      <a:pt x="64172" y="2736"/>
                      <a:pt x="64041" y="2525"/>
                      <a:pt x="63883" y="2394"/>
                    </a:cubicBezTo>
                    <a:cubicBezTo>
                      <a:pt x="63620" y="2394"/>
                      <a:pt x="63646" y="2315"/>
                      <a:pt x="63278" y="2184"/>
                    </a:cubicBezTo>
                    <a:lnTo>
                      <a:pt x="63278" y="2184"/>
                    </a:lnTo>
                    <a:cubicBezTo>
                      <a:pt x="63331" y="2341"/>
                      <a:pt x="63515" y="2394"/>
                      <a:pt x="63673" y="2447"/>
                    </a:cubicBezTo>
                    <a:cubicBezTo>
                      <a:pt x="63629" y="2623"/>
                      <a:pt x="63404" y="2651"/>
                      <a:pt x="63140" y="2651"/>
                    </a:cubicBezTo>
                    <a:cubicBezTo>
                      <a:pt x="63015" y="2651"/>
                      <a:pt x="62881" y="2645"/>
                      <a:pt x="62753" y="2645"/>
                    </a:cubicBezTo>
                    <a:cubicBezTo>
                      <a:pt x="62670" y="2645"/>
                      <a:pt x="62589" y="2648"/>
                      <a:pt x="62516" y="2657"/>
                    </a:cubicBezTo>
                    <a:cubicBezTo>
                      <a:pt x="62437" y="2262"/>
                      <a:pt x="63199" y="2578"/>
                      <a:pt x="63120" y="2184"/>
                    </a:cubicBezTo>
                    <a:lnTo>
                      <a:pt x="63120" y="2184"/>
                    </a:lnTo>
                    <a:cubicBezTo>
                      <a:pt x="63040" y="2204"/>
                      <a:pt x="62956" y="2212"/>
                      <a:pt x="62871" y="2212"/>
                    </a:cubicBezTo>
                    <a:cubicBezTo>
                      <a:pt x="62733" y="2212"/>
                      <a:pt x="62593" y="2190"/>
                      <a:pt x="62463" y="2157"/>
                    </a:cubicBezTo>
                    <a:cubicBezTo>
                      <a:pt x="62384" y="1921"/>
                      <a:pt x="62884" y="2131"/>
                      <a:pt x="62463" y="1631"/>
                    </a:cubicBezTo>
                    <a:lnTo>
                      <a:pt x="62463" y="1631"/>
                    </a:lnTo>
                    <a:cubicBezTo>
                      <a:pt x="62726" y="1736"/>
                      <a:pt x="62831" y="1973"/>
                      <a:pt x="63120" y="2052"/>
                    </a:cubicBezTo>
                    <a:cubicBezTo>
                      <a:pt x="63015" y="1894"/>
                      <a:pt x="63147" y="1921"/>
                      <a:pt x="63042" y="1763"/>
                    </a:cubicBezTo>
                    <a:lnTo>
                      <a:pt x="63042" y="1763"/>
                    </a:lnTo>
                    <a:cubicBezTo>
                      <a:pt x="63226" y="1789"/>
                      <a:pt x="63305" y="1947"/>
                      <a:pt x="63383" y="2078"/>
                    </a:cubicBezTo>
                    <a:cubicBezTo>
                      <a:pt x="63408" y="2089"/>
                      <a:pt x="63427" y="2093"/>
                      <a:pt x="63440" y="2093"/>
                    </a:cubicBezTo>
                    <a:cubicBezTo>
                      <a:pt x="63502" y="2093"/>
                      <a:pt x="63466" y="2001"/>
                      <a:pt x="63535" y="2001"/>
                    </a:cubicBezTo>
                    <a:cubicBezTo>
                      <a:pt x="63561" y="2001"/>
                      <a:pt x="63603" y="2014"/>
                      <a:pt x="63673" y="2052"/>
                    </a:cubicBezTo>
                    <a:cubicBezTo>
                      <a:pt x="63278" y="1684"/>
                      <a:pt x="63699" y="1710"/>
                      <a:pt x="63278" y="1368"/>
                    </a:cubicBezTo>
                    <a:lnTo>
                      <a:pt x="63278" y="1368"/>
                    </a:lnTo>
                    <a:cubicBezTo>
                      <a:pt x="63673" y="1421"/>
                      <a:pt x="63778" y="1763"/>
                      <a:pt x="64146" y="1868"/>
                    </a:cubicBezTo>
                    <a:cubicBezTo>
                      <a:pt x="64073" y="1707"/>
                      <a:pt x="64195" y="1636"/>
                      <a:pt x="64368" y="1636"/>
                    </a:cubicBezTo>
                    <a:cubicBezTo>
                      <a:pt x="64505" y="1636"/>
                      <a:pt x="64675" y="1681"/>
                      <a:pt x="64804" y="1763"/>
                    </a:cubicBezTo>
                    <a:cubicBezTo>
                      <a:pt x="64750" y="1601"/>
                      <a:pt x="64797" y="1572"/>
                      <a:pt x="64868" y="1572"/>
                    </a:cubicBezTo>
                    <a:cubicBezTo>
                      <a:pt x="64909" y="1572"/>
                      <a:pt x="64958" y="1582"/>
                      <a:pt x="65000" y="1582"/>
                    </a:cubicBezTo>
                    <a:cubicBezTo>
                      <a:pt x="65064" y="1582"/>
                      <a:pt x="65112" y="1559"/>
                      <a:pt x="65093" y="1447"/>
                    </a:cubicBezTo>
                    <a:lnTo>
                      <a:pt x="65093" y="1447"/>
                    </a:lnTo>
                    <a:cubicBezTo>
                      <a:pt x="65409" y="1605"/>
                      <a:pt x="65093" y="1579"/>
                      <a:pt x="65277" y="1763"/>
                    </a:cubicBezTo>
                    <a:cubicBezTo>
                      <a:pt x="65342" y="1781"/>
                      <a:pt x="65394" y="1788"/>
                      <a:pt x="65437" y="1788"/>
                    </a:cubicBezTo>
                    <a:cubicBezTo>
                      <a:pt x="65692" y="1788"/>
                      <a:pt x="65628" y="1521"/>
                      <a:pt x="65875" y="1521"/>
                    </a:cubicBezTo>
                    <a:cubicBezTo>
                      <a:pt x="65893" y="1521"/>
                      <a:pt x="65913" y="1523"/>
                      <a:pt x="65935" y="1526"/>
                    </a:cubicBezTo>
                    <a:cubicBezTo>
                      <a:pt x="65777" y="1289"/>
                      <a:pt x="65566" y="1079"/>
                      <a:pt x="65330" y="921"/>
                    </a:cubicBezTo>
                    <a:cubicBezTo>
                      <a:pt x="65487" y="895"/>
                      <a:pt x="65514" y="684"/>
                      <a:pt x="65277" y="448"/>
                    </a:cubicBezTo>
                    <a:lnTo>
                      <a:pt x="61332" y="448"/>
                    </a:lnTo>
                    <a:cubicBezTo>
                      <a:pt x="61671" y="714"/>
                      <a:pt x="61809" y="1114"/>
                      <a:pt x="61583" y="1114"/>
                    </a:cubicBezTo>
                    <a:cubicBezTo>
                      <a:pt x="61563" y="1114"/>
                      <a:pt x="61541" y="1111"/>
                      <a:pt x="61516" y="1105"/>
                    </a:cubicBezTo>
                    <a:cubicBezTo>
                      <a:pt x="61227" y="869"/>
                      <a:pt x="61095" y="632"/>
                      <a:pt x="61095" y="553"/>
                    </a:cubicBezTo>
                    <a:lnTo>
                      <a:pt x="61095" y="553"/>
                    </a:lnTo>
                    <a:cubicBezTo>
                      <a:pt x="61224" y="642"/>
                      <a:pt x="61297" y="679"/>
                      <a:pt x="61329" y="679"/>
                    </a:cubicBezTo>
                    <a:cubicBezTo>
                      <a:pt x="61383" y="679"/>
                      <a:pt x="61325" y="579"/>
                      <a:pt x="61227" y="448"/>
                    </a:cubicBezTo>
                    <a:lnTo>
                      <a:pt x="60412" y="448"/>
                    </a:lnTo>
                    <a:cubicBezTo>
                      <a:pt x="60438" y="527"/>
                      <a:pt x="60517" y="606"/>
                      <a:pt x="60543" y="711"/>
                    </a:cubicBezTo>
                    <a:cubicBezTo>
                      <a:pt x="60543" y="754"/>
                      <a:pt x="60511" y="774"/>
                      <a:pt x="60452" y="774"/>
                    </a:cubicBezTo>
                    <a:cubicBezTo>
                      <a:pt x="60403" y="774"/>
                      <a:pt x="60336" y="761"/>
                      <a:pt x="60254" y="737"/>
                    </a:cubicBezTo>
                    <a:cubicBezTo>
                      <a:pt x="60149" y="553"/>
                      <a:pt x="60254" y="553"/>
                      <a:pt x="60254" y="448"/>
                    </a:cubicBezTo>
                    <a:lnTo>
                      <a:pt x="59701" y="448"/>
                    </a:lnTo>
                    <a:lnTo>
                      <a:pt x="59728" y="474"/>
                    </a:lnTo>
                    <a:cubicBezTo>
                      <a:pt x="59701" y="527"/>
                      <a:pt x="59623" y="527"/>
                      <a:pt x="59517" y="527"/>
                    </a:cubicBezTo>
                    <a:cubicBezTo>
                      <a:pt x="59465" y="500"/>
                      <a:pt x="59412" y="474"/>
                      <a:pt x="59360" y="421"/>
                    </a:cubicBezTo>
                    <a:lnTo>
                      <a:pt x="59228" y="421"/>
                    </a:lnTo>
                    <a:cubicBezTo>
                      <a:pt x="59360" y="579"/>
                      <a:pt x="59438" y="711"/>
                      <a:pt x="59228" y="711"/>
                    </a:cubicBezTo>
                    <a:cubicBezTo>
                      <a:pt x="59333" y="816"/>
                      <a:pt x="59465" y="921"/>
                      <a:pt x="59623" y="974"/>
                    </a:cubicBezTo>
                    <a:cubicBezTo>
                      <a:pt x="59701" y="1132"/>
                      <a:pt x="59728" y="1237"/>
                      <a:pt x="59623" y="1237"/>
                    </a:cubicBezTo>
                    <a:cubicBezTo>
                      <a:pt x="59070" y="632"/>
                      <a:pt x="58492" y="869"/>
                      <a:pt x="58071" y="763"/>
                    </a:cubicBezTo>
                    <a:cubicBezTo>
                      <a:pt x="58071" y="606"/>
                      <a:pt x="58281" y="527"/>
                      <a:pt x="58413" y="448"/>
                    </a:cubicBezTo>
                    <a:lnTo>
                      <a:pt x="57703" y="448"/>
                    </a:lnTo>
                    <a:cubicBezTo>
                      <a:pt x="57703" y="579"/>
                      <a:pt x="57782" y="790"/>
                      <a:pt x="57782" y="947"/>
                    </a:cubicBezTo>
                    <a:cubicBezTo>
                      <a:pt x="57676" y="790"/>
                      <a:pt x="57545" y="684"/>
                      <a:pt x="57361" y="658"/>
                    </a:cubicBezTo>
                    <a:lnTo>
                      <a:pt x="57229" y="421"/>
                    </a:lnTo>
                    <a:lnTo>
                      <a:pt x="56781" y="421"/>
                    </a:lnTo>
                    <a:cubicBezTo>
                      <a:pt x="57071" y="733"/>
                      <a:pt x="57053" y="883"/>
                      <a:pt x="56900" y="883"/>
                    </a:cubicBezTo>
                    <a:cubicBezTo>
                      <a:pt x="56757" y="883"/>
                      <a:pt x="56495" y="751"/>
                      <a:pt x="56256" y="500"/>
                    </a:cubicBezTo>
                    <a:lnTo>
                      <a:pt x="56256" y="500"/>
                    </a:lnTo>
                    <a:cubicBezTo>
                      <a:pt x="56418" y="606"/>
                      <a:pt x="56509" y="644"/>
                      <a:pt x="56560" y="644"/>
                    </a:cubicBezTo>
                    <a:cubicBezTo>
                      <a:pt x="56673" y="644"/>
                      <a:pt x="56598" y="462"/>
                      <a:pt x="56686" y="421"/>
                    </a:cubicBezTo>
                    <a:lnTo>
                      <a:pt x="55756" y="421"/>
                    </a:lnTo>
                    <a:cubicBezTo>
                      <a:pt x="55809" y="500"/>
                      <a:pt x="55862" y="553"/>
                      <a:pt x="55940" y="632"/>
                    </a:cubicBezTo>
                    <a:cubicBezTo>
                      <a:pt x="55932" y="634"/>
                      <a:pt x="55923" y="634"/>
                      <a:pt x="55913" y="634"/>
                    </a:cubicBezTo>
                    <a:cubicBezTo>
                      <a:pt x="55782" y="634"/>
                      <a:pt x="55595" y="471"/>
                      <a:pt x="55546" y="421"/>
                    </a:cubicBezTo>
                    <a:lnTo>
                      <a:pt x="55520" y="421"/>
                    </a:lnTo>
                    <a:lnTo>
                      <a:pt x="55520" y="474"/>
                    </a:lnTo>
                    <a:cubicBezTo>
                      <a:pt x="55651" y="658"/>
                      <a:pt x="55888" y="737"/>
                      <a:pt x="56019" y="921"/>
                    </a:cubicBezTo>
                    <a:lnTo>
                      <a:pt x="55625" y="790"/>
                    </a:lnTo>
                    <a:cubicBezTo>
                      <a:pt x="55520" y="658"/>
                      <a:pt x="55467" y="500"/>
                      <a:pt x="55257" y="448"/>
                    </a:cubicBezTo>
                    <a:lnTo>
                      <a:pt x="55257" y="421"/>
                    </a:lnTo>
                    <a:lnTo>
                      <a:pt x="52022" y="395"/>
                    </a:lnTo>
                    <a:lnTo>
                      <a:pt x="52022" y="395"/>
                    </a:lnTo>
                    <a:cubicBezTo>
                      <a:pt x="52258" y="737"/>
                      <a:pt x="51785" y="500"/>
                      <a:pt x="52074" y="869"/>
                    </a:cubicBezTo>
                    <a:cubicBezTo>
                      <a:pt x="51917" y="816"/>
                      <a:pt x="51759" y="737"/>
                      <a:pt x="51627" y="632"/>
                    </a:cubicBezTo>
                    <a:cubicBezTo>
                      <a:pt x="51627" y="553"/>
                      <a:pt x="51627" y="474"/>
                      <a:pt x="51654" y="395"/>
                    </a:cubicBezTo>
                    <a:lnTo>
                      <a:pt x="50996" y="395"/>
                    </a:lnTo>
                    <a:cubicBezTo>
                      <a:pt x="50891" y="632"/>
                      <a:pt x="50549" y="632"/>
                      <a:pt x="50575" y="974"/>
                    </a:cubicBezTo>
                    <a:cubicBezTo>
                      <a:pt x="50470" y="921"/>
                      <a:pt x="50365" y="842"/>
                      <a:pt x="50286" y="737"/>
                    </a:cubicBezTo>
                    <a:lnTo>
                      <a:pt x="50286" y="737"/>
                    </a:lnTo>
                    <a:cubicBezTo>
                      <a:pt x="50181" y="816"/>
                      <a:pt x="50312" y="1105"/>
                      <a:pt x="50523" y="1421"/>
                    </a:cubicBezTo>
                    <a:cubicBezTo>
                      <a:pt x="50312" y="1368"/>
                      <a:pt x="50128" y="1210"/>
                      <a:pt x="50102" y="1000"/>
                    </a:cubicBezTo>
                    <a:cubicBezTo>
                      <a:pt x="49970" y="1421"/>
                      <a:pt x="48839" y="1026"/>
                      <a:pt x="49339" y="1973"/>
                    </a:cubicBezTo>
                    <a:cubicBezTo>
                      <a:pt x="49076" y="1947"/>
                      <a:pt x="48997" y="1684"/>
                      <a:pt x="48761" y="1631"/>
                    </a:cubicBezTo>
                    <a:cubicBezTo>
                      <a:pt x="48655" y="1447"/>
                      <a:pt x="48945" y="1631"/>
                      <a:pt x="48761" y="1368"/>
                    </a:cubicBezTo>
                    <a:lnTo>
                      <a:pt x="48761" y="1368"/>
                    </a:lnTo>
                    <a:cubicBezTo>
                      <a:pt x="48632" y="1678"/>
                      <a:pt x="48781" y="2316"/>
                      <a:pt x="48167" y="2316"/>
                    </a:cubicBezTo>
                    <a:cubicBezTo>
                      <a:pt x="48155" y="2316"/>
                      <a:pt x="48142" y="2316"/>
                      <a:pt x="48129" y="2315"/>
                    </a:cubicBezTo>
                    <a:lnTo>
                      <a:pt x="48129" y="2315"/>
                    </a:lnTo>
                    <a:cubicBezTo>
                      <a:pt x="48419" y="2631"/>
                      <a:pt x="48576" y="2315"/>
                      <a:pt x="48787" y="2788"/>
                    </a:cubicBezTo>
                    <a:cubicBezTo>
                      <a:pt x="48510" y="2707"/>
                      <a:pt x="48273" y="2625"/>
                      <a:pt x="48133" y="2625"/>
                    </a:cubicBezTo>
                    <a:cubicBezTo>
                      <a:pt x="48047" y="2625"/>
                      <a:pt x="47998" y="2656"/>
                      <a:pt x="47998" y="2736"/>
                    </a:cubicBezTo>
                    <a:cubicBezTo>
                      <a:pt x="48120" y="2882"/>
                      <a:pt x="48179" y="2930"/>
                      <a:pt x="48210" y="2930"/>
                    </a:cubicBezTo>
                    <a:cubicBezTo>
                      <a:pt x="48271" y="2930"/>
                      <a:pt x="48226" y="2748"/>
                      <a:pt x="48333" y="2748"/>
                    </a:cubicBezTo>
                    <a:cubicBezTo>
                      <a:pt x="48349" y="2748"/>
                      <a:pt x="48369" y="2753"/>
                      <a:pt x="48392" y="2762"/>
                    </a:cubicBezTo>
                    <a:cubicBezTo>
                      <a:pt x="48603" y="3104"/>
                      <a:pt x="48340" y="3051"/>
                      <a:pt x="48313" y="3209"/>
                    </a:cubicBezTo>
                    <a:cubicBezTo>
                      <a:pt x="48077" y="2999"/>
                      <a:pt x="47866" y="2788"/>
                      <a:pt x="47656" y="2552"/>
                    </a:cubicBezTo>
                    <a:lnTo>
                      <a:pt x="47656" y="2552"/>
                    </a:lnTo>
                    <a:cubicBezTo>
                      <a:pt x="47498" y="2867"/>
                      <a:pt x="47866" y="3525"/>
                      <a:pt x="47288" y="3525"/>
                    </a:cubicBezTo>
                    <a:cubicBezTo>
                      <a:pt x="47156" y="3472"/>
                      <a:pt x="47104" y="3341"/>
                      <a:pt x="46998" y="3288"/>
                    </a:cubicBezTo>
                    <a:cubicBezTo>
                      <a:pt x="46955" y="3271"/>
                      <a:pt x="46923" y="3268"/>
                      <a:pt x="46891" y="3268"/>
                    </a:cubicBezTo>
                    <a:cubicBezTo>
                      <a:pt x="46876" y="3268"/>
                      <a:pt x="46860" y="3268"/>
                      <a:pt x="46844" y="3268"/>
                    </a:cubicBezTo>
                    <a:cubicBezTo>
                      <a:pt x="46795" y="3268"/>
                      <a:pt x="46735" y="3262"/>
                      <a:pt x="46630" y="3209"/>
                    </a:cubicBezTo>
                    <a:lnTo>
                      <a:pt x="46630" y="3209"/>
                    </a:lnTo>
                    <a:cubicBezTo>
                      <a:pt x="46814" y="3551"/>
                      <a:pt x="46893" y="3499"/>
                      <a:pt x="46920" y="3735"/>
                    </a:cubicBezTo>
                    <a:cubicBezTo>
                      <a:pt x="46762" y="3604"/>
                      <a:pt x="46578" y="3499"/>
                      <a:pt x="46394" y="3446"/>
                    </a:cubicBezTo>
                    <a:lnTo>
                      <a:pt x="46394" y="3446"/>
                    </a:lnTo>
                    <a:cubicBezTo>
                      <a:pt x="46420" y="3683"/>
                      <a:pt x="46183" y="3735"/>
                      <a:pt x="46078" y="3840"/>
                    </a:cubicBezTo>
                    <a:cubicBezTo>
                      <a:pt x="45881" y="3753"/>
                      <a:pt x="45884" y="3611"/>
                      <a:pt x="45967" y="3611"/>
                    </a:cubicBezTo>
                    <a:cubicBezTo>
                      <a:pt x="45978" y="3611"/>
                      <a:pt x="45991" y="3614"/>
                      <a:pt x="46005" y="3620"/>
                    </a:cubicBezTo>
                    <a:lnTo>
                      <a:pt x="46005" y="3620"/>
                    </a:lnTo>
                    <a:cubicBezTo>
                      <a:pt x="45921" y="3577"/>
                      <a:pt x="45858" y="3559"/>
                      <a:pt x="45814" y="3559"/>
                    </a:cubicBezTo>
                    <a:cubicBezTo>
                      <a:pt x="45583" y="3559"/>
                      <a:pt x="45852" y="4070"/>
                      <a:pt x="46157" y="4419"/>
                    </a:cubicBezTo>
                    <a:cubicBezTo>
                      <a:pt x="45841" y="4366"/>
                      <a:pt x="45762" y="4103"/>
                      <a:pt x="45631" y="3867"/>
                    </a:cubicBezTo>
                    <a:lnTo>
                      <a:pt x="45631" y="3867"/>
                    </a:lnTo>
                    <a:cubicBezTo>
                      <a:pt x="45450" y="4022"/>
                      <a:pt x="45852" y="4683"/>
                      <a:pt x="45470" y="4683"/>
                    </a:cubicBezTo>
                    <a:cubicBezTo>
                      <a:pt x="45462" y="4683"/>
                      <a:pt x="45455" y="4682"/>
                      <a:pt x="45447" y="4682"/>
                    </a:cubicBezTo>
                    <a:cubicBezTo>
                      <a:pt x="45322" y="4640"/>
                      <a:pt x="45180" y="4384"/>
                      <a:pt x="45284" y="4384"/>
                    </a:cubicBezTo>
                    <a:cubicBezTo>
                      <a:pt x="45306" y="4384"/>
                      <a:pt x="45338" y="4395"/>
                      <a:pt x="45385" y="4423"/>
                    </a:cubicBezTo>
                    <a:lnTo>
                      <a:pt x="45385" y="4423"/>
                    </a:lnTo>
                    <a:cubicBezTo>
                      <a:pt x="45182" y="4297"/>
                      <a:pt x="45029" y="4246"/>
                      <a:pt x="44911" y="4246"/>
                    </a:cubicBezTo>
                    <a:cubicBezTo>
                      <a:pt x="44828" y="4246"/>
                      <a:pt x="44763" y="4272"/>
                      <a:pt x="44710" y="4314"/>
                    </a:cubicBezTo>
                    <a:cubicBezTo>
                      <a:pt x="44710" y="4261"/>
                      <a:pt x="44763" y="4077"/>
                      <a:pt x="44474" y="4025"/>
                    </a:cubicBezTo>
                    <a:cubicBezTo>
                      <a:pt x="44447" y="3893"/>
                      <a:pt x="44737" y="4077"/>
                      <a:pt x="44474" y="3762"/>
                    </a:cubicBezTo>
                    <a:cubicBezTo>
                      <a:pt x="44404" y="3729"/>
                      <a:pt x="44356" y="3717"/>
                      <a:pt x="44322" y="3717"/>
                    </a:cubicBezTo>
                    <a:cubicBezTo>
                      <a:pt x="44202" y="3717"/>
                      <a:pt x="44254" y="3873"/>
                      <a:pt x="44128" y="3873"/>
                    </a:cubicBezTo>
                    <a:cubicBezTo>
                      <a:pt x="44114" y="3873"/>
                      <a:pt x="44098" y="3871"/>
                      <a:pt x="44079" y="3867"/>
                    </a:cubicBezTo>
                    <a:lnTo>
                      <a:pt x="44079" y="3867"/>
                    </a:lnTo>
                    <a:cubicBezTo>
                      <a:pt x="44293" y="3986"/>
                      <a:pt x="44551" y="4298"/>
                      <a:pt x="44383" y="4298"/>
                    </a:cubicBezTo>
                    <a:cubicBezTo>
                      <a:pt x="44366" y="4298"/>
                      <a:pt x="44343" y="4295"/>
                      <a:pt x="44316" y="4288"/>
                    </a:cubicBezTo>
                    <a:lnTo>
                      <a:pt x="44316" y="4288"/>
                    </a:lnTo>
                    <a:cubicBezTo>
                      <a:pt x="44368" y="4353"/>
                      <a:pt x="44395" y="4360"/>
                      <a:pt x="44431" y="4360"/>
                    </a:cubicBezTo>
                    <a:cubicBezTo>
                      <a:pt x="44440" y="4360"/>
                      <a:pt x="44450" y="4359"/>
                      <a:pt x="44460" y="4359"/>
                    </a:cubicBezTo>
                    <a:cubicBezTo>
                      <a:pt x="44493" y="4359"/>
                      <a:pt x="44536" y="4363"/>
                      <a:pt x="44605" y="4393"/>
                    </a:cubicBezTo>
                    <a:cubicBezTo>
                      <a:pt x="44605" y="4682"/>
                      <a:pt x="44710" y="4971"/>
                      <a:pt x="44894" y="5182"/>
                    </a:cubicBezTo>
                    <a:cubicBezTo>
                      <a:pt x="44553" y="5129"/>
                      <a:pt x="44553" y="4787"/>
                      <a:pt x="44263" y="4735"/>
                    </a:cubicBezTo>
                    <a:lnTo>
                      <a:pt x="44263" y="4735"/>
                    </a:lnTo>
                    <a:cubicBezTo>
                      <a:pt x="44421" y="4998"/>
                      <a:pt x="44290" y="5103"/>
                      <a:pt x="44631" y="5418"/>
                    </a:cubicBezTo>
                    <a:cubicBezTo>
                      <a:pt x="44316" y="5524"/>
                      <a:pt x="43869" y="5576"/>
                      <a:pt x="43869" y="5839"/>
                    </a:cubicBezTo>
                    <a:cubicBezTo>
                      <a:pt x="44053" y="5997"/>
                      <a:pt x="44237" y="6102"/>
                      <a:pt x="44316" y="6365"/>
                    </a:cubicBezTo>
                    <a:cubicBezTo>
                      <a:pt x="43892" y="6120"/>
                      <a:pt x="43771" y="5837"/>
                      <a:pt x="43551" y="5837"/>
                    </a:cubicBezTo>
                    <a:cubicBezTo>
                      <a:pt x="43512" y="5837"/>
                      <a:pt x="43470" y="5846"/>
                      <a:pt x="43422" y="5866"/>
                    </a:cubicBezTo>
                    <a:cubicBezTo>
                      <a:pt x="43211" y="5524"/>
                      <a:pt x="43474" y="5655"/>
                      <a:pt x="43501" y="5524"/>
                    </a:cubicBezTo>
                    <a:cubicBezTo>
                      <a:pt x="43418" y="5458"/>
                      <a:pt x="43362" y="5432"/>
                      <a:pt x="43323" y="5432"/>
                    </a:cubicBezTo>
                    <a:cubicBezTo>
                      <a:pt x="43182" y="5432"/>
                      <a:pt x="43258" y="5764"/>
                      <a:pt x="43107" y="5764"/>
                    </a:cubicBezTo>
                    <a:cubicBezTo>
                      <a:pt x="43099" y="5764"/>
                      <a:pt x="43090" y="5763"/>
                      <a:pt x="43080" y="5760"/>
                    </a:cubicBezTo>
                    <a:lnTo>
                      <a:pt x="43080" y="5760"/>
                    </a:lnTo>
                    <a:cubicBezTo>
                      <a:pt x="43185" y="5892"/>
                      <a:pt x="43369" y="5944"/>
                      <a:pt x="43422" y="6102"/>
                    </a:cubicBezTo>
                    <a:cubicBezTo>
                      <a:pt x="43367" y="6090"/>
                      <a:pt x="43328" y="6088"/>
                      <a:pt x="43295" y="6088"/>
                    </a:cubicBezTo>
                    <a:cubicBezTo>
                      <a:pt x="43273" y="6088"/>
                      <a:pt x="43253" y="6089"/>
                      <a:pt x="43233" y="6089"/>
                    </a:cubicBezTo>
                    <a:cubicBezTo>
                      <a:pt x="43149" y="6089"/>
                      <a:pt x="43058" y="6071"/>
                      <a:pt x="42764" y="5892"/>
                    </a:cubicBezTo>
                    <a:lnTo>
                      <a:pt x="42764" y="5892"/>
                    </a:lnTo>
                    <a:cubicBezTo>
                      <a:pt x="42843" y="6129"/>
                      <a:pt x="43080" y="6234"/>
                      <a:pt x="43159" y="6470"/>
                    </a:cubicBezTo>
                    <a:cubicBezTo>
                      <a:pt x="43156" y="6481"/>
                      <a:pt x="43147" y="6485"/>
                      <a:pt x="43132" y="6485"/>
                    </a:cubicBezTo>
                    <a:cubicBezTo>
                      <a:pt x="43054" y="6485"/>
                      <a:pt x="42823" y="6358"/>
                      <a:pt x="42718" y="6358"/>
                    </a:cubicBezTo>
                    <a:cubicBezTo>
                      <a:pt x="42642" y="6358"/>
                      <a:pt x="42631" y="6425"/>
                      <a:pt x="42790" y="6655"/>
                    </a:cubicBezTo>
                    <a:cubicBezTo>
                      <a:pt x="42580" y="6602"/>
                      <a:pt x="42501" y="6418"/>
                      <a:pt x="42264" y="6365"/>
                    </a:cubicBezTo>
                    <a:cubicBezTo>
                      <a:pt x="42133" y="6129"/>
                      <a:pt x="42264" y="6155"/>
                      <a:pt x="42370" y="6129"/>
                    </a:cubicBezTo>
                    <a:cubicBezTo>
                      <a:pt x="42251" y="6097"/>
                      <a:pt x="42146" y="6083"/>
                      <a:pt x="42053" y="6083"/>
                    </a:cubicBezTo>
                    <a:cubicBezTo>
                      <a:pt x="41284" y="6083"/>
                      <a:pt x="41323" y="7048"/>
                      <a:pt x="40713" y="7259"/>
                    </a:cubicBezTo>
                    <a:cubicBezTo>
                      <a:pt x="40502" y="7102"/>
                      <a:pt x="40345" y="6891"/>
                      <a:pt x="40239" y="6681"/>
                    </a:cubicBezTo>
                    <a:cubicBezTo>
                      <a:pt x="40084" y="6681"/>
                      <a:pt x="40154" y="6888"/>
                      <a:pt x="39988" y="6888"/>
                    </a:cubicBezTo>
                    <a:cubicBezTo>
                      <a:pt x="39958" y="6888"/>
                      <a:pt x="39920" y="6881"/>
                      <a:pt x="39871" y="6865"/>
                    </a:cubicBezTo>
                    <a:lnTo>
                      <a:pt x="39871" y="6865"/>
                    </a:lnTo>
                    <a:cubicBezTo>
                      <a:pt x="40003" y="7049"/>
                      <a:pt x="40160" y="7207"/>
                      <a:pt x="40345" y="7338"/>
                    </a:cubicBezTo>
                    <a:cubicBezTo>
                      <a:pt x="40134" y="7549"/>
                      <a:pt x="39030" y="7286"/>
                      <a:pt x="39766" y="8338"/>
                    </a:cubicBezTo>
                    <a:cubicBezTo>
                      <a:pt x="39345" y="8127"/>
                      <a:pt x="39582" y="8048"/>
                      <a:pt x="39345" y="7838"/>
                    </a:cubicBezTo>
                    <a:cubicBezTo>
                      <a:pt x="39161" y="7970"/>
                      <a:pt x="39135" y="8022"/>
                      <a:pt x="38924" y="8048"/>
                    </a:cubicBezTo>
                    <a:cubicBezTo>
                      <a:pt x="39030" y="8180"/>
                      <a:pt x="39161" y="8259"/>
                      <a:pt x="39266" y="8390"/>
                    </a:cubicBezTo>
                    <a:cubicBezTo>
                      <a:pt x="39252" y="8460"/>
                      <a:pt x="39164" y="8478"/>
                      <a:pt x="39052" y="8478"/>
                    </a:cubicBezTo>
                    <a:cubicBezTo>
                      <a:pt x="38934" y="8478"/>
                      <a:pt x="38788" y="8458"/>
                      <a:pt x="38676" y="8458"/>
                    </a:cubicBezTo>
                    <a:cubicBezTo>
                      <a:pt x="38493" y="8458"/>
                      <a:pt x="38396" y="8510"/>
                      <a:pt x="38635" y="8785"/>
                    </a:cubicBezTo>
                    <a:cubicBezTo>
                      <a:pt x="38425" y="8706"/>
                      <a:pt x="38267" y="8522"/>
                      <a:pt x="38004" y="8469"/>
                    </a:cubicBezTo>
                    <a:lnTo>
                      <a:pt x="38004" y="8469"/>
                    </a:lnTo>
                    <a:cubicBezTo>
                      <a:pt x="38004" y="8569"/>
                      <a:pt x="38171" y="8821"/>
                      <a:pt x="38055" y="8821"/>
                    </a:cubicBezTo>
                    <a:cubicBezTo>
                      <a:pt x="38019" y="8821"/>
                      <a:pt x="37954" y="8795"/>
                      <a:pt x="37846" y="8732"/>
                    </a:cubicBezTo>
                    <a:lnTo>
                      <a:pt x="37846" y="8732"/>
                    </a:lnTo>
                    <a:cubicBezTo>
                      <a:pt x="38477" y="9521"/>
                      <a:pt x="37241" y="8969"/>
                      <a:pt x="37557" y="9626"/>
                    </a:cubicBezTo>
                    <a:cubicBezTo>
                      <a:pt x="37452" y="9469"/>
                      <a:pt x="37189" y="9442"/>
                      <a:pt x="37083" y="9285"/>
                    </a:cubicBezTo>
                    <a:lnTo>
                      <a:pt x="37083" y="9285"/>
                    </a:lnTo>
                    <a:cubicBezTo>
                      <a:pt x="37102" y="9469"/>
                      <a:pt x="37172" y="9691"/>
                      <a:pt x="37005" y="9691"/>
                    </a:cubicBezTo>
                    <a:cubicBezTo>
                      <a:pt x="36933" y="9691"/>
                      <a:pt x="36818" y="9650"/>
                      <a:pt x="36636" y="9548"/>
                    </a:cubicBezTo>
                    <a:lnTo>
                      <a:pt x="36636" y="9548"/>
                    </a:lnTo>
                    <a:cubicBezTo>
                      <a:pt x="36768" y="9784"/>
                      <a:pt x="36794" y="9889"/>
                      <a:pt x="36768" y="9942"/>
                    </a:cubicBezTo>
                    <a:cubicBezTo>
                      <a:pt x="36663" y="9863"/>
                      <a:pt x="36557" y="9784"/>
                      <a:pt x="36426" y="9732"/>
                    </a:cubicBezTo>
                    <a:lnTo>
                      <a:pt x="36426" y="9732"/>
                    </a:lnTo>
                    <a:cubicBezTo>
                      <a:pt x="36553" y="9875"/>
                      <a:pt x="36555" y="9970"/>
                      <a:pt x="36496" y="9970"/>
                    </a:cubicBezTo>
                    <a:cubicBezTo>
                      <a:pt x="36458" y="9970"/>
                      <a:pt x="36393" y="9930"/>
                      <a:pt x="36321" y="9837"/>
                    </a:cubicBezTo>
                    <a:lnTo>
                      <a:pt x="36321" y="9837"/>
                    </a:lnTo>
                    <a:cubicBezTo>
                      <a:pt x="36452" y="10074"/>
                      <a:pt x="36268" y="10152"/>
                      <a:pt x="35979" y="10152"/>
                    </a:cubicBezTo>
                    <a:cubicBezTo>
                      <a:pt x="36294" y="10415"/>
                      <a:pt x="36268" y="10494"/>
                      <a:pt x="36189" y="10600"/>
                    </a:cubicBezTo>
                    <a:cubicBezTo>
                      <a:pt x="36058" y="10521"/>
                      <a:pt x="36031" y="10389"/>
                      <a:pt x="35952" y="10284"/>
                    </a:cubicBezTo>
                    <a:cubicBezTo>
                      <a:pt x="35716" y="10284"/>
                      <a:pt x="35742" y="10547"/>
                      <a:pt x="35505" y="10547"/>
                    </a:cubicBezTo>
                    <a:cubicBezTo>
                      <a:pt x="35269" y="10152"/>
                      <a:pt x="35716" y="10494"/>
                      <a:pt x="35321" y="10074"/>
                    </a:cubicBezTo>
                    <a:cubicBezTo>
                      <a:pt x="35288" y="10074"/>
                      <a:pt x="35252" y="10072"/>
                      <a:pt x="35217" y="10072"/>
                    </a:cubicBezTo>
                    <a:cubicBezTo>
                      <a:pt x="35111" y="10072"/>
                      <a:pt x="35012" y="10087"/>
                      <a:pt x="35032" y="10205"/>
                    </a:cubicBezTo>
                    <a:cubicBezTo>
                      <a:pt x="34874" y="10126"/>
                      <a:pt x="34848" y="9942"/>
                      <a:pt x="34743" y="9811"/>
                    </a:cubicBezTo>
                    <a:cubicBezTo>
                      <a:pt x="34754" y="9802"/>
                      <a:pt x="34772" y="9798"/>
                      <a:pt x="34793" y="9798"/>
                    </a:cubicBezTo>
                    <a:cubicBezTo>
                      <a:pt x="34885" y="9798"/>
                      <a:pt x="35050" y="9867"/>
                      <a:pt x="35137" y="9867"/>
                    </a:cubicBezTo>
                    <a:cubicBezTo>
                      <a:pt x="35208" y="9867"/>
                      <a:pt x="35227" y="9821"/>
                      <a:pt x="35111" y="9653"/>
                    </a:cubicBezTo>
                    <a:cubicBezTo>
                      <a:pt x="35107" y="9673"/>
                      <a:pt x="35096" y="9681"/>
                      <a:pt x="35078" y="9681"/>
                    </a:cubicBezTo>
                    <a:cubicBezTo>
                      <a:pt x="34981" y="9681"/>
                      <a:pt x="34701" y="9420"/>
                      <a:pt x="34612" y="9420"/>
                    </a:cubicBezTo>
                    <a:cubicBezTo>
                      <a:pt x="34591" y="9420"/>
                      <a:pt x="34581" y="9434"/>
                      <a:pt x="34585" y="9469"/>
                    </a:cubicBezTo>
                    <a:cubicBezTo>
                      <a:pt x="34217" y="9206"/>
                      <a:pt x="34296" y="9100"/>
                      <a:pt x="34296" y="8943"/>
                    </a:cubicBezTo>
                    <a:lnTo>
                      <a:pt x="34296" y="8943"/>
                    </a:lnTo>
                    <a:cubicBezTo>
                      <a:pt x="34506" y="9048"/>
                      <a:pt x="34637" y="9285"/>
                      <a:pt x="34769" y="9416"/>
                    </a:cubicBezTo>
                    <a:cubicBezTo>
                      <a:pt x="34804" y="9429"/>
                      <a:pt x="34830" y="9435"/>
                      <a:pt x="34849" y="9435"/>
                    </a:cubicBezTo>
                    <a:cubicBezTo>
                      <a:pt x="34984" y="9435"/>
                      <a:pt x="34724" y="9128"/>
                      <a:pt x="34585" y="8943"/>
                    </a:cubicBezTo>
                    <a:cubicBezTo>
                      <a:pt x="34657" y="8888"/>
                      <a:pt x="34655" y="8785"/>
                      <a:pt x="34766" y="8785"/>
                    </a:cubicBezTo>
                    <a:cubicBezTo>
                      <a:pt x="34816" y="8785"/>
                      <a:pt x="34890" y="8806"/>
                      <a:pt x="35006" y="8864"/>
                    </a:cubicBezTo>
                    <a:cubicBezTo>
                      <a:pt x="34743" y="8943"/>
                      <a:pt x="35321" y="9390"/>
                      <a:pt x="35058" y="9416"/>
                    </a:cubicBezTo>
                    <a:cubicBezTo>
                      <a:pt x="35269" y="9705"/>
                      <a:pt x="35348" y="9390"/>
                      <a:pt x="35479" y="9811"/>
                    </a:cubicBezTo>
                    <a:cubicBezTo>
                      <a:pt x="35502" y="9861"/>
                      <a:pt x="35504" y="9881"/>
                      <a:pt x="35492" y="9881"/>
                    </a:cubicBezTo>
                    <a:cubicBezTo>
                      <a:pt x="35449" y="9881"/>
                      <a:pt x="35219" y="9608"/>
                      <a:pt x="35176" y="9608"/>
                    </a:cubicBezTo>
                    <a:cubicBezTo>
                      <a:pt x="35165" y="9608"/>
                      <a:pt x="35167" y="9628"/>
                      <a:pt x="35190" y="9679"/>
                    </a:cubicBezTo>
                    <a:cubicBezTo>
                      <a:pt x="35374" y="10074"/>
                      <a:pt x="35348" y="9837"/>
                      <a:pt x="35663" y="10021"/>
                    </a:cubicBezTo>
                    <a:cubicBezTo>
                      <a:pt x="35663" y="10066"/>
                      <a:pt x="35663" y="10131"/>
                      <a:pt x="35612" y="10131"/>
                    </a:cubicBezTo>
                    <a:cubicBezTo>
                      <a:pt x="35604" y="10131"/>
                      <a:pt x="35595" y="10130"/>
                      <a:pt x="35584" y="10126"/>
                    </a:cubicBezTo>
                    <a:lnTo>
                      <a:pt x="35584" y="10126"/>
                    </a:lnTo>
                    <a:cubicBezTo>
                      <a:pt x="35618" y="10138"/>
                      <a:pt x="35648" y="10144"/>
                      <a:pt x="35674" y="10144"/>
                    </a:cubicBezTo>
                    <a:cubicBezTo>
                      <a:pt x="35936" y="10144"/>
                      <a:pt x="35913" y="9626"/>
                      <a:pt x="36270" y="9626"/>
                    </a:cubicBezTo>
                    <a:cubicBezTo>
                      <a:pt x="36278" y="9626"/>
                      <a:pt x="36286" y="9626"/>
                      <a:pt x="36294" y="9626"/>
                    </a:cubicBezTo>
                    <a:cubicBezTo>
                      <a:pt x="35821" y="9285"/>
                      <a:pt x="36294" y="9469"/>
                      <a:pt x="35952" y="9153"/>
                    </a:cubicBezTo>
                    <a:lnTo>
                      <a:pt x="35952" y="9153"/>
                    </a:lnTo>
                    <a:cubicBezTo>
                      <a:pt x="35821" y="9311"/>
                      <a:pt x="35795" y="9521"/>
                      <a:pt x="35874" y="9705"/>
                    </a:cubicBezTo>
                    <a:cubicBezTo>
                      <a:pt x="34874" y="8916"/>
                      <a:pt x="35584" y="8811"/>
                      <a:pt x="35453" y="8443"/>
                    </a:cubicBezTo>
                    <a:lnTo>
                      <a:pt x="35453" y="8443"/>
                    </a:lnTo>
                    <a:cubicBezTo>
                      <a:pt x="35979" y="8601"/>
                      <a:pt x="36163" y="9100"/>
                      <a:pt x="36636" y="9311"/>
                    </a:cubicBezTo>
                    <a:cubicBezTo>
                      <a:pt x="36189" y="8890"/>
                      <a:pt x="36926" y="9285"/>
                      <a:pt x="36610" y="8837"/>
                    </a:cubicBezTo>
                    <a:lnTo>
                      <a:pt x="36610" y="8837"/>
                    </a:lnTo>
                    <a:cubicBezTo>
                      <a:pt x="36610" y="8890"/>
                      <a:pt x="36546" y="8930"/>
                      <a:pt x="36448" y="8930"/>
                    </a:cubicBezTo>
                    <a:cubicBezTo>
                      <a:pt x="36301" y="8930"/>
                      <a:pt x="36078" y="8842"/>
                      <a:pt x="35874" y="8574"/>
                    </a:cubicBezTo>
                    <a:lnTo>
                      <a:pt x="35874" y="8574"/>
                    </a:lnTo>
                    <a:cubicBezTo>
                      <a:pt x="35998" y="8631"/>
                      <a:pt x="36069" y="8654"/>
                      <a:pt x="36107" y="8654"/>
                    </a:cubicBezTo>
                    <a:cubicBezTo>
                      <a:pt x="36248" y="8654"/>
                      <a:pt x="35946" y="8352"/>
                      <a:pt x="36189" y="8352"/>
                    </a:cubicBezTo>
                    <a:cubicBezTo>
                      <a:pt x="36217" y="8352"/>
                      <a:pt x="36251" y="8355"/>
                      <a:pt x="36294" y="8364"/>
                    </a:cubicBezTo>
                    <a:cubicBezTo>
                      <a:pt x="36610" y="8443"/>
                      <a:pt x="36689" y="8759"/>
                      <a:pt x="37004" y="8864"/>
                    </a:cubicBezTo>
                    <a:lnTo>
                      <a:pt x="36768" y="8443"/>
                    </a:lnTo>
                    <a:cubicBezTo>
                      <a:pt x="36663" y="8390"/>
                      <a:pt x="36531" y="8311"/>
                      <a:pt x="36452" y="8206"/>
                    </a:cubicBezTo>
                    <a:cubicBezTo>
                      <a:pt x="36347" y="7680"/>
                      <a:pt x="36715" y="7601"/>
                      <a:pt x="36741" y="7207"/>
                    </a:cubicBezTo>
                    <a:cubicBezTo>
                      <a:pt x="36616" y="7136"/>
                      <a:pt x="36544" y="7112"/>
                      <a:pt x="36500" y="7112"/>
                    </a:cubicBezTo>
                    <a:cubicBezTo>
                      <a:pt x="36408" y="7112"/>
                      <a:pt x="36433" y="7213"/>
                      <a:pt x="36341" y="7213"/>
                    </a:cubicBezTo>
                    <a:cubicBezTo>
                      <a:pt x="36328" y="7213"/>
                      <a:pt x="36313" y="7211"/>
                      <a:pt x="36294" y="7207"/>
                    </a:cubicBezTo>
                    <a:cubicBezTo>
                      <a:pt x="36223" y="6993"/>
                      <a:pt x="36236" y="6731"/>
                      <a:pt x="36448" y="6731"/>
                    </a:cubicBezTo>
                    <a:cubicBezTo>
                      <a:pt x="36549" y="6731"/>
                      <a:pt x="36695" y="6791"/>
                      <a:pt x="36899" y="6944"/>
                    </a:cubicBezTo>
                    <a:cubicBezTo>
                      <a:pt x="36768" y="6944"/>
                      <a:pt x="36768" y="7075"/>
                      <a:pt x="36978" y="7365"/>
                    </a:cubicBezTo>
                    <a:cubicBezTo>
                      <a:pt x="37059" y="7486"/>
                      <a:pt x="37109" y="7510"/>
                      <a:pt x="37154" y="7510"/>
                    </a:cubicBezTo>
                    <a:cubicBezTo>
                      <a:pt x="37182" y="7510"/>
                      <a:pt x="37208" y="7500"/>
                      <a:pt x="37239" y="7500"/>
                    </a:cubicBezTo>
                    <a:cubicBezTo>
                      <a:pt x="37284" y="7500"/>
                      <a:pt x="37339" y="7522"/>
                      <a:pt x="37425" y="7628"/>
                    </a:cubicBezTo>
                    <a:cubicBezTo>
                      <a:pt x="37484" y="7472"/>
                      <a:pt x="37255" y="7087"/>
                      <a:pt x="37439" y="7087"/>
                    </a:cubicBezTo>
                    <a:cubicBezTo>
                      <a:pt x="37504" y="7087"/>
                      <a:pt x="37620" y="7136"/>
                      <a:pt x="37820" y="7259"/>
                    </a:cubicBezTo>
                    <a:cubicBezTo>
                      <a:pt x="37682" y="7076"/>
                      <a:pt x="37705" y="7043"/>
                      <a:pt x="37768" y="7043"/>
                    </a:cubicBezTo>
                    <a:cubicBezTo>
                      <a:pt x="37803" y="7043"/>
                      <a:pt x="37849" y="7053"/>
                      <a:pt x="37889" y="7053"/>
                    </a:cubicBezTo>
                    <a:cubicBezTo>
                      <a:pt x="37902" y="7053"/>
                      <a:pt x="37914" y="7052"/>
                      <a:pt x="37925" y="7049"/>
                    </a:cubicBezTo>
                    <a:cubicBezTo>
                      <a:pt x="37820" y="6944"/>
                      <a:pt x="37741" y="6786"/>
                      <a:pt x="37609" y="6707"/>
                    </a:cubicBezTo>
                    <a:lnTo>
                      <a:pt x="37609" y="6707"/>
                    </a:lnTo>
                    <a:cubicBezTo>
                      <a:pt x="37630" y="6711"/>
                      <a:pt x="37650" y="6713"/>
                      <a:pt x="37668" y="6713"/>
                    </a:cubicBezTo>
                    <a:cubicBezTo>
                      <a:pt x="37934" y="6713"/>
                      <a:pt x="37916" y="6317"/>
                      <a:pt x="38178" y="6317"/>
                    </a:cubicBezTo>
                    <a:cubicBezTo>
                      <a:pt x="38256" y="6317"/>
                      <a:pt x="38360" y="6352"/>
                      <a:pt x="38504" y="6444"/>
                    </a:cubicBezTo>
                    <a:cubicBezTo>
                      <a:pt x="38582" y="6313"/>
                      <a:pt x="38582" y="6102"/>
                      <a:pt x="38635" y="5944"/>
                    </a:cubicBezTo>
                    <a:cubicBezTo>
                      <a:pt x="38740" y="6050"/>
                      <a:pt x="38872" y="6155"/>
                      <a:pt x="38951" y="6286"/>
                    </a:cubicBezTo>
                    <a:cubicBezTo>
                      <a:pt x="38968" y="6290"/>
                      <a:pt x="38982" y="6291"/>
                      <a:pt x="38994" y="6291"/>
                    </a:cubicBezTo>
                    <a:cubicBezTo>
                      <a:pt x="39156" y="6291"/>
                      <a:pt x="38763" y="5964"/>
                      <a:pt x="38714" y="5866"/>
                    </a:cubicBezTo>
                    <a:lnTo>
                      <a:pt x="38714" y="5866"/>
                    </a:lnTo>
                    <a:cubicBezTo>
                      <a:pt x="39030" y="5997"/>
                      <a:pt x="39266" y="6207"/>
                      <a:pt x="39450" y="6497"/>
                    </a:cubicBezTo>
                    <a:cubicBezTo>
                      <a:pt x="39590" y="6497"/>
                      <a:pt x="39647" y="6406"/>
                      <a:pt x="39772" y="6406"/>
                    </a:cubicBezTo>
                    <a:cubicBezTo>
                      <a:pt x="39860" y="6406"/>
                      <a:pt x="39981" y="6450"/>
                      <a:pt x="40187" y="6602"/>
                    </a:cubicBezTo>
                    <a:cubicBezTo>
                      <a:pt x="39924" y="6313"/>
                      <a:pt x="39529" y="6155"/>
                      <a:pt x="39371" y="5787"/>
                    </a:cubicBezTo>
                    <a:cubicBezTo>
                      <a:pt x="39357" y="5785"/>
                      <a:pt x="39345" y="5784"/>
                      <a:pt x="39335" y="5784"/>
                    </a:cubicBezTo>
                    <a:cubicBezTo>
                      <a:pt x="39094" y="5784"/>
                      <a:pt x="39803" y="6298"/>
                      <a:pt x="39497" y="6298"/>
                    </a:cubicBezTo>
                    <a:cubicBezTo>
                      <a:pt x="39472" y="6298"/>
                      <a:pt x="39439" y="6294"/>
                      <a:pt x="39398" y="6286"/>
                    </a:cubicBezTo>
                    <a:cubicBezTo>
                      <a:pt x="39082" y="6050"/>
                      <a:pt x="38951" y="5866"/>
                      <a:pt x="38924" y="5681"/>
                    </a:cubicBezTo>
                    <a:cubicBezTo>
                      <a:pt x="38946" y="5601"/>
                      <a:pt x="39031" y="5578"/>
                      <a:pt x="39141" y="5578"/>
                    </a:cubicBezTo>
                    <a:cubicBezTo>
                      <a:pt x="39298" y="5578"/>
                      <a:pt x="39507" y="5625"/>
                      <a:pt x="39661" y="5625"/>
                    </a:cubicBezTo>
                    <a:cubicBezTo>
                      <a:pt x="39789" y="5625"/>
                      <a:pt x="39880" y="5592"/>
                      <a:pt x="39871" y="5471"/>
                    </a:cubicBezTo>
                    <a:lnTo>
                      <a:pt x="39871" y="5471"/>
                    </a:lnTo>
                    <a:cubicBezTo>
                      <a:pt x="40345" y="5760"/>
                      <a:pt x="40029" y="5760"/>
                      <a:pt x="40160" y="5997"/>
                    </a:cubicBezTo>
                    <a:cubicBezTo>
                      <a:pt x="40203" y="6012"/>
                      <a:pt x="40236" y="6019"/>
                      <a:pt x="40261" y="6019"/>
                    </a:cubicBezTo>
                    <a:cubicBezTo>
                      <a:pt x="40406" y="6019"/>
                      <a:pt x="40288" y="5786"/>
                      <a:pt x="40266" y="5629"/>
                    </a:cubicBezTo>
                    <a:cubicBezTo>
                      <a:pt x="40160" y="5550"/>
                      <a:pt x="40055" y="5471"/>
                      <a:pt x="39950" y="5418"/>
                    </a:cubicBezTo>
                    <a:cubicBezTo>
                      <a:pt x="39942" y="5377"/>
                      <a:pt x="39962" y="5370"/>
                      <a:pt x="39984" y="5370"/>
                    </a:cubicBezTo>
                    <a:cubicBezTo>
                      <a:pt x="39998" y="5370"/>
                      <a:pt x="40013" y="5372"/>
                      <a:pt x="40022" y="5372"/>
                    </a:cubicBezTo>
                    <a:cubicBezTo>
                      <a:pt x="40049" y="5372"/>
                      <a:pt x="40042" y="5353"/>
                      <a:pt x="39897" y="5208"/>
                    </a:cubicBezTo>
                    <a:lnTo>
                      <a:pt x="39897" y="5208"/>
                    </a:lnTo>
                    <a:cubicBezTo>
                      <a:pt x="39933" y="5218"/>
                      <a:pt x="39961" y="5223"/>
                      <a:pt x="39984" y="5223"/>
                    </a:cubicBezTo>
                    <a:cubicBezTo>
                      <a:pt x="40185" y="5223"/>
                      <a:pt x="39974" y="4871"/>
                      <a:pt x="40172" y="4871"/>
                    </a:cubicBezTo>
                    <a:cubicBezTo>
                      <a:pt x="40240" y="4871"/>
                      <a:pt x="40357" y="4912"/>
                      <a:pt x="40555" y="5024"/>
                    </a:cubicBezTo>
                    <a:cubicBezTo>
                      <a:pt x="40345" y="4814"/>
                      <a:pt x="40345" y="4638"/>
                      <a:pt x="40493" y="4638"/>
                    </a:cubicBezTo>
                    <a:cubicBezTo>
                      <a:pt x="40567" y="4638"/>
                      <a:pt x="40678" y="4682"/>
                      <a:pt x="40818" y="4787"/>
                    </a:cubicBezTo>
                    <a:cubicBezTo>
                      <a:pt x="40324" y="4223"/>
                      <a:pt x="40482" y="4016"/>
                      <a:pt x="40803" y="4016"/>
                    </a:cubicBezTo>
                    <a:cubicBezTo>
                      <a:pt x="40841" y="4016"/>
                      <a:pt x="40881" y="4019"/>
                      <a:pt x="40923" y="4025"/>
                    </a:cubicBezTo>
                    <a:cubicBezTo>
                      <a:pt x="40871" y="3893"/>
                      <a:pt x="40765" y="3840"/>
                      <a:pt x="40686" y="3735"/>
                    </a:cubicBezTo>
                    <a:lnTo>
                      <a:pt x="40686" y="3735"/>
                    </a:lnTo>
                    <a:cubicBezTo>
                      <a:pt x="40731" y="3745"/>
                      <a:pt x="40769" y="3749"/>
                      <a:pt x="40803" y="3749"/>
                    </a:cubicBezTo>
                    <a:cubicBezTo>
                      <a:pt x="40931" y="3749"/>
                      <a:pt x="40995" y="3695"/>
                      <a:pt x="41085" y="3695"/>
                    </a:cubicBezTo>
                    <a:cubicBezTo>
                      <a:pt x="41169" y="3695"/>
                      <a:pt x="41275" y="3741"/>
                      <a:pt x="41475" y="3919"/>
                    </a:cubicBezTo>
                    <a:cubicBezTo>
                      <a:pt x="41370" y="3735"/>
                      <a:pt x="41265" y="3525"/>
                      <a:pt x="41134" y="3314"/>
                    </a:cubicBezTo>
                    <a:lnTo>
                      <a:pt x="41134" y="3314"/>
                    </a:lnTo>
                    <a:cubicBezTo>
                      <a:pt x="41554" y="3367"/>
                      <a:pt x="41581" y="3788"/>
                      <a:pt x="41923" y="3919"/>
                    </a:cubicBezTo>
                    <a:cubicBezTo>
                      <a:pt x="41777" y="3627"/>
                      <a:pt x="41846" y="3534"/>
                      <a:pt x="42025" y="3534"/>
                    </a:cubicBezTo>
                    <a:cubicBezTo>
                      <a:pt x="42071" y="3534"/>
                      <a:pt x="42126" y="3540"/>
                      <a:pt x="42186" y="3551"/>
                    </a:cubicBezTo>
                    <a:cubicBezTo>
                      <a:pt x="41949" y="3314"/>
                      <a:pt x="41817" y="3025"/>
                      <a:pt x="41607" y="2788"/>
                    </a:cubicBezTo>
                    <a:lnTo>
                      <a:pt x="41607" y="2788"/>
                    </a:lnTo>
                    <a:cubicBezTo>
                      <a:pt x="41975" y="2973"/>
                      <a:pt x="42054" y="3393"/>
                      <a:pt x="42475" y="3525"/>
                    </a:cubicBezTo>
                    <a:cubicBezTo>
                      <a:pt x="41884" y="3022"/>
                      <a:pt x="42039" y="2755"/>
                      <a:pt x="42365" y="2755"/>
                    </a:cubicBezTo>
                    <a:cubicBezTo>
                      <a:pt x="42432" y="2755"/>
                      <a:pt x="42505" y="2766"/>
                      <a:pt x="42580" y="2788"/>
                    </a:cubicBezTo>
                    <a:cubicBezTo>
                      <a:pt x="42580" y="2552"/>
                      <a:pt x="42133" y="2184"/>
                      <a:pt x="42422" y="2184"/>
                    </a:cubicBezTo>
                    <a:cubicBezTo>
                      <a:pt x="42601" y="2342"/>
                      <a:pt x="42764" y="2590"/>
                      <a:pt x="42845" y="2590"/>
                    </a:cubicBezTo>
                    <a:cubicBezTo>
                      <a:pt x="42872" y="2590"/>
                      <a:pt x="42889" y="2564"/>
                      <a:pt x="42896" y="2499"/>
                    </a:cubicBezTo>
                    <a:cubicBezTo>
                      <a:pt x="43132" y="2683"/>
                      <a:pt x="43316" y="2920"/>
                      <a:pt x="43422" y="3183"/>
                    </a:cubicBezTo>
                    <a:cubicBezTo>
                      <a:pt x="43452" y="3198"/>
                      <a:pt x="43472" y="3205"/>
                      <a:pt x="43484" y="3205"/>
                    </a:cubicBezTo>
                    <a:cubicBezTo>
                      <a:pt x="43511" y="3205"/>
                      <a:pt x="43493" y="3167"/>
                      <a:pt x="43474" y="3130"/>
                    </a:cubicBezTo>
                    <a:lnTo>
                      <a:pt x="43474" y="3130"/>
                    </a:lnTo>
                    <a:lnTo>
                      <a:pt x="43658" y="3209"/>
                    </a:lnTo>
                    <a:cubicBezTo>
                      <a:pt x="43553" y="2973"/>
                      <a:pt x="43316" y="2867"/>
                      <a:pt x="43185" y="2631"/>
                    </a:cubicBezTo>
                    <a:cubicBezTo>
                      <a:pt x="43167" y="2559"/>
                      <a:pt x="43183" y="2530"/>
                      <a:pt x="43223" y="2530"/>
                    </a:cubicBezTo>
                    <a:cubicBezTo>
                      <a:pt x="43358" y="2530"/>
                      <a:pt x="43763" y="2853"/>
                      <a:pt x="44027" y="2894"/>
                    </a:cubicBezTo>
                    <a:cubicBezTo>
                      <a:pt x="43842" y="2578"/>
                      <a:pt x="44342" y="2841"/>
                      <a:pt x="44237" y="2578"/>
                    </a:cubicBezTo>
                    <a:cubicBezTo>
                      <a:pt x="44051" y="2485"/>
                      <a:pt x="43931" y="2448"/>
                      <a:pt x="43857" y="2448"/>
                    </a:cubicBezTo>
                    <a:cubicBezTo>
                      <a:pt x="43721" y="2448"/>
                      <a:pt x="43739" y="2573"/>
                      <a:pt x="43790" y="2710"/>
                    </a:cubicBezTo>
                    <a:cubicBezTo>
                      <a:pt x="43579" y="2578"/>
                      <a:pt x="43369" y="2473"/>
                      <a:pt x="43132" y="2394"/>
                    </a:cubicBezTo>
                    <a:cubicBezTo>
                      <a:pt x="43273" y="2374"/>
                      <a:pt x="43108" y="2201"/>
                      <a:pt x="43230" y="2201"/>
                    </a:cubicBezTo>
                    <a:cubicBezTo>
                      <a:pt x="43268" y="2201"/>
                      <a:pt x="43335" y="2218"/>
                      <a:pt x="43448" y="2262"/>
                    </a:cubicBezTo>
                    <a:cubicBezTo>
                      <a:pt x="43422" y="2026"/>
                      <a:pt x="43080" y="2052"/>
                      <a:pt x="43053" y="1842"/>
                    </a:cubicBezTo>
                    <a:lnTo>
                      <a:pt x="43053" y="1842"/>
                    </a:lnTo>
                    <a:cubicBezTo>
                      <a:pt x="43164" y="1885"/>
                      <a:pt x="43258" y="1902"/>
                      <a:pt x="43339" y="1902"/>
                    </a:cubicBezTo>
                    <a:cubicBezTo>
                      <a:pt x="43606" y="1902"/>
                      <a:pt x="43746" y="1718"/>
                      <a:pt x="43948" y="1658"/>
                    </a:cubicBezTo>
                    <a:cubicBezTo>
                      <a:pt x="43890" y="1591"/>
                      <a:pt x="43826" y="1565"/>
                      <a:pt x="43769" y="1565"/>
                    </a:cubicBezTo>
                    <a:cubicBezTo>
                      <a:pt x="43668" y="1565"/>
                      <a:pt x="43589" y="1643"/>
                      <a:pt x="43606" y="1710"/>
                    </a:cubicBezTo>
                    <a:cubicBezTo>
                      <a:pt x="43001" y="1263"/>
                      <a:pt x="43316" y="1105"/>
                      <a:pt x="43579" y="1105"/>
                    </a:cubicBezTo>
                    <a:cubicBezTo>
                      <a:pt x="44000" y="1342"/>
                      <a:pt x="43422" y="1289"/>
                      <a:pt x="43764" y="1447"/>
                    </a:cubicBezTo>
                    <a:cubicBezTo>
                      <a:pt x="43844" y="1481"/>
                      <a:pt x="43895" y="1495"/>
                      <a:pt x="43924" y="1495"/>
                    </a:cubicBezTo>
                    <a:cubicBezTo>
                      <a:pt x="44064" y="1495"/>
                      <a:pt x="43721" y="1176"/>
                      <a:pt x="43870" y="1176"/>
                    </a:cubicBezTo>
                    <a:cubicBezTo>
                      <a:pt x="43883" y="1176"/>
                      <a:pt x="43900" y="1179"/>
                      <a:pt x="43921" y="1184"/>
                    </a:cubicBezTo>
                    <a:cubicBezTo>
                      <a:pt x="44058" y="1359"/>
                      <a:pt x="44144" y="1421"/>
                      <a:pt x="44210" y="1421"/>
                    </a:cubicBezTo>
                    <a:cubicBezTo>
                      <a:pt x="44366" y="1421"/>
                      <a:pt x="44405" y="1078"/>
                      <a:pt x="44708" y="1078"/>
                    </a:cubicBezTo>
                    <a:cubicBezTo>
                      <a:pt x="44797" y="1078"/>
                      <a:pt x="44908" y="1108"/>
                      <a:pt x="45052" y="1184"/>
                    </a:cubicBezTo>
                    <a:cubicBezTo>
                      <a:pt x="44894" y="895"/>
                      <a:pt x="44763" y="606"/>
                      <a:pt x="44684" y="290"/>
                    </a:cubicBezTo>
                    <a:lnTo>
                      <a:pt x="44237" y="290"/>
                    </a:lnTo>
                    <a:lnTo>
                      <a:pt x="39740" y="264"/>
                    </a:lnTo>
                    <a:lnTo>
                      <a:pt x="39740" y="264"/>
                    </a:lnTo>
                    <a:cubicBezTo>
                      <a:pt x="39766" y="290"/>
                      <a:pt x="39766" y="316"/>
                      <a:pt x="39740" y="343"/>
                    </a:cubicBezTo>
                    <a:cubicBezTo>
                      <a:pt x="39687" y="316"/>
                      <a:pt x="39634" y="290"/>
                      <a:pt x="39582" y="264"/>
                    </a:cubicBezTo>
                    <a:cubicBezTo>
                      <a:pt x="33612" y="237"/>
                      <a:pt x="27642" y="185"/>
                      <a:pt x="21698" y="132"/>
                    </a:cubicBezTo>
                    <a:cubicBezTo>
                      <a:pt x="21356" y="421"/>
                      <a:pt x="21040" y="684"/>
                      <a:pt x="20698" y="1000"/>
                    </a:cubicBezTo>
                    <a:cubicBezTo>
                      <a:pt x="19699" y="1894"/>
                      <a:pt x="18700" y="2815"/>
                      <a:pt x="17753" y="3788"/>
                    </a:cubicBezTo>
                    <a:cubicBezTo>
                      <a:pt x="17253" y="4261"/>
                      <a:pt x="16780" y="4735"/>
                      <a:pt x="16306" y="5208"/>
                    </a:cubicBezTo>
                    <a:cubicBezTo>
                      <a:pt x="15833" y="5708"/>
                      <a:pt x="15360" y="6181"/>
                      <a:pt x="14886" y="6655"/>
                    </a:cubicBezTo>
                    <a:cubicBezTo>
                      <a:pt x="14413" y="7154"/>
                      <a:pt x="13939" y="7654"/>
                      <a:pt x="13492" y="8154"/>
                    </a:cubicBezTo>
                    <a:lnTo>
                      <a:pt x="12782" y="8890"/>
                    </a:lnTo>
                    <a:lnTo>
                      <a:pt x="12072" y="9626"/>
                    </a:lnTo>
                    <a:cubicBezTo>
                      <a:pt x="11152" y="10626"/>
                      <a:pt x="10231" y="11625"/>
                      <a:pt x="9337" y="12625"/>
                    </a:cubicBezTo>
                    <a:cubicBezTo>
                      <a:pt x="8890" y="13124"/>
                      <a:pt x="8443" y="13650"/>
                      <a:pt x="7969" y="14150"/>
                    </a:cubicBezTo>
                    <a:lnTo>
                      <a:pt x="6602" y="15649"/>
                    </a:lnTo>
                    <a:cubicBezTo>
                      <a:pt x="6391" y="15518"/>
                      <a:pt x="6233" y="15334"/>
                      <a:pt x="6155" y="15149"/>
                    </a:cubicBezTo>
                    <a:cubicBezTo>
                      <a:pt x="7207" y="15071"/>
                      <a:pt x="7022" y="13677"/>
                      <a:pt x="8022" y="13545"/>
                    </a:cubicBezTo>
                    <a:cubicBezTo>
                      <a:pt x="7785" y="13230"/>
                      <a:pt x="7838" y="13230"/>
                      <a:pt x="7864" y="13072"/>
                    </a:cubicBezTo>
                    <a:lnTo>
                      <a:pt x="7864" y="13072"/>
                    </a:lnTo>
                    <a:cubicBezTo>
                      <a:pt x="8022" y="13177"/>
                      <a:pt x="7864" y="13177"/>
                      <a:pt x="7996" y="13335"/>
                    </a:cubicBezTo>
                    <a:cubicBezTo>
                      <a:pt x="8011" y="13340"/>
                      <a:pt x="8024" y="13342"/>
                      <a:pt x="8034" y="13342"/>
                    </a:cubicBezTo>
                    <a:cubicBezTo>
                      <a:pt x="8154" y="13342"/>
                      <a:pt x="7975" y="13029"/>
                      <a:pt x="8112" y="13029"/>
                    </a:cubicBezTo>
                    <a:cubicBezTo>
                      <a:pt x="8147" y="13029"/>
                      <a:pt x="8201" y="13049"/>
                      <a:pt x="8285" y="13098"/>
                    </a:cubicBezTo>
                    <a:cubicBezTo>
                      <a:pt x="8180" y="12861"/>
                      <a:pt x="7917" y="12756"/>
                      <a:pt x="7811" y="12519"/>
                    </a:cubicBezTo>
                    <a:lnTo>
                      <a:pt x="7811" y="12519"/>
                    </a:lnTo>
                    <a:cubicBezTo>
                      <a:pt x="8032" y="12627"/>
                      <a:pt x="8211" y="12673"/>
                      <a:pt x="8354" y="12673"/>
                    </a:cubicBezTo>
                    <a:cubicBezTo>
                      <a:pt x="8808" y="12673"/>
                      <a:pt x="8910" y="12204"/>
                      <a:pt x="8890" y="11704"/>
                    </a:cubicBezTo>
                    <a:cubicBezTo>
                      <a:pt x="9258" y="11573"/>
                      <a:pt x="9731" y="11520"/>
                      <a:pt x="9626" y="10915"/>
                    </a:cubicBezTo>
                    <a:lnTo>
                      <a:pt x="9626" y="10915"/>
                    </a:lnTo>
                    <a:cubicBezTo>
                      <a:pt x="9731" y="10941"/>
                      <a:pt x="9810" y="10994"/>
                      <a:pt x="9863" y="11099"/>
                    </a:cubicBezTo>
                    <a:cubicBezTo>
                      <a:pt x="9889" y="10310"/>
                      <a:pt x="10967" y="10284"/>
                      <a:pt x="10704" y="9495"/>
                    </a:cubicBezTo>
                    <a:lnTo>
                      <a:pt x="10704" y="9495"/>
                    </a:lnTo>
                    <a:cubicBezTo>
                      <a:pt x="10920" y="9603"/>
                      <a:pt x="10959" y="9693"/>
                      <a:pt x="11038" y="9693"/>
                    </a:cubicBezTo>
                    <a:cubicBezTo>
                      <a:pt x="11056" y="9693"/>
                      <a:pt x="11075" y="9688"/>
                      <a:pt x="11099" y="9679"/>
                    </a:cubicBezTo>
                    <a:cubicBezTo>
                      <a:pt x="10994" y="9574"/>
                      <a:pt x="10889" y="9495"/>
                      <a:pt x="10757" y="9442"/>
                    </a:cubicBezTo>
                    <a:cubicBezTo>
                      <a:pt x="11746" y="9416"/>
                      <a:pt x="11319" y="8206"/>
                      <a:pt x="12380" y="8206"/>
                    </a:cubicBezTo>
                    <a:cubicBezTo>
                      <a:pt x="12391" y="8206"/>
                      <a:pt x="12402" y="8206"/>
                      <a:pt x="12414" y="8206"/>
                    </a:cubicBezTo>
                    <a:cubicBezTo>
                      <a:pt x="11993" y="7707"/>
                      <a:pt x="12703" y="7864"/>
                      <a:pt x="12808" y="7759"/>
                    </a:cubicBezTo>
                    <a:cubicBezTo>
                      <a:pt x="13001" y="7588"/>
                      <a:pt x="12828" y="7156"/>
                      <a:pt x="13011" y="7156"/>
                    </a:cubicBezTo>
                    <a:cubicBezTo>
                      <a:pt x="13053" y="7156"/>
                      <a:pt x="13114" y="7179"/>
                      <a:pt x="13203" y="7233"/>
                    </a:cubicBezTo>
                    <a:cubicBezTo>
                      <a:pt x="13102" y="6871"/>
                      <a:pt x="13186" y="6678"/>
                      <a:pt x="13479" y="6678"/>
                    </a:cubicBezTo>
                    <a:cubicBezTo>
                      <a:pt x="13569" y="6678"/>
                      <a:pt x="13678" y="6696"/>
                      <a:pt x="13808" y="6733"/>
                    </a:cubicBezTo>
                    <a:cubicBezTo>
                      <a:pt x="13782" y="6523"/>
                      <a:pt x="13466" y="6523"/>
                      <a:pt x="13440" y="6286"/>
                    </a:cubicBezTo>
                    <a:cubicBezTo>
                      <a:pt x="13411" y="6251"/>
                      <a:pt x="13412" y="6237"/>
                      <a:pt x="13433" y="6237"/>
                    </a:cubicBezTo>
                    <a:cubicBezTo>
                      <a:pt x="13493" y="6237"/>
                      <a:pt x="13714" y="6361"/>
                      <a:pt x="13785" y="6450"/>
                    </a:cubicBezTo>
                    <a:lnTo>
                      <a:pt x="13785" y="6450"/>
                    </a:lnTo>
                    <a:cubicBezTo>
                      <a:pt x="13602" y="6037"/>
                      <a:pt x="14015" y="6222"/>
                      <a:pt x="13939" y="5892"/>
                    </a:cubicBezTo>
                    <a:lnTo>
                      <a:pt x="13939" y="5892"/>
                    </a:lnTo>
                    <a:cubicBezTo>
                      <a:pt x="14071" y="5944"/>
                      <a:pt x="14176" y="6050"/>
                      <a:pt x="14229" y="6181"/>
                    </a:cubicBezTo>
                    <a:cubicBezTo>
                      <a:pt x="14018" y="5655"/>
                      <a:pt x="14439" y="5760"/>
                      <a:pt x="14413" y="5418"/>
                    </a:cubicBezTo>
                    <a:lnTo>
                      <a:pt x="14413" y="5418"/>
                    </a:lnTo>
                    <a:cubicBezTo>
                      <a:pt x="14603" y="5590"/>
                      <a:pt x="14663" y="5641"/>
                      <a:pt x="14678" y="5641"/>
                    </a:cubicBezTo>
                    <a:cubicBezTo>
                      <a:pt x="14701" y="5641"/>
                      <a:pt x="14632" y="5533"/>
                      <a:pt x="14739" y="5533"/>
                    </a:cubicBezTo>
                    <a:cubicBezTo>
                      <a:pt x="14762" y="5533"/>
                      <a:pt x="14792" y="5538"/>
                      <a:pt x="14834" y="5550"/>
                    </a:cubicBezTo>
                    <a:cubicBezTo>
                      <a:pt x="14649" y="5392"/>
                      <a:pt x="14544" y="5182"/>
                      <a:pt x="14623" y="5129"/>
                    </a:cubicBezTo>
                    <a:lnTo>
                      <a:pt x="14623" y="5129"/>
                    </a:lnTo>
                    <a:cubicBezTo>
                      <a:pt x="14755" y="5234"/>
                      <a:pt x="14886" y="5340"/>
                      <a:pt x="15044" y="5392"/>
                    </a:cubicBezTo>
                    <a:cubicBezTo>
                      <a:pt x="14623" y="4787"/>
                      <a:pt x="15570" y="5261"/>
                      <a:pt x="15228" y="4524"/>
                    </a:cubicBezTo>
                    <a:lnTo>
                      <a:pt x="15228" y="4524"/>
                    </a:lnTo>
                    <a:cubicBezTo>
                      <a:pt x="15386" y="4603"/>
                      <a:pt x="15517" y="4708"/>
                      <a:pt x="15596" y="4840"/>
                    </a:cubicBezTo>
                    <a:cubicBezTo>
                      <a:pt x="15728" y="4445"/>
                      <a:pt x="16517" y="3998"/>
                      <a:pt x="16254" y="3604"/>
                    </a:cubicBezTo>
                    <a:cubicBezTo>
                      <a:pt x="16333" y="3420"/>
                      <a:pt x="16911" y="3735"/>
                      <a:pt x="16596" y="3104"/>
                    </a:cubicBezTo>
                    <a:lnTo>
                      <a:pt x="16596" y="3104"/>
                    </a:lnTo>
                    <a:cubicBezTo>
                      <a:pt x="16765" y="3184"/>
                      <a:pt x="16934" y="3226"/>
                      <a:pt x="17062" y="3226"/>
                    </a:cubicBezTo>
                    <a:cubicBezTo>
                      <a:pt x="17272" y="3226"/>
                      <a:pt x="17370" y="3112"/>
                      <a:pt x="17174" y="2867"/>
                    </a:cubicBezTo>
                    <a:cubicBezTo>
                      <a:pt x="18305" y="2289"/>
                      <a:pt x="18726" y="1158"/>
                      <a:pt x="19883" y="527"/>
                    </a:cubicBezTo>
                    <a:cubicBezTo>
                      <a:pt x="19831" y="421"/>
                      <a:pt x="19699" y="343"/>
                      <a:pt x="19646" y="237"/>
                    </a:cubicBezTo>
                    <a:lnTo>
                      <a:pt x="19646" y="237"/>
                    </a:lnTo>
                    <a:cubicBezTo>
                      <a:pt x="19936" y="369"/>
                      <a:pt x="19883" y="264"/>
                      <a:pt x="20225" y="369"/>
                    </a:cubicBezTo>
                    <a:cubicBezTo>
                      <a:pt x="20225" y="290"/>
                      <a:pt x="20251" y="211"/>
                      <a:pt x="20278" y="132"/>
                    </a:cubicBezTo>
                    <a:cubicBezTo>
                      <a:pt x="17832" y="106"/>
                      <a:pt x="15360" y="53"/>
                      <a:pt x="12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sp>
        <p:nvSpPr>
          <p:cNvPr id="844" name="Google Shape;844;p33"/>
          <p:cNvSpPr txBox="1">
            <a:spLocks noGrp="1"/>
          </p:cNvSpPr>
          <p:nvPr>
            <p:ph type="title"/>
          </p:nvPr>
        </p:nvSpPr>
        <p:spPr>
          <a:xfrm>
            <a:off x="1038450" y="1068311"/>
            <a:ext cx="4781025" cy="1102978"/>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None/>
              <a:defRPr>
                <a:solidFill>
                  <a:schemeClr val="dk1"/>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845" name="Google Shape;845;p33"/>
          <p:cNvSpPr/>
          <p:nvPr/>
        </p:nvSpPr>
        <p:spPr>
          <a:xfrm rot="6013395">
            <a:off x="-628130" y="1009941"/>
            <a:ext cx="1901964" cy="819839"/>
          </a:xfrm>
          <a:custGeom>
            <a:avLst/>
            <a:gdLst/>
            <a:ahLst/>
            <a:cxnLst/>
            <a:rect l="l" t="t" r="r" b="b"/>
            <a:pathLst>
              <a:path w="28852" h="31936" extrusionOk="0">
                <a:moveTo>
                  <a:pt x="7622" y="817"/>
                </a:moveTo>
                <a:cubicBezTo>
                  <a:pt x="7686" y="817"/>
                  <a:pt x="7641" y="906"/>
                  <a:pt x="7496" y="1033"/>
                </a:cubicBezTo>
                <a:cubicBezTo>
                  <a:pt x="7445" y="1084"/>
                  <a:pt x="7405" y="1113"/>
                  <a:pt x="7376" y="1113"/>
                </a:cubicBezTo>
                <a:cubicBezTo>
                  <a:pt x="7360" y="1113"/>
                  <a:pt x="7347" y="1105"/>
                  <a:pt x="7338" y="1086"/>
                </a:cubicBezTo>
                <a:cubicBezTo>
                  <a:pt x="7312" y="1033"/>
                  <a:pt x="7364" y="981"/>
                  <a:pt x="7469" y="902"/>
                </a:cubicBezTo>
                <a:lnTo>
                  <a:pt x="7469" y="876"/>
                </a:lnTo>
                <a:cubicBezTo>
                  <a:pt x="7543" y="835"/>
                  <a:pt x="7593" y="817"/>
                  <a:pt x="7622" y="817"/>
                </a:cubicBezTo>
                <a:close/>
                <a:moveTo>
                  <a:pt x="7709" y="1066"/>
                </a:moveTo>
                <a:cubicBezTo>
                  <a:pt x="7719" y="1066"/>
                  <a:pt x="7719" y="1073"/>
                  <a:pt x="7706" y="1086"/>
                </a:cubicBezTo>
                <a:lnTo>
                  <a:pt x="7732" y="1086"/>
                </a:lnTo>
                <a:cubicBezTo>
                  <a:pt x="7706" y="1112"/>
                  <a:pt x="7706" y="1165"/>
                  <a:pt x="7706" y="1217"/>
                </a:cubicBezTo>
                <a:cubicBezTo>
                  <a:pt x="7706" y="1244"/>
                  <a:pt x="7693" y="1257"/>
                  <a:pt x="7677" y="1257"/>
                </a:cubicBezTo>
                <a:cubicBezTo>
                  <a:pt x="7660" y="1257"/>
                  <a:pt x="7640" y="1244"/>
                  <a:pt x="7627" y="1217"/>
                </a:cubicBezTo>
                <a:cubicBezTo>
                  <a:pt x="7601" y="1165"/>
                  <a:pt x="7601" y="1112"/>
                  <a:pt x="7654" y="1086"/>
                </a:cubicBezTo>
                <a:cubicBezTo>
                  <a:pt x="7680" y="1073"/>
                  <a:pt x="7700" y="1066"/>
                  <a:pt x="7709" y="1066"/>
                </a:cubicBezTo>
                <a:close/>
                <a:moveTo>
                  <a:pt x="9032" y="2813"/>
                </a:moveTo>
                <a:cubicBezTo>
                  <a:pt x="9099" y="2813"/>
                  <a:pt x="9144" y="2851"/>
                  <a:pt x="9205" y="2953"/>
                </a:cubicBezTo>
                <a:cubicBezTo>
                  <a:pt x="9284" y="3085"/>
                  <a:pt x="9310" y="3137"/>
                  <a:pt x="9153" y="3164"/>
                </a:cubicBezTo>
                <a:cubicBezTo>
                  <a:pt x="9063" y="3194"/>
                  <a:pt x="9007" y="3212"/>
                  <a:pt x="8970" y="3212"/>
                </a:cubicBezTo>
                <a:cubicBezTo>
                  <a:pt x="8908" y="3212"/>
                  <a:pt x="8896" y="3163"/>
                  <a:pt x="8863" y="3032"/>
                </a:cubicBezTo>
                <a:cubicBezTo>
                  <a:pt x="8837" y="2874"/>
                  <a:pt x="8837" y="2848"/>
                  <a:pt x="8942" y="2822"/>
                </a:cubicBezTo>
                <a:lnTo>
                  <a:pt x="8969" y="2822"/>
                </a:lnTo>
                <a:cubicBezTo>
                  <a:pt x="8992" y="2816"/>
                  <a:pt x="9013" y="2813"/>
                  <a:pt x="9032" y="2813"/>
                </a:cubicBezTo>
                <a:close/>
                <a:moveTo>
                  <a:pt x="14246" y="10606"/>
                </a:moveTo>
                <a:cubicBezTo>
                  <a:pt x="14249" y="10606"/>
                  <a:pt x="14252" y="10606"/>
                  <a:pt x="14255" y="10607"/>
                </a:cubicBezTo>
                <a:cubicBezTo>
                  <a:pt x="14386" y="10659"/>
                  <a:pt x="14465" y="10791"/>
                  <a:pt x="14492" y="10922"/>
                </a:cubicBezTo>
                <a:cubicBezTo>
                  <a:pt x="14492" y="11039"/>
                  <a:pt x="14240" y="11220"/>
                  <a:pt x="14130" y="11220"/>
                </a:cubicBezTo>
                <a:cubicBezTo>
                  <a:pt x="14117" y="11220"/>
                  <a:pt x="14106" y="11217"/>
                  <a:pt x="14097" y="11211"/>
                </a:cubicBezTo>
                <a:cubicBezTo>
                  <a:pt x="14020" y="11134"/>
                  <a:pt x="14119" y="10606"/>
                  <a:pt x="14246" y="10606"/>
                </a:cubicBezTo>
                <a:close/>
                <a:moveTo>
                  <a:pt x="14051" y="11339"/>
                </a:moveTo>
                <a:cubicBezTo>
                  <a:pt x="14067" y="11339"/>
                  <a:pt x="14082" y="11354"/>
                  <a:pt x="14097" y="11369"/>
                </a:cubicBezTo>
                <a:cubicBezTo>
                  <a:pt x="14123" y="11422"/>
                  <a:pt x="14123" y="11474"/>
                  <a:pt x="14097" y="11501"/>
                </a:cubicBezTo>
                <a:cubicBezTo>
                  <a:pt x="14071" y="11501"/>
                  <a:pt x="14018" y="11501"/>
                  <a:pt x="14018" y="11474"/>
                </a:cubicBezTo>
                <a:cubicBezTo>
                  <a:pt x="13992" y="11448"/>
                  <a:pt x="13992" y="11396"/>
                  <a:pt x="14018" y="11369"/>
                </a:cubicBezTo>
                <a:cubicBezTo>
                  <a:pt x="14029" y="11347"/>
                  <a:pt x="14040" y="11339"/>
                  <a:pt x="14051" y="11339"/>
                </a:cubicBezTo>
                <a:close/>
                <a:moveTo>
                  <a:pt x="14745" y="11261"/>
                </a:moveTo>
                <a:cubicBezTo>
                  <a:pt x="14807" y="11261"/>
                  <a:pt x="14842" y="11308"/>
                  <a:pt x="14912" y="11448"/>
                </a:cubicBezTo>
                <a:cubicBezTo>
                  <a:pt x="14991" y="11580"/>
                  <a:pt x="15018" y="11711"/>
                  <a:pt x="14991" y="11737"/>
                </a:cubicBezTo>
                <a:cubicBezTo>
                  <a:pt x="14980" y="11748"/>
                  <a:pt x="14965" y="11755"/>
                  <a:pt x="14947" y="11755"/>
                </a:cubicBezTo>
                <a:cubicBezTo>
                  <a:pt x="14921" y="11755"/>
                  <a:pt x="14891" y="11742"/>
                  <a:pt x="14860" y="11711"/>
                </a:cubicBezTo>
                <a:cubicBezTo>
                  <a:pt x="14334" y="11422"/>
                  <a:pt x="14307" y="11396"/>
                  <a:pt x="14597" y="11290"/>
                </a:cubicBezTo>
                <a:lnTo>
                  <a:pt x="14623" y="11290"/>
                </a:lnTo>
                <a:cubicBezTo>
                  <a:pt x="14676" y="11273"/>
                  <a:pt x="14714" y="11261"/>
                  <a:pt x="14745" y="11261"/>
                </a:cubicBezTo>
                <a:close/>
                <a:moveTo>
                  <a:pt x="15171" y="11735"/>
                </a:moveTo>
                <a:cubicBezTo>
                  <a:pt x="15172" y="11735"/>
                  <a:pt x="15174" y="11736"/>
                  <a:pt x="15175" y="11737"/>
                </a:cubicBezTo>
                <a:cubicBezTo>
                  <a:pt x="15202" y="11843"/>
                  <a:pt x="15228" y="11948"/>
                  <a:pt x="15228" y="12053"/>
                </a:cubicBezTo>
                <a:cubicBezTo>
                  <a:pt x="15228" y="12185"/>
                  <a:pt x="15254" y="12290"/>
                  <a:pt x="15307" y="12421"/>
                </a:cubicBezTo>
                <a:cubicBezTo>
                  <a:pt x="15333" y="12474"/>
                  <a:pt x="15333" y="12526"/>
                  <a:pt x="15307" y="12553"/>
                </a:cubicBezTo>
                <a:cubicBezTo>
                  <a:pt x="15281" y="12553"/>
                  <a:pt x="15228" y="12500"/>
                  <a:pt x="15175" y="12421"/>
                </a:cubicBezTo>
                <a:cubicBezTo>
                  <a:pt x="15149" y="12342"/>
                  <a:pt x="15070" y="12263"/>
                  <a:pt x="14991" y="12211"/>
                </a:cubicBezTo>
                <a:cubicBezTo>
                  <a:pt x="14939" y="12185"/>
                  <a:pt x="14939" y="12158"/>
                  <a:pt x="14991" y="12158"/>
                </a:cubicBezTo>
                <a:cubicBezTo>
                  <a:pt x="15044" y="12158"/>
                  <a:pt x="15070" y="12106"/>
                  <a:pt x="15070" y="12079"/>
                </a:cubicBezTo>
                <a:cubicBezTo>
                  <a:pt x="15070" y="11955"/>
                  <a:pt x="15141" y="11735"/>
                  <a:pt x="15171" y="11735"/>
                </a:cubicBezTo>
                <a:close/>
                <a:moveTo>
                  <a:pt x="15581" y="13605"/>
                </a:moveTo>
                <a:lnTo>
                  <a:pt x="15581" y="13605"/>
                </a:lnTo>
                <a:cubicBezTo>
                  <a:pt x="15682" y="13618"/>
                  <a:pt x="15779" y="13792"/>
                  <a:pt x="15754" y="13868"/>
                </a:cubicBezTo>
                <a:cubicBezTo>
                  <a:pt x="15744" y="13883"/>
                  <a:pt x="15727" y="13889"/>
                  <a:pt x="15705" y="13889"/>
                </a:cubicBezTo>
                <a:cubicBezTo>
                  <a:pt x="15613" y="13889"/>
                  <a:pt x="15443" y="13769"/>
                  <a:pt x="15465" y="13684"/>
                </a:cubicBezTo>
                <a:cubicBezTo>
                  <a:pt x="15488" y="13636"/>
                  <a:pt x="15534" y="13610"/>
                  <a:pt x="15581" y="13605"/>
                </a:cubicBezTo>
                <a:close/>
                <a:moveTo>
                  <a:pt x="16131" y="13711"/>
                </a:moveTo>
                <a:cubicBezTo>
                  <a:pt x="16186" y="13727"/>
                  <a:pt x="16287" y="13880"/>
                  <a:pt x="16411" y="14104"/>
                </a:cubicBezTo>
                <a:cubicBezTo>
                  <a:pt x="16424" y="14153"/>
                  <a:pt x="16413" y="14174"/>
                  <a:pt x="16388" y="14174"/>
                </a:cubicBezTo>
                <a:cubicBezTo>
                  <a:pt x="16359" y="14174"/>
                  <a:pt x="16310" y="14147"/>
                  <a:pt x="16254" y="14104"/>
                </a:cubicBezTo>
                <a:cubicBezTo>
                  <a:pt x="16227" y="14052"/>
                  <a:pt x="16148" y="13973"/>
                  <a:pt x="16096" y="13947"/>
                </a:cubicBezTo>
                <a:cubicBezTo>
                  <a:pt x="16022" y="13848"/>
                  <a:pt x="16041" y="13725"/>
                  <a:pt x="16131" y="13711"/>
                </a:cubicBezTo>
                <a:close/>
                <a:moveTo>
                  <a:pt x="15932" y="14105"/>
                </a:moveTo>
                <a:cubicBezTo>
                  <a:pt x="15944" y="14105"/>
                  <a:pt x="15954" y="14132"/>
                  <a:pt x="15964" y="14183"/>
                </a:cubicBezTo>
                <a:cubicBezTo>
                  <a:pt x="15964" y="14236"/>
                  <a:pt x="16017" y="14262"/>
                  <a:pt x="16070" y="14289"/>
                </a:cubicBezTo>
                <a:cubicBezTo>
                  <a:pt x="16175" y="14289"/>
                  <a:pt x="16148" y="14394"/>
                  <a:pt x="16017" y="14473"/>
                </a:cubicBezTo>
                <a:cubicBezTo>
                  <a:pt x="15974" y="14507"/>
                  <a:pt x="15943" y="14524"/>
                  <a:pt x="15920" y="14524"/>
                </a:cubicBezTo>
                <a:cubicBezTo>
                  <a:pt x="15874" y="14524"/>
                  <a:pt x="15868" y="14448"/>
                  <a:pt x="15885" y="14289"/>
                </a:cubicBezTo>
                <a:lnTo>
                  <a:pt x="15885" y="14289"/>
                </a:lnTo>
                <a:lnTo>
                  <a:pt x="15859" y="14315"/>
                </a:lnTo>
                <a:cubicBezTo>
                  <a:pt x="15891" y="14171"/>
                  <a:pt x="15913" y="14105"/>
                  <a:pt x="15932" y="14105"/>
                </a:cubicBezTo>
                <a:close/>
                <a:moveTo>
                  <a:pt x="16780" y="14875"/>
                </a:moveTo>
                <a:cubicBezTo>
                  <a:pt x="16794" y="14875"/>
                  <a:pt x="16819" y="14890"/>
                  <a:pt x="16859" y="14920"/>
                </a:cubicBezTo>
                <a:lnTo>
                  <a:pt x="16832" y="14946"/>
                </a:lnTo>
                <a:cubicBezTo>
                  <a:pt x="16990" y="15051"/>
                  <a:pt x="16990" y="15078"/>
                  <a:pt x="16937" y="15156"/>
                </a:cubicBezTo>
                <a:cubicBezTo>
                  <a:pt x="16909" y="15185"/>
                  <a:pt x="16890" y="15204"/>
                  <a:pt x="16875" y="15204"/>
                </a:cubicBezTo>
                <a:cubicBezTo>
                  <a:pt x="16848" y="15204"/>
                  <a:pt x="16830" y="15149"/>
                  <a:pt x="16780" y="14999"/>
                </a:cubicBezTo>
                <a:cubicBezTo>
                  <a:pt x="16763" y="14916"/>
                  <a:pt x="16757" y="14875"/>
                  <a:pt x="16780" y="14875"/>
                </a:cubicBezTo>
                <a:close/>
                <a:moveTo>
                  <a:pt x="19127" y="17886"/>
                </a:moveTo>
                <a:cubicBezTo>
                  <a:pt x="19156" y="17886"/>
                  <a:pt x="19173" y="17934"/>
                  <a:pt x="19173" y="18023"/>
                </a:cubicBezTo>
                <a:cubicBezTo>
                  <a:pt x="19173" y="18128"/>
                  <a:pt x="19147" y="18128"/>
                  <a:pt x="19068" y="18128"/>
                </a:cubicBezTo>
                <a:cubicBezTo>
                  <a:pt x="18989" y="18102"/>
                  <a:pt x="19015" y="18049"/>
                  <a:pt x="19068" y="17944"/>
                </a:cubicBezTo>
                <a:lnTo>
                  <a:pt x="19068" y="17944"/>
                </a:lnTo>
                <a:lnTo>
                  <a:pt x="19041" y="17971"/>
                </a:lnTo>
                <a:cubicBezTo>
                  <a:pt x="19076" y="17914"/>
                  <a:pt x="19105" y="17886"/>
                  <a:pt x="19127" y="17886"/>
                </a:cubicBezTo>
                <a:close/>
                <a:moveTo>
                  <a:pt x="19444" y="18813"/>
                </a:moveTo>
                <a:cubicBezTo>
                  <a:pt x="19498" y="18813"/>
                  <a:pt x="19540" y="18854"/>
                  <a:pt x="19594" y="18944"/>
                </a:cubicBezTo>
                <a:cubicBezTo>
                  <a:pt x="19594" y="18996"/>
                  <a:pt x="19646" y="18996"/>
                  <a:pt x="19673" y="18996"/>
                </a:cubicBezTo>
                <a:cubicBezTo>
                  <a:pt x="19686" y="18990"/>
                  <a:pt x="19696" y="18986"/>
                  <a:pt x="19703" y="18986"/>
                </a:cubicBezTo>
                <a:cubicBezTo>
                  <a:pt x="19725" y="18986"/>
                  <a:pt x="19725" y="19016"/>
                  <a:pt x="19725" y="19075"/>
                </a:cubicBezTo>
                <a:cubicBezTo>
                  <a:pt x="19706" y="19134"/>
                  <a:pt x="19686" y="19164"/>
                  <a:pt x="19666" y="19164"/>
                </a:cubicBezTo>
                <a:cubicBezTo>
                  <a:pt x="19660" y="19164"/>
                  <a:pt x="19653" y="19161"/>
                  <a:pt x="19646" y="19154"/>
                </a:cubicBezTo>
                <a:cubicBezTo>
                  <a:pt x="19639" y="19146"/>
                  <a:pt x="19631" y="19143"/>
                  <a:pt x="19623" y="19143"/>
                </a:cubicBezTo>
                <a:cubicBezTo>
                  <a:pt x="19605" y="19143"/>
                  <a:pt x="19586" y="19162"/>
                  <a:pt x="19567" y="19180"/>
                </a:cubicBezTo>
                <a:cubicBezTo>
                  <a:pt x="19561" y="19187"/>
                  <a:pt x="19552" y="19190"/>
                  <a:pt x="19541" y="19190"/>
                </a:cubicBezTo>
                <a:cubicBezTo>
                  <a:pt x="19504" y="19190"/>
                  <a:pt x="19444" y="19155"/>
                  <a:pt x="19383" y="19075"/>
                </a:cubicBezTo>
                <a:cubicBezTo>
                  <a:pt x="19304" y="18970"/>
                  <a:pt x="19304" y="18891"/>
                  <a:pt x="19383" y="18838"/>
                </a:cubicBezTo>
                <a:lnTo>
                  <a:pt x="19357" y="18838"/>
                </a:lnTo>
                <a:cubicBezTo>
                  <a:pt x="19390" y="18822"/>
                  <a:pt x="19418" y="18813"/>
                  <a:pt x="19444" y="18813"/>
                </a:cubicBezTo>
                <a:close/>
                <a:moveTo>
                  <a:pt x="20435" y="19049"/>
                </a:moveTo>
                <a:lnTo>
                  <a:pt x="20409" y="19075"/>
                </a:lnTo>
                <a:cubicBezTo>
                  <a:pt x="20423" y="19068"/>
                  <a:pt x="20437" y="19065"/>
                  <a:pt x="20451" y="19065"/>
                </a:cubicBezTo>
                <a:cubicBezTo>
                  <a:pt x="20490" y="19065"/>
                  <a:pt x="20528" y="19089"/>
                  <a:pt x="20567" y="19128"/>
                </a:cubicBezTo>
                <a:cubicBezTo>
                  <a:pt x="20588" y="19171"/>
                  <a:pt x="20610" y="19214"/>
                  <a:pt x="20545" y="19214"/>
                </a:cubicBezTo>
                <a:cubicBezTo>
                  <a:pt x="20531" y="19214"/>
                  <a:pt x="20512" y="19211"/>
                  <a:pt x="20488" y="19207"/>
                </a:cubicBezTo>
                <a:cubicBezTo>
                  <a:pt x="20435" y="19207"/>
                  <a:pt x="20383" y="19180"/>
                  <a:pt x="20356" y="19154"/>
                </a:cubicBezTo>
                <a:cubicBezTo>
                  <a:pt x="20356" y="19128"/>
                  <a:pt x="20383" y="19075"/>
                  <a:pt x="20435" y="19049"/>
                </a:cubicBezTo>
                <a:close/>
                <a:moveTo>
                  <a:pt x="19825" y="19399"/>
                </a:moveTo>
                <a:cubicBezTo>
                  <a:pt x="19859" y="19399"/>
                  <a:pt x="19890" y="19414"/>
                  <a:pt x="19909" y="19443"/>
                </a:cubicBezTo>
                <a:cubicBezTo>
                  <a:pt x="19909" y="19496"/>
                  <a:pt x="19909" y="19522"/>
                  <a:pt x="19909" y="19575"/>
                </a:cubicBezTo>
                <a:cubicBezTo>
                  <a:pt x="19857" y="19601"/>
                  <a:pt x="19804" y="19627"/>
                  <a:pt x="19752" y="19627"/>
                </a:cubicBezTo>
                <a:cubicBezTo>
                  <a:pt x="19646" y="19627"/>
                  <a:pt x="19646" y="19627"/>
                  <a:pt x="19673" y="19522"/>
                </a:cubicBezTo>
                <a:cubicBezTo>
                  <a:pt x="19706" y="19440"/>
                  <a:pt x="19769" y="19399"/>
                  <a:pt x="19825" y="19399"/>
                </a:cubicBezTo>
                <a:close/>
                <a:moveTo>
                  <a:pt x="20618" y="19432"/>
                </a:moveTo>
                <a:cubicBezTo>
                  <a:pt x="20628" y="19432"/>
                  <a:pt x="20638" y="19436"/>
                  <a:pt x="20646" y="19443"/>
                </a:cubicBezTo>
                <a:cubicBezTo>
                  <a:pt x="20725" y="19443"/>
                  <a:pt x="20804" y="19575"/>
                  <a:pt x="20751" y="19601"/>
                </a:cubicBezTo>
                <a:lnTo>
                  <a:pt x="20725" y="19627"/>
                </a:lnTo>
                <a:cubicBezTo>
                  <a:pt x="20719" y="19630"/>
                  <a:pt x="20713" y="19632"/>
                  <a:pt x="20705" y="19632"/>
                </a:cubicBezTo>
                <a:cubicBezTo>
                  <a:pt x="20646" y="19632"/>
                  <a:pt x="20543" y="19540"/>
                  <a:pt x="20567" y="19470"/>
                </a:cubicBezTo>
                <a:cubicBezTo>
                  <a:pt x="20567" y="19451"/>
                  <a:pt x="20593" y="19432"/>
                  <a:pt x="20618" y="19432"/>
                </a:cubicBezTo>
                <a:close/>
                <a:moveTo>
                  <a:pt x="19357" y="20048"/>
                </a:moveTo>
                <a:cubicBezTo>
                  <a:pt x="19410" y="20048"/>
                  <a:pt x="19462" y="20048"/>
                  <a:pt x="19489" y="20075"/>
                </a:cubicBezTo>
                <a:cubicBezTo>
                  <a:pt x="19541" y="20101"/>
                  <a:pt x="19515" y="20153"/>
                  <a:pt x="19462" y="20180"/>
                </a:cubicBezTo>
                <a:lnTo>
                  <a:pt x="19436" y="20180"/>
                </a:lnTo>
                <a:cubicBezTo>
                  <a:pt x="19428" y="20187"/>
                  <a:pt x="19418" y="20191"/>
                  <a:pt x="19407" y="20191"/>
                </a:cubicBezTo>
                <a:cubicBezTo>
                  <a:pt x="19381" y="20191"/>
                  <a:pt x="19349" y="20172"/>
                  <a:pt x="19331" y="20153"/>
                </a:cubicBezTo>
                <a:cubicBezTo>
                  <a:pt x="19304" y="20101"/>
                  <a:pt x="19331" y="20048"/>
                  <a:pt x="19357" y="20048"/>
                </a:cubicBezTo>
                <a:close/>
                <a:moveTo>
                  <a:pt x="20948" y="21764"/>
                </a:moveTo>
                <a:cubicBezTo>
                  <a:pt x="20961" y="21764"/>
                  <a:pt x="20975" y="21771"/>
                  <a:pt x="20988" y="21784"/>
                </a:cubicBezTo>
                <a:cubicBezTo>
                  <a:pt x="21014" y="21837"/>
                  <a:pt x="21040" y="21889"/>
                  <a:pt x="21014" y="21942"/>
                </a:cubicBezTo>
                <a:cubicBezTo>
                  <a:pt x="21001" y="21955"/>
                  <a:pt x="20988" y="21962"/>
                  <a:pt x="20975" y="21962"/>
                </a:cubicBezTo>
                <a:cubicBezTo>
                  <a:pt x="20961" y="21962"/>
                  <a:pt x="20948" y="21955"/>
                  <a:pt x="20935" y="21942"/>
                </a:cubicBezTo>
                <a:cubicBezTo>
                  <a:pt x="20909" y="21889"/>
                  <a:pt x="20909" y="21837"/>
                  <a:pt x="20935" y="21784"/>
                </a:cubicBezTo>
                <a:lnTo>
                  <a:pt x="20909" y="21784"/>
                </a:lnTo>
                <a:cubicBezTo>
                  <a:pt x="20922" y="21771"/>
                  <a:pt x="20935" y="21764"/>
                  <a:pt x="20948" y="21764"/>
                </a:cubicBezTo>
                <a:close/>
                <a:moveTo>
                  <a:pt x="21499" y="21405"/>
                </a:moveTo>
                <a:cubicBezTo>
                  <a:pt x="21514" y="21405"/>
                  <a:pt x="21545" y="21418"/>
                  <a:pt x="21593" y="21442"/>
                </a:cubicBezTo>
                <a:cubicBezTo>
                  <a:pt x="21724" y="21495"/>
                  <a:pt x="21777" y="21574"/>
                  <a:pt x="21882" y="21810"/>
                </a:cubicBezTo>
                <a:cubicBezTo>
                  <a:pt x="21987" y="22021"/>
                  <a:pt x="22066" y="22100"/>
                  <a:pt x="22092" y="22100"/>
                </a:cubicBezTo>
                <a:cubicBezTo>
                  <a:pt x="22197" y="22100"/>
                  <a:pt x="22539" y="22705"/>
                  <a:pt x="22460" y="22757"/>
                </a:cubicBezTo>
                <a:cubicBezTo>
                  <a:pt x="22434" y="22783"/>
                  <a:pt x="22408" y="22810"/>
                  <a:pt x="22434" y="22862"/>
                </a:cubicBezTo>
                <a:cubicBezTo>
                  <a:pt x="22434" y="22941"/>
                  <a:pt x="22408" y="23020"/>
                  <a:pt x="22382" y="23073"/>
                </a:cubicBezTo>
                <a:cubicBezTo>
                  <a:pt x="22327" y="23183"/>
                  <a:pt x="22297" y="23229"/>
                  <a:pt x="22249" y="23229"/>
                </a:cubicBezTo>
                <a:cubicBezTo>
                  <a:pt x="22228" y="23229"/>
                  <a:pt x="22203" y="23220"/>
                  <a:pt x="22171" y="23204"/>
                </a:cubicBezTo>
                <a:cubicBezTo>
                  <a:pt x="22040" y="23125"/>
                  <a:pt x="22040" y="23099"/>
                  <a:pt x="22040" y="22915"/>
                </a:cubicBezTo>
                <a:cubicBezTo>
                  <a:pt x="22066" y="22731"/>
                  <a:pt x="22040" y="22705"/>
                  <a:pt x="21908" y="22652"/>
                </a:cubicBezTo>
                <a:cubicBezTo>
                  <a:pt x="21860" y="22642"/>
                  <a:pt x="21830" y="22636"/>
                  <a:pt x="21815" y="22636"/>
                </a:cubicBezTo>
                <a:cubicBezTo>
                  <a:pt x="21791" y="22636"/>
                  <a:pt x="21815" y="22654"/>
                  <a:pt x="21882" y="22705"/>
                </a:cubicBezTo>
                <a:cubicBezTo>
                  <a:pt x="21961" y="22783"/>
                  <a:pt x="21961" y="22783"/>
                  <a:pt x="21829" y="22783"/>
                </a:cubicBezTo>
                <a:cubicBezTo>
                  <a:pt x="21750" y="22783"/>
                  <a:pt x="21671" y="22757"/>
                  <a:pt x="21619" y="22705"/>
                </a:cubicBezTo>
                <a:cubicBezTo>
                  <a:pt x="21586" y="22654"/>
                  <a:pt x="21573" y="22636"/>
                  <a:pt x="21589" y="22636"/>
                </a:cubicBezTo>
                <a:cubicBezTo>
                  <a:pt x="21598" y="22636"/>
                  <a:pt x="21616" y="22642"/>
                  <a:pt x="21645" y="22652"/>
                </a:cubicBezTo>
                <a:cubicBezTo>
                  <a:pt x="21692" y="22676"/>
                  <a:pt x="21718" y="22689"/>
                  <a:pt x="21728" y="22689"/>
                </a:cubicBezTo>
                <a:cubicBezTo>
                  <a:pt x="21740" y="22689"/>
                  <a:pt x="21727" y="22669"/>
                  <a:pt x="21698" y="22626"/>
                </a:cubicBezTo>
                <a:cubicBezTo>
                  <a:pt x="21671" y="22520"/>
                  <a:pt x="21645" y="22442"/>
                  <a:pt x="21645" y="22363"/>
                </a:cubicBezTo>
                <a:cubicBezTo>
                  <a:pt x="21645" y="22261"/>
                  <a:pt x="21629" y="22222"/>
                  <a:pt x="21585" y="22222"/>
                </a:cubicBezTo>
                <a:cubicBezTo>
                  <a:pt x="21573" y="22222"/>
                  <a:pt x="21558" y="22225"/>
                  <a:pt x="21540" y="22231"/>
                </a:cubicBezTo>
                <a:cubicBezTo>
                  <a:pt x="21435" y="22231"/>
                  <a:pt x="21303" y="21994"/>
                  <a:pt x="21382" y="21916"/>
                </a:cubicBezTo>
                <a:cubicBezTo>
                  <a:pt x="21435" y="21889"/>
                  <a:pt x="21461" y="21837"/>
                  <a:pt x="21435" y="21810"/>
                </a:cubicBezTo>
                <a:cubicBezTo>
                  <a:pt x="21408" y="21784"/>
                  <a:pt x="21435" y="21731"/>
                  <a:pt x="21487" y="21653"/>
                </a:cubicBezTo>
                <a:cubicBezTo>
                  <a:pt x="21540" y="21626"/>
                  <a:pt x="21540" y="21547"/>
                  <a:pt x="21514" y="21468"/>
                </a:cubicBezTo>
                <a:cubicBezTo>
                  <a:pt x="21485" y="21425"/>
                  <a:pt x="21480" y="21405"/>
                  <a:pt x="21499" y="21405"/>
                </a:cubicBezTo>
                <a:close/>
                <a:moveTo>
                  <a:pt x="21987" y="23704"/>
                </a:moveTo>
                <a:cubicBezTo>
                  <a:pt x="22066" y="23730"/>
                  <a:pt x="22092" y="23809"/>
                  <a:pt x="22013" y="23835"/>
                </a:cubicBezTo>
                <a:lnTo>
                  <a:pt x="22013" y="23862"/>
                </a:lnTo>
                <a:cubicBezTo>
                  <a:pt x="22000" y="23875"/>
                  <a:pt x="21980" y="23881"/>
                  <a:pt x="21961" y="23881"/>
                </a:cubicBezTo>
                <a:cubicBezTo>
                  <a:pt x="21941" y="23881"/>
                  <a:pt x="21921" y="23875"/>
                  <a:pt x="21908" y="23862"/>
                </a:cubicBezTo>
                <a:cubicBezTo>
                  <a:pt x="21908" y="23835"/>
                  <a:pt x="21908" y="23704"/>
                  <a:pt x="21987" y="23704"/>
                </a:cubicBezTo>
                <a:close/>
                <a:moveTo>
                  <a:pt x="22940" y="23950"/>
                </a:moveTo>
                <a:cubicBezTo>
                  <a:pt x="22956" y="23950"/>
                  <a:pt x="22971" y="23962"/>
                  <a:pt x="22986" y="23993"/>
                </a:cubicBezTo>
                <a:cubicBezTo>
                  <a:pt x="22986" y="24020"/>
                  <a:pt x="22986" y="24072"/>
                  <a:pt x="22960" y="24098"/>
                </a:cubicBezTo>
                <a:cubicBezTo>
                  <a:pt x="22953" y="24102"/>
                  <a:pt x="22946" y="24104"/>
                  <a:pt x="22939" y="24104"/>
                </a:cubicBezTo>
                <a:cubicBezTo>
                  <a:pt x="22895" y="24104"/>
                  <a:pt x="22862" y="24035"/>
                  <a:pt x="22908" y="23967"/>
                </a:cubicBezTo>
                <a:cubicBezTo>
                  <a:pt x="22918" y="23956"/>
                  <a:pt x="22929" y="23950"/>
                  <a:pt x="22940" y="23950"/>
                </a:cubicBezTo>
                <a:close/>
                <a:moveTo>
                  <a:pt x="22355" y="23967"/>
                </a:moveTo>
                <a:lnTo>
                  <a:pt x="22382" y="23993"/>
                </a:lnTo>
                <a:cubicBezTo>
                  <a:pt x="22434" y="23993"/>
                  <a:pt x="22460" y="24256"/>
                  <a:pt x="22408" y="24283"/>
                </a:cubicBezTo>
                <a:cubicBezTo>
                  <a:pt x="22396" y="24294"/>
                  <a:pt x="22385" y="24300"/>
                  <a:pt x="22376" y="24300"/>
                </a:cubicBezTo>
                <a:cubicBezTo>
                  <a:pt x="22343" y="24300"/>
                  <a:pt x="22323" y="24238"/>
                  <a:pt x="22303" y="24177"/>
                </a:cubicBezTo>
                <a:cubicBezTo>
                  <a:pt x="22250" y="24020"/>
                  <a:pt x="22276" y="23967"/>
                  <a:pt x="22355" y="23967"/>
                </a:cubicBezTo>
                <a:close/>
                <a:moveTo>
                  <a:pt x="22551" y="24143"/>
                </a:moveTo>
                <a:cubicBezTo>
                  <a:pt x="22571" y="24143"/>
                  <a:pt x="22601" y="24156"/>
                  <a:pt x="22645" y="24177"/>
                </a:cubicBezTo>
                <a:cubicBezTo>
                  <a:pt x="22802" y="24309"/>
                  <a:pt x="22802" y="24335"/>
                  <a:pt x="22645" y="24335"/>
                </a:cubicBezTo>
                <a:cubicBezTo>
                  <a:pt x="22460" y="24335"/>
                  <a:pt x="22513" y="24309"/>
                  <a:pt x="22513" y="24230"/>
                </a:cubicBezTo>
                <a:cubicBezTo>
                  <a:pt x="22513" y="24168"/>
                  <a:pt x="22522" y="24143"/>
                  <a:pt x="22551" y="24143"/>
                </a:cubicBezTo>
                <a:close/>
                <a:moveTo>
                  <a:pt x="22930" y="24571"/>
                </a:moveTo>
                <a:cubicBezTo>
                  <a:pt x="23004" y="24571"/>
                  <a:pt x="23059" y="24650"/>
                  <a:pt x="23039" y="24730"/>
                </a:cubicBezTo>
                <a:cubicBezTo>
                  <a:pt x="23026" y="24769"/>
                  <a:pt x="22980" y="24789"/>
                  <a:pt x="22931" y="24789"/>
                </a:cubicBezTo>
                <a:cubicBezTo>
                  <a:pt x="22881" y="24789"/>
                  <a:pt x="22829" y="24769"/>
                  <a:pt x="22802" y="24730"/>
                </a:cubicBezTo>
                <a:cubicBezTo>
                  <a:pt x="22776" y="24677"/>
                  <a:pt x="22802" y="24624"/>
                  <a:pt x="22881" y="24598"/>
                </a:cubicBezTo>
                <a:lnTo>
                  <a:pt x="22855" y="24598"/>
                </a:lnTo>
                <a:cubicBezTo>
                  <a:pt x="22881" y="24579"/>
                  <a:pt x="22906" y="24571"/>
                  <a:pt x="22930" y="24571"/>
                </a:cubicBezTo>
                <a:close/>
                <a:moveTo>
                  <a:pt x="22993" y="24930"/>
                </a:moveTo>
                <a:cubicBezTo>
                  <a:pt x="23009" y="24930"/>
                  <a:pt x="23025" y="24933"/>
                  <a:pt x="23039" y="24940"/>
                </a:cubicBezTo>
                <a:cubicBezTo>
                  <a:pt x="23171" y="24966"/>
                  <a:pt x="23249" y="25045"/>
                  <a:pt x="23171" y="25072"/>
                </a:cubicBezTo>
                <a:cubicBezTo>
                  <a:pt x="23144" y="25085"/>
                  <a:pt x="23111" y="25091"/>
                  <a:pt x="23079" y="25091"/>
                </a:cubicBezTo>
                <a:cubicBezTo>
                  <a:pt x="23046" y="25091"/>
                  <a:pt x="23013" y="25085"/>
                  <a:pt x="22986" y="25072"/>
                </a:cubicBezTo>
                <a:cubicBezTo>
                  <a:pt x="22881" y="25072"/>
                  <a:pt x="22855" y="25045"/>
                  <a:pt x="22881" y="24993"/>
                </a:cubicBezTo>
                <a:cubicBezTo>
                  <a:pt x="22901" y="24954"/>
                  <a:pt x="22948" y="24930"/>
                  <a:pt x="22993" y="24930"/>
                </a:cubicBezTo>
                <a:close/>
                <a:moveTo>
                  <a:pt x="8679" y="25755"/>
                </a:moveTo>
                <a:cubicBezTo>
                  <a:pt x="8811" y="25782"/>
                  <a:pt x="8837" y="25861"/>
                  <a:pt x="8706" y="25861"/>
                </a:cubicBezTo>
                <a:cubicBezTo>
                  <a:pt x="8679" y="25861"/>
                  <a:pt x="8627" y="25834"/>
                  <a:pt x="8600" y="25808"/>
                </a:cubicBezTo>
                <a:cubicBezTo>
                  <a:pt x="8582" y="25789"/>
                  <a:pt x="8589" y="25771"/>
                  <a:pt x="8623" y="25771"/>
                </a:cubicBezTo>
                <a:cubicBezTo>
                  <a:pt x="8638" y="25771"/>
                  <a:pt x="8656" y="25774"/>
                  <a:pt x="8679" y="25782"/>
                </a:cubicBezTo>
                <a:lnTo>
                  <a:pt x="8679" y="25755"/>
                </a:lnTo>
                <a:close/>
                <a:moveTo>
                  <a:pt x="23355" y="25019"/>
                </a:moveTo>
                <a:cubicBezTo>
                  <a:pt x="23381" y="25019"/>
                  <a:pt x="23407" y="25045"/>
                  <a:pt x="23407" y="25098"/>
                </a:cubicBezTo>
                <a:cubicBezTo>
                  <a:pt x="23381" y="25177"/>
                  <a:pt x="23434" y="25229"/>
                  <a:pt x="23486" y="25256"/>
                </a:cubicBezTo>
                <a:cubicBezTo>
                  <a:pt x="23644" y="25466"/>
                  <a:pt x="23723" y="25729"/>
                  <a:pt x="23723" y="25992"/>
                </a:cubicBezTo>
                <a:cubicBezTo>
                  <a:pt x="23709" y="26013"/>
                  <a:pt x="23692" y="26022"/>
                  <a:pt x="23674" y="26022"/>
                </a:cubicBezTo>
                <a:cubicBezTo>
                  <a:pt x="23622" y="26022"/>
                  <a:pt x="23565" y="25944"/>
                  <a:pt x="23565" y="25808"/>
                </a:cubicBezTo>
                <a:cubicBezTo>
                  <a:pt x="23565" y="25729"/>
                  <a:pt x="23512" y="25650"/>
                  <a:pt x="23486" y="25650"/>
                </a:cubicBezTo>
                <a:cubicBezTo>
                  <a:pt x="23328" y="25650"/>
                  <a:pt x="23249" y="25466"/>
                  <a:pt x="23276" y="25256"/>
                </a:cubicBezTo>
                <a:cubicBezTo>
                  <a:pt x="23302" y="25124"/>
                  <a:pt x="23302" y="25019"/>
                  <a:pt x="23355" y="25019"/>
                </a:cubicBezTo>
                <a:close/>
                <a:moveTo>
                  <a:pt x="24489" y="26906"/>
                </a:moveTo>
                <a:cubicBezTo>
                  <a:pt x="24504" y="26906"/>
                  <a:pt x="24520" y="26908"/>
                  <a:pt x="24538" y="26913"/>
                </a:cubicBezTo>
                <a:cubicBezTo>
                  <a:pt x="24617" y="26939"/>
                  <a:pt x="24643" y="27018"/>
                  <a:pt x="24564" y="27070"/>
                </a:cubicBezTo>
                <a:cubicBezTo>
                  <a:pt x="24549" y="27078"/>
                  <a:pt x="24534" y="27081"/>
                  <a:pt x="24519" y="27081"/>
                </a:cubicBezTo>
                <a:cubicBezTo>
                  <a:pt x="24483" y="27081"/>
                  <a:pt x="24452" y="27063"/>
                  <a:pt x="24433" y="27044"/>
                </a:cubicBezTo>
                <a:cubicBezTo>
                  <a:pt x="24389" y="26957"/>
                  <a:pt x="24418" y="26906"/>
                  <a:pt x="24489" y="26906"/>
                </a:cubicBezTo>
                <a:close/>
                <a:moveTo>
                  <a:pt x="23927" y="26934"/>
                </a:moveTo>
                <a:cubicBezTo>
                  <a:pt x="23974" y="26934"/>
                  <a:pt x="24029" y="27014"/>
                  <a:pt x="24144" y="27176"/>
                </a:cubicBezTo>
                <a:cubicBezTo>
                  <a:pt x="24249" y="27360"/>
                  <a:pt x="24275" y="27439"/>
                  <a:pt x="24196" y="27439"/>
                </a:cubicBezTo>
                <a:cubicBezTo>
                  <a:pt x="24181" y="27431"/>
                  <a:pt x="24165" y="27428"/>
                  <a:pt x="24151" y="27428"/>
                </a:cubicBezTo>
                <a:cubicBezTo>
                  <a:pt x="24115" y="27428"/>
                  <a:pt x="24083" y="27446"/>
                  <a:pt x="24065" y="27465"/>
                </a:cubicBezTo>
                <a:cubicBezTo>
                  <a:pt x="24060" y="27474"/>
                  <a:pt x="24054" y="27479"/>
                  <a:pt x="24046" y="27479"/>
                </a:cubicBezTo>
                <a:cubicBezTo>
                  <a:pt x="24013" y="27479"/>
                  <a:pt x="23960" y="27389"/>
                  <a:pt x="23960" y="27281"/>
                </a:cubicBezTo>
                <a:cubicBezTo>
                  <a:pt x="23933" y="27202"/>
                  <a:pt x="23907" y="27123"/>
                  <a:pt x="23881" y="27070"/>
                </a:cubicBezTo>
                <a:cubicBezTo>
                  <a:pt x="23854" y="27018"/>
                  <a:pt x="23881" y="26965"/>
                  <a:pt x="23907" y="26939"/>
                </a:cubicBezTo>
                <a:cubicBezTo>
                  <a:pt x="23914" y="26936"/>
                  <a:pt x="23920" y="26934"/>
                  <a:pt x="23927" y="26934"/>
                </a:cubicBezTo>
                <a:close/>
                <a:moveTo>
                  <a:pt x="24900" y="27636"/>
                </a:moveTo>
                <a:cubicBezTo>
                  <a:pt x="24906" y="27636"/>
                  <a:pt x="24933" y="27649"/>
                  <a:pt x="24985" y="27675"/>
                </a:cubicBezTo>
                <a:cubicBezTo>
                  <a:pt x="25143" y="27780"/>
                  <a:pt x="25143" y="27780"/>
                  <a:pt x="25064" y="27780"/>
                </a:cubicBezTo>
                <a:cubicBezTo>
                  <a:pt x="24985" y="27780"/>
                  <a:pt x="24959" y="27728"/>
                  <a:pt x="24933" y="27675"/>
                </a:cubicBezTo>
                <a:cubicBezTo>
                  <a:pt x="24906" y="27649"/>
                  <a:pt x="24893" y="27636"/>
                  <a:pt x="24900" y="27636"/>
                </a:cubicBezTo>
                <a:close/>
                <a:moveTo>
                  <a:pt x="25342" y="27954"/>
                </a:moveTo>
                <a:cubicBezTo>
                  <a:pt x="25349" y="27954"/>
                  <a:pt x="25353" y="27957"/>
                  <a:pt x="25353" y="27965"/>
                </a:cubicBezTo>
                <a:cubicBezTo>
                  <a:pt x="25380" y="28017"/>
                  <a:pt x="25380" y="28070"/>
                  <a:pt x="25353" y="28122"/>
                </a:cubicBezTo>
                <a:cubicBezTo>
                  <a:pt x="25340" y="28175"/>
                  <a:pt x="25334" y="28201"/>
                  <a:pt x="25324" y="28201"/>
                </a:cubicBezTo>
                <a:cubicBezTo>
                  <a:pt x="25314" y="28201"/>
                  <a:pt x="25301" y="28175"/>
                  <a:pt x="25275" y="28122"/>
                </a:cubicBezTo>
                <a:cubicBezTo>
                  <a:pt x="25196" y="28017"/>
                  <a:pt x="25248" y="28017"/>
                  <a:pt x="25275" y="27991"/>
                </a:cubicBezTo>
                <a:cubicBezTo>
                  <a:pt x="25293" y="27972"/>
                  <a:pt x="25325" y="27954"/>
                  <a:pt x="25342" y="27954"/>
                </a:cubicBezTo>
                <a:close/>
                <a:moveTo>
                  <a:pt x="24902" y="28045"/>
                </a:moveTo>
                <a:cubicBezTo>
                  <a:pt x="24947" y="28045"/>
                  <a:pt x="25009" y="28099"/>
                  <a:pt x="25038" y="28201"/>
                </a:cubicBezTo>
                <a:cubicBezTo>
                  <a:pt x="25052" y="28258"/>
                  <a:pt x="25066" y="28284"/>
                  <a:pt x="25084" y="28284"/>
                </a:cubicBezTo>
                <a:cubicBezTo>
                  <a:pt x="25100" y="28284"/>
                  <a:pt x="25119" y="28264"/>
                  <a:pt x="25143" y="28228"/>
                </a:cubicBezTo>
                <a:cubicBezTo>
                  <a:pt x="25166" y="28193"/>
                  <a:pt x="25184" y="28174"/>
                  <a:pt x="25197" y="28174"/>
                </a:cubicBezTo>
                <a:cubicBezTo>
                  <a:pt x="25214" y="28174"/>
                  <a:pt x="25222" y="28206"/>
                  <a:pt x="25222" y="28280"/>
                </a:cubicBezTo>
                <a:cubicBezTo>
                  <a:pt x="25222" y="28359"/>
                  <a:pt x="25196" y="28438"/>
                  <a:pt x="25117" y="28491"/>
                </a:cubicBezTo>
                <a:cubicBezTo>
                  <a:pt x="25083" y="28524"/>
                  <a:pt x="25049" y="28539"/>
                  <a:pt x="25019" y="28539"/>
                </a:cubicBezTo>
                <a:cubicBezTo>
                  <a:pt x="24957" y="28539"/>
                  <a:pt x="24915" y="28474"/>
                  <a:pt x="24933" y="28385"/>
                </a:cubicBezTo>
                <a:cubicBezTo>
                  <a:pt x="24933" y="28333"/>
                  <a:pt x="24933" y="28280"/>
                  <a:pt x="24906" y="28280"/>
                </a:cubicBezTo>
                <a:cubicBezTo>
                  <a:pt x="24902" y="28285"/>
                  <a:pt x="24897" y="28287"/>
                  <a:pt x="24893" y="28287"/>
                </a:cubicBezTo>
                <a:cubicBezTo>
                  <a:pt x="24872" y="28287"/>
                  <a:pt x="24854" y="28236"/>
                  <a:pt x="24854" y="28149"/>
                </a:cubicBezTo>
                <a:cubicBezTo>
                  <a:pt x="24842" y="28079"/>
                  <a:pt x="24867" y="28045"/>
                  <a:pt x="24902" y="28045"/>
                </a:cubicBezTo>
                <a:close/>
                <a:moveTo>
                  <a:pt x="24454" y="28500"/>
                </a:moveTo>
                <a:cubicBezTo>
                  <a:pt x="24472" y="28500"/>
                  <a:pt x="24496" y="28512"/>
                  <a:pt x="24512" y="28543"/>
                </a:cubicBezTo>
                <a:cubicBezTo>
                  <a:pt x="24538" y="28596"/>
                  <a:pt x="24538" y="28648"/>
                  <a:pt x="24512" y="28674"/>
                </a:cubicBezTo>
                <a:lnTo>
                  <a:pt x="24512" y="28674"/>
                </a:lnTo>
                <a:cubicBezTo>
                  <a:pt x="24476" y="28674"/>
                  <a:pt x="24454" y="28670"/>
                  <a:pt x="24433" y="28648"/>
                </a:cubicBezTo>
                <a:cubicBezTo>
                  <a:pt x="24407" y="28596"/>
                  <a:pt x="24407" y="28569"/>
                  <a:pt x="24433" y="28517"/>
                </a:cubicBezTo>
                <a:cubicBezTo>
                  <a:pt x="24433" y="28506"/>
                  <a:pt x="24442" y="28500"/>
                  <a:pt x="24454" y="28500"/>
                </a:cubicBezTo>
                <a:close/>
                <a:moveTo>
                  <a:pt x="25264" y="28527"/>
                </a:moveTo>
                <a:cubicBezTo>
                  <a:pt x="25308" y="28527"/>
                  <a:pt x="25316" y="28602"/>
                  <a:pt x="25275" y="28727"/>
                </a:cubicBezTo>
                <a:cubicBezTo>
                  <a:pt x="25222" y="28806"/>
                  <a:pt x="25169" y="28859"/>
                  <a:pt x="25143" y="28859"/>
                </a:cubicBezTo>
                <a:cubicBezTo>
                  <a:pt x="25117" y="28832"/>
                  <a:pt x="25117" y="28596"/>
                  <a:pt x="25222" y="28543"/>
                </a:cubicBezTo>
                <a:cubicBezTo>
                  <a:pt x="25238" y="28532"/>
                  <a:pt x="25253" y="28527"/>
                  <a:pt x="25264" y="28527"/>
                </a:cubicBezTo>
                <a:close/>
                <a:moveTo>
                  <a:pt x="26190" y="29006"/>
                </a:moveTo>
                <a:cubicBezTo>
                  <a:pt x="26209" y="29006"/>
                  <a:pt x="26228" y="29031"/>
                  <a:pt x="26248" y="29069"/>
                </a:cubicBezTo>
                <a:cubicBezTo>
                  <a:pt x="26248" y="29148"/>
                  <a:pt x="26300" y="29174"/>
                  <a:pt x="26327" y="29174"/>
                </a:cubicBezTo>
                <a:cubicBezTo>
                  <a:pt x="26379" y="29174"/>
                  <a:pt x="26511" y="29306"/>
                  <a:pt x="26484" y="29358"/>
                </a:cubicBezTo>
                <a:lnTo>
                  <a:pt x="26327" y="29358"/>
                </a:lnTo>
                <a:cubicBezTo>
                  <a:pt x="26195" y="29306"/>
                  <a:pt x="26090" y="29069"/>
                  <a:pt x="26169" y="29017"/>
                </a:cubicBezTo>
                <a:cubicBezTo>
                  <a:pt x="26176" y="29009"/>
                  <a:pt x="26183" y="29006"/>
                  <a:pt x="26190" y="29006"/>
                </a:cubicBezTo>
                <a:close/>
                <a:moveTo>
                  <a:pt x="26064" y="29516"/>
                </a:moveTo>
                <a:cubicBezTo>
                  <a:pt x="26090" y="29516"/>
                  <a:pt x="26116" y="29516"/>
                  <a:pt x="26142" y="29569"/>
                </a:cubicBezTo>
                <a:cubicBezTo>
                  <a:pt x="26169" y="29621"/>
                  <a:pt x="26195" y="29674"/>
                  <a:pt x="26169" y="29727"/>
                </a:cubicBezTo>
                <a:cubicBezTo>
                  <a:pt x="26162" y="29734"/>
                  <a:pt x="26155" y="29737"/>
                  <a:pt x="26147" y="29737"/>
                </a:cubicBezTo>
                <a:cubicBezTo>
                  <a:pt x="26126" y="29737"/>
                  <a:pt x="26102" y="29713"/>
                  <a:pt x="26064" y="29674"/>
                </a:cubicBezTo>
                <a:cubicBezTo>
                  <a:pt x="26037" y="29595"/>
                  <a:pt x="26011" y="29543"/>
                  <a:pt x="26064" y="29516"/>
                </a:cubicBezTo>
                <a:close/>
                <a:moveTo>
                  <a:pt x="27075" y="30205"/>
                </a:moveTo>
                <a:cubicBezTo>
                  <a:pt x="27092" y="30205"/>
                  <a:pt x="27123" y="30242"/>
                  <a:pt x="27142" y="30279"/>
                </a:cubicBezTo>
                <a:cubicBezTo>
                  <a:pt x="27194" y="30305"/>
                  <a:pt x="27194" y="30384"/>
                  <a:pt x="27168" y="30410"/>
                </a:cubicBezTo>
                <a:cubicBezTo>
                  <a:pt x="27161" y="30417"/>
                  <a:pt x="27152" y="30421"/>
                  <a:pt x="27142" y="30421"/>
                </a:cubicBezTo>
                <a:cubicBezTo>
                  <a:pt x="27116" y="30421"/>
                  <a:pt x="27082" y="30396"/>
                  <a:pt x="27063" y="30358"/>
                </a:cubicBezTo>
                <a:cubicBezTo>
                  <a:pt x="27037" y="30332"/>
                  <a:pt x="27037" y="30279"/>
                  <a:pt x="27063" y="30226"/>
                </a:cubicBezTo>
                <a:cubicBezTo>
                  <a:pt x="27063" y="30211"/>
                  <a:pt x="27067" y="30205"/>
                  <a:pt x="27075" y="30205"/>
                </a:cubicBezTo>
                <a:close/>
                <a:moveTo>
                  <a:pt x="27457" y="30516"/>
                </a:moveTo>
                <a:cubicBezTo>
                  <a:pt x="27536" y="30516"/>
                  <a:pt x="27642" y="30752"/>
                  <a:pt x="27589" y="30805"/>
                </a:cubicBezTo>
                <a:cubicBezTo>
                  <a:pt x="27567" y="30827"/>
                  <a:pt x="27551" y="30837"/>
                  <a:pt x="27538" y="30837"/>
                </a:cubicBezTo>
                <a:cubicBezTo>
                  <a:pt x="27506" y="30837"/>
                  <a:pt x="27495" y="30775"/>
                  <a:pt x="27457" y="30700"/>
                </a:cubicBezTo>
                <a:cubicBezTo>
                  <a:pt x="27405" y="30568"/>
                  <a:pt x="27405" y="30516"/>
                  <a:pt x="27457" y="30516"/>
                </a:cubicBezTo>
                <a:close/>
                <a:moveTo>
                  <a:pt x="28010" y="31068"/>
                </a:moveTo>
                <a:cubicBezTo>
                  <a:pt x="28062" y="31068"/>
                  <a:pt x="28089" y="31094"/>
                  <a:pt x="28115" y="31147"/>
                </a:cubicBezTo>
                <a:cubicBezTo>
                  <a:pt x="28141" y="31199"/>
                  <a:pt x="28141" y="31226"/>
                  <a:pt x="28089" y="31226"/>
                </a:cubicBezTo>
                <a:cubicBezTo>
                  <a:pt x="28036" y="31226"/>
                  <a:pt x="28010" y="31199"/>
                  <a:pt x="27983" y="31147"/>
                </a:cubicBezTo>
                <a:cubicBezTo>
                  <a:pt x="27957" y="31094"/>
                  <a:pt x="27957" y="31068"/>
                  <a:pt x="28010" y="31068"/>
                </a:cubicBezTo>
                <a:close/>
                <a:moveTo>
                  <a:pt x="5631" y="1"/>
                </a:moveTo>
                <a:cubicBezTo>
                  <a:pt x="5621" y="1"/>
                  <a:pt x="5612" y="3"/>
                  <a:pt x="5602" y="8"/>
                </a:cubicBezTo>
                <a:cubicBezTo>
                  <a:pt x="5550" y="60"/>
                  <a:pt x="5550" y="113"/>
                  <a:pt x="5576" y="165"/>
                </a:cubicBezTo>
                <a:cubicBezTo>
                  <a:pt x="5632" y="241"/>
                  <a:pt x="5513" y="303"/>
                  <a:pt x="5393" y="303"/>
                </a:cubicBezTo>
                <a:cubicBezTo>
                  <a:pt x="5345" y="303"/>
                  <a:pt x="5298" y="293"/>
                  <a:pt x="5260" y="271"/>
                </a:cubicBezTo>
                <a:cubicBezTo>
                  <a:pt x="5181" y="218"/>
                  <a:pt x="5116" y="185"/>
                  <a:pt x="5070" y="185"/>
                </a:cubicBezTo>
                <a:cubicBezTo>
                  <a:pt x="5024" y="185"/>
                  <a:pt x="4997" y="218"/>
                  <a:pt x="4997" y="297"/>
                </a:cubicBezTo>
                <a:cubicBezTo>
                  <a:pt x="4983" y="380"/>
                  <a:pt x="4984" y="412"/>
                  <a:pt x="4976" y="412"/>
                </a:cubicBezTo>
                <a:cubicBezTo>
                  <a:pt x="4969" y="412"/>
                  <a:pt x="4956" y="387"/>
                  <a:pt x="4918" y="350"/>
                </a:cubicBezTo>
                <a:cubicBezTo>
                  <a:pt x="4889" y="320"/>
                  <a:pt x="4867" y="305"/>
                  <a:pt x="4841" y="305"/>
                </a:cubicBezTo>
                <a:cubicBezTo>
                  <a:pt x="4798" y="305"/>
                  <a:pt x="4744" y="346"/>
                  <a:pt x="4629" y="428"/>
                </a:cubicBezTo>
                <a:cubicBezTo>
                  <a:pt x="4550" y="481"/>
                  <a:pt x="4471" y="560"/>
                  <a:pt x="4392" y="639"/>
                </a:cubicBezTo>
                <a:cubicBezTo>
                  <a:pt x="4366" y="665"/>
                  <a:pt x="4340" y="691"/>
                  <a:pt x="4313" y="691"/>
                </a:cubicBezTo>
                <a:cubicBezTo>
                  <a:pt x="4261" y="691"/>
                  <a:pt x="4182" y="770"/>
                  <a:pt x="4129" y="849"/>
                </a:cubicBezTo>
                <a:cubicBezTo>
                  <a:pt x="4103" y="902"/>
                  <a:pt x="4077" y="954"/>
                  <a:pt x="4024" y="1007"/>
                </a:cubicBezTo>
                <a:cubicBezTo>
                  <a:pt x="3998" y="1007"/>
                  <a:pt x="3972" y="1086"/>
                  <a:pt x="3998" y="1165"/>
                </a:cubicBezTo>
                <a:cubicBezTo>
                  <a:pt x="3998" y="1244"/>
                  <a:pt x="3998" y="1296"/>
                  <a:pt x="3893" y="1296"/>
                </a:cubicBezTo>
                <a:cubicBezTo>
                  <a:pt x="3881" y="1293"/>
                  <a:pt x="3870" y="1292"/>
                  <a:pt x="3859" y="1292"/>
                </a:cubicBezTo>
                <a:cubicBezTo>
                  <a:pt x="3767" y="1292"/>
                  <a:pt x="3688" y="1384"/>
                  <a:pt x="3735" y="1454"/>
                </a:cubicBezTo>
                <a:cubicBezTo>
                  <a:pt x="3746" y="1476"/>
                  <a:pt x="3757" y="1484"/>
                  <a:pt x="3768" y="1484"/>
                </a:cubicBezTo>
                <a:cubicBezTo>
                  <a:pt x="3783" y="1484"/>
                  <a:pt x="3799" y="1469"/>
                  <a:pt x="3814" y="1454"/>
                </a:cubicBezTo>
                <a:cubicBezTo>
                  <a:pt x="3827" y="1428"/>
                  <a:pt x="3833" y="1415"/>
                  <a:pt x="3837" y="1415"/>
                </a:cubicBezTo>
                <a:cubicBezTo>
                  <a:pt x="3840" y="1415"/>
                  <a:pt x="3840" y="1428"/>
                  <a:pt x="3840" y="1454"/>
                </a:cubicBezTo>
                <a:cubicBezTo>
                  <a:pt x="3840" y="1480"/>
                  <a:pt x="3814" y="1533"/>
                  <a:pt x="3761" y="1533"/>
                </a:cubicBezTo>
                <a:cubicBezTo>
                  <a:pt x="3709" y="1559"/>
                  <a:pt x="3656" y="1612"/>
                  <a:pt x="3656" y="1665"/>
                </a:cubicBezTo>
                <a:cubicBezTo>
                  <a:pt x="3630" y="1770"/>
                  <a:pt x="3577" y="1849"/>
                  <a:pt x="3498" y="1875"/>
                </a:cubicBezTo>
                <a:cubicBezTo>
                  <a:pt x="3419" y="1928"/>
                  <a:pt x="3367" y="2006"/>
                  <a:pt x="3367" y="2112"/>
                </a:cubicBezTo>
                <a:cubicBezTo>
                  <a:pt x="3367" y="2164"/>
                  <a:pt x="3314" y="2217"/>
                  <a:pt x="3288" y="2217"/>
                </a:cubicBezTo>
                <a:cubicBezTo>
                  <a:pt x="3288" y="2217"/>
                  <a:pt x="3235" y="2296"/>
                  <a:pt x="3235" y="2427"/>
                </a:cubicBezTo>
                <a:cubicBezTo>
                  <a:pt x="3209" y="2559"/>
                  <a:pt x="3183" y="2690"/>
                  <a:pt x="3130" y="2690"/>
                </a:cubicBezTo>
                <a:cubicBezTo>
                  <a:pt x="3104" y="2690"/>
                  <a:pt x="3051" y="2743"/>
                  <a:pt x="3051" y="2822"/>
                </a:cubicBezTo>
                <a:cubicBezTo>
                  <a:pt x="3025" y="2874"/>
                  <a:pt x="2972" y="2953"/>
                  <a:pt x="2946" y="2953"/>
                </a:cubicBezTo>
                <a:cubicBezTo>
                  <a:pt x="2920" y="2953"/>
                  <a:pt x="2867" y="3032"/>
                  <a:pt x="2867" y="3111"/>
                </a:cubicBezTo>
                <a:cubicBezTo>
                  <a:pt x="2867" y="3216"/>
                  <a:pt x="2814" y="3321"/>
                  <a:pt x="2735" y="3374"/>
                </a:cubicBezTo>
                <a:cubicBezTo>
                  <a:pt x="2525" y="3506"/>
                  <a:pt x="2499" y="3637"/>
                  <a:pt x="2578" y="4110"/>
                </a:cubicBezTo>
                <a:cubicBezTo>
                  <a:pt x="2657" y="4584"/>
                  <a:pt x="2683" y="4663"/>
                  <a:pt x="2972" y="4899"/>
                </a:cubicBezTo>
                <a:cubicBezTo>
                  <a:pt x="3340" y="5215"/>
                  <a:pt x="3472" y="5399"/>
                  <a:pt x="3393" y="5504"/>
                </a:cubicBezTo>
                <a:cubicBezTo>
                  <a:pt x="3314" y="5610"/>
                  <a:pt x="3340" y="5662"/>
                  <a:pt x="3498" y="5873"/>
                </a:cubicBezTo>
                <a:cubicBezTo>
                  <a:pt x="3577" y="6004"/>
                  <a:pt x="3630" y="6136"/>
                  <a:pt x="3630" y="6162"/>
                </a:cubicBezTo>
                <a:cubicBezTo>
                  <a:pt x="3551" y="6188"/>
                  <a:pt x="3630" y="6451"/>
                  <a:pt x="3972" y="7030"/>
                </a:cubicBezTo>
                <a:cubicBezTo>
                  <a:pt x="4156" y="7345"/>
                  <a:pt x="4366" y="7714"/>
                  <a:pt x="4392" y="7792"/>
                </a:cubicBezTo>
                <a:lnTo>
                  <a:pt x="4498" y="8029"/>
                </a:lnTo>
                <a:cubicBezTo>
                  <a:pt x="4524" y="8082"/>
                  <a:pt x="4313" y="8161"/>
                  <a:pt x="4050" y="8240"/>
                </a:cubicBezTo>
                <a:cubicBezTo>
                  <a:pt x="4036" y="8247"/>
                  <a:pt x="4020" y="8250"/>
                  <a:pt x="4004" y="8250"/>
                </a:cubicBezTo>
                <a:cubicBezTo>
                  <a:pt x="3959" y="8250"/>
                  <a:pt x="3912" y="8225"/>
                  <a:pt x="3893" y="8187"/>
                </a:cubicBezTo>
                <a:cubicBezTo>
                  <a:pt x="3882" y="8165"/>
                  <a:pt x="3866" y="8157"/>
                  <a:pt x="3847" y="8157"/>
                </a:cubicBezTo>
                <a:cubicBezTo>
                  <a:pt x="3822" y="8157"/>
                  <a:pt x="3791" y="8172"/>
                  <a:pt x="3761" y="8187"/>
                </a:cubicBezTo>
                <a:cubicBezTo>
                  <a:pt x="3735" y="8213"/>
                  <a:pt x="3709" y="8233"/>
                  <a:pt x="3686" y="8233"/>
                </a:cubicBezTo>
                <a:cubicBezTo>
                  <a:pt x="3662" y="8233"/>
                  <a:pt x="3643" y="8213"/>
                  <a:pt x="3630" y="8161"/>
                </a:cubicBezTo>
                <a:cubicBezTo>
                  <a:pt x="3595" y="8039"/>
                  <a:pt x="3492" y="7964"/>
                  <a:pt x="3396" y="7964"/>
                </a:cubicBezTo>
                <a:cubicBezTo>
                  <a:pt x="3346" y="7964"/>
                  <a:pt x="3297" y="7984"/>
                  <a:pt x="3261" y="8029"/>
                </a:cubicBezTo>
                <a:cubicBezTo>
                  <a:pt x="3246" y="8044"/>
                  <a:pt x="3222" y="8059"/>
                  <a:pt x="3200" y="8059"/>
                </a:cubicBezTo>
                <a:cubicBezTo>
                  <a:pt x="3183" y="8059"/>
                  <a:pt x="3167" y="8051"/>
                  <a:pt x="3156" y="8029"/>
                </a:cubicBezTo>
                <a:cubicBezTo>
                  <a:pt x="3149" y="8022"/>
                  <a:pt x="3144" y="8019"/>
                  <a:pt x="3140" y="8019"/>
                </a:cubicBezTo>
                <a:cubicBezTo>
                  <a:pt x="3128" y="8019"/>
                  <a:pt x="3123" y="8043"/>
                  <a:pt x="3104" y="8082"/>
                </a:cubicBezTo>
                <a:cubicBezTo>
                  <a:pt x="3104" y="8119"/>
                  <a:pt x="3104" y="8156"/>
                  <a:pt x="3094" y="8156"/>
                </a:cubicBezTo>
                <a:cubicBezTo>
                  <a:pt x="3090" y="8156"/>
                  <a:pt x="3085" y="8150"/>
                  <a:pt x="3077" y="8134"/>
                </a:cubicBezTo>
                <a:cubicBezTo>
                  <a:pt x="3054" y="8100"/>
                  <a:pt x="3013" y="8083"/>
                  <a:pt x="2957" y="8083"/>
                </a:cubicBezTo>
                <a:cubicBezTo>
                  <a:pt x="2755" y="8083"/>
                  <a:pt x="2354" y="8297"/>
                  <a:pt x="1841" y="8687"/>
                </a:cubicBezTo>
                <a:cubicBezTo>
                  <a:pt x="1526" y="8923"/>
                  <a:pt x="1289" y="9239"/>
                  <a:pt x="1157" y="9581"/>
                </a:cubicBezTo>
                <a:cubicBezTo>
                  <a:pt x="1131" y="9660"/>
                  <a:pt x="1105" y="9739"/>
                  <a:pt x="1052" y="9791"/>
                </a:cubicBezTo>
                <a:cubicBezTo>
                  <a:pt x="1026" y="9818"/>
                  <a:pt x="1000" y="9844"/>
                  <a:pt x="1000" y="9896"/>
                </a:cubicBezTo>
                <a:cubicBezTo>
                  <a:pt x="973" y="10002"/>
                  <a:pt x="921" y="10081"/>
                  <a:pt x="868" y="10159"/>
                </a:cubicBezTo>
                <a:cubicBezTo>
                  <a:pt x="763" y="10344"/>
                  <a:pt x="710" y="10528"/>
                  <a:pt x="658" y="10712"/>
                </a:cubicBezTo>
                <a:cubicBezTo>
                  <a:pt x="658" y="10843"/>
                  <a:pt x="605" y="10975"/>
                  <a:pt x="553" y="11080"/>
                </a:cubicBezTo>
                <a:cubicBezTo>
                  <a:pt x="500" y="11159"/>
                  <a:pt x="447" y="11264"/>
                  <a:pt x="421" y="11369"/>
                </a:cubicBezTo>
                <a:cubicBezTo>
                  <a:pt x="395" y="11501"/>
                  <a:pt x="342" y="11606"/>
                  <a:pt x="263" y="11685"/>
                </a:cubicBezTo>
                <a:cubicBezTo>
                  <a:pt x="105" y="11869"/>
                  <a:pt x="53" y="12132"/>
                  <a:pt x="79" y="12342"/>
                </a:cubicBezTo>
                <a:cubicBezTo>
                  <a:pt x="79" y="12395"/>
                  <a:pt x="53" y="12448"/>
                  <a:pt x="27" y="12474"/>
                </a:cubicBezTo>
                <a:cubicBezTo>
                  <a:pt x="0" y="12658"/>
                  <a:pt x="500" y="13920"/>
                  <a:pt x="842" y="14499"/>
                </a:cubicBezTo>
                <a:cubicBezTo>
                  <a:pt x="973" y="14736"/>
                  <a:pt x="1079" y="14972"/>
                  <a:pt x="1157" y="15209"/>
                </a:cubicBezTo>
                <a:cubicBezTo>
                  <a:pt x="1236" y="15446"/>
                  <a:pt x="1342" y="15656"/>
                  <a:pt x="1499" y="15867"/>
                </a:cubicBezTo>
                <a:cubicBezTo>
                  <a:pt x="1657" y="16156"/>
                  <a:pt x="2052" y="16840"/>
                  <a:pt x="2341" y="17392"/>
                </a:cubicBezTo>
                <a:cubicBezTo>
                  <a:pt x="2630" y="17944"/>
                  <a:pt x="3393" y="19233"/>
                  <a:pt x="4024" y="20259"/>
                </a:cubicBezTo>
                <a:cubicBezTo>
                  <a:pt x="4655" y="21284"/>
                  <a:pt x="5392" y="22468"/>
                  <a:pt x="5628" y="22889"/>
                </a:cubicBezTo>
                <a:cubicBezTo>
                  <a:pt x="5970" y="23388"/>
                  <a:pt x="6128" y="23651"/>
                  <a:pt x="6181" y="23651"/>
                </a:cubicBezTo>
                <a:cubicBezTo>
                  <a:pt x="6233" y="23651"/>
                  <a:pt x="6260" y="23651"/>
                  <a:pt x="6233" y="23730"/>
                </a:cubicBezTo>
                <a:cubicBezTo>
                  <a:pt x="6207" y="23782"/>
                  <a:pt x="7112" y="25335"/>
                  <a:pt x="7230" y="25335"/>
                </a:cubicBezTo>
                <a:cubicBezTo>
                  <a:pt x="7231" y="25335"/>
                  <a:pt x="7232" y="25335"/>
                  <a:pt x="7233" y="25335"/>
                </a:cubicBezTo>
                <a:cubicBezTo>
                  <a:pt x="7259" y="25328"/>
                  <a:pt x="7277" y="25325"/>
                  <a:pt x="7289" y="25325"/>
                </a:cubicBezTo>
                <a:cubicBezTo>
                  <a:pt x="7325" y="25325"/>
                  <a:pt x="7305" y="25354"/>
                  <a:pt x="7285" y="25413"/>
                </a:cubicBezTo>
                <a:cubicBezTo>
                  <a:pt x="7338" y="25676"/>
                  <a:pt x="7469" y="25887"/>
                  <a:pt x="7654" y="26071"/>
                </a:cubicBezTo>
                <a:cubicBezTo>
                  <a:pt x="7838" y="26334"/>
                  <a:pt x="8022" y="26597"/>
                  <a:pt x="8180" y="26886"/>
                </a:cubicBezTo>
                <a:cubicBezTo>
                  <a:pt x="8574" y="27517"/>
                  <a:pt x="8706" y="27675"/>
                  <a:pt x="8837" y="27754"/>
                </a:cubicBezTo>
                <a:cubicBezTo>
                  <a:pt x="8969" y="27833"/>
                  <a:pt x="8995" y="27833"/>
                  <a:pt x="8916" y="27859"/>
                </a:cubicBezTo>
                <a:cubicBezTo>
                  <a:pt x="8837" y="27886"/>
                  <a:pt x="8916" y="28070"/>
                  <a:pt x="9652" y="29148"/>
                </a:cubicBezTo>
                <a:cubicBezTo>
                  <a:pt x="10205" y="29937"/>
                  <a:pt x="10783" y="30831"/>
                  <a:pt x="11493" y="31936"/>
                </a:cubicBezTo>
                <a:cubicBezTo>
                  <a:pt x="15018" y="31857"/>
                  <a:pt x="18515" y="31831"/>
                  <a:pt x="22013" y="31804"/>
                </a:cubicBezTo>
                <a:cubicBezTo>
                  <a:pt x="23775" y="31804"/>
                  <a:pt x="25538" y="31778"/>
                  <a:pt x="27300" y="31752"/>
                </a:cubicBezTo>
                <a:cubicBezTo>
                  <a:pt x="27300" y="31725"/>
                  <a:pt x="27273" y="31699"/>
                  <a:pt x="27273" y="31673"/>
                </a:cubicBezTo>
                <a:cubicBezTo>
                  <a:pt x="27258" y="31583"/>
                  <a:pt x="27286" y="31536"/>
                  <a:pt x="27322" y="31536"/>
                </a:cubicBezTo>
                <a:cubicBezTo>
                  <a:pt x="27350" y="31536"/>
                  <a:pt x="27382" y="31563"/>
                  <a:pt x="27405" y="31620"/>
                </a:cubicBezTo>
                <a:cubicBezTo>
                  <a:pt x="27431" y="31647"/>
                  <a:pt x="27431" y="31699"/>
                  <a:pt x="27405" y="31752"/>
                </a:cubicBezTo>
                <a:lnTo>
                  <a:pt x="28168" y="31752"/>
                </a:lnTo>
                <a:lnTo>
                  <a:pt x="28168" y="31725"/>
                </a:lnTo>
                <a:cubicBezTo>
                  <a:pt x="28168" y="31712"/>
                  <a:pt x="28181" y="31706"/>
                  <a:pt x="28200" y="31706"/>
                </a:cubicBezTo>
                <a:cubicBezTo>
                  <a:pt x="28220" y="31706"/>
                  <a:pt x="28246" y="31712"/>
                  <a:pt x="28273" y="31725"/>
                </a:cubicBezTo>
                <a:lnTo>
                  <a:pt x="28851" y="31725"/>
                </a:lnTo>
                <a:cubicBezTo>
                  <a:pt x="28851" y="31699"/>
                  <a:pt x="28851" y="31673"/>
                  <a:pt x="28851" y="31673"/>
                </a:cubicBezTo>
                <a:cubicBezTo>
                  <a:pt x="28851" y="31594"/>
                  <a:pt x="28851" y="31515"/>
                  <a:pt x="28851" y="31462"/>
                </a:cubicBezTo>
                <a:cubicBezTo>
                  <a:pt x="28851" y="31305"/>
                  <a:pt x="28825" y="31278"/>
                  <a:pt x="28720" y="31252"/>
                </a:cubicBezTo>
                <a:cubicBezTo>
                  <a:pt x="28615" y="31199"/>
                  <a:pt x="28536" y="31147"/>
                  <a:pt x="28483" y="31042"/>
                </a:cubicBezTo>
                <a:cubicBezTo>
                  <a:pt x="28432" y="30991"/>
                  <a:pt x="28403" y="30962"/>
                  <a:pt x="28396" y="30962"/>
                </a:cubicBezTo>
                <a:cubicBezTo>
                  <a:pt x="28392" y="30962"/>
                  <a:pt x="28395" y="30970"/>
                  <a:pt x="28404" y="30989"/>
                </a:cubicBezTo>
                <a:cubicBezTo>
                  <a:pt x="28424" y="31087"/>
                  <a:pt x="28414" y="31141"/>
                  <a:pt x="28344" y="31141"/>
                </a:cubicBezTo>
                <a:cubicBezTo>
                  <a:pt x="28319" y="31141"/>
                  <a:pt x="28287" y="31134"/>
                  <a:pt x="28246" y="31121"/>
                </a:cubicBezTo>
                <a:cubicBezTo>
                  <a:pt x="28089" y="31015"/>
                  <a:pt x="28010" y="30858"/>
                  <a:pt x="27983" y="30673"/>
                </a:cubicBezTo>
                <a:cubicBezTo>
                  <a:pt x="27983" y="30559"/>
                  <a:pt x="27824" y="30285"/>
                  <a:pt x="27748" y="30285"/>
                </a:cubicBezTo>
                <a:cubicBezTo>
                  <a:pt x="27737" y="30285"/>
                  <a:pt x="27727" y="30292"/>
                  <a:pt x="27720" y="30305"/>
                </a:cubicBezTo>
                <a:cubicBezTo>
                  <a:pt x="27717" y="30315"/>
                  <a:pt x="27712" y="30319"/>
                  <a:pt x="27704" y="30319"/>
                </a:cubicBezTo>
                <a:cubicBezTo>
                  <a:pt x="27651" y="30319"/>
                  <a:pt x="27504" y="30092"/>
                  <a:pt x="27457" y="29884"/>
                </a:cubicBezTo>
                <a:cubicBezTo>
                  <a:pt x="27434" y="29790"/>
                  <a:pt x="27410" y="29696"/>
                  <a:pt x="27425" y="29696"/>
                </a:cubicBezTo>
                <a:cubicBezTo>
                  <a:pt x="27426" y="29696"/>
                  <a:pt x="27428" y="29698"/>
                  <a:pt x="27431" y="29700"/>
                </a:cubicBezTo>
                <a:cubicBezTo>
                  <a:pt x="27438" y="29707"/>
                  <a:pt x="27445" y="29711"/>
                  <a:pt x="27452" y="29711"/>
                </a:cubicBezTo>
                <a:cubicBezTo>
                  <a:pt x="27472" y="29711"/>
                  <a:pt x="27491" y="29686"/>
                  <a:pt x="27510" y="29648"/>
                </a:cubicBezTo>
                <a:cubicBezTo>
                  <a:pt x="27510" y="29569"/>
                  <a:pt x="27484" y="29490"/>
                  <a:pt x="27431" y="29437"/>
                </a:cubicBezTo>
                <a:cubicBezTo>
                  <a:pt x="27352" y="29385"/>
                  <a:pt x="27379" y="29358"/>
                  <a:pt x="27484" y="29306"/>
                </a:cubicBezTo>
                <a:cubicBezTo>
                  <a:pt x="27615" y="29253"/>
                  <a:pt x="27642" y="29201"/>
                  <a:pt x="27615" y="29148"/>
                </a:cubicBezTo>
                <a:cubicBezTo>
                  <a:pt x="27600" y="29056"/>
                  <a:pt x="27593" y="29017"/>
                  <a:pt x="27580" y="29017"/>
                </a:cubicBezTo>
                <a:cubicBezTo>
                  <a:pt x="27571" y="29017"/>
                  <a:pt x="27558" y="29036"/>
                  <a:pt x="27536" y="29069"/>
                </a:cubicBezTo>
                <a:cubicBezTo>
                  <a:pt x="27486" y="29170"/>
                  <a:pt x="27435" y="29217"/>
                  <a:pt x="27392" y="29217"/>
                </a:cubicBezTo>
                <a:cubicBezTo>
                  <a:pt x="27367" y="29217"/>
                  <a:pt x="27345" y="29203"/>
                  <a:pt x="27326" y="29174"/>
                </a:cubicBezTo>
                <a:cubicBezTo>
                  <a:pt x="27313" y="29148"/>
                  <a:pt x="27254" y="29135"/>
                  <a:pt x="27194" y="29135"/>
                </a:cubicBezTo>
                <a:cubicBezTo>
                  <a:pt x="27135" y="29135"/>
                  <a:pt x="27076" y="29148"/>
                  <a:pt x="27063" y="29174"/>
                </a:cubicBezTo>
                <a:cubicBezTo>
                  <a:pt x="27089" y="29280"/>
                  <a:pt x="27142" y="29385"/>
                  <a:pt x="27194" y="29464"/>
                </a:cubicBezTo>
                <a:cubicBezTo>
                  <a:pt x="27301" y="29713"/>
                  <a:pt x="27324" y="29830"/>
                  <a:pt x="27270" y="29830"/>
                </a:cubicBezTo>
                <a:cubicBezTo>
                  <a:pt x="27244" y="29830"/>
                  <a:pt x="27201" y="29804"/>
                  <a:pt x="27142" y="29753"/>
                </a:cubicBezTo>
                <a:cubicBezTo>
                  <a:pt x="27077" y="29720"/>
                  <a:pt x="27032" y="29698"/>
                  <a:pt x="27020" y="29698"/>
                </a:cubicBezTo>
                <a:cubicBezTo>
                  <a:pt x="27012" y="29698"/>
                  <a:pt x="27017" y="29707"/>
                  <a:pt x="27037" y="29727"/>
                </a:cubicBezTo>
                <a:cubicBezTo>
                  <a:pt x="27063" y="29806"/>
                  <a:pt x="27063" y="29858"/>
                  <a:pt x="27037" y="29858"/>
                </a:cubicBezTo>
                <a:cubicBezTo>
                  <a:pt x="27029" y="29862"/>
                  <a:pt x="27020" y="29864"/>
                  <a:pt x="27011" y="29864"/>
                </a:cubicBezTo>
                <a:cubicBezTo>
                  <a:pt x="26961" y="29864"/>
                  <a:pt x="26897" y="29796"/>
                  <a:pt x="26853" y="29595"/>
                </a:cubicBezTo>
                <a:cubicBezTo>
                  <a:pt x="26835" y="29525"/>
                  <a:pt x="26829" y="29490"/>
                  <a:pt x="26843" y="29490"/>
                </a:cubicBezTo>
                <a:cubicBezTo>
                  <a:pt x="26850" y="29490"/>
                  <a:pt x="26861" y="29499"/>
                  <a:pt x="26879" y="29516"/>
                </a:cubicBezTo>
                <a:cubicBezTo>
                  <a:pt x="26919" y="29572"/>
                  <a:pt x="26949" y="29597"/>
                  <a:pt x="26969" y="29597"/>
                </a:cubicBezTo>
                <a:cubicBezTo>
                  <a:pt x="27014" y="29597"/>
                  <a:pt x="27005" y="29470"/>
                  <a:pt x="26931" y="29306"/>
                </a:cubicBezTo>
                <a:cubicBezTo>
                  <a:pt x="26809" y="29041"/>
                  <a:pt x="26703" y="28902"/>
                  <a:pt x="26624" y="28902"/>
                </a:cubicBezTo>
                <a:cubicBezTo>
                  <a:pt x="26601" y="28902"/>
                  <a:pt x="26581" y="28914"/>
                  <a:pt x="26563" y="28938"/>
                </a:cubicBezTo>
                <a:cubicBezTo>
                  <a:pt x="26537" y="28973"/>
                  <a:pt x="26519" y="28987"/>
                  <a:pt x="26505" y="28987"/>
                </a:cubicBezTo>
                <a:cubicBezTo>
                  <a:pt x="26476" y="28987"/>
                  <a:pt x="26458" y="28929"/>
                  <a:pt x="26405" y="28859"/>
                </a:cubicBezTo>
                <a:cubicBezTo>
                  <a:pt x="26371" y="28808"/>
                  <a:pt x="26338" y="28779"/>
                  <a:pt x="26311" y="28779"/>
                </a:cubicBezTo>
                <a:cubicBezTo>
                  <a:pt x="26296" y="28779"/>
                  <a:pt x="26283" y="28787"/>
                  <a:pt x="26274" y="28806"/>
                </a:cubicBezTo>
                <a:cubicBezTo>
                  <a:pt x="26243" y="28837"/>
                  <a:pt x="26221" y="28850"/>
                  <a:pt x="26203" y="28850"/>
                </a:cubicBezTo>
                <a:cubicBezTo>
                  <a:pt x="26191" y="28850"/>
                  <a:pt x="26180" y="28843"/>
                  <a:pt x="26169" y="28832"/>
                </a:cubicBezTo>
                <a:cubicBezTo>
                  <a:pt x="26142" y="28806"/>
                  <a:pt x="26169" y="28727"/>
                  <a:pt x="26221" y="28675"/>
                </a:cubicBezTo>
                <a:cubicBezTo>
                  <a:pt x="26270" y="28635"/>
                  <a:pt x="26330" y="28615"/>
                  <a:pt x="26402" y="28615"/>
                </a:cubicBezTo>
                <a:cubicBezTo>
                  <a:pt x="26524" y="28615"/>
                  <a:pt x="26681" y="28674"/>
                  <a:pt x="26879" y="28806"/>
                </a:cubicBezTo>
                <a:cubicBezTo>
                  <a:pt x="26990" y="28862"/>
                  <a:pt x="27050" y="28895"/>
                  <a:pt x="27081" y="28895"/>
                </a:cubicBezTo>
                <a:cubicBezTo>
                  <a:pt x="27110" y="28895"/>
                  <a:pt x="27116" y="28868"/>
                  <a:pt x="27116" y="28806"/>
                </a:cubicBezTo>
                <a:cubicBezTo>
                  <a:pt x="27116" y="28727"/>
                  <a:pt x="27063" y="28675"/>
                  <a:pt x="26984" y="28648"/>
                </a:cubicBezTo>
                <a:cubicBezTo>
                  <a:pt x="26931" y="28622"/>
                  <a:pt x="26879" y="28596"/>
                  <a:pt x="26879" y="28569"/>
                </a:cubicBezTo>
                <a:cubicBezTo>
                  <a:pt x="26853" y="28543"/>
                  <a:pt x="26853" y="28517"/>
                  <a:pt x="26826" y="28491"/>
                </a:cubicBezTo>
                <a:cubicBezTo>
                  <a:pt x="26814" y="28467"/>
                  <a:pt x="26803" y="28454"/>
                  <a:pt x="26793" y="28454"/>
                </a:cubicBezTo>
                <a:cubicBezTo>
                  <a:pt x="26782" y="28454"/>
                  <a:pt x="26774" y="28473"/>
                  <a:pt x="26774" y="28517"/>
                </a:cubicBezTo>
                <a:cubicBezTo>
                  <a:pt x="26774" y="28576"/>
                  <a:pt x="26759" y="28606"/>
                  <a:pt x="26729" y="28606"/>
                </a:cubicBezTo>
                <a:cubicBezTo>
                  <a:pt x="26719" y="28606"/>
                  <a:pt x="26708" y="28602"/>
                  <a:pt x="26695" y="28596"/>
                </a:cubicBezTo>
                <a:cubicBezTo>
                  <a:pt x="26642" y="28543"/>
                  <a:pt x="26563" y="28517"/>
                  <a:pt x="26511" y="28517"/>
                </a:cubicBezTo>
                <a:cubicBezTo>
                  <a:pt x="26405" y="28491"/>
                  <a:pt x="26353" y="28438"/>
                  <a:pt x="26353" y="28306"/>
                </a:cubicBezTo>
                <a:cubicBezTo>
                  <a:pt x="26315" y="28137"/>
                  <a:pt x="26291" y="28062"/>
                  <a:pt x="26251" y="28062"/>
                </a:cubicBezTo>
                <a:cubicBezTo>
                  <a:pt x="26236" y="28062"/>
                  <a:pt x="26217" y="28074"/>
                  <a:pt x="26195" y="28096"/>
                </a:cubicBezTo>
                <a:cubicBezTo>
                  <a:pt x="26169" y="28149"/>
                  <a:pt x="26169" y="28201"/>
                  <a:pt x="26195" y="28254"/>
                </a:cubicBezTo>
                <a:cubicBezTo>
                  <a:pt x="26221" y="28306"/>
                  <a:pt x="26221" y="28359"/>
                  <a:pt x="26195" y="28359"/>
                </a:cubicBezTo>
                <a:cubicBezTo>
                  <a:pt x="26194" y="28360"/>
                  <a:pt x="26192" y="28361"/>
                  <a:pt x="26190" y="28361"/>
                </a:cubicBezTo>
                <a:cubicBezTo>
                  <a:pt x="26150" y="28361"/>
                  <a:pt x="25986" y="28144"/>
                  <a:pt x="26011" y="28070"/>
                </a:cubicBezTo>
                <a:cubicBezTo>
                  <a:pt x="26064" y="27965"/>
                  <a:pt x="25827" y="27702"/>
                  <a:pt x="25695" y="27675"/>
                </a:cubicBezTo>
                <a:cubicBezTo>
                  <a:pt x="25616" y="27649"/>
                  <a:pt x="25564" y="27596"/>
                  <a:pt x="25538" y="27517"/>
                </a:cubicBezTo>
                <a:cubicBezTo>
                  <a:pt x="25511" y="27465"/>
                  <a:pt x="25459" y="27439"/>
                  <a:pt x="25380" y="27412"/>
                </a:cubicBezTo>
                <a:cubicBezTo>
                  <a:pt x="25327" y="27412"/>
                  <a:pt x="25301" y="27412"/>
                  <a:pt x="25353" y="27360"/>
                </a:cubicBezTo>
                <a:cubicBezTo>
                  <a:pt x="25380" y="27281"/>
                  <a:pt x="25353" y="27254"/>
                  <a:pt x="25275" y="27202"/>
                </a:cubicBezTo>
                <a:cubicBezTo>
                  <a:pt x="25169" y="27149"/>
                  <a:pt x="25169" y="27123"/>
                  <a:pt x="25222" y="27123"/>
                </a:cubicBezTo>
                <a:cubicBezTo>
                  <a:pt x="25275" y="27123"/>
                  <a:pt x="25275" y="27097"/>
                  <a:pt x="25248" y="27070"/>
                </a:cubicBezTo>
                <a:cubicBezTo>
                  <a:pt x="25196" y="26965"/>
                  <a:pt x="25169" y="26886"/>
                  <a:pt x="25143" y="26781"/>
                </a:cubicBezTo>
                <a:cubicBezTo>
                  <a:pt x="25098" y="26676"/>
                  <a:pt x="25070" y="26631"/>
                  <a:pt x="25040" y="26631"/>
                </a:cubicBezTo>
                <a:cubicBezTo>
                  <a:pt x="25017" y="26631"/>
                  <a:pt x="24993" y="26657"/>
                  <a:pt x="24959" y="26702"/>
                </a:cubicBezTo>
                <a:cubicBezTo>
                  <a:pt x="24916" y="26746"/>
                  <a:pt x="24888" y="26765"/>
                  <a:pt x="24872" y="26765"/>
                </a:cubicBezTo>
                <a:cubicBezTo>
                  <a:pt x="24859" y="26765"/>
                  <a:pt x="24854" y="26752"/>
                  <a:pt x="24854" y="26728"/>
                </a:cubicBezTo>
                <a:cubicBezTo>
                  <a:pt x="24827" y="26702"/>
                  <a:pt x="24827" y="26676"/>
                  <a:pt x="24854" y="26650"/>
                </a:cubicBezTo>
                <a:cubicBezTo>
                  <a:pt x="24880" y="26623"/>
                  <a:pt x="24906" y="26597"/>
                  <a:pt x="24880" y="26571"/>
                </a:cubicBezTo>
                <a:cubicBezTo>
                  <a:pt x="24869" y="26548"/>
                  <a:pt x="24858" y="26540"/>
                  <a:pt x="24847" y="26540"/>
                </a:cubicBezTo>
                <a:cubicBezTo>
                  <a:pt x="24832" y="26540"/>
                  <a:pt x="24816" y="26555"/>
                  <a:pt x="24801" y="26571"/>
                </a:cubicBezTo>
                <a:cubicBezTo>
                  <a:pt x="24792" y="26588"/>
                  <a:pt x="24784" y="26597"/>
                  <a:pt x="24774" y="26597"/>
                </a:cubicBezTo>
                <a:cubicBezTo>
                  <a:pt x="24754" y="26597"/>
                  <a:pt x="24731" y="26562"/>
                  <a:pt x="24696" y="26492"/>
                </a:cubicBezTo>
                <a:cubicBezTo>
                  <a:pt x="24678" y="26422"/>
                  <a:pt x="24661" y="26387"/>
                  <a:pt x="24636" y="26387"/>
                </a:cubicBezTo>
                <a:cubicBezTo>
                  <a:pt x="24623" y="26387"/>
                  <a:pt x="24608" y="26395"/>
                  <a:pt x="24591" y="26413"/>
                </a:cubicBezTo>
                <a:cubicBezTo>
                  <a:pt x="24570" y="26444"/>
                  <a:pt x="24557" y="26459"/>
                  <a:pt x="24548" y="26459"/>
                </a:cubicBezTo>
                <a:cubicBezTo>
                  <a:pt x="24534" y="26459"/>
                  <a:pt x="24528" y="26424"/>
                  <a:pt x="24512" y="26360"/>
                </a:cubicBezTo>
                <a:cubicBezTo>
                  <a:pt x="24512" y="26281"/>
                  <a:pt x="24459" y="26202"/>
                  <a:pt x="24380" y="26124"/>
                </a:cubicBezTo>
                <a:cubicBezTo>
                  <a:pt x="24328" y="26071"/>
                  <a:pt x="24275" y="26018"/>
                  <a:pt x="24301" y="25966"/>
                </a:cubicBezTo>
                <a:cubicBezTo>
                  <a:pt x="24315" y="25939"/>
                  <a:pt x="24328" y="25926"/>
                  <a:pt x="24338" y="25926"/>
                </a:cubicBezTo>
                <a:cubicBezTo>
                  <a:pt x="24347" y="25926"/>
                  <a:pt x="24354" y="25939"/>
                  <a:pt x="24354" y="25966"/>
                </a:cubicBezTo>
                <a:cubicBezTo>
                  <a:pt x="24354" y="26004"/>
                  <a:pt x="24368" y="26029"/>
                  <a:pt x="24386" y="26029"/>
                </a:cubicBezTo>
                <a:cubicBezTo>
                  <a:pt x="24393" y="26029"/>
                  <a:pt x="24400" y="26025"/>
                  <a:pt x="24407" y="26018"/>
                </a:cubicBezTo>
                <a:cubicBezTo>
                  <a:pt x="24433" y="26018"/>
                  <a:pt x="24433" y="25939"/>
                  <a:pt x="24407" y="25887"/>
                </a:cubicBezTo>
                <a:cubicBezTo>
                  <a:pt x="24387" y="25828"/>
                  <a:pt x="24338" y="25798"/>
                  <a:pt x="24303" y="25798"/>
                </a:cubicBezTo>
                <a:cubicBezTo>
                  <a:pt x="24292" y="25798"/>
                  <a:pt x="24282" y="25801"/>
                  <a:pt x="24275" y="25808"/>
                </a:cubicBezTo>
                <a:cubicBezTo>
                  <a:pt x="24249" y="25808"/>
                  <a:pt x="24196" y="25755"/>
                  <a:pt x="24117" y="25624"/>
                </a:cubicBezTo>
                <a:cubicBezTo>
                  <a:pt x="24074" y="25537"/>
                  <a:pt x="24048" y="25486"/>
                  <a:pt x="24071" y="25486"/>
                </a:cubicBezTo>
                <a:cubicBezTo>
                  <a:pt x="24075" y="25486"/>
                  <a:pt x="24082" y="25488"/>
                  <a:pt x="24091" y="25492"/>
                </a:cubicBezTo>
                <a:cubicBezTo>
                  <a:pt x="24100" y="25497"/>
                  <a:pt x="24108" y="25499"/>
                  <a:pt x="24115" y="25499"/>
                </a:cubicBezTo>
                <a:cubicBezTo>
                  <a:pt x="24151" y="25499"/>
                  <a:pt x="24166" y="25444"/>
                  <a:pt x="24144" y="25335"/>
                </a:cubicBezTo>
                <a:cubicBezTo>
                  <a:pt x="24117" y="25177"/>
                  <a:pt x="24144" y="25098"/>
                  <a:pt x="24223" y="25072"/>
                </a:cubicBezTo>
                <a:cubicBezTo>
                  <a:pt x="24301" y="25045"/>
                  <a:pt x="24328" y="24993"/>
                  <a:pt x="24249" y="24887"/>
                </a:cubicBezTo>
                <a:cubicBezTo>
                  <a:pt x="24221" y="24831"/>
                  <a:pt x="24200" y="24805"/>
                  <a:pt x="24183" y="24805"/>
                </a:cubicBezTo>
                <a:cubicBezTo>
                  <a:pt x="24168" y="24805"/>
                  <a:pt x="24156" y="24824"/>
                  <a:pt x="24144" y="24861"/>
                </a:cubicBezTo>
                <a:cubicBezTo>
                  <a:pt x="24133" y="24893"/>
                  <a:pt x="24119" y="24906"/>
                  <a:pt x="24105" y="24906"/>
                </a:cubicBezTo>
                <a:cubicBezTo>
                  <a:pt x="24045" y="24906"/>
                  <a:pt x="23965" y="24688"/>
                  <a:pt x="23986" y="24519"/>
                </a:cubicBezTo>
                <a:cubicBezTo>
                  <a:pt x="24001" y="24387"/>
                  <a:pt x="24007" y="24337"/>
                  <a:pt x="24019" y="24337"/>
                </a:cubicBezTo>
                <a:cubicBezTo>
                  <a:pt x="24029" y="24337"/>
                  <a:pt x="24042" y="24368"/>
                  <a:pt x="24065" y="24414"/>
                </a:cubicBezTo>
                <a:cubicBezTo>
                  <a:pt x="24107" y="24470"/>
                  <a:pt x="24134" y="24497"/>
                  <a:pt x="24158" y="24497"/>
                </a:cubicBezTo>
                <a:cubicBezTo>
                  <a:pt x="24179" y="24497"/>
                  <a:pt x="24198" y="24477"/>
                  <a:pt x="24223" y="24440"/>
                </a:cubicBezTo>
                <a:cubicBezTo>
                  <a:pt x="24301" y="24361"/>
                  <a:pt x="24301" y="24335"/>
                  <a:pt x="24275" y="24309"/>
                </a:cubicBezTo>
                <a:cubicBezTo>
                  <a:pt x="24223" y="24309"/>
                  <a:pt x="24275" y="24283"/>
                  <a:pt x="24354" y="24230"/>
                </a:cubicBezTo>
                <a:cubicBezTo>
                  <a:pt x="24394" y="24217"/>
                  <a:pt x="24433" y="24210"/>
                  <a:pt x="24466" y="24210"/>
                </a:cubicBezTo>
                <a:cubicBezTo>
                  <a:pt x="24499" y="24210"/>
                  <a:pt x="24525" y="24217"/>
                  <a:pt x="24538" y="24230"/>
                </a:cubicBezTo>
                <a:cubicBezTo>
                  <a:pt x="24538" y="24261"/>
                  <a:pt x="24556" y="24273"/>
                  <a:pt x="24576" y="24273"/>
                </a:cubicBezTo>
                <a:cubicBezTo>
                  <a:pt x="24591" y="24273"/>
                  <a:pt x="24606" y="24267"/>
                  <a:pt x="24617" y="24256"/>
                </a:cubicBezTo>
                <a:cubicBezTo>
                  <a:pt x="24643" y="24256"/>
                  <a:pt x="24617" y="24204"/>
                  <a:pt x="24564" y="24151"/>
                </a:cubicBezTo>
                <a:cubicBezTo>
                  <a:pt x="24538" y="24125"/>
                  <a:pt x="24512" y="24046"/>
                  <a:pt x="24538" y="23993"/>
                </a:cubicBezTo>
                <a:cubicBezTo>
                  <a:pt x="24553" y="23950"/>
                  <a:pt x="24559" y="23930"/>
                  <a:pt x="24549" y="23930"/>
                </a:cubicBezTo>
                <a:cubicBezTo>
                  <a:pt x="24541" y="23930"/>
                  <a:pt x="24521" y="23943"/>
                  <a:pt x="24486" y="23967"/>
                </a:cubicBezTo>
                <a:cubicBezTo>
                  <a:pt x="24459" y="23976"/>
                  <a:pt x="24439" y="23982"/>
                  <a:pt x="24422" y="23982"/>
                </a:cubicBezTo>
                <a:cubicBezTo>
                  <a:pt x="24389" y="23982"/>
                  <a:pt x="24372" y="23958"/>
                  <a:pt x="24354" y="23888"/>
                </a:cubicBezTo>
                <a:cubicBezTo>
                  <a:pt x="24323" y="23826"/>
                  <a:pt x="24310" y="23801"/>
                  <a:pt x="24300" y="23801"/>
                </a:cubicBezTo>
                <a:cubicBezTo>
                  <a:pt x="24292" y="23801"/>
                  <a:pt x="24286" y="23814"/>
                  <a:pt x="24275" y="23835"/>
                </a:cubicBezTo>
                <a:cubicBezTo>
                  <a:pt x="24275" y="23914"/>
                  <a:pt x="24196" y="23941"/>
                  <a:pt x="24117" y="23967"/>
                </a:cubicBezTo>
                <a:cubicBezTo>
                  <a:pt x="24012" y="23993"/>
                  <a:pt x="23960" y="24020"/>
                  <a:pt x="24012" y="24072"/>
                </a:cubicBezTo>
                <a:cubicBezTo>
                  <a:pt x="24038" y="24125"/>
                  <a:pt x="23933" y="24256"/>
                  <a:pt x="23775" y="24335"/>
                </a:cubicBezTo>
                <a:cubicBezTo>
                  <a:pt x="23749" y="24335"/>
                  <a:pt x="23749" y="24361"/>
                  <a:pt x="23775" y="24388"/>
                </a:cubicBezTo>
                <a:cubicBezTo>
                  <a:pt x="23802" y="24388"/>
                  <a:pt x="23802" y="24493"/>
                  <a:pt x="23723" y="24598"/>
                </a:cubicBezTo>
                <a:cubicBezTo>
                  <a:pt x="23680" y="24663"/>
                  <a:pt x="23636" y="24710"/>
                  <a:pt x="23608" y="24710"/>
                </a:cubicBezTo>
                <a:cubicBezTo>
                  <a:pt x="23602" y="24710"/>
                  <a:pt x="23596" y="24708"/>
                  <a:pt x="23591" y="24703"/>
                </a:cubicBezTo>
                <a:cubicBezTo>
                  <a:pt x="23591" y="24677"/>
                  <a:pt x="23578" y="24664"/>
                  <a:pt x="23558" y="24664"/>
                </a:cubicBezTo>
                <a:cubicBezTo>
                  <a:pt x="23539" y="24664"/>
                  <a:pt x="23512" y="24677"/>
                  <a:pt x="23486" y="24703"/>
                </a:cubicBezTo>
                <a:cubicBezTo>
                  <a:pt x="23441" y="24726"/>
                  <a:pt x="23407" y="24738"/>
                  <a:pt x="23382" y="24738"/>
                </a:cubicBezTo>
                <a:cubicBezTo>
                  <a:pt x="23320" y="24738"/>
                  <a:pt x="23317" y="24662"/>
                  <a:pt x="23355" y="24493"/>
                </a:cubicBezTo>
                <a:cubicBezTo>
                  <a:pt x="23381" y="24414"/>
                  <a:pt x="23381" y="24309"/>
                  <a:pt x="23355" y="24230"/>
                </a:cubicBezTo>
                <a:cubicBezTo>
                  <a:pt x="23328" y="24177"/>
                  <a:pt x="23328" y="24151"/>
                  <a:pt x="23355" y="24098"/>
                </a:cubicBezTo>
                <a:cubicBezTo>
                  <a:pt x="23368" y="24072"/>
                  <a:pt x="23374" y="24059"/>
                  <a:pt x="23378" y="24059"/>
                </a:cubicBezTo>
                <a:cubicBezTo>
                  <a:pt x="23381" y="24059"/>
                  <a:pt x="23381" y="24072"/>
                  <a:pt x="23381" y="24098"/>
                </a:cubicBezTo>
                <a:cubicBezTo>
                  <a:pt x="23381" y="24173"/>
                  <a:pt x="23565" y="24247"/>
                  <a:pt x="23682" y="24247"/>
                </a:cubicBezTo>
                <a:cubicBezTo>
                  <a:pt x="23731" y="24247"/>
                  <a:pt x="23768" y="24234"/>
                  <a:pt x="23775" y="24204"/>
                </a:cubicBezTo>
                <a:cubicBezTo>
                  <a:pt x="23799" y="24110"/>
                  <a:pt x="23592" y="23932"/>
                  <a:pt x="23417" y="23932"/>
                </a:cubicBezTo>
                <a:cubicBezTo>
                  <a:pt x="23395" y="23932"/>
                  <a:pt x="23375" y="23935"/>
                  <a:pt x="23355" y="23941"/>
                </a:cubicBezTo>
                <a:cubicBezTo>
                  <a:pt x="23316" y="23950"/>
                  <a:pt x="23285" y="23956"/>
                  <a:pt x="23262" y="23956"/>
                </a:cubicBezTo>
                <a:cubicBezTo>
                  <a:pt x="23222" y="23956"/>
                  <a:pt x="23206" y="23938"/>
                  <a:pt x="23223" y="23888"/>
                </a:cubicBezTo>
                <a:cubicBezTo>
                  <a:pt x="23223" y="23809"/>
                  <a:pt x="23171" y="23783"/>
                  <a:pt x="23092" y="23730"/>
                </a:cubicBezTo>
                <a:cubicBezTo>
                  <a:pt x="22986" y="23678"/>
                  <a:pt x="22908" y="23599"/>
                  <a:pt x="22829" y="23494"/>
                </a:cubicBezTo>
                <a:cubicBezTo>
                  <a:pt x="22776" y="23415"/>
                  <a:pt x="22697" y="23336"/>
                  <a:pt x="22645" y="23336"/>
                </a:cubicBezTo>
                <a:cubicBezTo>
                  <a:pt x="22592" y="23336"/>
                  <a:pt x="22592" y="23362"/>
                  <a:pt x="22671" y="23441"/>
                </a:cubicBezTo>
                <a:cubicBezTo>
                  <a:pt x="22756" y="23505"/>
                  <a:pt x="22789" y="23654"/>
                  <a:pt x="22730" y="23654"/>
                </a:cubicBezTo>
                <a:cubicBezTo>
                  <a:pt x="22716" y="23654"/>
                  <a:pt x="22696" y="23645"/>
                  <a:pt x="22671" y="23625"/>
                </a:cubicBezTo>
                <a:cubicBezTo>
                  <a:pt x="22652" y="23606"/>
                  <a:pt x="22607" y="23588"/>
                  <a:pt x="22564" y="23588"/>
                </a:cubicBezTo>
                <a:cubicBezTo>
                  <a:pt x="22546" y="23588"/>
                  <a:pt x="22528" y="23591"/>
                  <a:pt x="22513" y="23599"/>
                </a:cubicBezTo>
                <a:cubicBezTo>
                  <a:pt x="22491" y="23610"/>
                  <a:pt x="22469" y="23616"/>
                  <a:pt x="22450" y="23616"/>
                </a:cubicBezTo>
                <a:cubicBezTo>
                  <a:pt x="22421" y="23616"/>
                  <a:pt x="22397" y="23603"/>
                  <a:pt x="22382" y="23572"/>
                </a:cubicBezTo>
                <a:cubicBezTo>
                  <a:pt x="22360" y="23529"/>
                  <a:pt x="22356" y="23487"/>
                  <a:pt x="22370" y="23487"/>
                </a:cubicBezTo>
                <a:cubicBezTo>
                  <a:pt x="22373" y="23487"/>
                  <a:pt x="22377" y="23489"/>
                  <a:pt x="22382" y="23494"/>
                </a:cubicBezTo>
                <a:cubicBezTo>
                  <a:pt x="22408" y="23494"/>
                  <a:pt x="22460" y="23415"/>
                  <a:pt x="22487" y="23283"/>
                </a:cubicBezTo>
                <a:cubicBezTo>
                  <a:pt x="22543" y="23115"/>
                  <a:pt x="22585" y="23027"/>
                  <a:pt x="22634" y="23027"/>
                </a:cubicBezTo>
                <a:cubicBezTo>
                  <a:pt x="22653" y="23027"/>
                  <a:pt x="22674" y="23042"/>
                  <a:pt x="22697" y="23073"/>
                </a:cubicBezTo>
                <a:cubicBezTo>
                  <a:pt x="22770" y="23170"/>
                  <a:pt x="22956" y="23312"/>
                  <a:pt x="23025" y="23312"/>
                </a:cubicBezTo>
                <a:cubicBezTo>
                  <a:pt x="23030" y="23312"/>
                  <a:pt x="23035" y="23311"/>
                  <a:pt x="23039" y="23309"/>
                </a:cubicBezTo>
                <a:cubicBezTo>
                  <a:pt x="23092" y="23283"/>
                  <a:pt x="23065" y="23231"/>
                  <a:pt x="23065" y="23178"/>
                </a:cubicBezTo>
                <a:cubicBezTo>
                  <a:pt x="23065" y="23163"/>
                  <a:pt x="23065" y="23148"/>
                  <a:pt x="23060" y="23148"/>
                </a:cubicBezTo>
                <a:cubicBezTo>
                  <a:pt x="23057" y="23148"/>
                  <a:pt x="23050" y="23156"/>
                  <a:pt x="23039" y="23178"/>
                </a:cubicBezTo>
                <a:cubicBezTo>
                  <a:pt x="23029" y="23209"/>
                  <a:pt x="23018" y="23224"/>
                  <a:pt x="23006" y="23224"/>
                </a:cubicBezTo>
                <a:cubicBezTo>
                  <a:pt x="22988" y="23224"/>
                  <a:pt x="22966" y="23189"/>
                  <a:pt x="22934" y="23125"/>
                </a:cubicBezTo>
                <a:cubicBezTo>
                  <a:pt x="22908" y="23046"/>
                  <a:pt x="22881" y="22941"/>
                  <a:pt x="22855" y="22862"/>
                </a:cubicBezTo>
                <a:cubicBezTo>
                  <a:pt x="22802" y="22757"/>
                  <a:pt x="22776" y="22626"/>
                  <a:pt x="22776" y="22520"/>
                </a:cubicBezTo>
                <a:cubicBezTo>
                  <a:pt x="22757" y="22333"/>
                  <a:pt x="22738" y="22239"/>
                  <a:pt x="22710" y="22239"/>
                </a:cubicBezTo>
                <a:cubicBezTo>
                  <a:pt x="22699" y="22239"/>
                  <a:pt x="22686" y="22254"/>
                  <a:pt x="22671" y="22284"/>
                </a:cubicBezTo>
                <a:cubicBezTo>
                  <a:pt x="22661" y="22322"/>
                  <a:pt x="22623" y="22340"/>
                  <a:pt x="22580" y="22340"/>
                </a:cubicBezTo>
                <a:cubicBezTo>
                  <a:pt x="22506" y="22340"/>
                  <a:pt x="22418" y="22288"/>
                  <a:pt x="22434" y="22205"/>
                </a:cubicBezTo>
                <a:cubicBezTo>
                  <a:pt x="22434" y="22100"/>
                  <a:pt x="22408" y="22073"/>
                  <a:pt x="22303" y="22021"/>
                </a:cubicBezTo>
                <a:cubicBezTo>
                  <a:pt x="22250" y="21994"/>
                  <a:pt x="22197" y="21942"/>
                  <a:pt x="22171" y="21863"/>
                </a:cubicBezTo>
                <a:cubicBezTo>
                  <a:pt x="22092" y="21758"/>
                  <a:pt x="22013" y="21653"/>
                  <a:pt x="21908" y="21547"/>
                </a:cubicBezTo>
                <a:cubicBezTo>
                  <a:pt x="21671" y="21311"/>
                  <a:pt x="21645" y="21284"/>
                  <a:pt x="21698" y="21127"/>
                </a:cubicBezTo>
                <a:cubicBezTo>
                  <a:pt x="21715" y="20986"/>
                  <a:pt x="21791" y="20881"/>
                  <a:pt x="21848" y="20881"/>
                </a:cubicBezTo>
                <a:cubicBezTo>
                  <a:pt x="21876" y="20881"/>
                  <a:pt x="21899" y="20907"/>
                  <a:pt x="21908" y="20969"/>
                </a:cubicBezTo>
                <a:cubicBezTo>
                  <a:pt x="21934" y="21021"/>
                  <a:pt x="21987" y="21048"/>
                  <a:pt x="22040" y="21048"/>
                </a:cubicBezTo>
                <a:cubicBezTo>
                  <a:pt x="22092" y="21048"/>
                  <a:pt x="22171" y="21100"/>
                  <a:pt x="22197" y="21153"/>
                </a:cubicBezTo>
                <a:cubicBezTo>
                  <a:pt x="22250" y="21232"/>
                  <a:pt x="22329" y="21284"/>
                  <a:pt x="22355" y="21284"/>
                </a:cubicBezTo>
                <a:cubicBezTo>
                  <a:pt x="22460" y="21284"/>
                  <a:pt x="22145" y="20942"/>
                  <a:pt x="21987" y="20864"/>
                </a:cubicBezTo>
                <a:cubicBezTo>
                  <a:pt x="21908" y="20811"/>
                  <a:pt x="21829" y="20758"/>
                  <a:pt x="21803" y="20653"/>
                </a:cubicBezTo>
                <a:cubicBezTo>
                  <a:pt x="21778" y="20590"/>
                  <a:pt x="21765" y="20558"/>
                  <a:pt x="21761" y="20558"/>
                </a:cubicBezTo>
                <a:lnTo>
                  <a:pt x="21761" y="20558"/>
                </a:lnTo>
                <a:cubicBezTo>
                  <a:pt x="21756" y="20558"/>
                  <a:pt x="21763" y="20597"/>
                  <a:pt x="21777" y="20679"/>
                </a:cubicBezTo>
                <a:cubicBezTo>
                  <a:pt x="21796" y="20795"/>
                  <a:pt x="21773" y="20868"/>
                  <a:pt x="21708" y="20868"/>
                </a:cubicBezTo>
                <a:cubicBezTo>
                  <a:pt x="21684" y="20868"/>
                  <a:pt x="21654" y="20858"/>
                  <a:pt x="21619" y="20837"/>
                </a:cubicBezTo>
                <a:cubicBezTo>
                  <a:pt x="21593" y="20824"/>
                  <a:pt x="21566" y="20817"/>
                  <a:pt x="21540" y="20817"/>
                </a:cubicBezTo>
                <a:cubicBezTo>
                  <a:pt x="21514" y="20817"/>
                  <a:pt x="21487" y="20824"/>
                  <a:pt x="21461" y="20837"/>
                </a:cubicBezTo>
                <a:cubicBezTo>
                  <a:pt x="21408" y="20864"/>
                  <a:pt x="21408" y="20916"/>
                  <a:pt x="21487" y="20995"/>
                </a:cubicBezTo>
                <a:cubicBezTo>
                  <a:pt x="21593" y="21048"/>
                  <a:pt x="21593" y="21074"/>
                  <a:pt x="21487" y="21074"/>
                </a:cubicBezTo>
                <a:cubicBezTo>
                  <a:pt x="21382" y="21074"/>
                  <a:pt x="21303" y="21100"/>
                  <a:pt x="21224" y="21153"/>
                </a:cubicBezTo>
                <a:cubicBezTo>
                  <a:pt x="21156" y="21198"/>
                  <a:pt x="21118" y="21224"/>
                  <a:pt x="21092" y="21224"/>
                </a:cubicBezTo>
                <a:cubicBezTo>
                  <a:pt x="21057" y="21224"/>
                  <a:pt x="21044" y="21179"/>
                  <a:pt x="21014" y="21074"/>
                </a:cubicBezTo>
                <a:cubicBezTo>
                  <a:pt x="21014" y="20969"/>
                  <a:pt x="21014" y="20890"/>
                  <a:pt x="21067" y="20890"/>
                </a:cubicBezTo>
                <a:cubicBezTo>
                  <a:pt x="21082" y="20898"/>
                  <a:pt x="21091" y="20901"/>
                  <a:pt x="21093" y="20901"/>
                </a:cubicBezTo>
                <a:cubicBezTo>
                  <a:pt x="21099" y="20901"/>
                  <a:pt x="21070" y="20882"/>
                  <a:pt x="21014" y="20864"/>
                </a:cubicBezTo>
                <a:cubicBezTo>
                  <a:pt x="20935" y="20837"/>
                  <a:pt x="20882" y="20758"/>
                  <a:pt x="20856" y="20679"/>
                </a:cubicBezTo>
                <a:cubicBezTo>
                  <a:pt x="20856" y="20618"/>
                  <a:pt x="20856" y="20592"/>
                  <a:pt x="20877" y="20592"/>
                </a:cubicBezTo>
                <a:cubicBezTo>
                  <a:pt x="20892" y="20592"/>
                  <a:pt x="20918" y="20605"/>
                  <a:pt x="20961" y="20627"/>
                </a:cubicBezTo>
                <a:cubicBezTo>
                  <a:pt x="21040" y="20706"/>
                  <a:pt x="21093" y="20758"/>
                  <a:pt x="21119" y="20864"/>
                </a:cubicBezTo>
                <a:cubicBezTo>
                  <a:pt x="21151" y="20944"/>
                  <a:pt x="21174" y="20975"/>
                  <a:pt x="21204" y="20975"/>
                </a:cubicBezTo>
                <a:cubicBezTo>
                  <a:pt x="21224" y="20975"/>
                  <a:pt x="21246" y="20963"/>
                  <a:pt x="21277" y="20942"/>
                </a:cubicBezTo>
                <a:cubicBezTo>
                  <a:pt x="21382" y="20890"/>
                  <a:pt x="21382" y="20864"/>
                  <a:pt x="21356" y="20837"/>
                </a:cubicBezTo>
                <a:cubicBezTo>
                  <a:pt x="21330" y="20785"/>
                  <a:pt x="21356" y="20758"/>
                  <a:pt x="21408" y="20732"/>
                </a:cubicBezTo>
                <a:cubicBezTo>
                  <a:pt x="21483" y="20658"/>
                  <a:pt x="21394" y="20467"/>
                  <a:pt x="21273" y="20467"/>
                </a:cubicBezTo>
                <a:cubicBezTo>
                  <a:pt x="21266" y="20467"/>
                  <a:pt x="21258" y="20467"/>
                  <a:pt x="21251" y="20469"/>
                </a:cubicBezTo>
                <a:cubicBezTo>
                  <a:pt x="21198" y="20469"/>
                  <a:pt x="21145" y="20469"/>
                  <a:pt x="21145" y="20416"/>
                </a:cubicBezTo>
                <a:cubicBezTo>
                  <a:pt x="21145" y="20390"/>
                  <a:pt x="21172" y="20364"/>
                  <a:pt x="21224" y="20364"/>
                </a:cubicBezTo>
                <a:cubicBezTo>
                  <a:pt x="21303" y="20364"/>
                  <a:pt x="21093" y="20075"/>
                  <a:pt x="20856" y="19864"/>
                </a:cubicBezTo>
                <a:cubicBezTo>
                  <a:pt x="20751" y="19759"/>
                  <a:pt x="20751" y="19759"/>
                  <a:pt x="20935" y="19680"/>
                </a:cubicBezTo>
                <a:cubicBezTo>
                  <a:pt x="21093" y="19627"/>
                  <a:pt x="21119" y="19549"/>
                  <a:pt x="20988" y="19522"/>
                </a:cubicBezTo>
                <a:cubicBezTo>
                  <a:pt x="20882" y="19417"/>
                  <a:pt x="20804" y="19312"/>
                  <a:pt x="20725" y="19180"/>
                </a:cubicBezTo>
                <a:cubicBezTo>
                  <a:pt x="20541" y="18891"/>
                  <a:pt x="20514" y="18865"/>
                  <a:pt x="20646" y="18838"/>
                </a:cubicBezTo>
                <a:cubicBezTo>
                  <a:pt x="20751" y="18838"/>
                  <a:pt x="20751" y="18760"/>
                  <a:pt x="20567" y="18681"/>
                </a:cubicBezTo>
                <a:cubicBezTo>
                  <a:pt x="20508" y="18657"/>
                  <a:pt x="20470" y="18644"/>
                  <a:pt x="20449" y="18644"/>
                </a:cubicBezTo>
                <a:cubicBezTo>
                  <a:pt x="20422" y="18644"/>
                  <a:pt x="20421" y="18663"/>
                  <a:pt x="20435" y="18707"/>
                </a:cubicBezTo>
                <a:cubicBezTo>
                  <a:pt x="20451" y="18799"/>
                  <a:pt x="20422" y="18855"/>
                  <a:pt x="20389" y="18855"/>
                </a:cubicBezTo>
                <a:cubicBezTo>
                  <a:pt x="20366" y="18855"/>
                  <a:pt x="20341" y="18826"/>
                  <a:pt x="20330" y="18760"/>
                </a:cubicBezTo>
                <a:cubicBezTo>
                  <a:pt x="20312" y="18686"/>
                  <a:pt x="20287" y="18654"/>
                  <a:pt x="20265" y="18654"/>
                </a:cubicBezTo>
                <a:cubicBezTo>
                  <a:pt x="20223" y="18654"/>
                  <a:pt x="20191" y="18763"/>
                  <a:pt x="20225" y="18917"/>
                </a:cubicBezTo>
                <a:cubicBezTo>
                  <a:pt x="20251" y="18970"/>
                  <a:pt x="20251" y="19049"/>
                  <a:pt x="20225" y="19128"/>
                </a:cubicBezTo>
                <a:cubicBezTo>
                  <a:pt x="20222" y="19129"/>
                  <a:pt x="20219" y="19130"/>
                  <a:pt x="20215" y="19130"/>
                </a:cubicBezTo>
                <a:cubicBezTo>
                  <a:pt x="20152" y="19130"/>
                  <a:pt x="19978" y="18927"/>
                  <a:pt x="19804" y="18654"/>
                </a:cubicBezTo>
                <a:cubicBezTo>
                  <a:pt x="19699" y="18523"/>
                  <a:pt x="19620" y="18391"/>
                  <a:pt x="19515" y="18260"/>
                </a:cubicBezTo>
                <a:cubicBezTo>
                  <a:pt x="19410" y="18155"/>
                  <a:pt x="19410" y="18128"/>
                  <a:pt x="19462" y="18128"/>
                </a:cubicBezTo>
                <a:cubicBezTo>
                  <a:pt x="19646" y="18128"/>
                  <a:pt x="19699" y="18076"/>
                  <a:pt x="19673" y="17971"/>
                </a:cubicBezTo>
                <a:cubicBezTo>
                  <a:pt x="19657" y="17892"/>
                  <a:pt x="19604" y="17842"/>
                  <a:pt x="19569" y="17842"/>
                </a:cubicBezTo>
                <a:cubicBezTo>
                  <a:pt x="19546" y="17842"/>
                  <a:pt x="19531" y="17865"/>
                  <a:pt x="19541" y="17918"/>
                </a:cubicBezTo>
                <a:cubicBezTo>
                  <a:pt x="19541" y="17944"/>
                  <a:pt x="19535" y="17957"/>
                  <a:pt x="19518" y="17957"/>
                </a:cubicBezTo>
                <a:cubicBezTo>
                  <a:pt x="19502" y="17957"/>
                  <a:pt x="19475" y="17944"/>
                  <a:pt x="19436" y="17918"/>
                </a:cubicBezTo>
                <a:cubicBezTo>
                  <a:pt x="19357" y="17839"/>
                  <a:pt x="19331" y="17734"/>
                  <a:pt x="19331" y="17629"/>
                </a:cubicBezTo>
                <a:cubicBezTo>
                  <a:pt x="19304" y="17497"/>
                  <a:pt x="19278" y="17366"/>
                  <a:pt x="19226" y="17234"/>
                </a:cubicBezTo>
                <a:cubicBezTo>
                  <a:pt x="19094" y="16945"/>
                  <a:pt x="19094" y="16813"/>
                  <a:pt x="19226" y="16787"/>
                </a:cubicBezTo>
                <a:cubicBezTo>
                  <a:pt x="19278" y="16761"/>
                  <a:pt x="19331" y="16708"/>
                  <a:pt x="19304" y="16682"/>
                </a:cubicBezTo>
                <a:cubicBezTo>
                  <a:pt x="19147" y="16550"/>
                  <a:pt x="18989" y="16471"/>
                  <a:pt x="18805" y="16419"/>
                </a:cubicBezTo>
                <a:cubicBezTo>
                  <a:pt x="18778" y="16410"/>
                  <a:pt x="18758" y="16404"/>
                  <a:pt x="18744" y="16404"/>
                </a:cubicBezTo>
                <a:cubicBezTo>
                  <a:pt x="18717" y="16404"/>
                  <a:pt x="18717" y="16428"/>
                  <a:pt x="18752" y="16498"/>
                </a:cubicBezTo>
                <a:cubicBezTo>
                  <a:pt x="18805" y="16550"/>
                  <a:pt x="18857" y="16603"/>
                  <a:pt x="18936" y="16656"/>
                </a:cubicBezTo>
                <a:cubicBezTo>
                  <a:pt x="19041" y="16761"/>
                  <a:pt x="19147" y="17103"/>
                  <a:pt x="19094" y="17129"/>
                </a:cubicBezTo>
                <a:cubicBezTo>
                  <a:pt x="19080" y="17139"/>
                  <a:pt x="19066" y="17143"/>
                  <a:pt x="19053" y="17143"/>
                </a:cubicBezTo>
                <a:cubicBezTo>
                  <a:pt x="18996" y="17143"/>
                  <a:pt x="18953" y="17057"/>
                  <a:pt x="18910" y="16971"/>
                </a:cubicBezTo>
                <a:lnTo>
                  <a:pt x="18778" y="16761"/>
                </a:lnTo>
                <a:lnTo>
                  <a:pt x="18857" y="17103"/>
                </a:lnTo>
                <a:cubicBezTo>
                  <a:pt x="18981" y="17448"/>
                  <a:pt x="19081" y="17631"/>
                  <a:pt x="19179" y="17631"/>
                </a:cubicBezTo>
                <a:cubicBezTo>
                  <a:pt x="19186" y="17631"/>
                  <a:pt x="19193" y="17630"/>
                  <a:pt x="19199" y="17629"/>
                </a:cubicBezTo>
                <a:cubicBezTo>
                  <a:pt x="19226" y="17629"/>
                  <a:pt x="19278" y="17655"/>
                  <a:pt x="19278" y="17681"/>
                </a:cubicBezTo>
                <a:cubicBezTo>
                  <a:pt x="19278" y="17734"/>
                  <a:pt x="19226" y="17786"/>
                  <a:pt x="19094" y="17813"/>
                </a:cubicBezTo>
                <a:cubicBezTo>
                  <a:pt x="19062" y="17819"/>
                  <a:pt x="19035" y="17824"/>
                  <a:pt x="19010" y="17824"/>
                </a:cubicBezTo>
                <a:cubicBezTo>
                  <a:pt x="18931" y="17824"/>
                  <a:pt x="18872" y="17776"/>
                  <a:pt x="18752" y="17576"/>
                </a:cubicBezTo>
                <a:cubicBezTo>
                  <a:pt x="18621" y="17339"/>
                  <a:pt x="18621" y="17260"/>
                  <a:pt x="18700" y="17182"/>
                </a:cubicBezTo>
                <a:cubicBezTo>
                  <a:pt x="18726" y="17155"/>
                  <a:pt x="18726" y="17129"/>
                  <a:pt x="18700" y="17076"/>
                </a:cubicBezTo>
                <a:cubicBezTo>
                  <a:pt x="18489" y="16866"/>
                  <a:pt x="18463" y="16787"/>
                  <a:pt x="18489" y="16577"/>
                </a:cubicBezTo>
                <a:cubicBezTo>
                  <a:pt x="18515" y="16471"/>
                  <a:pt x="18515" y="16366"/>
                  <a:pt x="18489" y="16261"/>
                </a:cubicBezTo>
                <a:cubicBezTo>
                  <a:pt x="18479" y="16231"/>
                  <a:pt x="18469" y="16217"/>
                  <a:pt x="18461" y="16217"/>
                </a:cubicBezTo>
                <a:cubicBezTo>
                  <a:pt x="18447" y="16217"/>
                  <a:pt x="18437" y="16258"/>
                  <a:pt x="18437" y="16340"/>
                </a:cubicBezTo>
                <a:cubicBezTo>
                  <a:pt x="18437" y="16468"/>
                  <a:pt x="18399" y="16545"/>
                  <a:pt x="18349" y="16545"/>
                </a:cubicBezTo>
                <a:cubicBezTo>
                  <a:pt x="18327" y="16545"/>
                  <a:pt x="18303" y="16530"/>
                  <a:pt x="18279" y="16498"/>
                </a:cubicBezTo>
                <a:cubicBezTo>
                  <a:pt x="18226" y="16445"/>
                  <a:pt x="18147" y="16393"/>
                  <a:pt x="18068" y="16340"/>
                </a:cubicBezTo>
                <a:cubicBezTo>
                  <a:pt x="17963" y="16261"/>
                  <a:pt x="17937" y="16208"/>
                  <a:pt x="17937" y="16130"/>
                </a:cubicBezTo>
                <a:cubicBezTo>
                  <a:pt x="17953" y="16097"/>
                  <a:pt x="17949" y="16075"/>
                  <a:pt x="17932" y="16075"/>
                </a:cubicBezTo>
                <a:cubicBezTo>
                  <a:pt x="17921" y="16075"/>
                  <a:pt x="17904" y="16083"/>
                  <a:pt x="17884" y="16103"/>
                </a:cubicBezTo>
                <a:cubicBezTo>
                  <a:pt x="17805" y="16130"/>
                  <a:pt x="17805" y="16182"/>
                  <a:pt x="17832" y="16208"/>
                </a:cubicBezTo>
                <a:cubicBezTo>
                  <a:pt x="17851" y="16247"/>
                  <a:pt x="17842" y="16271"/>
                  <a:pt x="17825" y="16271"/>
                </a:cubicBezTo>
                <a:cubicBezTo>
                  <a:pt x="17819" y="16271"/>
                  <a:pt x="17812" y="16268"/>
                  <a:pt x="17805" y="16261"/>
                </a:cubicBezTo>
                <a:cubicBezTo>
                  <a:pt x="17805" y="16261"/>
                  <a:pt x="17753" y="16182"/>
                  <a:pt x="17753" y="16051"/>
                </a:cubicBezTo>
                <a:cubicBezTo>
                  <a:pt x="17753" y="15945"/>
                  <a:pt x="17726" y="15893"/>
                  <a:pt x="17700" y="15893"/>
                </a:cubicBezTo>
                <a:cubicBezTo>
                  <a:pt x="17687" y="15906"/>
                  <a:pt x="17674" y="15913"/>
                  <a:pt x="17661" y="15913"/>
                </a:cubicBezTo>
                <a:cubicBezTo>
                  <a:pt x="17648" y="15913"/>
                  <a:pt x="17634" y="15906"/>
                  <a:pt x="17621" y="15893"/>
                </a:cubicBezTo>
                <a:cubicBezTo>
                  <a:pt x="17595" y="15840"/>
                  <a:pt x="17621" y="15788"/>
                  <a:pt x="17700" y="15761"/>
                </a:cubicBezTo>
                <a:cubicBezTo>
                  <a:pt x="17726" y="15748"/>
                  <a:pt x="17753" y="15742"/>
                  <a:pt x="17776" y="15742"/>
                </a:cubicBezTo>
                <a:cubicBezTo>
                  <a:pt x="17799" y="15742"/>
                  <a:pt x="17818" y="15748"/>
                  <a:pt x="17832" y="15761"/>
                </a:cubicBezTo>
                <a:cubicBezTo>
                  <a:pt x="17839" y="15775"/>
                  <a:pt x="17845" y="15781"/>
                  <a:pt x="17852" y="15781"/>
                </a:cubicBezTo>
                <a:cubicBezTo>
                  <a:pt x="17896" y="15781"/>
                  <a:pt x="17927" y="15511"/>
                  <a:pt x="17858" y="15419"/>
                </a:cubicBezTo>
                <a:cubicBezTo>
                  <a:pt x="17726" y="15183"/>
                  <a:pt x="17726" y="15156"/>
                  <a:pt x="17805" y="15104"/>
                </a:cubicBezTo>
                <a:cubicBezTo>
                  <a:pt x="17858" y="15051"/>
                  <a:pt x="17858" y="14999"/>
                  <a:pt x="17805" y="14946"/>
                </a:cubicBezTo>
                <a:cubicBezTo>
                  <a:pt x="17779" y="14893"/>
                  <a:pt x="17779" y="14841"/>
                  <a:pt x="17805" y="14788"/>
                </a:cubicBezTo>
                <a:cubicBezTo>
                  <a:pt x="17832" y="14736"/>
                  <a:pt x="17805" y="14709"/>
                  <a:pt x="17726" y="14709"/>
                </a:cubicBezTo>
                <a:cubicBezTo>
                  <a:pt x="17674" y="14683"/>
                  <a:pt x="17595" y="14630"/>
                  <a:pt x="17595" y="14552"/>
                </a:cubicBezTo>
                <a:cubicBezTo>
                  <a:pt x="17574" y="14489"/>
                  <a:pt x="17549" y="14460"/>
                  <a:pt x="17520" y="14460"/>
                </a:cubicBezTo>
                <a:cubicBezTo>
                  <a:pt x="17476" y="14460"/>
                  <a:pt x="17422" y="14529"/>
                  <a:pt x="17358" y="14657"/>
                </a:cubicBezTo>
                <a:cubicBezTo>
                  <a:pt x="17323" y="14744"/>
                  <a:pt x="17277" y="14793"/>
                  <a:pt x="17235" y="14810"/>
                </a:cubicBezTo>
                <a:lnTo>
                  <a:pt x="17235" y="14810"/>
                </a:lnTo>
                <a:cubicBezTo>
                  <a:pt x="17240" y="14811"/>
                  <a:pt x="17246" y="14813"/>
                  <a:pt x="17253" y="14815"/>
                </a:cubicBezTo>
                <a:lnTo>
                  <a:pt x="17227" y="14815"/>
                </a:lnTo>
                <a:cubicBezTo>
                  <a:pt x="17306" y="14841"/>
                  <a:pt x="17358" y="14893"/>
                  <a:pt x="17385" y="14972"/>
                </a:cubicBezTo>
                <a:cubicBezTo>
                  <a:pt x="17385" y="15022"/>
                  <a:pt x="17395" y="15041"/>
                  <a:pt x="17410" y="15041"/>
                </a:cubicBezTo>
                <a:cubicBezTo>
                  <a:pt x="17418" y="15041"/>
                  <a:pt x="17428" y="15035"/>
                  <a:pt x="17437" y="15025"/>
                </a:cubicBezTo>
                <a:cubicBezTo>
                  <a:pt x="17444" y="15011"/>
                  <a:pt x="17453" y="15004"/>
                  <a:pt x="17463" y="15004"/>
                </a:cubicBezTo>
                <a:cubicBezTo>
                  <a:pt x="17492" y="15004"/>
                  <a:pt x="17530" y="15053"/>
                  <a:pt x="17569" y="15130"/>
                </a:cubicBezTo>
                <a:cubicBezTo>
                  <a:pt x="17648" y="15262"/>
                  <a:pt x="17648" y="15341"/>
                  <a:pt x="17621" y="15341"/>
                </a:cubicBezTo>
                <a:cubicBezTo>
                  <a:pt x="17595" y="15341"/>
                  <a:pt x="17569" y="15367"/>
                  <a:pt x="17595" y="15419"/>
                </a:cubicBezTo>
                <a:cubicBezTo>
                  <a:pt x="17621" y="15472"/>
                  <a:pt x="17569" y="15551"/>
                  <a:pt x="17516" y="15551"/>
                </a:cubicBezTo>
                <a:cubicBezTo>
                  <a:pt x="17463" y="15551"/>
                  <a:pt x="17437" y="15604"/>
                  <a:pt x="17463" y="15630"/>
                </a:cubicBezTo>
                <a:cubicBezTo>
                  <a:pt x="17490" y="15656"/>
                  <a:pt x="17490" y="15682"/>
                  <a:pt x="17463" y="15709"/>
                </a:cubicBezTo>
                <a:cubicBezTo>
                  <a:pt x="17459" y="15712"/>
                  <a:pt x="17455" y="15713"/>
                  <a:pt x="17450" y="15713"/>
                </a:cubicBezTo>
                <a:cubicBezTo>
                  <a:pt x="17365" y="15713"/>
                  <a:pt x="17198" y="15298"/>
                  <a:pt x="17148" y="15025"/>
                </a:cubicBezTo>
                <a:cubicBezTo>
                  <a:pt x="17148" y="14889"/>
                  <a:pt x="17148" y="14830"/>
                  <a:pt x="17176" y="14812"/>
                </a:cubicBezTo>
                <a:lnTo>
                  <a:pt x="17176" y="14812"/>
                </a:lnTo>
                <a:cubicBezTo>
                  <a:pt x="17184" y="14815"/>
                  <a:pt x="17193" y="14817"/>
                  <a:pt x="17202" y="14817"/>
                </a:cubicBezTo>
                <a:cubicBezTo>
                  <a:pt x="17212" y="14817"/>
                  <a:pt x="17223" y="14815"/>
                  <a:pt x="17235" y="14810"/>
                </a:cubicBezTo>
                <a:lnTo>
                  <a:pt x="17235" y="14810"/>
                </a:lnTo>
                <a:cubicBezTo>
                  <a:pt x="17222" y="14808"/>
                  <a:pt x="17211" y="14806"/>
                  <a:pt x="17202" y="14806"/>
                </a:cubicBezTo>
                <a:cubicBezTo>
                  <a:pt x="17191" y="14806"/>
                  <a:pt x="17183" y="14808"/>
                  <a:pt x="17176" y="14812"/>
                </a:cubicBezTo>
                <a:lnTo>
                  <a:pt x="17176" y="14812"/>
                </a:lnTo>
                <a:cubicBezTo>
                  <a:pt x="17122" y="14791"/>
                  <a:pt x="17095" y="14698"/>
                  <a:pt x="17148" y="14552"/>
                </a:cubicBezTo>
                <a:cubicBezTo>
                  <a:pt x="17184" y="14424"/>
                  <a:pt x="17170" y="14335"/>
                  <a:pt x="17124" y="14335"/>
                </a:cubicBezTo>
                <a:cubicBezTo>
                  <a:pt x="17103" y="14335"/>
                  <a:pt x="17075" y="14353"/>
                  <a:pt x="17043" y="14394"/>
                </a:cubicBezTo>
                <a:cubicBezTo>
                  <a:pt x="17021" y="14427"/>
                  <a:pt x="17008" y="14441"/>
                  <a:pt x="17002" y="14441"/>
                </a:cubicBezTo>
                <a:cubicBezTo>
                  <a:pt x="16995" y="14441"/>
                  <a:pt x="17001" y="14413"/>
                  <a:pt x="17016" y="14367"/>
                </a:cubicBezTo>
                <a:cubicBezTo>
                  <a:pt x="16990" y="14210"/>
                  <a:pt x="16937" y="14078"/>
                  <a:pt x="16832" y="13947"/>
                </a:cubicBezTo>
                <a:cubicBezTo>
                  <a:pt x="16701" y="13710"/>
                  <a:pt x="16674" y="13605"/>
                  <a:pt x="16701" y="13552"/>
                </a:cubicBezTo>
                <a:cubicBezTo>
                  <a:pt x="16753" y="13482"/>
                  <a:pt x="16748" y="13424"/>
                  <a:pt x="16699" y="13424"/>
                </a:cubicBezTo>
                <a:cubicBezTo>
                  <a:pt x="16674" y="13424"/>
                  <a:pt x="16639" y="13438"/>
                  <a:pt x="16596" y="13473"/>
                </a:cubicBezTo>
                <a:cubicBezTo>
                  <a:pt x="16562" y="13499"/>
                  <a:pt x="16536" y="13513"/>
                  <a:pt x="16512" y="13513"/>
                </a:cubicBezTo>
                <a:cubicBezTo>
                  <a:pt x="16462" y="13513"/>
                  <a:pt x="16422" y="13449"/>
                  <a:pt x="16333" y="13289"/>
                </a:cubicBezTo>
                <a:cubicBezTo>
                  <a:pt x="16175" y="13052"/>
                  <a:pt x="16175" y="13026"/>
                  <a:pt x="16227" y="12974"/>
                </a:cubicBezTo>
                <a:cubicBezTo>
                  <a:pt x="16306" y="12947"/>
                  <a:pt x="16254" y="12947"/>
                  <a:pt x="16175" y="12947"/>
                </a:cubicBezTo>
                <a:cubicBezTo>
                  <a:pt x="16147" y="12954"/>
                  <a:pt x="16122" y="12958"/>
                  <a:pt x="16102" y="12958"/>
                </a:cubicBezTo>
                <a:cubicBezTo>
                  <a:pt x="16045" y="12958"/>
                  <a:pt x="16017" y="12933"/>
                  <a:pt x="16017" y="12895"/>
                </a:cubicBezTo>
                <a:cubicBezTo>
                  <a:pt x="16017" y="12855"/>
                  <a:pt x="16010" y="12835"/>
                  <a:pt x="16001" y="12835"/>
                </a:cubicBezTo>
                <a:cubicBezTo>
                  <a:pt x="15991" y="12835"/>
                  <a:pt x="15977" y="12855"/>
                  <a:pt x="15964" y="12895"/>
                </a:cubicBezTo>
                <a:cubicBezTo>
                  <a:pt x="15938" y="12921"/>
                  <a:pt x="15918" y="12934"/>
                  <a:pt x="15902" y="12934"/>
                </a:cubicBezTo>
                <a:cubicBezTo>
                  <a:pt x="15885" y="12934"/>
                  <a:pt x="15872" y="12921"/>
                  <a:pt x="15859" y="12895"/>
                </a:cubicBezTo>
                <a:cubicBezTo>
                  <a:pt x="15807" y="12816"/>
                  <a:pt x="15754" y="12763"/>
                  <a:pt x="15675" y="12711"/>
                </a:cubicBezTo>
                <a:cubicBezTo>
                  <a:pt x="15596" y="12605"/>
                  <a:pt x="15570" y="12553"/>
                  <a:pt x="15622" y="12526"/>
                </a:cubicBezTo>
                <a:cubicBezTo>
                  <a:pt x="15649" y="12500"/>
                  <a:pt x="15649" y="12448"/>
                  <a:pt x="15622" y="12421"/>
                </a:cubicBezTo>
                <a:cubicBezTo>
                  <a:pt x="15596" y="12369"/>
                  <a:pt x="15596" y="12290"/>
                  <a:pt x="15622" y="12237"/>
                </a:cubicBezTo>
                <a:cubicBezTo>
                  <a:pt x="15653" y="12130"/>
                  <a:pt x="15648" y="12076"/>
                  <a:pt x="15607" y="12076"/>
                </a:cubicBezTo>
                <a:cubicBezTo>
                  <a:pt x="15578" y="12076"/>
                  <a:pt x="15530" y="12103"/>
                  <a:pt x="15465" y="12158"/>
                </a:cubicBezTo>
                <a:lnTo>
                  <a:pt x="15359" y="12263"/>
                </a:lnTo>
                <a:lnTo>
                  <a:pt x="15333" y="12027"/>
                </a:lnTo>
                <a:cubicBezTo>
                  <a:pt x="15333" y="11922"/>
                  <a:pt x="15333" y="11790"/>
                  <a:pt x="15386" y="11790"/>
                </a:cubicBezTo>
                <a:cubicBezTo>
                  <a:pt x="15412" y="11764"/>
                  <a:pt x="15412" y="11737"/>
                  <a:pt x="15359" y="11737"/>
                </a:cubicBezTo>
                <a:cubicBezTo>
                  <a:pt x="15228" y="11737"/>
                  <a:pt x="15044" y="11396"/>
                  <a:pt x="15123" y="11317"/>
                </a:cubicBezTo>
                <a:cubicBezTo>
                  <a:pt x="15202" y="11211"/>
                  <a:pt x="15149" y="11211"/>
                  <a:pt x="14965" y="11185"/>
                </a:cubicBezTo>
                <a:cubicBezTo>
                  <a:pt x="14755" y="11133"/>
                  <a:pt x="14728" y="11133"/>
                  <a:pt x="14755" y="11027"/>
                </a:cubicBezTo>
                <a:cubicBezTo>
                  <a:pt x="14807" y="10843"/>
                  <a:pt x="14755" y="10633"/>
                  <a:pt x="14649" y="10475"/>
                </a:cubicBezTo>
                <a:cubicBezTo>
                  <a:pt x="14610" y="10445"/>
                  <a:pt x="14582" y="10431"/>
                  <a:pt x="14559" y="10431"/>
                </a:cubicBezTo>
                <a:cubicBezTo>
                  <a:pt x="14521" y="10431"/>
                  <a:pt x="14498" y="10472"/>
                  <a:pt x="14465" y="10554"/>
                </a:cubicBezTo>
                <a:cubicBezTo>
                  <a:pt x="14465" y="10607"/>
                  <a:pt x="14413" y="10633"/>
                  <a:pt x="14386" y="10633"/>
                </a:cubicBezTo>
                <a:cubicBezTo>
                  <a:pt x="14360" y="10633"/>
                  <a:pt x="14334" y="10580"/>
                  <a:pt x="14360" y="10554"/>
                </a:cubicBezTo>
                <a:cubicBezTo>
                  <a:pt x="14386" y="10528"/>
                  <a:pt x="14413" y="10475"/>
                  <a:pt x="14386" y="10422"/>
                </a:cubicBezTo>
                <a:cubicBezTo>
                  <a:pt x="14386" y="10415"/>
                  <a:pt x="14383" y="10412"/>
                  <a:pt x="14377" y="10412"/>
                </a:cubicBezTo>
                <a:cubicBezTo>
                  <a:pt x="14360" y="10412"/>
                  <a:pt x="14327" y="10436"/>
                  <a:pt x="14307" y="10475"/>
                </a:cubicBezTo>
                <a:cubicBezTo>
                  <a:pt x="14304" y="10478"/>
                  <a:pt x="14298" y="10480"/>
                  <a:pt x="14291" y="10480"/>
                </a:cubicBezTo>
                <a:cubicBezTo>
                  <a:pt x="14243" y="10480"/>
                  <a:pt x="14130" y="10409"/>
                  <a:pt x="14176" y="10317"/>
                </a:cubicBezTo>
                <a:cubicBezTo>
                  <a:pt x="14176" y="10238"/>
                  <a:pt x="14150" y="10186"/>
                  <a:pt x="14123" y="10159"/>
                </a:cubicBezTo>
                <a:cubicBezTo>
                  <a:pt x="14044" y="10081"/>
                  <a:pt x="14044" y="10054"/>
                  <a:pt x="14150" y="10002"/>
                </a:cubicBezTo>
                <a:cubicBezTo>
                  <a:pt x="14255" y="9923"/>
                  <a:pt x="14255" y="9896"/>
                  <a:pt x="14255" y="9844"/>
                </a:cubicBezTo>
                <a:cubicBezTo>
                  <a:pt x="14242" y="9831"/>
                  <a:pt x="14229" y="9824"/>
                  <a:pt x="14215" y="9824"/>
                </a:cubicBezTo>
                <a:cubicBezTo>
                  <a:pt x="14202" y="9824"/>
                  <a:pt x="14189" y="9831"/>
                  <a:pt x="14176" y="9844"/>
                </a:cubicBezTo>
                <a:cubicBezTo>
                  <a:pt x="14123" y="9844"/>
                  <a:pt x="14097" y="9844"/>
                  <a:pt x="14071" y="9791"/>
                </a:cubicBezTo>
                <a:cubicBezTo>
                  <a:pt x="14058" y="9778"/>
                  <a:pt x="14047" y="9772"/>
                  <a:pt x="14037" y="9772"/>
                </a:cubicBezTo>
                <a:cubicBezTo>
                  <a:pt x="14005" y="9772"/>
                  <a:pt x="13985" y="9836"/>
                  <a:pt x="13966" y="9975"/>
                </a:cubicBezTo>
                <a:cubicBezTo>
                  <a:pt x="13942" y="10117"/>
                  <a:pt x="13918" y="10216"/>
                  <a:pt x="13895" y="10216"/>
                </a:cubicBezTo>
                <a:cubicBezTo>
                  <a:pt x="13892" y="10216"/>
                  <a:pt x="13889" y="10215"/>
                  <a:pt x="13887" y="10212"/>
                </a:cubicBezTo>
                <a:cubicBezTo>
                  <a:pt x="13808" y="10159"/>
                  <a:pt x="13755" y="10054"/>
                  <a:pt x="13729" y="9975"/>
                </a:cubicBezTo>
                <a:cubicBezTo>
                  <a:pt x="13650" y="9818"/>
                  <a:pt x="13624" y="9712"/>
                  <a:pt x="13676" y="9686"/>
                </a:cubicBezTo>
                <a:cubicBezTo>
                  <a:pt x="13729" y="9660"/>
                  <a:pt x="13755" y="9607"/>
                  <a:pt x="13729" y="9581"/>
                </a:cubicBezTo>
                <a:cubicBezTo>
                  <a:pt x="13703" y="9528"/>
                  <a:pt x="13676" y="9476"/>
                  <a:pt x="13676" y="9423"/>
                </a:cubicBezTo>
                <a:cubicBezTo>
                  <a:pt x="13676" y="9390"/>
                  <a:pt x="13646" y="9368"/>
                  <a:pt x="13598" y="9368"/>
                </a:cubicBezTo>
                <a:cubicBezTo>
                  <a:pt x="13569" y="9368"/>
                  <a:pt x="13532" y="9377"/>
                  <a:pt x="13492" y="9397"/>
                </a:cubicBezTo>
                <a:cubicBezTo>
                  <a:pt x="13478" y="9404"/>
                  <a:pt x="13460" y="9407"/>
                  <a:pt x="13441" y="9407"/>
                </a:cubicBezTo>
                <a:cubicBezTo>
                  <a:pt x="13387" y="9407"/>
                  <a:pt x="13320" y="9383"/>
                  <a:pt x="13282" y="9344"/>
                </a:cubicBezTo>
                <a:cubicBezTo>
                  <a:pt x="13231" y="9242"/>
                  <a:pt x="13279" y="8817"/>
                  <a:pt x="13330" y="8817"/>
                </a:cubicBezTo>
                <a:cubicBezTo>
                  <a:pt x="13331" y="8817"/>
                  <a:pt x="13333" y="8817"/>
                  <a:pt x="13334" y="8818"/>
                </a:cubicBezTo>
                <a:cubicBezTo>
                  <a:pt x="13413" y="8818"/>
                  <a:pt x="13387" y="8766"/>
                  <a:pt x="13387" y="8687"/>
                </a:cubicBezTo>
                <a:cubicBezTo>
                  <a:pt x="13404" y="8636"/>
                  <a:pt x="13399" y="8607"/>
                  <a:pt x="13386" y="8607"/>
                </a:cubicBezTo>
                <a:cubicBezTo>
                  <a:pt x="13379" y="8607"/>
                  <a:pt x="13370" y="8615"/>
                  <a:pt x="13361" y="8634"/>
                </a:cubicBezTo>
                <a:cubicBezTo>
                  <a:pt x="13351" y="8653"/>
                  <a:pt x="13342" y="8661"/>
                  <a:pt x="13332" y="8661"/>
                </a:cubicBezTo>
                <a:cubicBezTo>
                  <a:pt x="13312" y="8661"/>
                  <a:pt x="13289" y="8632"/>
                  <a:pt x="13255" y="8581"/>
                </a:cubicBezTo>
                <a:lnTo>
                  <a:pt x="13177" y="8450"/>
                </a:lnTo>
                <a:lnTo>
                  <a:pt x="13177" y="8634"/>
                </a:lnTo>
                <a:cubicBezTo>
                  <a:pt x="13192" y="8774"/>
                  <a:pt x="13171" y="8850"/>
                  <a:pt x="13112" y="8850"/>
                </a:cubicBezTo>
                <a:cubicBezTo>
                  <a:pt x="13072" y="8850"/>
                  <a:pt x="13015" y="8814"/>
                  <a:pt x="12940" y="8739"/>
                </a:cubicBezTo>
                <a:cubicBezTo>
                  <a:pt x="12808" y="8608"/>
                  <a:pt x="12782" y="8581"/>
                  <a:pt x="12835" y="8555"/>
                </a:cubicBezTo>
                <a:cubicBezTo>
                  <a:pt x="12949" y="8487"/>
                  <a:pt x="12885" y="8418"/>
                  <a:pt x="12780" y="8418"/>
                </a:cubicBezTo>
                <a:cubicBezTo>
                  <a:pt x="12764" y="8418"/>
                  <a:pt x="12747" y="8420"/>
                  <a:pt x="12729" y="8424"/>
                </a:cubicBezTo>
                <a:cubicBezTo>
                  <a:pt x="12687" y="8438"/>
                  <a:pt x="12657" y="8446"/>
                  <a:pt x="12638" y="8446"/>
                </a:cubicBezTo>
                <a:cubicBezTo>
                  <a:pt x="12586" y="8446"/>
                  <a:pt x="12605" y="8386"/>
                  <a:pt x="12624" y="8213"/>
                </a:cubicBezTo>
                <a:cubicBezTo>
                  <a:pt x="12670" y="8052"/>
                  <a:pt x="12656" y="7972"/>
                  <a:pt x="12616" y="7972"/>
                </a:cubicBezTo>
                <a:cubicBezTo>
                  <a:pt x="12611" y="7972"/>
                  <a:pt x="12605" y="7973"/>
                  <a:pt x="12598" y="7977"/>
                </a:cubicBezTo>
                <a:cubicBezTo>
                  <a:pt x="12545" y="7977"/>
                  <a:pt x="12493" y="7950"/>
                  <a:pt x="12466" y="7898"/>
                </a:cubicBezTo>
                <a:cubicBezTo>
                  <a:pt x="12440" y="7845"/>
                  <a:pt x="12466" y="7819"/>
                  <a:pt x="12545" y="7819"/>
                </a:cubicBezTo>
                <a:cubicBezTo>
                  <a:pt x="12598" y="7792"/>
                  <a:pt x="12651" y="7792"/>
                  <a:pt x="12519" y="7740"/>
                </a:cubicBezTo>
                <a:cubicBezTo>
                  <a:pt x="12475" y="7718"/>
                  <a:pt x="12445" y="7705"/>
                  <a:pt x="12425" y="7705"/>
                </a:cubicBezTo>
                <a:cubicBezTo>
                  <a:pt x="12397" y="7705"/>
                  <a:pt x="12388" y="7731"/>
                  <a:pt x="12388" y="7792"/>
                </a:cubicBezTo>
                <a:cubicBezTo>
                  <a:pt x="12388" y="7888"/>
                  <a:pt x="12366" y="7941"/>
                  <a:pt x="12332" y="7941"/>
                </a:cubicBezTo>
                <a:cubicBezTo>
                  <a:pt x="12299" y="7941"/>
                  <a:pt x="12254" y="7894"/>
                  <a:pt x="12203" y="7792"/>
                </a:cubicBezTo>
                <a:cubicBezTo>
                  <a:pt x="12151" y="7714"/>
                  <a:pt x="12072" y="7661"/>
                  <a:pt x="12046" y="7661"/>
                </a:cubicBezTo>
                <a:cubicBezTo>
                  <a:pt x="12038" y="7669"/>
                  <a:pt x="12030" y="7672"/>
                  <a:pt x="12023" y="7672"/>
                </a:cubicBezTo>
                <a:cubicBezTo>
                  <a:pt x="12004" y="7672"/>
                  <a:pt x="11985" y="7653"/>
                  <a:pt x="11967" y="7635"/>
                </a:cubicBezTo>
                <a:cubicBezTo>
                  <a:pt x="11914" y="7582"/>
                  <a:pt x="11940" y="7529"/>
                  <a:pt x="11993" y="7503"/>
                </a:cubicBezTo>
                <a:cubicBezTo>
                  <a:pt x="12006" y="7490"/>
                  <a:pt x="12026" y="7483"/>
                  <a:pt x="12042" y="7483"/>
                </a:cubicBezTo>
                <a:cubicBezTo>
                  <a:pt x="12059" y="7483"/>
                  <a:pt x="12072" y="7490"/>
                  <a:pt x="12072" y="7503"/>
                </a:cubicBezTo>
                <a:cubicBezTo>
                  <a:pt x="12125" y="7529"/>
                  <a:pt x="12177" y="7582"/>
                  <a:pt x="12230" y="7582"/>
                </a:cubicBezTo>
                <a:cubicBezTo>
                  <a:pt x="12284" y="7604"/>
                  <a:pt x="12316" y="7617"/>
                  <a:pt x="12329" y="7617"/>
                </a:cubicBezTo>
                <a:cubicBezTo>
                  <a:pt x="12348" y="7617"/>
                  <a:pt x="12329" y="7591"/>
                  <a:pt x="12282" y="7529"/>
                </a:cubicBezTo>
                <a:cubicBezTo>
                  <a:pt x="12247" y="7459"/>
                  <a:pt x="12224" y="7436"/>
                  <a:pt x="12204" y="7436"/>
                </a:cubicBezTo>
                <a:cubicBezTo>
                  <a:pt x="12195" y="7436"/>
                  <a:pt x="12186" y="7442"/>
                  <a:pt x="12177" y="7451"/>
                </a:cubicBezTo>
                <a:cubicBezTo>
                  <a:pt x="12169" y="7458"/>
                  <a:pt x="12162" y="7461"/>
                  <a:pt x="12155" y="7461"/>
                </a:cubicBezTo>
                <a:cubicBezTo>
                  <a:pt x="12138" y="7461"/>
                  <a:pt x="12125" y="7443"/>
                  <a:pt x="12125" y="7424"/>
                </a:cubicBezTo>
                <a:cubicBezTo>
                  <a:pt x="12098" y="7319"/>
                  <a:pt x="12046" y="7214"/>
                  <a:pt x="11993" y="7109"/>
                </a:cubicBezTo>
                <a:cubicBezTo>
                  <a:pt x="11940" y="7003"/>
                  <a:pt x="11888" y="6872"/>
                  <a:pt x="11888" y="6740"/>
                </a:cubicBezTo>
                <a:cubicBezTo>
                  <a:pt x="11888" y="6635"/>
                  <a:pt x="11888" y="6583"/>
                  <a:pt x="11809" y="6583"/>
                </a:cubicBezTo>
                <a:cubicBezTo>
                  <a:pt x="11756" y="6583"/>
                  <a:pt x="11756" y="6477"/>
                  <a:pt x="11783" y="6267"/>
                </a:cubicBezTo>
                <a:cubicBezTo>
                  <a:pt x="11783" y="6057"/>
                  <a:pt x="11783" y="5925"/>
                  <a:pt x="11756" y="5925"/>
                </a:cubicBezTo>
                <a:cubicBezTo>
                  <a:pt x="11730" y="5925"/>
                  <a:pt x="11704" y="5951"/>
                  <a:pt x="11756" y="5978"/>
                </a:cubicBezTo>
                <a:cubicBezTo>
                  <a:pt x="11783" y="6030"/>
                  <a:pt x="11783" y="6057"/>
                  <a:pt x="11756" y="6057"/>
                </a:cubicBezTo>
                <a:cubicBezTo>
                  <a:pt x="11730" y="6057"/>
                  <a:pt x="11677" y="6083"/>
                  <a:pt x="11651" y="6136"/>
                </a:cubicBezTo>
                <a:cubicBezTo>
                  <a:pt x="11638" y="6188"/>
                  <a:pt x="11612" y="6214"/>
                  <a:pt x="11579" y="6214"/>
                </a:cubicBezTo>
                <a:cubicBezTo>
                  <a:pt x="11546" y="6214"/>
                  <a:pt x="11506" y="6188"/>
                  <a:pt x="11467" y="6136"/>
                </a:cubicBezTo>
                <a:cubicBezTo>
                  <a:pt x="11414" y="6109"/>
                  <a:pt x="11441" y="6057"/>
                  <a:pt x="11467" y="6030"/>
                </a:cubicBezTo>
                <a:cubicBezTo>
                  <a:pt x="11493" y="6030"/>
                  <a:pt x="11493" y="5951"/>
                  <a:pt x="11467" y="5873"/>
                </a:cubicBezTo>
                <a:cubicBezTo>
                  <a:pt x="11433" y="5822"/>
                  <a:pt x="11410" y="5793"/>
                  <a:pt x="11391" y="5793"/>
                </a:cubicBezTo>
                <a:cubicBezTo>
                  <a:pt x="11380" y="5793"/>
                  <a:pt x="11371" y="5801"/>
                  <a:pt x="11362" y="5820"/>
                </a:cubicBezTo>
                <a:cubicBezTo>
                  <a:pt x="11356" y="5832"/>
                  <a:pt x="11348" y="5838"/>
                  <a:pt x="11340" y="5838"/>
                </a:cubicBezTo>
                <a:cubicBezTo>
                  <a:pt x="11276" y="5838"/>
                  <a:pt x="11158" y="5515"/>
                  <a:pt x="11204" y="5399"/>
                </a:cubicBezTo>
                <a:cubicBezTo>
                  <a:pt x="11178" y="5268"/>
                  <a:pt x="11151" y="5162"/>
                  <a:pt x="11099" y="5057"/>
                </a:cubicBezTo>
                <a:cubicBezTo>
                  <a:pt x="11015" y="4911"/>
                  <a:pt x="10965" y="4864"/>
                  <a:pt x="10922" y="4864"/>
                </a:cubicBezTo>
                <a:cubicBezTo>
                  <a:pt x="10910" y="4864"/>
                  <a:pt x="10899" y="4868"/>
                  <a:pt x="10888" y="4873"/>
                </a:cubicBezTo>
                <a:cubicBezTo>
                  <a:pt x="10836" y="4899"/>
                  <a:pt x="10836" y="4926"/>
                  <a:pt x="10888" y="4978"/>
                </a:cubicBezTo>
                <a:cubicBezTo>
                  <a:pt x="10941" y="5031"/>
                  <a:pt x="10941" y="5084"/>
                  <a:pt x="10941" y="5136"/>
                </a:cubicBezTo>
                <a:cubicBezTo>
                  <a:pt x="10862" y="5268"/>
                  <a:pt x="10994" y="5715"/>
                  <a:pt x="11099" y="5741"/>
                </a:cubicBezTo>
                <a:cubicBezTo>
                  <a:pt x="11178" y="5767"/>
                  <a:pt x="11257" y="5899"/>
                  <a:pt x="11151" y="5978"/>
                </a:cubicBezTo>
                <a:cubicBezTo>
                  <a:pt x="11132" y="5987"/>
                  <a:pt x="11109" y="5993"/>
                  <a:pt x="11087" y="5993"/>
                </a:cubicBezTo>
                <a:cubicBezTo>
                  <a:pt x="11048" y="5993"/>
                  <a:pt x="11010" y="5975"/>
                  <a:pt x="10994" y="5925"/>
                </a:cubicBezTo>
                <a:cubicBezTo>
                  <a:pt x="10967" y="5873"/>
                  <a:pt x="10915" y="5846"/>
                  <a:pt x="10862" y="5846"/>
                </a:cubicBezTo>
                <a:cubicBezTo>
                  <a:pt x="10783" y="5846"/>
                  <a:pt x="10783" y="5846"/>
                  <a:pt x="10783" y="5741"/>
                </a:cubicBezTo>
                <a:cubicBezTo>
                  <a:pt x="10810" y="5636"/>
                  <a:pt x="10783" y="5610"/>
                  <a:pt x="10704" y="5583"/>
                </a:cubicBezTo>
                <a:cubicBezTo>
                  <a:pt x="10625" y="5583"/>
                  <a:pt x="10625" y="5531"/>
                  <a:pt x="10652" y="5425"/>
                </a:cubicBezTo>
                <a:cubicBezTo>
                  <a:pt x="10678" y="5320"/>
                  <a:pt x="10678" y="5268"/>
                  <a:pt x="10573" y="5268"/>
                </a:cubicBezTo>
                <a:cubicBezTo>
                  <a:pt x="10520" y="5268"/>
                  <a:pt x="10441" y="5215"/>
                  <a:pt x="10415" y="5162"/>
                </a:cubicBezTo>
                <a:cubicBezTo>
                  <a:pt x="10336" y="5084"/>
                  <a:pt x="10362" y="5057"/>
                  <a:pt x="10468" y="5057"/>
                </a:cubicBezTo>
                <a:cubicBezTo>
                  <a:pt x="10547" y="5057"/>
                  <a:pt x="10573" y="5031"/>
                  <a:pt x="10573" y="4952"/>
                </a:cubicBezTo>
                <a:cubicBezTo>
                  <a:pt x="10547" y="4873"/>
                  <a:pt x="10520" y="4873"/>
                  <a:pt x="10494" y="4873"/>
                </a:cubicBezTo>
                <a:cubicBezTo>
                  <a:pt x="10480" y="4880"/>
                  <a:pt x="10468" y="4883"/>
                  <a:pt x="10457" y="4883"/>
                </a:cubicBezTo>
                <a:cubicBezTo>
                  <a:pt x="10429" y="4883"/>
                  <a:pt x="10415" y="4859"/>
                  <a:pt x="10415" y="4821"/>
                </a:cubicBezTo>
                <a:cubicBezTo>
                  <a:pt x="10392" y="4706"/>
                  <a:pt x="10289" y="4631"/>
                  <a:pt x="10176" y="4631"/>
                </a:cubicBezTo>
                <a:cubicBezTo>
                  <a:pt x="10160" y="4631"/>
                  <a:pt x="10143" y="4633"/>
                  <a:pt x="10126" y="4636"/>
                </a:cubicBezTo>
                <a:cubicBezTo>
                  <a:pt x="10073" y="4636"/>
                  <a:pt x="10073" y="4610"/>
                  <a:pt x="10126" y="4505"/>
                </a:cubicBezTo>
                <a:cubicBezTo>
                  <a:pt x="10205" y="4400"/>
                  <a:pt x="10205" y="4347"/>
                  <a:pt x="10099" y="4321"/>
                </a:cubicBezTo>
                <a:cubicBezTo>
                  <a:pt x="9942" y="4268"/>
                  <a:pt x="9889" y="4189"/>
                  <a:pt x="9994" y="4163"/>
                </a:cubicBezTo>
                <a:cubicBezTo>
                  <a:pt x="10047" y="4163"/>
                  <a:pt x="10099" y="4084"/>
                  <a:pt x="10099" y="4005"/>
                </a:cubicBezTo>
                <a:cubicBezTo>
                  <a:pt x="10119" y="3869"/>
                  <a:pt x="10110" y="3791"/>
                  <a:pt x="10093" y="3791"/>
                </a:cubicBezTo>
                <a:cubicBezTo>
                  <a:pt x="10087" y="3791"/>
                  <a:pt x="10080" y="3800"/>
                  <a:pt x="10073" y="3821"/>
                </a:cubicBezTo>
                <a:cubicBezTo>
                  <a:pt x="10058" y="3852"/>
                  <a:pt x="10033" y="3865"/>
                  <a:pt x="10010" y="3865"/>
                </a:cubicBezTo>
                <a:cubicBezTo>
                  <a:pt x="9994" y="3865"/>
                  <a:pt x="9979" y="3858"/>
                  <a:pt x="9968" y="3847"/>
                </a:cubicBezTo>
                <a:cubicBezTo>
                  <a:pt x="9915" y="3847"/>
                  <a:pt x="9863" y="3847"/>
                  <a:pt x="9836" y="3900"/>
                </a:cubicBezTo>
                <a:cubicBezTo>
                  <a:pt x="9819" y="3918"/>
                  <a:pt x="9804" y="3926"/>
                  <a:pt x="9792" y="3926"/>
                </a:cubicBezTo>
                <a:cubicBezTo>
                  <a:pt x="9766" y="3926"/>
                  <a:pt x="9749" y="3891"/>
                  <a:pt x="9731" y="3821"/>
                </a:cubicBezTo>
                <a:cubicBezTo>
                  <a:pt x="9695" y="3730"/>
                  <a:pt x="9671" y="3702"/>
                  <a:pt x="9651" y="3702"/>
                </a:cubicBezTo>
                <a:cubicBezTo>
                  <a:pt x="9642" y="3702"/>
                  <a:pt x="9634" y="3708"/>
                  <a:pt x="9626" y="3716"/>
                </a:cubicBezTo>
                <a:cubicBezTo>
                  <a:pt x="9619" y="3730"/>
                  <a:pt x="9614" y="3737"/>
                  <a:pt x="9610" y="3737"/>
                </a:cubicBezTo>
                <a:cubicBezTo>
                  <a:pt x="9598" y="3737"/>
                  <a:pt x="9593" y="3688"/>
                  <a:pt x="9573" y="3611"/>
                </a:cubicBezTo>
                <a:cubicBezTo>
                  <a:pt x="9573" y="3506"/>
                  <a:pt x="9573" y="3453"/>
                  <a:pt x="9626" y="3453"/>
                </a:cubicBezTo>
                <a:cubicBezTo>
                  <a:pt x="9679" y="3453"/>
                  <a:pt x="9652" y="3400"/>
                  <a:pt x="9573" y="3295"/>
                </a:cubicBezTo>
                <a:cubicBezTo>
                  <a:pt x="9495" y="3243"/>
                  <a:pt x="9468" y="3164"/>
                  <a:pt x="9468" y="3058"/>
                </a:cubicBezTo>
                <a:cubicBezTo>
                  <a:pt x="9468" y="3020"/>
                  <a:pt x="9468" y="2995"/>
                  <a:pt x="9448" y="2995"/>
                </a:cubicBezTo>
                <a:cubicBezTo>
                  <a:pt x="9440" y="2995"/>
                  <a:pt x="9430" y="2999"/>
                  <a:pt x="9416" y="3006"/>
                </a:cubicBezTo>
                <a:cubicBezTo>
                  <a:pt x="9389" y="3006"/>
                  <a:pt x="9284" y="2927"/>
                  <a:pt x="9179" y="2795"/>
                </a:cubicBezTo>
                <a:cubicBezTo>
                  <a:pt x="9088" y="2704"/>
                  <a:pt x="8996" y="2633"/>
                  <a:pt x="8974" y="2633"/>
                </a:cubicBezTo>
                <a:cubicBezTo>
                  <a:pt x="8970" y="2633"/>
                  <a:pt x="8969" y="2634"/>
                  <a:pt x="8969" y="2638"/>
                </a:cubicBezTo>
                <a:cubicBezTo>
                  <a:pt x="8965" y="2641"/>
                  <a:pt x="8962" y="2643"/>
                  <a:pt x="8958" y="2643"/>
                </a:cubicBezTo>
                <a:cubicBezTo>
                  <a:pt x="8935" y="2643"/>
                  <a:pt x="8913" y="2568"/>
                  <a:pt x="8890" y="2454"/>
                </a:cubicBezTo>
                <a:cubicBezTo>
                  <a:pt x="8871" y="2302"/>
                  <a:pt x="8852" y="2246"/>
                  <a:pt x="8823" y="2246"/>
                </a:cubicBezTo>
                <a:cubicBezTo>
                  <a:pt x="8812" y="2246"/>
                  <a:pt x="8799" y="2255"/>
                  <a:pt x="8784" y="2269"/>
                </a:cubicBezTo>
                <a:cubicBezTo>
                  <a:pt x="8765" y="2283"/>
                  <a:pt x="8747" y="2289"/>
                  <a:pt x="8729" y="2289"/>
                </a:cubicBezTo>
                <a:cubicBezTo>
                  <a:pt x="8678" y="2289"/>
                  <a:pt x="8633" y="2230"/>
                  <a:pt x="8574" y="2112"/>
                </a:cubicBezTo>
                <a:cubicBezTo>
                  <a:pt x="8495" y="2033"/>
                  <a:pt x="8443" y="1928"/>
                  <a:pt x="8364" y="1822"/>
                </a:cubicBezTo>
                <a:cubicBezTo>
                  <a:pt x="8311" y="1770"/>
                  <a:pt x="8311" y="1743"/>
                  <a:pt x="8390" y="1743"/>
                </a:cubicBezTo>
                <a:cubicBezTo>
                  <a:pt x="8443" y="1743"/>
                  <a:pt x="8469" y="1691"/>
                  <a:pt x="8443" y="1665"/>
                </a:cubicBezTo>
                <a:cubicBezTo>
                  <a:pt x="8416" y="1612"/>
                  <a:pt x="8364" y="1612"/>
                  <a:pt x="8311" y="1612"/>
                </a:cubicBezTo>
                <a:cubicBezTo>
                  <a:pt x="8304" y="1613"/>
                  <a:pt x="8297" y="1614"/>
                  <a:pt x="8290" y="1614"/>
                </a:cubicBezTo>
                <a:cubicBezTo>
                  <a:pt x="8164" y="1614"/>
                  <a:pt x="8026" y="1397"/>
                  <a:pt x="8101" y="1323"/>
                </a:cubicBezTo>
                <a:cubicBezTo>
                  <a:pt x="8180" y="1217"/>
                  <a:pt x="8127" y="1244"/>
                  <a:pt x="8022" y="1191"/>
                </a:cubicBezTo>
                <a:cubicBezTo>
                  <a:pt x="7866" y="1102"/>
                  <a:pt x="7747" y="937"/>
                  <a:pt x="7811" y="937"/>
                </a:cubicBezTo>
                <a:cubicBezTo>
                  <a:pt x="7823" y="937"/>
                  <a:pt x="7840" y="942"/>
                  <a:pt x="7864" y="954"/>
                </a:cubicBezTo>
                <a:cubicBezTo>
                  <a:pt x="7899" y="978"/>
                  <a:pt x="7924" y="991"/>
                  <a:pt x="7936" y="991"/>
                </a:cubicBezTo>
                <a:cubicBezTo>
                  <a:pt x="7951" y="991"/>
                  <a:pt x="7945" y="972"/>
                  <a:pt x="7917" y="928"/>
                </a:cubicBezTo>
                <a:cubicBezTo>
                  <a:pt x="7863" y="839"/>
                  <a:pt x="7689" y="774"/>
                  <a:pt x="7558" y="774"/>
                </a:cubicBezTo>
                <a:cubicBezTo>
                  <a:pt x="7495" y="774"/>
                  <a:pt x="7442" y="789"/>
                  <a:pt x="7417" y="823"/>
                </a:cubicBezTo>
                <a:cubicBezTo>
                  <a:pt x="7391" y="849"/>
                  <a:pt x="7350" y="861"/>
                  <a:pt x="7307" y="861"/>
                </a:cubicBezTo>
                <a:cubicBezTo>
                  <a:pt x="7221" y="861"/>
                  <a:pt x="7128" y="814"/>
                  <a:pt x="7128" y="744"/>
                </a:cubicBezTo>
                <a:cubicBezTo>
                  <a:pt x="7128" y="691"/>
                  <a:pt x="7154" y="639"/>
                  <a:pt x="7180" y="613"/>
                </a:cubicBezTo>
                <a:cubicBezTo>
                  <a:pt x="7259" y="586"/>
                  <a:pt x="7259" y="481"/>
                  <a:pt x="7154" y="376"/>
                </a:cubicBezTo>
                <a:cubicBezTo>
                  <a:pt x="7141" y="363"/>
                  <a:pt x="7147" y="356"/>
                  <a:pt x="7167" y="356"/>
                </a:cubicBezTo>
                <a:cubicBezTo>
                  <a:pt x="7187" y="356"/>
                  <a:pt x="7220" y="363"/>
                  <a:pt x="7259" y="376"/>
                </a:cubicBezTo>
                <a:cubicBezTo>
                  <a:pt x="7298" y="389"/>
                  <a:pt x="7331" y="396"/>
                  <a:pt x="7361" y="396"/>
                </a:cubicBezTo>
                <a:cubicBezTo>
                  <a:pt x="7391" y="396"/>
                  <a:pt x="7417" y="389"/>
                  <a:pt x="7443" y="376"/>
                </a:cubicBezTo>
                <a:cubicBezTo>
                  <a:pt x="7496" y="350"/>
                  <a:pt x="7259" y="192"/>
                  <a:pt x="7154" y="192"/>
                </a:cubicBezTo>
                <a:cubicBezTo>
                  <a:pt x="7128" y="165"/>
                  <a:pt x="7075" y="165"/>
                  <a:pt x="7049" y="113"/>
                </a:cubicBezTo>
                <a:cubicBezTo>
                  <a:pt x="7043" y="107"/>
                  <a:pt x="7037" y="104"/>
                  <a:pt x="7029" y="104"/>
                </a:cubicBezTo>
                <a:cubicBezTo>
                  <a:pt x="7002" y="104"/>
                  <a:pt x="6964" y="151"/>
                  <a:pt x="6943" y="297"/>
                </a:cubicBezTo>
                <a:cubicBezTo>
                  <a:pt x="6899" y="429"/>
                  <a:pt x="6874" y="487"/>
                  <a:pt x="6851" y="487"/>
                </a:cubicBezTo>
                <a:cubicBezTo>
                  <a:pt x="6847" y="487"/>
                  <a:pt x="6842" y="485"/>
                  <a:pt x="6838" y="481"/>
                </a:cubicBezTo>
                <a:lnTo>
                  <a:pt x="6838" y="481"/>
                </a:lnTo>
                <a:cubicBezTo>
                  <a:pt x="6838" y="481"/>
                  <a:pt x="6838" y="534"/>
                  <a:pt x="6891" y="586"/>
                </a:cubicBezTo>
                <a:cubicBezTo>
                  <a:pt x="6963" y="694"/>
                  <a:pt x="6936" y="777"/>
                  <a:pt x="6871" y="777"/>
                </a:cubicBezTo>
                <a:cubicBezTo>
                  <a:pt x="6840" y="777"/>
                  <a:pt x="6801" y="759"/>
                  <a:pt x="6759" y="718"/>
                </a:cubicBezTo>
                <a:cubicBezTo>
                  <a:pt x="6721" y="679"/>
                  <a:pt x="6682" y="655"/>
                  <a:pt x="6664" y="655"/>
                </a:cubicBezTo>
                <a:cubicBezTo>
                  <a:pt x="6658" y="655"/>
                  <a:pt x="6654" y="658"/>
                  <a:pt x="6654" y="665"/>
                </a:cubicBezTo>
                <a:cubicBezTo>
                  <a:pt x="6644" y="704"/>
                  <a:pt x="6610" y="721"/>
                  <a:pt x="6566" y="721"/>
                </a:cubicBezTo>
                <a:cubicBezTo>
                  <a:pt x="6491" y="721"/>
                  <a:pt x="6388" y="669"/>
                  <a:pt x="6339" y="586"/>
                </a:cubicBezTo>
                <a:cubicBezTo>
                  <a:pt x="6312" y="534"/>
                  <a:pt x="6233" y="481"/>
                  <a:pt x="6154" y="455"/>
                </a:cubicBezTo>
                <a:cubicBezTo>
                  <a:pt x="6076" y="428"/>
                  <a:pt x="6023" y="376"/>
                  <a:pt x="5970" y="323"/>
                </a:cubicBezTo>
                <a:cubicBezTo>
                  <a:pt x="5944" y="271"/>
                  <a:pt x="5891" y="218"/>
                  <a:pt x="5839" y="218"/>
                </a:cubicBezTo>
                <a:cubicBezTo>
                  <a:pt x="5786" y="218"/>
                  <a:pt x="5734" y="165"/>
                  <a:pt x="5734" y="87"/>
                </a:cubicBezTo>
                <a:cubicBezTo>
                  <a:pt x="5712" y="44"/>
                  <a:pt x="5673" y="1"/>
                  <a:pt x="5631" y="1"/>
                </a:cubicBezTo>
                <a:close/>
              </a:path>
            </a:pathLst>
          </a:cu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46" name="Google Shape;846;p33"/>
          <p:cNvSpPr/>
          <p:nvPr/>
        </p:nvSpPr>
        <p:spPr>
          <a:xfrm rot="5400000">
            <a:off x="-1690096" y="623037"/>
            <a:ext cx="3876486" cy="1395507"/>
          </a:xfrm>
          <a:custGeom>
            <a:avLst/>
            <a:gdLst/>
            <a:ahLst/>
            <a:cxnLst/>
            <a:rect l="l" t="t" r="r" b="b"/>
            <a:pathLst>
              <a:path w="53259" h="49234" extrusionOk="0">
                <a:moveTo>
                  <a:pt x="53153" y="49234"/>
                </a:moveTo>
                <a:cubicBezTo>
                  <a:pt x="52706" y="48708"/>
                  <a:pt x="52311" y="48129"/>
                  <a:pt x="51943" y="47551"/>
                </a:cubicBezTo>
                <a:cubicBezTo>
                  <a:pt x="52390" y="48077"/>
                  <a:pt x="52864" y="48681"/>
                  <a:pt x="53258" y="49076"/>
                </a:cubicBezTo>
                <a:cubicBezTo>
                  <a:pt x="52890" y="48497"/>
                  <a:pt x="52417" y="47919"/>
                  <a:pt x="52048" y="47340"/>
                </a:cubicBezTo>
                <a:cubicBezTo>
                  <a:pt x="52180" y="47445"/>
                  <a:pt x="52233" y="47656"/>
                  <a:pt x="52338" y="47682"/>
                </a:cubicBezTo>
                <a:cubicBezTo>
                  <a:pt x="52180" y="47445"/>
                  <a:pt x="51812" y="47051"/>
                  <a:pt x="51812" y="46919"/>
                </a:cubicBezTo>
                <a:cubicBezTo>
                  <a:pt x="51970" y="47156"/>
                  <a:pt x="52206" y="47419"/>
                  <a:pt x="52417" y="47656"/>
                </a:cubicBezTo>
                <a:cubicBezTo>
                  <a:pt x="52522" y="47814"/>
                  <a:pt x="52916" y="48261"/>
                  <a:pt x="52916" y="48208"/>
                </a:cubicBezTo>
                <a:cubicBezTo>
                  <a:pt x="52259" y="47340"/>
                  <a:pt x="51286" y="46025"/>
                  <a:pt x="50628" y="45078"/>
                </a:cubicBezTo>
                <a:cubicBezTo>
                  <a:pt x="50523" y="44947"/>
                  <a:pt x="50260" y="44684"/>
                  <a:pt x="50392" y="44736"/>
                </a:cubicBezTo>
                <a:cubicBezTo>
                  <a:pt x="50497" y="44894"/>
                  <a:pt x="50470" y="44736"/>
                  <a:pt x="50392" y="44658"/>
                </a:cubicBezTo>
                <a:cubicBezTo>
                  <a:pt x="50576" y="44763"/>
                  <a:pt x="50733" y="45184"/>
                  <a:pt x="50918" y="45289"/>
                </a:cubicBezTo>
                <a:cubicBezTo>
                  <a:pt x="50812" y="45157"/>
                  <a:pt x="50760" y="45026"/>
                  <a:pt x="50760" y="44868"/>
                </a:cubicBezTo>
                <a:cubicBezTo>
                  <a:pt x="50865" y="44999"/>
                  <a:pt x="50996" y="45262"/>
                  <a:pt x="51128" y="45341"/>
                </a:cubicBezTo>
                <a:cubicBezTo>
                  <a:pt x="50918" y="44947"/>
                  <a:pt x="50470" y="44395"/>
                  <a:pt x="50339" y="44105"/>
                </a:cubicBezTo>
                <a:cubicBezTo>
                  <a:pt x="50628" y="44395"/>
                  <a:pt x="50918" y="44710"/>
                  <a:pt x="51154" y="45052"/>
                </a:cubicBezTo>
                <a:cubicBezTo>
                  <a:pt x="51102" y="44789"/>
                  <a:pt x="50786" y="44552"/>
                  <a:pt x="50549" y="44237"/>
                </a:cubicBezTo>
                <a:cubicBezTo>
                  <a:pt x="50234" y="43763"/>
                  <a:pt x="50023" y="43264"/>
                  <a:pt x="49603" y="42817"/>
                </a:cubicBezTo>
                <a:cubicBezTo>
                  <a:pt x="48551" y="41633"/>
                  <a:pt x="46815" y="40607"/>
                  <a:pt x="45421" y="39476"/>
                </a:cubicBezTo>
                <a:cubicBezTo>
                  <a:pt x="45631" y="39713"/>
                  <a:pt x="46078" y="39976"/>
                  <a:pt x="46236" y="40213"/>
                </a:cubicBezTo>
                <a:cubicBezTo>
                  <a:pt x="44474" y="38872"/>
                  <a:pt x="42554" y="37267"/>
                  <a:pt x="40845" y="35900"/>
                </a:cubicBezTo>
                <a:cubicBezTo>
                  <a:pt x="41397" y="36373"/>
                  <a:pt x="41818" y="36846"/>
                  <a:pt x="42317" y="37320"/>
                </a:cubicBezTo>
                <a:cubicBezTo>
                  <a:pt x="36426" y="32428"/>
                  <a:pt x="29825" y="27247"/>
                  <a:pt x="23907" y="22118"/>
                </a:cubicBezTo>
                <a:cubicBezTo>
                  <a:pt x="18490" y="17411"/>
                  <a:pt x="13230" y="12624"/>
                  <a:pt x="8312" y="8074"/>
                </a:cubicBezTo>
                <a:cubicBezTo>
                  <a:pt x="8233" y="8074"/>
                  <a:pt x="8417" y="8285"/>
                  <a:pt x="8259" y="8206"/>
                </a:cubicBezTo>
                <a:cubicBezTo>
                  <a:pt x="6760" y="6759"/>
                  <a:pt x="5366" y="5392"/>
                  <a:pt x="3998" y="4024"/>
                </a:cubicBezTo>
                <a:cubicBezTo>
                  <a:pt x="2657" y="2683"/>
                  <a:pt x="1447" y="1315"/>
                  <a:pt x="53" y="0"/>
                </a:cubicBezTo>
                <a:cubicBezTo>
                  <a:pt x="1" y="158"/>
                  <a:pt x="290" y="342"/>
                  <a:pt x="395" y="526"/>
                </a:cubicBezTo>
                <a:cubicBezTo>
                  <a:pt x="579" y="815"/>
                  <a:pt x="606" y="1105"/>
                  <a:pt x="947" y="1394"/>
                </a:cubicBezTo>
                <a:cubicBezTo>
                  <a:pt x="1132" y="2130"/>
                  <a:pt x="1894" y="2972"/>
                  <a:pt x="2262" y="3735"/>
                </a:cubicBezTo>
                <a:cubicBezTo>
                  <a:pt x="4314" y="6128"/>
                  <a:pt x="6471" y="8416"/>
                  <a:pt x="8785" y="10546"/>
                </a:cubicBezTo>
                <a:cubicBezTo>
                  <a:pt x="11178" y="12808"/>
                  <a:pt x="13703" y="15175"/>
                  <a:pt x="16280" y="17569"/>
                </a:cubicBezTo>
                <a:cubicBezTo>
                  <a:pt x="19568" y="20619"/>
                  <a:pt x="23329" y="23802"/>
                  <a:pt x="27037" y="27010"/>
                </a:cubicBezTo>
                <a:cubicBezTo>
                  <a:pt x="31613" y="30955"/>
                  <a:pt x="36426" y="34585"/>
                  <a:pt x="40319" y="38240"/>
                </a:cubicBezTo>
                <a:cubicBezTo>
                  <a:pt x="38557" y="36715"/>
                  <a:pt x="36663" y="35137"/>
                  <a:pt x="34717" y="33533"/>
                </a:cubicBezTo>
                <a:lnTo>
                  <a:pt x="34112" y="33059"/>
                </a:lnTo>
                <a:lnTo>
                  <a:pt x="33796" y="32796"/>
                </a:lnTo>
                <a:cubicBezTo>
                  <a:pt x="33665" y="32665"/>
                  <a:pt x="33560" y="32638"/>
                  <a:pt x="33744" y="32796"/>
                </a:cubicBezTo>
                <a:lnTo>
                  <a:pt x="34953" y="33796"/>
                </a:lnTo>
                <a:cubicBezTo>
                  <a:pt x="35348" y="34111"/>
                  <a:pt x="35637" y="34348"/>
                  <a:pt x="36005" y="34690"/>
                </a:cubicBezTo>
                <a:lnTo>
                  <a:pt x="34270" y="33296"/>
                </a:lnTo>
                <a:lnTo>
                  <a:pt x="33875" y="32954"/>
                </a:lnTo>
                <a:cubicBezTo>
                  <a:pt x="33796" y="32901"/>
                  <a:pt x="33744" y="32901"/>
                  <a:pt x="33849" y="32980"/>
                </a:cubicBezTo>
                <a:lnTo>
                  <a:pt x="34086" y="33164"/>
                </a:lnTo>
                <a:lnTo>
                  <a:pt x="34953" y="33875"/>
                </a:lnTo>
                <a:cubicBezTo>
                  <a:pt x="36137" y="34795"/>
                  <a:pt x="37320" y="35847"/>
                  <a:pt x="38136" y="36452"/>
                </a:cubicBezTo>
                <a:cubicBezTo>
                  <a:pt x="38031" y="36452"/>
                  <a:pt x="38346" y="36689"/>
                  <a:pt x="38372" y="36662"/>
                </a:cubicBezTo>
                <a:cubicBezTo>
                  <a:pt x="37873" y="36268"/>
                  <a:pt x="38872" y="36978"/>
                  <a:pt x="38820" y="37057"/>
                </a:cubicBezTo>
                <a:cubicBezTo>
                  <a:pt x="38767" y="37004"/>
                  <a:pt x="38688" y="36925"/>
                  <a:pt x="38662" y="36952"/>
                </a:cubicBezTo>
                <a:lnTo>
                  <a:pt x="42186" y="39924"/>
                </a:lnTo>
                <a:cubicBezTo>
                  <a:pt x="43422" y="40976"/>
                  <a:pt x="44684" y="42001"/>
                  <a:pt x="45868" y="42895"/>
                </a:cubicBezTo>
                <a:cubicBezTo>
                  <a:pt x="46447" y="43343"/>
                  <a:pt x="47078" y="43711"/>
                  <a:pt x="47735" y="44000"/>
                </a:cubicBezTo>
                <a:cubicBezTo>
                  <a:pt x="47630" y="43869"/>
                  <a:pt x="47472" y="43869"/>
                  <a:pt x="47472" y="43790"/>
                </a:cubicBezTo>
                <a:cubicBezTo>
                  <a:pt x="47577" y="43763"/>
                  <a:pt x="47814" y="44000"/>
                  <a:pt x="47919" y="44000"/>
                </a:cubicBezTo>
                <a:cubicBezTo>
                  <a:pt x="47472" y="43606"/>
                  <a:pt x="46920" y="43369"/>
                  <a:pt x="46447" y="42922"/>
                </a:cubicBezTo>
                <a:cubicBezTo>
                  <a:pt x="47525" y="43606"/>
                  <a:pt x="48498" y="44395"/>
                  <a:pt x="49340" y="45315"/>
                </a:cubicBezTo>
                <a:cubicBezTo>
                  <a:pt x="49392" y="45368"/>
                  <a:pt x="49708" y="45657"/>
                  <a:pt x="49603" y="45525"/>
                </a:cubicBezTo>
                <a:cubicBezTo>
                  <a:pt x="48603" y="44368"/>
                  <a:pt x="47472" y="43343"/>
                  <a:pt x="46210" y="42448"/>
                </a:cubicBezTo>
                <a:cubicBezTo>
                  <a:pt x="46184" y="42527"/>
                  <a:pt x="45999" y="42264"/>
                  <a:pt x="45973" y="42343"/>
                </a:cubicBezTo>
                <a:cubicBezTo>
                  <a:pt x="46499" y="42790"/>
                  <a:pt x="47157" y="43158"/>
                  <a:pt x="47604" y="43606"/>
                </a:cubicBezTo>
                <a:cubicBezTo>
                  <a:pt x="46552" y="42817"/>
                  <a:pt x="45368" y="41922"/>
                  <a:pt x="44106" y="40976"/>
                </a:cubicBezTo>
                <a:cubicBezTo>
                  <a:pt x="42870" y="40029"/>
                  <a:pt x="41581" y="39029"/>
                  <a:pt x="40371" y="38030"/>
                </a:cubicBezTo>
                <a:cubicBezTo>
                  <a:pt x="38898" y="36794"/>
                  <a:pt x="37557" y="35400"/>
                  <a:pt x="35769" y="34085"/>
                </a:cubicBezTo>
                <a:cubicBezTo>
                  <a:pt x="35795" y="34190"/>
                  <a:pt x="36426" y="34637"/>
                  <a:pt x="36637" y="34874"/>
                </a:cubicBezTo>
                <a:cubicBezTo>
                  <a:pt x="35138" y="33585"/>
                  <a:pt x="34112" y="32928"/>
                  <a:pt x="32560" y="31560"/>
                </a:cubicBezTo>
                <a:cubicBezTo>
                  <a:pt x="32639" y="31639"/>
                  <a:pt x="32481" y="31455"/>
                  <a:pt x="32376" y="31376"/>
                </a:cubicBezTo>
                <a:cubicBezTo>
                  <a:pt x="31692" y="30771"/>
                  <a:pt x="30798" y="30061"/>
                  <a:pt x="30351" y="29667"/>
                </a:cubicBezTo>
                <a:cubicBezTo>
                  <a:pt x="26169" y="26063"/>
                  <a:pt x="21593" y="22250"/>
                  <a:pt x="17753" y="18594"/>
                </a:cubicBezTo>
                <a:lnTo>
                  <a:pt x="26511" y="26090"/>
                </a:lnTo>
                <a:cubicBezTo>
                  <a:pt x="26564" y="26116"/>
                  <a:pt x="26643" y="26195"/>
                  <a:pt x="26669" y="26195"/>
                </a:cubicBezTo>
                <a:lnTo>
                  <a:pt x="26459" y="25985"/>
                </a:lnTo>
                <a:cubicBezTo>
                  <a:pt x="25222" y="24854"/>
                  <a:pt x="24539" y="24328"/>
                  <a:pt x="23829" y="23644"/>
                </a:cubicBezTo>
                <a:cubicBezTo>
                  <a:pt x="26090" y="25616"/>
                  <a:pt x="28747" y="27720"/>
                  <a:pt x="31087" y="29719"/>
                </a:cubicBezTo>
                <a:cubicBezTo>
                  <a:pt x="33270" y="31613"/>
                  <a:pt x="35558" y="33375"/>
                  <a:pt x="37715" y="35163"/>
                </a:cubicBezTo>
                <a:cubicBezTo>
                  <a:pt x="41002" y="37925"/>
                  <a:pt x="44290" y="40844"/>
                  <a:pt x="47551" y="43316"/>
                </a:cubicBezTo>
                <a:cubicBezTo>
                  <a:pt x="47472" y="43290"/>
                  <a:pt x="47472" y="43211"/>
                  <a:pt x="47551" y="43264"/>
                </a:cubicBezTo>
                <a:cubicBezTo>
                  <a:pt x="47788" y="43500"/>
                  <a:pt x="48025" y="43684"/>
                  <a:pt x="48314" y="43869"/>
                </a:cubicBezTo>
                <a:cubicBezTo>
                  <a:pt x="48156" y="43711"/>
                  <a:pt x="47867" y="43553"/>
                  <a:pt x="47867" y="43421"/>
                </a:cubicBezTo>
                <a:cubicBezTo>
                  <a:pt x="49997" y="45394"/>
                  <a:pt x="51391" y="47366"/>
                  <a:pt x="53153" y="49234"/>
                </a:cubicBezTo>
                <a:close/>
                <a:moveTo>
                  <a:pt x="40371" y="38293"/>
                </a:moveTo>
                <a:cubicBezTo>
                  <a:pt x="42212" y="39687"/>
                  <a:pt x="44185" y="41475"/>
                  <a:pt x="45947" y="42711"/>
                </a:cubicBezTo>
                <a:cubicBezTo>
                  <a:pt x="46052" y="42843"/>
                  <a:pt x="45842" y="42685"/>
                  <a:pt x="45842" y="42711"/>
                </a:cubicBezTo>
                <a:cubicBezTo>
                  <a:pt x="43895" y="41239"/>
                  <a:pt x="41976" y="39713"/>
                  <a:pt x="40371" y="38293"/>
                </a:cubicBezTo>
                <a:close/>
                <a:moveTo>
                  <a:pt x="39714" y="37609"/>
                </a:moveTo>
                <a:cubicBezTo>
                  <a:pt x="40897" y="38530"/>
                  <a:pt x="42186" y="39661"/>
                  <a:pt x="43212" y="40476"/>
                </a:cubicBezTo>
                <a:cubicBezTo>
                  <a:pt x="42133" y="39687"/>
                  <a:pt x="40818" y="38556"/>
                  <a:pt x="39714" y="37583"/>
                </a:cubicBezTo>
                <a:close/>
                <a:moveTo>
                  <a:pt x="46894" y="42790"/>
                </a:moveTo>
                <a:cubicBezTo>
                  <a:pt x="47157" y="42922"/>
                  <a:pt x="47683" y="43395"/>
                  <a:pt x="47157" y="43001"/>
                </a:cubicBezTo>
                <a:close/>
                <a:moveTo>
                  <a:pt x="22145" y="20988"/>
                </a:moveTo>
                <a:cubicBezTo>
                  <a:pt x="22066" y="20909"/>
                  <a:pt x="21988" y="20856"/>
                  <a:pt x="21935" y="20777"/>
                </a:cubicBezTo>
                <a:cubicBezTo>
                  <a:pt x="21961" y="20725"/>
                  <a:pt x="22251" y="20961"/>
                  <a:pt x="22145" y="20961"/>
                </a:cubicBezTo>
                <a:close/>
                <a:moveTo>
                  <a:pt x="20646" y="19646"/>
                </a:moveTo>
                <a:cubicBezTo>
                  <a:pt x="20594" y="19699"/>
                  <a:pt x="20436" y="19488"/>
                  <a:pt x="20383" y="19410"/>
                </a:cubicBezTo>
                <a:cubicBezTo>
                  <a:pt x="20331" y="19331"/>
                  <a:pt x="20541" y="19541"/>
                  <a:pt x="20646" y="19620"/>
                </a:cubicBezTo>
                <a:close/>
                <a:moveTo>
                  <a:pt x="46447" y="40423"/>
                </a:moveTo>
                <a:cubicBezTo>
                  <a:pt x="46499" y="40292"/>
                  <a:pt x="46604" y="40634"/>
                  <a:pt x="46683" y="40581"/>
                </a:cubicBezTo>
                <a:cubicBezTo>
                  <a:pt x="46815" y="40765"/>
                  <a:pt x="46394" y="40476"/>
                  <a:pt x="46447" y="40423"/>
                </a:cubicBezTo>
                <a:close/>
              </a:path>
            </a:pathLst>
          </a:custGeom>
          <a:solidFill>
            <a:srgbClr val="FFFFFF"/>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47" name="Google Shape;847;p33"/>
          <p:cNvSpPr/>
          <p:nvPr/>
        </p:nvSpPr>
        <p:spPr>
          <a:xfrm rot="-10159689">
            <a:off x="5929809" y="1033949"/>
            <a:ext cx="2829926" cy="1171726"/>
          </a:xfrm>
          <a:custGeom>
            <a:avLst/>
            <a:gdLst/>
            <a:ahLst/>
            <a:cxnLst/>
            <a:rect l="l" t="t" r="r" b="b"/>
            <a:pathLst>
              <a:path w="59518" h="6576" extrusionOk="0">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48" name="Google Shape;848;p33"/>
          <p:cNvSpPr/>
          <p:nvPr/>
        </p:nvSpPr>
        <p:spPr>
          <a:xfrm rot="9461299">
            <a:off x="5966613" y="-1169979"/>
            <a:ext cx="1509569" cy="3583466"/>
          </a:xfrm>
          <a:custGeom>
            <a:avLst/>
            <a:gdLst/>
            <a:ahLst/>
            <a:cxnLst/>
            <a:rect l="l" t="t" r="r" b="b"/>
            <a:pathLst>
              <a:path w="53259" h="49234" extrusionOk="0">
                <a:moveTo>
                  <a:pt x="53153" y="49234"/>
                </a:moveTo>
                <a:cubicBezTo>
                  <a:pt x="52706" y="48708"/>
                  <a:pt x="52311" y="48129"/>
                  <a:pt x="51943" y="47551"/>
                </a:cubicBezTo>
                <a:cubicBezTo>
                  <a:pt x="52390" y="48077"/>
                  <a:pt x="52864" y="48681"/>
                  <a:pt x="53258" y="49076"/>
                </a:cubicBezTo>
                <a:cubicBezTo>
                  <a:pt x="52890" y="48497"/>
                  <a:pt x="52417" y="47919"/>
                  <a:pt x="52048" y="47340"/>
                </a:cubicBezTo>
                <a:cubicBezTo>
                  <a:pt x="52180" y="47445"/>
                  <a:pt x="52233" y="47656"/>
                  <a:pt x="52338" y="47682"/>
                </a:cubicBezTo>
                <a:cubicBezTo>
                  <a:pt x="52180" y="47445"/>
                  <a:pt x="51812" y="47051"/>
                  <a:pt x="51812" y="46919"/>
                </a:cubicBezTo>
                <a:cubicBezTo>
                  <a:pt x="51970" y="47156"/>
                  <a:pt x="52206" y="47419"/>
                  <a:pt x="52417" y="47656"/>
                </a:cubicBezTo>
                <a:cubicBezTo>
                  <a:pt x="52522" y="47814"/>
                  <a:pt x="52916" y="48261"/>
                  <a:pt x="52916" y="48208"/>
                </a:cubicBezTo>
                <a:cubicBezTo>
                  <a:pt x="52259" y="47340"/>
                  <a:pt x="51286" y="46025"/>
                  <a:pt x="50628" y="45078"/>
                </a:cubicBezTo>
                <a:cubicBezTo>
                  <a:pt x="50523" y="44947"/>
                  <a:pt x="50260" y="44684"/>
                  <a:pt x="50392" y="44736"/>
                </a:cubicBezTo>
                <a:cubicBezTo>
                  <a:pt x="50497" y="44894"/>
                  <a:pt x="50470" y="44736"/>
                  <a:pt x="50392" y="44658"/>
                </a:cubicBezTo>
                <a:cubicBezTo>
                  <a:pt x="50576" y="44763"/>
                  <a:pt x="50733" y="45184"/>
                  <a:pt x="50918" y="45289"/>
                </a:cubicBezTo>
                <a:cubicBezTo>
                  <a:pt x="50812" y="45157"/>
                  <a:pt x="50760" y="45026"/>
                  <a:pt x="50760" y="44868"/>
                </a:cubicBezTo>
                <a:cubicBezTo>
                  <a:pt x="50865" y="44999"/>
                  <a:pt x="50996" y="45262"/>
                  <a:pt x="51128" y="45341"/>
                </a:cubicBezTo>
                <a:cubicBezTo>
                  <a:pt x="50918" y="44947"/>
                  <a:pt x="50470" y="44395"/>
                  <a:pt x="50339" y="44105"/>
                </a:cubicBezTo>
                <a:cubicBezTo>
                  <a:pt x="50628" y="44395"/>
                  <a:pt x="50918" y="44710"/>
                  <a:pt x="51154" y="45052"/>
                </a:cubicBezTo>
                <a:cubicBezTo>
                  <a:pt x="51102" y="44789"/>
                  <a:pt x="50786" y="44552"/>
                  <a:pt x="50549" y="44237"/>
                </a:cubicBezTo>
                <a:cubicBezTo>
                  <a:pt x="50234" y="43763"/>
                  <a:pt x="50023" y="43264"/>
                  <a:pt x="49603" y="42817"/>
                </a:cubicBezTo>
                <a:cubicBezTo>
                  <a:pt x="48551" y="41633"/>
                  <a:pt x="46815" y="40607"/>
                  <a:pt x="45421" y="39476"/>
                </a:cubicBezTo>
                <a:cubicBezTo>
                  <a:pt x="45631" y="39713"/>
                  <a:pt x="46078" y="39976"/>
                  <a:pt x="46236" y="40213"/>
                </a:cubicBezTo>
                <a:cubicBezTo>
                  <a:pt x="44474" y="38872"/>
                  <a:pt x="42554" y="37267"/>
                  <a:pt x="40845" y="35900"/>
                </a:cubicBezTo>
                <a:cubicBezTo>
                  <a:pt x="41397" y="36373"/>
                  <a:pt x="41818" y="36846"/>
                  <a:pt x="42317" y="37320"/>
                </a:cubicBezTo>
                <a:cubicBezTo>
                  <a:pt x="36426" y="32428"/>
                  <a:pt x="29825" y="27247"/>
                  <a:pt x="23907" y="22118"/>
                </a:cubicBezTo>
                <a:cubicBezTo>
                  <a:pt x="18490" y="17411"/>
                  <a:pt x="13230" y="12624"/>
                  <a:pt x="8312" y="8074"/>
                </a:cubicBezTo>
                <a:cubicBezTo>
                  <a:pt x="8233" y="8074"/>
                  <a:pt x="8417" y="8285"/>
                  <a:pt x="8259" y="8206"/>
                </a:cubicBezTo>
                <a:cubicBezTo>
                  <a:pt x="6760" y="6759"/>
                  <a:pt x="5366" y="5392"/>
                  <a:pt x="3998" y="4024"/>
                </a:cubicBezTo>
                <a:cubicBezTo>
                  <a:pt x="2657" y="2683"/>
                  <a:pt x="1447" y="1315"/>
                  <a:pt x="53" y="0"/>
                </a:cubicBezTo>
                <a:cubicBezTo>
                  <a:pt x="1" y="158"/>
                  <a:pt x="290" y="342"/>
                  <a:pt x="395" y="526"/>
                </a:cubicBezTo>
                <a:cubicBezTo>
                  <a:pt x="579" y="815"/>
                  <a:pt x="606" y="1105"/>
                  <a:pt x="947" y="1394"/>
                </a:cubicBezTo>
                <a:cubicBezTo>
                  <a:pt x="1132" y="2130"/>
                  <a:pt x="1894" y="2972"/>
                  <a:pt x="2262" y="3735"/>
                </a:cubicBezTo>
                <a:cubicBezTo>
                  <a:pt x="4314" y="6128"/>
                  <a:pt x="6471" y="8416"/>
                  <a:pt x="8785" y="10546"/>
                </a:cubicBezTo>
                <a:cubicBezTo>
                  <a:pt x="11178" y="12808"/>
                  <a:pt x="13703" y="15175"/>
                  <a:pt x="16280" y="17569"/>
                </a:cubicBezTo>
                <a:cubicBezTo>
                  <a:pt x="19568" y="20619"/>
                  <a:pt x="23329" y="23802"/>
                  <a:pt x="27037" y="27010"/>
                </a:cubicBezTo>
                <a:cubicBezTo>
                  <a:pt x="31613" y="30955"/>
                  <a:pt x="36426" y="34585"/>
                  <a:pt x="40319" y="38240"/>
                </a:cubicBezTo>
                <a:cubicBezTo>
                  <a:pt x="38557" y="36715"/>
                  <a:pt x="36663" y="35137"/>
                  <a:pt x="34717" y="33533"/>
                </a:cubicBezTo>
                <a:lnTo>
                  <a:pt x="34112" y="33059"/>
                </a:lnTo>
                <a:lnTo>
                  <a:pt x="33796" y="32796"/>
                </a:lnTo>
                <a:cubicBezTo>
                  <a:pt x="33665" y="32665"/>
                  <a:pt x="33560" y="32638"/>
                  <a:pt x="33744" y="32796"/>
                </a:cubicBezTo>
                <a:lnTo>
                  <a:pt x="34953" y="33796"/>
                </a:lnTo>
                <a:cubicBezTo>
                  <a:pt x="35348" y="34111"/>
                  <a:pt x="35637" y="34348"/>
                  <a:pt x="36005" y="34690"/>
                </a:cubicBezTo>
                <a:lnTo>
                  <a:pt x="34270" y="33296"/>
                </a:lnTo>
                <a:lnTo>
                  <a:pt x="33875" y="32954"/>
                </a:lnTo>
                <a:cubicBezTo>
                  <a:pt x="33796" y="32901"/>
                  <a:pt x="33744" y="32901"/>
                  <a:pt x="33849" y="32980"/>
                </a:cubicBezTo>
                <a:lnTo>
                  <a:pt x="34086" y="33164"/>
                </a:lnTo>
                <a:lnTo>
                  <a:pt x="34953" y="33875"/>
                </a:lnTo>
                <a:cubicBezTo>
                  <a:pt x="36137" y="34795"/>
                  <a:pt x="37320" y="35847"/>
                  <a:pt x="38136" y="36452"/>
                </a:cubicBezTo>
                <a:cubicBezTo>
                  <a:pt x="38031" y="36452"/>
                  <a:pt x="38346" y="36689"/>
                  <a:pt x="38372" y="36662"/>
                </a:cubicBezTo>
                <a:cubicBezTo>
                  <a:pt x="37873" y="36268"/>
                  <a:pt x="38872" y="36978"/>
                  <a:pt x="38820" y="37057"/>
                </a:cubicBezTo>
                <a:cubicBezTo>
                  <a:pt x="38767" y="37004"/>
                  <a:pt x="38688" y="36925"/>
                  <a:pt x="38662" y="36952"/>
                </a:cubicBezTo>
                <a:lnTo>
                  <a:pt x="42186" y="39924"/>
                </a:lnTo>
                <a:cubicBezTo>
                  <a:pt x="43422" y="40976"/>
                  <a:pt x="44684" y="42001"/>
                  <a:pt x="45868" y="42895"/>
                </a:cubicBezTo>
                <a:cubicBezTo>
                  <a:pt x="46447" y="43343"/>
                  <a:pt x="47078" y="43711"/>
                  <a:pt x="47735" y="44000"/>
                </a:cubicBezTo>
                <a:cubicBezTo>
                  <a:pt x="47630" y="43869"/>
                  <a:pt x="47472" y="43869"/>
                  <a:pt x="47472" y="43790"/>
                </a:cubicBezTo>
                <a:cubicBezTo>
                  <a:pt x="47577" y="43763"/>
                  <a:pt x="47814" y="44000"/>
                  <a:pt x="47919" y="44000"/>
                </a:cubicBezTo>
                <a:cubicBezTo>
                  <a:pt x="47472" y="43606"/>
                  <a:pt x="46920" y="43369"/>
                  <a:pt x="46447" y="42922"/>
                </a:cubicBezTo>
                <a:cubicBezTo>
                  <a:pt x="47525" y="43606"/>
                  <a:pt x="48498" y="44395"/>
                  <a:pt x="49340" y="45315"/>
                </a:cubicBezTo>
                <a:cubicBezTo>
                  <a:pt x="49392" y="45368"/>
                  <a:pt x="49708" y="45657"/>
                  <a:pt x="49603" y="45525"/>
                </a:cubicBezTo>
                <a:cubicBezTo>
                  <a:pt x="48603" y="44368"/>
                  <a:pt x="47472" y="43343"/>
                  <a:pt x="46210" y="42448"/>
                </a:cubicBezTo>
                <a:cubicBezTo>
                  <a:pt x="46184" y="42527"/>
                  <a:pt x="45999" y="42264"/>
                  <a:pt x="45973" y="42343"/>
                </a:cubicBezTo>
                <a:cubicBezTo>
                  <a:pt x="46499" y="42790"/>
                  <a:pt x="47157" y="43158"/>
                  <a:pt x="47604" y="43606"/>
                </a:cubicBezTo>
                <a:cubicBezTo>
                  <a:pt x="46552" y="42817"/>
                  <a:pt x="45368" y="41922"/>
                  <a:pt x="44106" y="40976"/>
                </a:cubicBezTo>
                <a:cubicBezTo>
                  <a:pt x="42870" y="40029"/>
                  <a:pt x="41581" y="39029"/>
                  <a:pt x="40371" y="38030"/>
                </a:cubicBezTo>
                <a:cubicBezTo>
                  <a:pt x="38898" y="36794"/>
                  <a:pt x="37557" y="35400"/>
                  <a:pt x="35769" y="34085"/>
                </a:cubicBezTo>
                <a:cubicBezTo>
                  <a:pt x="35795" y="34190"/>
                  <a:pt x="36426" y="34637"/>
                  <a:pt x="36637" y="34874"/>
                </a:cubicBezTo>
                <a:cubicBezTo>
                  <a:pt x="35138" y="33585"/>
                  <a:pt x="34112" y="32928"/>
                  <a:pt x="32560" y="31560"/>
                </a:cubicBezTo>
                <a:cubicBezTo>
                  <a:pt x="32639" y="31639"/>
                  <a:pt x="32481" y="31455"/>
                  <a:pt x="32376" y="31376"/>
                </a:cubicBezTo>
                <a:cubicBezTo>
                  <a:pt x="31692" y="30771"/>
                  <a:pt x="30798" y="30061"/>
                  <a:pt x="30351" y="29667"/>
                </a:cubicBezTo>
                <a:cubicBezTo>
                  <a:pt x="26169" y="26063"/>
                  <a:pt x="21593" y="22250"/>
                  <a:pt x="17753" y="18594"/>
                </a:cubicBezTo>
                <a:lnTo>
                  <a:pt x="26511" y="26090"/>
                </a:lnTo>
                <a:cubicBezTo>
                  <a:pt x="26564" y="26116"/>
                  <a:pt x="26643" y="26195"/>
                  <a:pt x="26669" y="26195"/>
                </a:cubicBezTo>
                <a:lnTo>
                  <a:pt x="26459" y="25985"/>
                </a:lnTo>
                <a:cubicBezTo>
                  <a:pt x="25222" y="24854"/>
                  <a:pt x="24539" y="24328"/>
                  <a:pt x="23829" y="23644"/>
                </a:cubicBezTo>
                <a:cubicBezTo>
                  <a:pt x="26090" y="25616"/>
                  <a:pt x="28747" y="27720"/>
                  <a:pt x="31087" y="29719"/>
                </a:cubicBezTo>
                <a:cubicBezTo>
                  <a:pt x="33270" y="31613"/>
                  <a:pt x="35558" y="33375"/>
                  <a:pt x="37715" y="35163"/>
                </a:cubicBezTo>
                <a:cubicBezTo>
                  <a:pt x="41002" y="37925"/>
                  <a:pt x="44290" y="40844"/>
                  <a:pt x="47551" y="43316"/>
                </a:cubicBezTo>
                <a:cubicBezTo>
                  <a:pt x="47472" y="43290"/>
                  <a:pt x="47472" y="43211"/>
                  <a:pt x="47551" y="43264"/>
                </a:cubicBezTo>
                <a:cubicBezTo>
                  <a:pt x="47788" y="43500"/>
                  <a:pt x="48025" y="43684"/>
                  <a:pt x="48314" y="43869"/>
                </a:cubicBezTo>
                <a:cubicBezTo>
                  <a:pt x="48156" y="43711"/>
                  <a:pt x="47867" y="43553"/>
                  <a:pt x="47867" y="43421"/>
                </a:cubicBezTo>
                <a:cubicBezTo>
                  <a:pt x="49997" y="45394"/>
                  <a:pt x="51391" y="47366"/>
                  <a:pt x="53153" y="49234"/>
                </a:cubicBezTo>
                <a:close/>
                <a:moveTo>
                  <a:pt x="40371" y="38293"/>
                </a:moveTo>
                <a:cubicBezTo>
                  <a:pt x="42212" y="39687"/>
                  <a:pt x="44185" y="41475"/>
                  <a:pt x="45947" y="42711"/>
                </a:cubicBezTo>
                <a:cubicBezTo>
                  <a:pt x="46052" y="42843"/>
                  <a:pt x="45842" y="42685"/>
                  <a:pt x="45842" y="42711"/>
                </a:cubicBezTo>
                <a:cubicBezTo>
                  <a:pt x="43895" y="41239"/>
                  <a:pt x="41976" y="39713"/>
                  <a:pt x="40371" y="38293"/>
                </a:cubicBezTo>
                <a:close/>
                <a:moveTo>
                  <a:pt x="39714" y="37609"/>
                </a:moveTo>
                <a:cubicBezTo>
                  <a:pt x="40897" y="38530"/>
                  <a:pt x="42186" y="39661"/>
                  <a:pt x="43212" y="40476"/>
                </a:cubicBezTo>
                <a:cubicBezTo>
                  <a:pt x="42133" y="39687"/>
                  <a:pt x="40818" y="38556"/>
                  <a:pt x="39714" y="37583"/>
                </a:cubicBezTo>
                <a:close/>
                <a:moveTo>
                  <a:pt x="46894" y="42790"/>
                </a:moveTo>
                <a:cubicBezTo>
                  <a:pt x="47157" y="42922"/>
                  <a:pt x="47683" y="43395"/>
                  <a:pt x="47157" y="43001"/>
                </a:cubicBezTo>
                <a:close/>
                <a:moveTo>
                  <a:pt x="22145" y="20988"/>
                </a:moveTo>
                <a:cubicBezTo>
                  <a:pt x="22066" y="20909"/>
                  <a:pt x="21988" y="20856"/>
                  <a:pt x="21935" y="20777"/>
                </a:cubicBezTo>
                <a:cubicBezTo>
                  <a:pt x="21961" y="20725"/>
                  <a:pt x="22251" y="20961"/>
                  <a:pt x="22145" y="20961"/>
                </a:cubicBezTo>
                <a:close/>
                <a:moveTo>
                  <a:pt x="20646" y="19646"/>
                </a:moveTo>
                <a:cubicBezTo>
                  <a:pt x="20594" y="19699"/>
                  <a:pt x="20436" y="19488"/>
                  <a:pt x="20383" y="19410"/>
                </a:cubicBezTo>
                <a:cubicBezTo>
                  <a:pt x="20331" y="19331"/>
                  <a:pt x="20541" y="19541"/>
                  <a:pt x="20646" y="19620"/>
                </a:cubicBezTo>
                <a:close/>
                <a:moveTo>
                  <a:pt x="46447" y="40423"/>
                </a:moveTo>
                <a:cubicBezTo>
                  <a:pt x="46499" y="40292"/>
                  <a:pt x="46604" y="40634"/>
                  <a:pt x="46683" y="40581"/>
                </a:cubicBezTo>
                <a:cubicBezTo>
                  <a:pt x="46815" y="40765"/>
                  <a:pt x="46394" y="40476"/>
                  <a:pt x="46447" y="40423"/>
                </a:cubicBezTo>
                <a:close/>
              </a:path>
            </a:pathLst>
          </a:custGeom>
          <a:solidFill>
            <a:srgbClr val="FFFFFF"/>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6081" y="673136"/>
            <a:ext cx="5785875" cy="1102978"/>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500"/>
              <a:buFont typeface="Cabin"/>
              <a:buNone/>
              <a:defRPr sz="3500" b="1">
                <a:solidFill>
                  <a:schemeClr val="accent3"/>
                </a:solidFill>
                <a:latin typeface="Cabin"/>
                <a:ea typeface="Cabin"/>
                <a:cs typeface="Cabin"/>
                <a:sym typeface="Cabin"/>
              </a:defRPr>
            </a:lvl1pPr>
            <a:lvl2pPr lvl="1">
              <a:lnSpc>
                <a:spcPct val="100000"/>
              </a:lnSpc>
              <a:spcBef>
                <a:spcPts val="0"/>
              </a:spcBef>
              <a:spcAft>
                <a:spcPts val="0"/>
              </a:spcAft>
              <a:buClr>
                <a:schemeClr val="accent3"/>
              </a:buClr>
              <a:buSzPts val="2800"/>
              <a:buFont typeface="Montserrat"/>
              <a:buNone/>
              <a:defRPr sz="2800" b="1">
                <a:solidFill>
                  <a:schemeClr val="accent3"/>
                </a:solidFill>
                <a:latin typeface="Montserrat"/>
                <a:ea typeface="Montserrat"/>
                <a:cs typeface="Montserrat"/>
                <a:sym typeface="Montserrat"/>
              </a:defRPr>
            </a:lvl2pPr>
            <a:lvl3pPr lvl="2">
              <a:lnSpc>
                <a:spcPct val="100000"/>
              </a:lnSpc>
              <a:spcBef>
                <a:spcPts val="0"/>
              </a:spcBef>
              <a:spcAft>
                <a:spcPts val="0"/>
              </a:spcAft>
              <a:buClr>
                <a:schemeClr val="accent3"/>
              </a:buClr>
              <a:buSzPts val="2800"/>
              <a:buFont typeface="Montserrat"/>
              <a:buNone/>
              <a:defRPr sz="2800" b="1">
                <a:solidFill>
                  <a:schemeClr val="accent3"/>
                </a:solidFill>
                <a:latin typeface="Montserrat"/>
                <a:ea typeface="Montserrat"/>
                <a:cs typeface="Montserrat"/>
                <a:sym typeface="Montserrat"/>
              </a:defRPr>
            </a:lvl3pPr>
            <a:lvl4pPr lvl="3">
              <a:lnSpc>
                <a:spcPct val="100000"/>
              </a:lnSpc>
              <a:spcBef>
                <a:spcPts val="0"/>
              </a:spcBef>
              <a:spcAft>
                <a:spcPts val="0"/>
              </a:spcAft>
              <a:buClr>
                <a:schemeClr val="accent3"/>
              </a:buClr>
              <a:buSzPts val="2800"/>
              <a:buFont typeface="Montserrat"/>
              <a:buNone/>
              <a:defRPr sz="2800" b="1">
                <a:solidFill>
                  <a:schemeClr val="accent3"/>
                </a:solidFill>
                <a:latin typeface="Montserrat"/>
                <a:ea typeface="Montserrat"/>
                <a:cs typeface="Montserrat"/>
                <a:sym typeface="Montserrat"/>
              </a:defRPr>
            </a:lvl4pPr>
            <a:lvl5pPr lvl="4">
              <a:lnSpc>
                <a:spcPct val="100000"/>
              </a:lnSpc>
              <a:spcBef>
                <a:spcPts val="0"/>
              </a:spcBef>
              <a:spcAft>
                <a:spcPts val="0"/>
              </a:spcAft>
              <a:buClr>
                <a:schemeClr val="accent3"/>
              </a:buClr>
              <a:buSzPts val="2800"/>
              <a:buFont typeface="Montserrat"/>
              <a:buNone/>
              <a:defRPr sz="2800" b="1">
                <a:solidFill>
                  <a:schemeClr val="accent3"/>
                </a:solidFill>
                <a:latin typeface="Montserrat"/>
                <a:ea typeface="Montserrat"/>
                <a:cs typeface="Montserrat"/>
                <a:sym typeface="Montserrat"/>
              </a:defRPr>
            </a:lvl5pPr>
            <a:lvl6pPr lvl="5">
              <a:lnSpc>
                <a:spcPct val="100000"/>
              </a:lnSpc>
              <a:spcBef>
                <a:spcPts val="0"/>
              </a:spcBef>
              <a:spcAft>
                <a:spcPts val="0"/>
              </a:spcAft>
              <a:buClr>
                <a:schemeClr val="accent3"/>
              </a:buClr>
              <a:buSzPts val="2800"/>
              <a:buFont typeface="Montserrat"/>
              <a:buNone/>
              <a:defRPr sz="2800" b="1">
                <a:solidFill>
                  <a:schemeClr val="accent3"/>
                </a:solidFill>
                <a:latin typeface="Montserrat"/>
                <a:ea typeface="Montserrat"/>
                <a:cs typeface="Montserrat"/>
                <a:sym typeface="Montserrat"/>
              </a:defRPr>
            </a:lvl6pPr>
            <a:lvl7pPr lvl="6">
              <a:lnSpc>
                <a:spcPct val="100000"/>
              </a:lnSpc>
              <a:spcBef>
                <a:spcPts val="0"/>
              </a:spcBef>
              <a:spcAft>
                <a:spcPts val="0"/>
              </a:spcAft>
              <a:buClr>
                <a:schemeClr val="accent3"/>
              </a:buClr>
              <a:buSzPts val="2800"/>
              <a:buFont typeface="Montserrat"/>
              <a:buNone/>
              <a:defRPr sz="2800" b="1">
                <a:solidFill>
                  <a:schemeClr val="accent3"/>
                </a:solidFill>
                <a:latin typeface="Montserrat"/>
                <a:ea typeface="Montserrat"/>
                <a:cs typeface="Montserrat"/>
                <a:sym typeface="Montserrat"/>
              </a:defRPr>
            </a:lvl7pPr>
            <a:lvl8pPr lvl="7">
              <a:lnSpc>
                <a:spcPct val="100000"/>
              </a:lnSpc>
              <a:spcBef>
                <a:spcPts val="0"/>
              </a:spcBef>
              <a:spcAft>
                <a:spcPts val="0"/>
              </a:spcAft>
              <a:buClr>
                <a:schemeClr val="accent3"/>
              </a:buClr>
              <a:buSzPts val="2800"/>
              <a:buFont typeface="Montserrat"/>
              <a:buNone/>
              <a:defRPr sz="2800" b="1">
                <a:solidFill>
                  <a:schemeClr val="accent3"/>
                </a:solidFill>
                <a:latin typeface="Montserrat"/>
                <a:ea typeface="Montserrat"/>
                <a:cs typeface="Montserrat"/>
                <a:sym typeface="Montserrat"/>
              </a:defRPr>
            </a:lvl8pPr>
            <a:lvl9pPr lvl="8">
              <a:lnSpc>
                <a:spcPct val="100000"/>
              </a:lnSpc>
              <a:spcBef>
                <a:spcPts val="0"/>
              </a:spcBef>
              <a:spcAft>
                <a:spcPts val="0"/>
              </a:spcAft>
              <a:buClr>
                <a:schemeClr val="accent3"/>
              </a:buClr>
              <a:buSzPts val="2800"/>
              <a:buFont typeface="Montserrat"/>
              <a:buNone/>
              <a:defRPr sz="2800" b="1">
                <a:solidFill>
                  <a:schemeClr val="accent3"/>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31263" y="2316745"/>
            <a:ext cx="5795550" cy="6579733"/>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1pPr>
            <a:lvl2pPr marL="914400" lvl="1" indent="-317500">
              <a:lnSpc>
                <a:spcPct val="100000"/>
              </a:lnSpc>
              <a:spcBef>
                <a:spcPts val="1600"/>
              </a:spcBef>
              <a:spcAft>
                <a:spcPts val="0"/>
              </a:spcAft>
              <a:buClr>
                <a:schemeClr val="accent5"/>
              </a:buClr>
              <a:buSzPts val="1400"/>
              <a:buFont typeface="Roboto"/>
              <a:buChar char="○"/>
              <a:defRPr>
                <a:solidFill>
                  <a:schemeClr val="accent5"/>
                </a:solidFill>
                <a:latin typeface="Roboto"/>
                <a:ea typeface="Roboto"/>
                <a:cs typeface="Roboto"/>
                <a:sym typeface="Roboto"/>
              </a:defRPr>
            </a:lvl2pPr>
            <a:lvl3pPr marL="1371600" lvl="2" indent="-317500">
              <a:lnSpc>
                <a:spcPct val="100000"/>
              </a:lnSpc>
              <a:spcBef>
                <a:spcPts val="1600"/>
              </a:spcBef>
              <a:spcAft>
                <a:spcPts val="0"/>
              </a:spcAft>
              <a:buClr>
                <a:schemeClr val="accent5"/>
              </a:buClr>
              <a:buSzPts val="1400"/>
              <a:buFont typeface="Roboto"/>
              <a:buChar char="■"/>
              <a:defRPr>
                <a:solidFill>
                  <a:schemeClr val="accent5"/>
                </a:solidFill>
                <a:latin typeface="Roboto"/>
                <a:ea typeface="Roboto"/>
                <a:cs typeface="Roboto"/>
                <a:sym typeface="Roboto"/>
              </a:defRPr>
            </a:lvl3pPr>
            <a:lvl4pPr marL="1828800" lvl="3" indent="-317500">
              <a:lnSpc>
                <a:spcPct val="100000"/>
              </a:lnSpc>
              <a:spcBef>
                <a:spcPts val="1600"/>
              </a:spcBef>
              <a:spcAft>
                <a:spcPts val="0"/>
              </a:spcAft>
              <a:buClr>
                <a:schemeClr val="accent5"/>
              </a:buClr>
              <a:buSzPts val="1400"/>
              <a:buFont typeface="Roboto"/>
              <a:buChar char="●"/>
              <a:defRPr>
                <a:solidFill>
                  <a:schemeClr val="accent5"/>
                </a:solidFill>
                <a:latin typeface="Roboto"/>
                <a:ea typeface="Roboto"/>
                <a:cs typeface="Roboto"/>
                <a:sym typeface="Roboto"/>
              </a:defRPr>
            </a:lvl4pPr>
            <a:lvl5pPr marL="2286000" lvl="4" indent="-317500">
              <a:lnSpc>
                <a:spcPct val="100000"/>
              </a:lnSpc>
              <a:spcBef>
                <a:spcPts val="1600"/>
              </a:spcBef>
              <a:spcAft>
                <a:spcPts val="0"/>
              </a:spcAft>
              <a:buClr>
                <a:schemeClr val="accent5"/>
              </a:buClr>
              <a:buSzPts val="1400"/>
              <a:buFont typeface="Roboto"/>
              <a:buChar char="○"/>
              <a:defRPr>
                <a:solidFill>
                  <a:schemeClr val="accent5"/>
                </a:solidFill>
                <a:latin typeface="Roboto"/>
                <a:ea typeface="Roboto"/>
                <a:cs typeface="Roboto"/>
                <a:sym typeface="Roboto"/>
              </a:defRPr>
            </a:lvl5pPr>
            <a:lvl6pPr marL="2743200" lvl="5" indent="-317500">
              <a:lnSpc>
                <a:spcPct val="100000"/>
              </a:lnSpc>
              <a:spcBef>
                <a:spcPts val="1600"/>
              </a:spcBef>
              <a:spcAft>
                <a:spcPts val="0"/>
              </a:spcAft>
              <a:buClr>
                <a:schemeClr val="accent5"/>
              </a:buClr>
              <a:buSzPts val="1400"/>
              <a:buFont typeface="Roboto"/>
              <a:buChar char="■"/>
              <a:defRPr>
                <a:solidFill>
                  <a:schemeClr val="accent5"/>
                </a:solidFill>
                <a:latin typeface="Roboto"/>
                <a:ea typeface="Roboto"/>
                <a:cs typeface="Roboto"/>
                <a:sym typeface="Roboto"/>
              </a:defRPr>
            </a:lvl6pPr>
            <a:lvl7pPr marL="3200400" lvl="6" indent="-317500">
              <a:lnSpc>
                <a:spcPct val="100000"/>
              </a:lnSpc>
              <a:spcBef>
                <a:spcPts val="1600"/>
              </a:spcBef>
              <a:spcAft>
                <a:spcPts val="0"/>
              </a:spcAft>
              <a:buClr>
                <a:schemeClr val="accent5"/>
              </a:buClr>
              <a:buSzPts val="1400"/>
              <a:buFont typeface="Roboto"/>
              <a:buChar char="●"/>
              <a:defRPr>
                <a:solidFill>
                  <a:schemeClr val="accent5"/>
                </a:solidFill>
                <a:latin typeface="Roboto"/>
                <a:ea typeface="Roboto"/>
                <a:cs typeface="Roboto"/>
                <a:sym typeface="Roboto"/>
              </a:defRPr>
            </a:lvl7pPr>
            <a:lvl8pPr marL="3657600" lvl="7" indent="-317500">
              <a:lnSpc>
                <a:spcPct val="100000"/>
              </a:lnSpc>
              <a:spcBef>
                <a:spcPts val="1600"/>
              </a:spcBef>
              <a:spcAft>
                <a:spcPts val="0"/>
              </a:spcAft>
              <a:buClr>
                <a:schemeClr val="accent5"/>
              </a:buClr>
              <a:buSzPts val="1400"/>
              <a:buFont typeface="Roboto"/>
              <a:buChar char="○"/>
              <a:defRPr>
                <a:solidFill>
                  <a:schemeClr val="accent5"/>
                </a:solidFill>
                <a:latin typeface="Roboto"/>
                <a:ea typeface="Roboto"/>
                <a:cs typeface="Roboto"/>
                <a:sym typeface="Roboto"/>
              </a:defRPr>
            </a:lvl8pPr>
            <a:lvl9pPr marL="4114800" lvl="8" indent="-317500">
              <a:lnSpc>
                <a:spcPct val="100000"/>
              </a:lnSpc>
              <a:spcBef>
                <a:spcPts val="1600"/>
              </a:spcBef>
              <a:spcAft>
                <a:spcPts val="1600"/>
              </a:spcAft>
              <a:buClr>
                <a:schemeClr val="accent5"/>
              </a:buClr>
              <a:buSzPts val="1400"/>
              <a:buFont typeface="Roboto"/>
              <a:buChar char="■"/>
              <a:defRPr>
                <a:solidFill>
                  <a:schemeClr val="accent5"/>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64" r:id="rId2"/>
    <p:sldLayoutId id="2147483668" r:id="rId3"/>
    <p:sldLayoutId id="2147483676" r:id="rId4"/>
    <p:sldLayoutId id="2147483677"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pic>
        <p:nvPicPr>
          <p:cNvPr id="1026" name="Picture 2">
            <a:extLst>
              <a:ext uri="{FF2B5EF4-FFF2-40B4-BE49-F238E27FC236}">
                <a16:creationId xmlns:a16="http://schemas.microsoft.com/office/drawing/2014/main" id="{8826BBA9-9DBE-4C19-9065-38CDE79F4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399" y="1182396"/>
            <a:ext cx="4588136" cy="850900"/>
          </a:xfrm>
          <a:prstGeom prst="rect">
            <a:avLst/>
          </a:prstGeom>
          <a:noFill/>
          <a:ln>
            <a:noFill/>
          </a:ln>
          <a:effectLst/>
          <a:extLst>
            <a:ext uri="{909E8E84-426E-40DD-AFC4-6F175D3DCCD1}">
              <a14:hiddenFill xmlns:a14="http://schemas.microsoft.com/office/drawing/2010/main">
                <a:solidFill>
                  <a:srgbClr val="676A5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86" name="Google Shape;1686;p75"/>
          <p:cNvSpPr txBox="1">
            <a:spLocks noGrp="1"/>
          </p:cNvSpPr>
          <p:nvPr>
            <p:ph type="title" idx="4294967295"/>
          </p:nvPr>
        </p:nvSpPr>
        <p:spPr>
          <a:xfrm>
            <a:off x="2582034" y="1354699"/>
            <a:ext cx="3536602" cy="429525"/>
          </a:xfrm>
          <a:prstGeom prst="rect">
            <a:avLst/>
          </a:prstGeom>
        </p:spPr>
        <p:txBody>
          <a:bodyPr spcFirstLastPara="1" wrap="square" lIns="68569" tIns="68569" rIns="68569" bIns="68569" anchor="ctr" anchorCtr="0">
            <a:noAutofit/>
          </a:bodyPr>
          <a:lstStyle/>
          <a:p>
            <a:pPr algn="ctr"/>
            <a:r>
              <a:rPr lang="fr-FR" dirty="0"/>
              <a:t>  </a:t>
            </a:r>
            <a:r>
              <a:rPr lang="fr-FR" sz="3600" dirty="0">
                <a:latin typeface="+mn-lt"/>
              </a:rPr>
              <a:t>Flash Info</a:t>
            </a:r>
            <a:endParaRPr sz="3600" dirty="0">
              <a:latin typeface="+mn-lt"/>
            </a:endParaRPr>
          </a:p>
        </p:txBody>
      </p:sp>
      <p:pic>
        <p:nvPicPr>
          <p:cNvPr id="2" name="Image 1">
            <a:extLst>
              <a:ext uri="{FF2B5EF4-FFF2-40B4-BE49-F238E27FC236}">
                <a16:creationId xmlns:a16="http://schemas.microsoft.com/office/drawing/2014/main" id="{DC0C691E-1E0F-46C5-85A3-628A4B099FFD}"/>
              </a:ext>
            </a:extLst>
          </p:cNvPr>
          <p:cNvPicPr>
            <a:picLocks noChangeAspect="1"/>
          </p:cNvPicPr>
          <p:nvPr/>
        </p:nvPicPr>
        <p:blipFill>
          <a:blip r:embed="rId4"/>
          <a:stretch>
            <a:fillRect/>
          </a:stretch>
        </p:blipFill>
        <p:spPr>
          <a:xfrm>
            <a:off x="367733" y="204396"/>
            <a:ext cx="1757697" cy="1312433"/>
          </a:xfrm>
          <a:prstGeom prst="rect">
            <a:avLst/>
          </a:prstGeom>
        </p:spPr>
      </p:pic>
      <p:sp>
        <p:nvSpPr>
          <p:cNvPr id="10" name="ZoneTexte 9">
            <a:extLst>
              <a:ext uri="{FF2B5EF4-FFF2-40B4-BE49-F238E27FC236}">
                <a16:creationId xmlns:a16="http://schemas.microsoft.com/office/drawing/2014/main" id="{101EF52A-DA91-4C16-B685-30F0EAF17BD5}"/>
              </a:ext>
            </a:extLst>
          </p:cNvPr>
          <p:cNvSpPr txBox="1"/>
          <p:nvPr/>
        </p:nvSpPr>
        <p:spPr>
          <a:xfrm>
            <a:off x="2359012" y="359416"/>
            <a:ext cx="2292882" cy="811632"/>
          </a:xfrm>
          <a:prstGeom prst="rect">
            <a:avLst/>
          </a:prstGeom>
          <a:noFill/>
        </p:spPr>
        <p:txBody>
          <a:bodyPr wrap="square">
            <a:spAutoFit/>
          </a:bodyPr>
          <a:lstStyle/>
          <a:p>
            <a:pPr marL="0" marR="0" indent="0" algn="ctr">
              <a:lnSpc>
                <a:spcPct val="119000"/>
              </a:lnSpc>
              <a:spcBef>
                <a:spcPts val="0"/>
              </a:spcBef>
              <a:spcAft>
                <a:spcPts val="0"/>
              </a:spcAft>
            </a:pPr>
            <a:r>
              <a:rPr lang="fr-FR" sz="800" i="1" kern="1400" dirty="0">
                <a:ln>
                  <a:noFill/>
                </a:ln>
                <a:solidFill>
                  <a:schemeClr val="tx2">
                    <a:lumMod val="50000"/>
                  </a:schemeClr>
                </a:solidFill>
                <a:effectLst/>
                <a:latin typeface="+mn-lt"/>
              </a:rPr>
              <a:t>32, Grande </a:t>
            </a:r>
            <a:r>
              <a:rPr lang="fr-FR" sz="800" i="1" kern="1400" dirty="0">
                <a:solidFill>
                  <a:schemeClr val="tx2">
                    <a:lumMod val="50000"/>
                  </a:schemeClr>
                </a:solidFill>
                <a:latin typeface="+mn-lt"/>
              </a:rPr>
              <a:t>Rue – 38080 FOUR </a:t>
            </a:r>
          </a:p>
          <a:p>
            <a:pPr marL="0" marR="0" indent="0" algn="ctr">
              <a:lnSpc>
                <a:spcPct val="119000"/>
              </a:lnSpc>
              <a:spcBef>
                <a:spcPts val="0"/>
              </a:spcBef>
              <a:spcAft>
                <a:spcPts val="0"/>
              </a:spcAft>
            </a:pPr>
            <a:r>
              <a:rPr lang="fr-FR" sz="800" i="1" kern="1400" dirty="0">
                <a:ln>
                  <a:noFill/>
                </a:ln>
                <a:solidFill>
                  <a:schemeClr val="tx2">
                    <a:lumMod val="50000"/>
                  </a:schemeClr>
                </a:solidFill>
                <a:effectLst/>
                <a:latin typeface="+mn-lt"/>
              </a:rPr>
              <a:t>Tél.: 04 74 92 70 80 - Fax : 04 74 92 60 15 –</a:t>
            </a:r>
          </a:p>
          <a:p>
            <a:pPr algn="ctr">
              <a:lnSpc>
                <a:spcPct val="119000"/>
              </a:lnSpc>
            </a:pPr>
            <a:r>
              <a:rPr lang="fr-FR" sz="800" i="1" kern="1400" dirty="0">
                <a:solidFill>
                  <a:schemeClr val="tx2">
                    <a:lumMod val="50000"/>
                  </a:schemeClr>
                </a:solidFill>
              </a:rPr>
              <a:t> Email : contactmairie@four38.fr</a:t>
            </a:r>
          </a:p>
          <a:p>
            <a:pPr marL="0" marR="0" indent="0" algn="ctr">
              <a:lnSpc>
                <a:spcPct val="119000"/>
              </a:lnSpc>
              <a:spcBef>
                <a:spcPts val="0"/>
              </a:spcBef>
              <a:spcAft>
                <a:spcPts val="0"/>
              </a:spcAft>
            </a:pPr>
            <a:r>
              <a:rPr lang="fr-FR" sz="800" i="1" kern="1400" dirty="0">
                <a:solidFill>
                  <a:schemeClr val="tx2">
                    <a:lumMod val="50000"/>
                  </a:schemeClr>
                </a:solidFill>
                <a:latin typeface="+mn-lt"/>
              </a:rPr>
              <a:t>Site internet : www.four38.fr</a:t>
            </a:r>
            <a:r>
              <a:rPr lang="fr-FR" sz="800" i="1" kern="1400" dirty="0">
                <a:ln>
                  <a:noFill/>
                </a:ln>
                <a:solidFill>
                  <a:schemeClr val="tx2">
                    <a:lumMod val="50000"/>
                  </a:schemeClr>
                </a:solidFill>
                <a:effectLst/>
                <a:latin typeface="+mn-lt"/>
              </a:rPr>
              <a:t> </a:t>
            </a:r>
          </a:p>
          <a:p>
            <a:pPr marL="0" marR="0" indent="0" algn="ctr">
              <a:lnSpc>
                <a:spcPct val="119000"/>
              </a:lnSpc>
              <a:spcBef>
                <a:spcPts val="0"/>
              </a:spcBef>
              <a:spcAft>
                <a:spcPts val="0"/>
              </a:spcAft>
            </a:pPr>
            <a:r>
              <a:rPr lang="fr-FR" sz="800" i="1" kern="1400" dirty="0">
                <a:solidFill>
                  <a:schemeClr val="tx2">
                    <a:lumMod val="50000"/>
                  </a:schemeClr>
                </a:solidFill>
                <a:latin typeface="+mn-lt"/>
              </a:rPr>
              <a:t>Facebook : Four38*Officiel</a:t>
            </a:r>
            <a:endParaRPr lang="fr-FR" sz="800" kern="1400" dirty="0">
              <a:ln>
                <a:noFill/>
              </a:ln>
              <a:solidFill>
                <a:schemeClr val="tx2">
                  <a:lumMod val="50000"/>
                </a:schemeClr>
              </a:solidFill>
              <a:effectLst/>
              <a:latin typeface="+mn-lt"/>
            </a:endParaRPr>
          </a:p>
        </p:txBody>
      </p:sp>
      <p:sp>
        <p:nvSpPr>
          <p:cNvPr id="5" name="ZoneTexte 4">
            <a:extLst>
              <a:ext uri="{FF2B5EF4-FFF2-40B4-BE49-F238E27FC236}">
                <a16:creationId xmlns:a16="http://schemas.microsoft.com/office/drawing/2014/main" id="{381FC66A-168E-4FC7-A7AB-688B3BD93000}"/>
              </a:ext>
            </a:extLst>
          </p:cNvPr>
          <p:cNvSpPr txBox="1"/>
          <p:nvPr/>
        </p:nvSpPr>
        <p:spPr>
          <a:xfrm>
            <a:off x="4600086" y="359416"/>
            <a:ext cx="2138968" cy="328936"/>
          </a:xfrm>
          <a:prstGeom prst="rect">
            <a:avLst/>
          </a:prstGeom>
          <a:noFill/>
        </p:spPr>
        <p:txBody>
          <a:bodyPr wrap="square">
            <a:spAutoFit/>
          </a:bodyPr>
          <a:lstStyle/>
          <a:p>
            <a:pPr marL="0" marR="0" indent="0" algn="ctr">
              <a:lnSpc>
                <a:spcPct val="119000"/>
              </a:lnSpc>
              <a:spcBef>
                <a:spcPts val="0"/>
              </a:spcBef>
              <a:spcAft>
                <a:spcPts val="0"/>
              </a:spcAft>
            </a:pPr>
            <a:r>
              <a:rPr lang="fr-FR" sz="1400" b="1" i="1" kern="1400" dirty="0">
                <a:ln>
                  <a:noFill/>
                </a:ln>
                <a:solidFill>
                  <a:schemeClr val="accent5"/>
                </a:solidFill>
                <a:effectLst/>
                <a:latin typeface="Cabin" panose="020B0604020202020204" charset="0"/>
              </a:rPr>
              <a:t>Édition </a:t>
            </a:r>
            <a:r>
              <a:rPr lang="fr-FR" b="1" i="1" kern="1400" dirty="0">
                <a:solidFill>
                  <a:schemeClr val="accent5"/>
                </a:solidFill>
                <a:latin typeface="Cabin" panose="020B0604020202020204" charset="0"/>
              </a:rPr>
              <a:t>Décembre 2024</a:t>
            </a:r>
            <a:endParaRPr lang="fr-FR" sz="1400" kern="1400" dirty="0">
              <a:ln>
                <a:noFill/>
              </a:ln>
              <a:solidFill>
                <a:srgbClr val="000000"/>
              </a:solidFill>
              <a:effectLst/>
              <a:latin typeface="Cabin" panose="020B0604020202020204" charset="0"/>
            </a:endParaRPr>
          </a:p>
        </p:txBody>
      </p:sp>
      <p:grpSp>
        <p:nvGrpSpPr>
          <p:cNvPr id="36" name="Google Shape;1641;p74">
            <a:extLst>
              <a:ext uri="{FF2B5EF4-FFF2-40B4-BE49-F238E27FC236}">
                <a16:creationId xmlns:a16="http://schemas.microsoft.com/office/drawing/2014/main" id="{FB673533-C7E6-465F-BD5E-9DBCF9B3BA91}"/>
              </a:ext>
            </a:extLst>
          </p:cNvPr>
          <p:cNvGrpSpPr/>
          <p:nvPr/>
        </p:nvGrpSpPr>
        <p:grpSpPr>
          <a:xfrm rot="1215596">
            <a:off x="5742320" y="1270446"/>
            <a:ext cx="814625" cy="1080500"/>
            <a:chOff x="5417537" y="-1276684"/>
            <a:chExt cx="999676" cy="1176642"/>
          </a:xfrm>
        </p:grpSpPr>
        <p:sp>
          <p:nvSpPr>
            <p:cNvPr id="37" name="Google Shape;1642;p74">
              <a:extLst>
                <a:ext uri="{FF2B5EF4-FFF2-40B4-BE49-F238E27FC236}">
                  <a16:creationId xmlns:a16="http://schemas.microsoft.com/office/drawing/2014/main" id="{FD8D0489-A4DC-4D84-8C5A-54AB8978E533}"/>
                </a:ext>
              </a:extLst>
            </p:cNvPr>
            <p:cNvSpPr/>
            <p:nvPr/>
          </p:nvSpPr>
          <p:spPr>
            <a:xfrm>
              <a:off x="5984215" y="-1139178"/>
              <a:ext cx="127386" cy="199964"/>
            </a:xfrm>
            <a:custGeom>
              <a:avLst/>
              <a:gdLst/>
              <a:ahLst/>
              <a:cxnLst/>
              <a:rect l="l" t="t" r="r" b="b"/>
              <a:pathLst>
                <a:path w="2631" h="4130" extrusionOk="0">
                  <a:moveTo>
                    <a:pt x="474" y="4077"/>
                  </a:moveTo>
                  <a:cubicBezTo>
                    <a:pt x="421" y="4077"/>
                    <a:pt x="369" y="4104"/>
                    <a:pt x="316" y="4130"/>
                  </a:cubicBezTo>
                  <a:cubicBezTo>
                    <a:pt x="237" y="4051"/>
                    <a:pt x="237" y="3998"/>
                    <a:pt x="211" y="3920"/>
                  </a:cubicBezTo>
                  <a:cubicBezTo>
                    <a:pt x="1" y="3394"/>
                    <a:pt x="27" y="2815"/>
                    <a:pt x="264" y="2315"/>
                  </a:cubicBezTo>
                  <a:cubicBezTo>
                    <a:pt x="448" y="1816"/>
                    <a:pt x="711" y="1447"/>
                    <a:pt x="921" y="974"/>
                  </a:cubicBezTo>
                  <a:cubicBezTo>
                    <a:pt x="1053" y="658"/>
                    <a:pt x="1158" y="290"/>
                    <a:pt x="1473" y="132"/>
                  </a:cubicBezTo>
                  <a:cubicBezTo>
                    <a:pt x="1579" y="106"/>
                    <a:pt x="1684" y="80"/>
                    <a:pt x="1789" y="53"/>
                  </a:cubicBezTo>
                  <a:cubicBezTo>
                    <a:pt x="1947" y="211"/>
                    <a:pt x="2052" y="1"/>
                    <a:pt x="2183" y="132"/>
                  </a:cubicBezTo>
                  <a:cubicBezTo>
                    <a:pt x="2210" y="80"/>
                    <a:pt x="2262" y="106"/>
                    <a:pt x="2289" y="80"/>
                  </a:cubicBezTo>
                  <a:cubicBezTo>
                    <a:pt x="2368" y="238"/>
                    <a:pt x="2473" y="395"/>
                    <a:pt x="2420" y="553"/>
                  </a:cubicBezTo>
                  <a:cubicBezTo>
                    <a:pt x="2473" y="606"/>
                    <a:pt x="2499" y="553"/>
                    <a:pt x="2552" y="579"/>
                  </a:cubicBezTo>
                  <a:cubicBezTo>
                    <a:pt x="2631" y="1000"/>
                    <a:pt x="2341" y="1316"/>
                    <a:pt x="2157" y="1684"/>
                  </a:cubicBezTo>
                  <a:cubicBezTo>
                    <a:pt x="1710" y="2578"/>
                    <a:pt x="1184" y="3472"/>
                    <a:pt x="527" y="3998"/>
                  </a:cubicBezTo>
                  <a:cubicBezTo>
                    <a:pt x="527" y="4025"/>
                    <a:pt x="500" y="4051"/>
                    <a:pt x="474" y="4077"/>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38" name="Google Shape;1643;p74">
              <a:extLst>
                <a:ext uri="{FF2B5EF4-FFF2-40B4-BE49-F238E27FC236}">
                  <a16:creationId xmlns:a16="http://schemas.microsoft.com/office/drawing/2014/main" id="{CD132E77-8497-429F-B432-32D7FC68CB3E}"/>
                </a:ext>
              </a:extLst>
            </p:cNvPr>
            <p:cNvSpPr/>
            <p:nvPr/>
          </p:nvSpPr>
          <p:spPr>
            <a:xfrm>
              <a:off x="6196865" y="-1216840"/>
              <a:ext cx="112135" cy="169413"/>
            </a:xfrm>
            <a:custGeom>
              <a:avLst/>
              <a:gdLst/>
              <a:ahLst/>
              <a:cxnLst/>
              <a:rect l="l" t="t" r="r" b="b"/>
              <a:pathLst>
                <a:path w="2316" h="3499" extrusionOk="0">
                  <a:moveTo>
                    <a:pt x="500" y="3498"/>
                  </a:moveTo>
                  <a:cubicBezTo>
                    <a:pt x="448" y="3472"/>
                    <a:pt x="395" y="3472"/>
                    <a:pt x="343" y="3498"/>
                  </a:cubicBezTo>
                  <a:cubicBezTo>
                    <a:pt x="264" y="3420"/>
                    <a:pt x="264" y="3367"/>
                    <a:pt x="237" y="3288"/>
                  </a:cubicBezTo>
                  <a:cubicBezTo>
                    <a:pt x="27" y="2867"/>
                    <a:pt x="1" y="2394"/>
                    <a:pt x="185" y="1947"/>
                  </a:cubicBezTo>
                  <a:cubicBezTo>
                    <a:pt x="343" y="1552"/>
                    <a:pt x="527" y="1237"/>
                    <a:pt x="658" y="842"/>
                  </a:cubicBezTo>
                  <a:cubicBezTo>
                    <a:pt x="737" y="579"/>
                    <a:pt x="790" y="290"/>
                    <a:pt x="1053" y="132"/>
                  </a:cubicBezTo>
                  <a:cubicBezTo>
                    <a:pt x="1158" y="132"/>
                    <a:pt x="1237" y="106"/>
                    <a:pt x="1342" y="53"/>
                  </a:cubicBezTo>
                  <a:cubicBezTo>
                    <a:pt x="1500" y="185"/>
                    <a:pt x="1552" y="1"/>
                    <a:pt x="1736" y="132"/>
                  </a:cubicBezTo>
                  <a:cubicBezTo>
                    <a:pt x="1736" y="79"/>
                    <a:pt x="1789" y="79"/>
                    <a:pt x="1815" y="53"/>
                  </a:cubicBezTo>
                  <a:cubicBezTo>
                    <a:pt x="1947" y="185"/>
                    <a:pt x="2052" y="342"/>
                    <a:pt x="2026" y="474"/>
                  </a:cubicBezTo>
                  <a:cubicBezTo>
                    <a:pt x="2105" y="527"/>
                    <a:pt x="2105" y="474"/>
                    <a:pt x="2157" y="500"/>
                  </a:cubicBezTo>
                  <a:cubicBezTo>
                    <a:pt x="2315" y="868"/>
                    <a:pt x="2078" y="1158"/>
                    <a:pt x="1947" y="1473"/>
                  </a:cubicBezTo>
                  <a:cubicBezTo>
                    <a:pt x="1658" y="2236"/>
                    <a:pt x="1184" y="3025"/>
                    <a:pt x="553" y="3420"/>
                  </a:cubicBezTo>
                  <a:cubicBezTo>
                    <a:pt x="553" y="3446"/>
                    <a:pt x="527" y="3472"/>
                    <a:pt x="500" y="3498"/>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39" name="Google Shape;1644;p74">
              <a:extLst>
                <a:ext uri="{FF2B5EF4-FFF2-40B4-BE49-F238E27FC236}">
                  <a16:creationId xmlns:a16="http://schemas.microsoft.com/office/drawing/2014/main" id="{2881DD0D-89A9-4382-A91E-85FF9B6C37B5}"/>
                </a:ext>
              </a:extLst>
            </p:cNvPr>
            <p:cNvSpPr/>
            <p:nvPr/>
          </p:nvSpPr>
          <p:spPr>
            <a:xfrm>
              <a:off x="5712980" y="-1062776"/>
              <a:ext cx="104485" cy="127386"/>
            </a:xfrm>
            <a:custGeom>
              <a:avLst/>
              <a:gdLst/>
              <a:ahLst/>
              <a:cxnLst/>
              <a:rect l="l" t="t" r="r" b="b"/>
              <a:pathLst>
                <a:path w="2158" h="2631" extrusionOk="0">
                  <a:moveTo>
                    <a:pt x="553" y="2631"/>
                  </a:moveTo>
                  <a:cubicBezTo>
                    <a:pt x="500" y="2605"/>
                    <a:pt x="448" y="2605"/>
                    <a:pt x="395" y="2631"/>
                  </a:cubicBezTo>
                  <a:cubicBezTo>
                    <a:pt x="316" y="2578"/>
                    <a:pt x="316" y="2526"/>
                    <a:pt x="264" y="2473"/>
                  </a:cubicBezTo>
                  <a:cubicBezTo>
                    <a:pt x="27" y="2131"/>
                    <a:pt x="1" y="1710"/>
                    <a:pt x="158" y="1342"/>
                  </a:cubicBezTo>
                  <a:cubicBezTo>
                    <a:pt x="316" y="1000"/>
                    <a:pt x="500" y="790"/>
                    <a:pt x="658" y="501"/>
                  </a:cubicBezTo>
                  <a:cubicBezTo>
                    <a:pt x="763" y="290"/>
                    <a:pt x="842" y="53"/>
                    <a:pt x="1132" y="1"/>
                  </a:cubicBezTo>
                  <a:cubicBezTo>
                    <a:pt x="1210" y="27"/>
                    <a:pt x="1289" y="27"/>
                    <a:pt x="1368" y="27"/>
                  </a:cubicBezTo>
                  <a:cubicBezTo>
                    <a:pt x="1500" y="185"/>
                    <a:pt x="1579" y="80"/>
                    <a:pt x="1710" y="211"/>
                  </a:cubicBezTo>
                  <a:cubicBezTo>
                    <a:pt x="1710" y="185"/>
                    <a:pt x="1763" y="211"/>
                    <a:pt x="1789" y="211"/>
                  </a:cubicBezTo>
                  <a:cubicBezTo>
                    <a:pt x="1894" y="369"/>
                    <a:pt x="1999" y="527"/>
                    <a:pt x="1947" y="632"/>
                  </a:cubicBezTo>
                  <a:cubicBezTo>
                    <a:pt x="1999" y="685"/>
                    <a:pt x="2026" y="658"/>
                    <a:pt x="2052" y="685"/>
                  </a:cubicBezTo>
                  <a:cubicBezTo>
                    <a:pt x="2157" y="1027"/>
                    <a:pt x="1921" y="1158"/>
                    <a:pt x="1815" y="1368"/>
                  </a:cubicBezTo>
                  <a:cubicBezTo>
                    <a:pt x="1552" y="1894"/>
                    <a:pt x="1105" y="2342"/>
                    <a:pt x="579" y="2605"/>
                  </a:cubicBezTo>
                  <a:cubicBezTo>
                    <a:pt x="579" y="2605"/>
                    <a:pt x="553" y="2605"/>
                    <a:pt x="553" y="263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0" name="Google Shape;1645;p74">
              <a:extLst>
                <a:ext uri="{FF2B5EF4-FFF2-40B4-BE49-F238E27FC236}">
                  <a16:creationId xmlns:a16="http://schemas.microsoft.com/office/drawing/2014/main" id="{6D8C34F6-34E5-480F-980D-D973994C73BA}"/>
                </a:ext>
              </a:extLst>
            </p:cNvPr>
            <p:cNvSpPr/>
            <p:nvPr/>
          </p:nvSpPr>
          <p:spPr>
            <a:xfrm>
              <a:off x="5644228" y="-1219406"/>
              <a:ext cx="114653" cy="151595"/>
            </a:xfrm>
            <a:custGeom>
              <a:avLst/>
              <a:gdLst/>
              <a:ahLst/>
              <a:cxnLst/>
              <a:rect l="l" t="t" r="r" b="b"/>
              <a:pathLst>
                <a:path w="2368" h="3131" extrusionOk="0">
                  <a:moveTo>
                    <a:pt x="421" y="3131"/>
                  </a:moveTo>
                  <a:cubicBezTo>
                    <a:pt x="369" y="3131"/>
                    <a:pt x="290" y="3131"/>
                    <a:pt x="237" y="3131"/>
                  </a:cubicBezTo>
                  <a:cubicBezTo>
                    <a:pt x="184" y="3078"/>
                    <a:pt x="184" y="3025"/>
                    <a:pt x="158" y="2947"/>
                  </a:cubicBezTo>
                  <a:cubicBezTo>
                    <a:pt x="0" y="2526"/>
                    <a:pt x="0" y="2052"/>
                    <a:pt x="211" y="1658"/>
                  </a:cubicBezTo>
                  <a:cubicBezTo>
                    <a:pt x="395" y="1290"/>
                    <a:pt x="605" y="1027"/>
                    <a:pt x="763" y="658"/>
                  </a:cubicBezTo>
                  <a:cubicBezTo>
                    <a:pt x="868" y="448"/>
                    <a:pt x="947" y="132"/>
                    <a:pt x="1210" y="27"/>
                  </a:cubicBezTo>
                  <a:cubicBezTo>
                    <a:pt x="1289" y="27"/>
                    <a:pt x="1421" y="27"/>
                    <a:pt x="1473" y="1"/>
                  </a:cubicBezTo>
                  <a:cubicBezTo>
                    <a:pt x="1657" y="132"/>
                    <a:pt x="1710" y="1"/>
                    <a:pt x="1868" y="106"/>
                  </a:cubicBezTo>
                  <a:cubicBezTo>
                    <a:pt x="1868" y="54"/>
                    <a:pt x="1920" y="80"/>
                    <a:pt x="1947" y="54"/>
                  </a:cubicBezTo>
                  <a:cubicBezTo>
                    <a:pt x="2052" y="211"/>
                    <a:pt x="2183" y="343"/>
                    <a:pt x="2131" y="474"/>
                  </a:cubicBezTo>
                  <a:cubicBezTo>
                    <a:pt x="2210" y="527"/>
                    <a:pt x="2210" y="501"/>
                    <a:pt x="2262" y="527"/>
                  </a:cubicBezTo>
                  <a:cubicBezTo>
                    <a:pt x="2367" y="895"/>
                    <a:pt x="2131" y="1132"/>
                    <a:pt x="1973" y="1421"/>
                  </a:cubicBezTo>
                  <a:cubicBezTo>
                    <a:pt x="1631" y="2131"/>
                    <a:pt x="1105" y="2815"/>
                    <a:pt x="474" y="3104"/>
                  </a:cubicBezTo>
                  <a:cubicBezTo>
                    <a:pt x="447" y="3104"/>
                    <a:pt x="421" y="3104"/>
                    <a:pt x="421" y="313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1" name="Google Shape;1646;p74">
              <a:extLst>
                <a:ext uri="{FF2B5EF4-FFF2-40B4-BE49-F238E27FC236}">
                  <a16:creationId xmlns:a16="http://schemas.microsoft.com/office/drawing/2014/main" id="{D9301A52-B95F-4BF2-81B1-291EBB85AB48}"/>
                </a:ext>
              </a:extLst>
            </p:cNvPr>
            <p:cNvSpPr/>
            <p:nvPr/>
          </p:nvSpPr>
          <p:spPr>
            <a:xfrm>
              <a:off x="5893820" y="-1276684"/>
              <a:ext cx="119736" cy="180839"/>
            </a:xfrm>
            <a:custGeom>
              <a:avLst/>
              <a:gdLst/>
              <a:ahLst/>
              <a:cxnLst/>
              <a:rect l="l" t="t" r="r" b="b"/>
              <a:pathLst>
                <a:path w="2473" h="3735" extrusionOk="0">
                  <a:moveTo>
                    <a:pt x="2236" y="474"/>
                  </a:moveTo>
                  <a:cubicBezTo>
                    <a:pt x="2262" y="342"/>
                    <a:pt x="2157" y="211"/>
                    <a:pt x="2052" y="53"/>
                  </a:cubicBezTo>
                  <a:lnTo>
                    <a:pt x="1999" y="53"/>
                  </a:lnTo>
                  <a:cubicBezTo>
                    <a:pt x="1973" y="53"/>
                    <a:pt x="1946" y="79"/>
                    <a:pt x="1946" y="106"/>
                  </a:cubicBezTo>
                  <a:cubicBezTo>
                    <a:pt x="1815" y="0"/>
                    <a:pt x="1736" y="158"/>
                    <a:pt x="1578" y="53"/>
                  </a:cubicBezTo>
                  <a:lnTo>
                    <a:pt x="1526" y="53"/>
                  </a:lnTo>
                  <a:cubicBezTo>
                    <a:pt x="1447" y="79"/>
                    <a:pt x="1368" y="106"/>
                    <a:pt x="1263" y="106"/>
                  </a:cubicBezTo>
                  <a:cubicBezTo>
                    <a:pt x="1000" y="263"/>
                    <a:pt x="921" y="605"/>
                    <a:pt x="816" y="895"/>
                  </a:cubicBezTo>
                  <a:cubicBezTo>
                    <a:pt x="658" y="1315"/>
                    <a:pt x="421" y="1631"/>
                    <a:pt x="237" y="2078"/>
                  </a:cubicBezTo>
                  <a:cubicBezTo>
                    <a:pt x="27" y="2525"/>
                    <a:pt x="0" y="3051"/>
                    <a:pt x="184" y="3525"/>
                  </a:cubicBezTo>
                  <a:cubicBezTo>
                    <a:pt x="211" y="3604"/>
                    <a:pt x="184" y="3682"/>
                    <a:pt x="263" y="3735"/>
                  </a:cubicBezTo>
                  <a:cubicBezTo>
                    <a:pt x="316" y="3735"/>
                    <a:pt x="368" y="3735"/>
                    <a:pt x="447" y="3735"/>
                  </a:cubicBezTo>
                  <a:cubicBezTo>
                    <a:pt x="447" y="3709"/>
                    <a:pt x="474" y="3709"/>
                    <a:pt x="500" y="3656"/>
                  </a:cubicBezTo>
                  <a:cubicBezTo>
                    <a:pt x="1157" y="3235"/>
                    <a:pt x="1710" y="2420"/>
                    <a:pt x="2078" y="1578"/>
                  </a:cubicBezTo>
                  <a:cubicBezTo>
                    <a:pt x="2236" y="1237"/>
                    <a:pt x="2472" y="921"/>
                    <a:pt x="2367" y="526"/>
                  </a:cubicBezTo>
                  <a:cubicBezTo>
                    <a:pt x="2315" y="500"/>
                    <a:pt x="2315" y="526"/>
                    <a:pt x="2236" y="47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2" name="Google Shape;1647;p74">
              <a:extLst>
                <a:ext uri="{FF2B5EF4-FFF2-40B4-BE49-F238E27FC236}">
                  <a16:creationId xmlns:a16="http://schemas.microsoft.com/office/drawing/2014/main" id="{606495C8-758D-4431-BE4D-54D9AEB053F5}"/>
                </a:ext>
              </a:extLst>
            </p:cNvPr>
            <p:cNvSpPr/>
            <p:nvPr/>
          </p:nvSpPr>
          <p:spPr>
            <a:xfrm>
              <a:off x="5519407" y="-843735"/>
              <a:ext cx="99401" cy="126128"/>
            </a:xfrm>
            <a:custGeom>
              <a:avLst/>
              <a:gdLst/>
              <a:ahLst/>
              <a:cxnLst/>
              <a:rect l="l" t="t" r="r" b="b"/>
              <a:pathLst>
                <a:path w="2053" h="2605" extrusionOk="0">
                  <a:moveTo>
                    <a:pt x="685" y="2604"/>
                  </a:moveTo>
                  <a:cubicBezTo>
                    <a:pt x="632" y="2604"/>
                    <a:pt x="580" y="2604"/>
                    <a:pt x="527" y="2604"/>
                  </a:cubicBezTo>
                  <a:cubicBezTo>
                    <a:pt x="448" y="2552"/>
                    <a:pt x="448" y="2525"/>
                    <a:pt x="395" y="2473"/>
                  </a:cubicBezTo>
                  <a:cubicBezTo>
                    <a:pt x="106" y="2183"/>
                    <a:pt x="1" y="1763"/>
                    <a:pt x="132" y="1394"/>
                  </a:cubicBezTo>
                  <a:cubicBezTo>
                    <a:pt x="238" y="1052"/>
                    <a:pt x="422" y="816"/>
                    <a:pt x="527" y="500"/>
                  </a:cubicBezTo>
                  <a:cubicBezTo>
                    <a:pt x="606" y="316"/>
                    <a:pt x="685" y="53"/>
                    <a:pt x="921" y="0"/>
                  </a:cubicBezTo>
                  <a:cubicBezTo>
                    <a:pt x="1027" y="0"/>
                    <a:pt x="1106" y="0"/>
                    <a:pt x="1184" y="0"/>
                  </a:cubicBezTo>
                  <a:cubicBezTo>
                    <a:pt x="1342" y="158"/>
                    <a:pt x="1395" y="27"/>
                    <a:pt x="1553" y="158"/>
                  </a:cubicBezTo>
                  <a:cubicBezTo>
                    <a:pt x="1553" y="132"/>
                    <a:pt x="1605" y="158"/>
                    <a:pt x="1632" y="132"/>
                  </a:cubicBezTo>
                  <a:cubicBezTo>
                    <a:pt x="1737" y="290"/>
                    <a:pt x="1842" y="421"/>
                    <a:pt x="1816" y="526"/>
                  </a:cubicBezTo>
                  <a:cubicBezTo>
                    <a:pt x="1868" y="579"/>
                    <a:pt x="1868" y="553"/>
                    <a:pt x="1921" y="579"/>
                  </a:cubicBezTo>
                  <a:cubicBezTo>
                    <a:pt x="2052" y="921"/>
                    <a:pt x="1842" y="1052"/>
                    <a:pt x="1763" y="1263"/>
                  </a:cubicBezTo>
                  <a:cubicBezTo>
                    <a:pt x="1553" y="1789"/>
                    <a:pt x="1184" y="2236"/>
                    <a:pt x="711" y="2525"/>
                  </a:cubicBezTo>
                  <a:cubicBezTo>
                    <a:pt x="685" y="2578"/>
                    <a:pt x="685" y="2578"/>
                    <a:pt x="685" y="260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3" name="Google Shape;1648;p74">
              <a:extLst>
                <a:ext uri="{FF2B5EF4-FFF2-40B4-BE49-F238E27FC236}">
                  <a16:creationId xmlns:a16="http://schemas.microsoft.com/office/drawing/2014/main" id="{FA53815D-D5AF-4C27-A1F4-6A248B1334FE}"/>
                </a:ext>
              </a:extLst>
            </p:cNvPr>
            <p:cNvSpPr/>
            <p:nvPr/>
          </p:nvSpPr>
          <p:spPr>
            <a:xfrm>
              <a:off x="5748664" y="-847560"/>
              <a:ext cx="105695" cy="146463"/>
            </a:xfrm>
            <a:custGeom>
              <a:avLst/>
              <a:gdLst/>
              <a:ahLst/>
              <a:cxnLst/>
              <a:rect l="l" t="t" r="r" b="b"/>
              <a:pathLst>
                <a:path w="2183" h="3025" extrusionOk="0">
                  <a:moveTo>
                    <a:pt x="526" y="3025"/>
                  </a:moveTo>
                  <a:cubicBezTo>
                    <a:pt x="473" y="3025"/>
                    <a:pt x="421" y="3025"/>
                    <a:pt x="368" y="3025"/>
                  </a:cubicBezTo>
                  <a:cubicBezTo>
                    <a:pt x="289" y="2972"/>
                    <a:pt x="316" y="2920"/>
                    <a:pt x="263" y="2841"/>
                  </a:cubicBezTo>
                  <a:cubicBezTo>
                    <a:pt x="53" y="2473"/>
                    <a:pt x="0" y="2026"/>
                    <a:pt x="158" y="1631"/>
                  </a:cubicBezTo>
                  <a:cubicBezTo>
                    <a:pt x="289" y="1289"/>
                    <a:pt x="473" y="1026"/>
                    <a:pt x="579" y="684"/>
                  </a:cubicBezTo>
                  <a:cubicBezTo>
                    <a:pt x="631" y="474"/>
                    <a:pt x="684" y="185"/>
                    <a:pt x="921" y="79"/>
                  </a:cubicBezTo>
                  <a:cubicBezTo>
                    <a:pt x="1026" y="79"/>
                    <a:pt x="1105" y="53"/>
                    <a:pt x="1184" y="27"/>
                  </a:cubicBezTo>
                  <a:cubicBezTo>
                    <a:pt x="1368" y="158"/>
                    <a:pt x="1420" y="1"/>
                    <a:pt x="1578" y="106"/>
                  </a:cubicBezTo>
                  <a:cubicBezTo>
                    <a:pt x="1578" y="79"/>
                    <a:pt x="1631" y="79"/>
                    <a:pt x="1657" y="53"/>
                  </a:cubicBezTo>
                  <a:cubicBezTo>
                    <a:pt x="1788" y="185"/>
                    <a:pt x="1920" y="316"/>
                    <a:pt x="1894" y="448"/>
                  </a:cubicBezTo>
                  <a:cubicBezTo>
                    <a:pt x="1973" y="500"/>
                    <a:pt x="1973" y="448"/>
                    <a:pt x="1999" y="474"/>
                  </a:cubicBezTo>
                  <a:cubicBezTo>
                    <a:pt x="2183" y="790"/>
                    <a:pt x="1973" y="1053"/>
                    <a:pt x="1867" y="1342"/>
                  </a:cubicBezTo>
                  <a:cubicBezTo>
                    <a:pt x="1631" y="2026"/>
                    <a:pt x="1184" y="2604"/>
                    <a:pt x="579" y="2972"/>
                  </a:cubicBezTo>
                  <a:cubicBezTo>
                    <a:pt x="579" y="2999"/>
                    <a:pt x="552" y="2999"/>
                    <a:pt x="526" y="3025"/>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4" name="Google Shape;1649;p74">
              <a:extLst>
                <a:ext uri="{FF2B5EF4-FFF2-40B4-BE49-F238E27FC236}">
                  <a16:creationId xmlns:a16="http://schemas.microsoft.com/office/drawing/2014/main" id="{7A2574F0-AF0B-4D18-A0A1-287ED336028C}"/>
                </a:ext>
              </a:extLst>
            </p:cNvPr>
            <p:cNvSpPr/>
            <p:nvPr/>
          </p:nvSpPr>
          <p:spPr>
            <a:xfrm>
              <a:off x="5805942" y="-631085"/>
              <a:ext cx="112087" cy="196139"/>
            </a:xfrm>
            <a:custGeom>
              <a:avLst/>
              <a:gdLst/>
              <a:ahLst/>
              <a:cxnLst/>
              <a:rect l="l" t="t" r="r" b="b"/>
              <a:pathLst>
                <a:path w="2315" h="4051" extrusionOk="0">
                  <a:moveTo>
                    <a:pt x="421" y="4024"/>
                  </a:moveTo>
                  <a:cubicBezTo>
                    <a:pt x="342" y="4024"/>
                    <a:pt x="290" y="4024"/>
                    <a:pt x="237" y="4051"/>
                  </a:cubicBezTo>
                  <a:cubicBezTo>
                    <a:pt x="158" y="3972"/>
                    <a:pt x="185" y="3893"/>
                    <a:pt x="158" y="3814"/>
                  </a:cubicBezTo>
                  <a:cubicBezTo>
                    <a:pt x="1" y="3341"/>
                    <a:pt x="1" y="2815"/>
                    <a:pt x="185" y="2341"/>
                  </a:cubicBezTo>
                  <a:cubicBezTo>
                    <a:pt x="369" y="1920"/>
                    <a:pt x="500" y="1526"/>
                    <a:pt x="632" y="1079"/>
                  </a:cubicBezTo>
                  <a:cubicBezTo>
                    <a:pt x="711" y="790"/>
                    <a:pt x="711" y="448"/>
                    <a:pt x="974" y="264"/>
                  </a:cubicBezTo>
                  <a:cubicBezTo>
                    <a:pt x="1053" y="211"/>
                    <a:pt x="1158" y="185"/>
                    <a:pt x="1237" y="106"/>
                  </a:cubicBezTo>
                  <a:cubicBezTo>
                    <a:pt x="1421" y="211"/>
                    <a:pt x="1447" y="1"/>
                    <a:pt x="1631" y="106"/>
                  </a:cubicBezTo>
                  <a:cubicBezTo>
                    <a:pt x="1631" y="53"/>
                    <a:pt x="1684" y="53"/>
                    <a:pt x="1710" y="27"/>
                  </a:cubicBezTo>
                  <a:cubicBezTo>
                    <a:pt x="1842" y="158"/>
                    <a:pt x="1999" y="264"/>
                    <a:pt x="1999" y="421"/>
                  </a:cubicBezTo>
                  <a:cubicBezTo>
                    <a:pt x="2078" y="474"/>
                    <a:pt x="2052" y="421"/>
                    <a:pt x="2105" y="421"/>
                  </a:cubicBezTo>
                  <a:cubicBezTo>
                    <a:pt x="2315" y="816"/>
                    <a:pt x="2105" y="1210"/>
                    <a:pt x="1973" y="1605"/>
                  </a:cubicBezTo>
                  <a:cubicBezTo>
                    <a:pt x="1710" y="2552"/>
                    <a:pt x="1184" y="3525"/>
                    <a:pt x="474" y="3972"/>
                  </a:cubicBezTo>
                  <a:cubicBezTo>
                    <a:pt x="474" y="3972"/>
                    <a:pt x="421" y="3998"/>
                    <a:pt x="421" y="402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5" name="Google Shape;1650;p74">
              <a:extLst>
                <a:ext uri="{FF2B5EF4-FFF2-40B4-BE49-F238E27FC236}">
                  <a16:creationId xmlns:a16="http://schemas.microsoft.com/office/drawing/2014/main" id="{C1AED445-5B0F-4AAE-8CE8-5D860BFD1006}"/>
                </a:ext>
              </a:extLst>
            </p:cNvPr>
            <p:cNvSpPr/>
            <p:nvPr/>
          </p:nvSpPr>
          <p:spPr>
            <a:xfrm>
              <a:off x="5600942" y="-639994"/>
              <a:ext cx="126079" cy="212698"/>
            </a:xfrm>
            <a:custGeom>
              <a:avLst/>
              <a:gdLst/>
              <a:ahLst/>
              <a:cxnLst/>
              <a:rect l="l" t="t" r="r" b="b"/>
              <a:pathLst>
                <a:path w="2604" h="4393" extrusionOk="0">
                  <a:moveTo>
                    <a:pt x="421" y="4366"/>
                  </a:moveTo>
                  <a:cubicBezTo>
                    <a:pt x="368" y="4340"/>
                    <a:pt x="289" y="4366"/>
                    <a:pt x="237" y="4393"/>
                  </a:cubicBezTo>
                  <a:cubicBezTo>
                    <a:pt x="184" y="4314"/>
                    <a:pt x="184" y="4235"/>
                    <a:pt x="158" y="4156"/>
                  </a:cubicBezTo>
                  <a:cubicBezTo>
                    <a:pt x="0" y="3630"/>
                    <a:pt x="26" y="3025"/>
                    <a:pt x="263" y="2525"/>
                  </a:cubicBezTo>
                  <a:cubicBezTo>
                    <a:pt x="474" y="2026"/>
                    <a:pt x="710" y="1605"/>
                    <a:pt x="868" y="1131"/>
                  </a:cubicBezTo>
                  <a:cubicBezTo>
                    <a:pt x="1000" y="789"/>
                    <a:pt x="1078" y="421"/>
                    <a:pt x="1368" y="211"/>
                  </a:cubicBezTo>
                  <a:cubicBezTo>
                    <a:pt x="1473" y="185"/>
                    <a:pt x="1578" y="158"/>
                    <a:pt x="1657" y="106"/>
                  </a:cubicBezTo>
                  <a:cubicBezTo>
                    <a:pt x="1841" y="237"/>
                    <a:pt x="1920" y="0"/>
                    <a:pt x="2078" y="132"/>
                  </a:cubicBezTo>
                  <a:cubicBezTo>
                    <a:pt x="2078" y="79"/>
                    <a:pt x="2131" y="79"/>
                    <a:pt x="2157" y="53"/>
                  </a:cubicBezTo>
                  <a:cubicBezTo>
                    <a:pt x="2288" y="211"/>
                    <a:pt x="2394" y="369"/>
                    <a:pt x="2367" y="526"/>
                  </a:cubicBezTo>
                  <a:cubicBezTo>
                    <a:pt x="2446" y="579"/>
                    <a:pt x="2446" y="526"/>
                    <a:pt x="2499" y="526"/>
                  </a:cubicBezTo>
                  <a:cubicBezTo>
                    <a:pt x="2604" y="947"/>
                    <a:pt x="2341" y="1342"/>
                    <a:pt x="2157" y="1736"/>
                  </a:cubicBezTo>
                  <a:cubicBezTo>
                    <a:pt x="1762" y="2736"/>
                    <a:pt x="1184" y="3709"/>
                    <a:pt x="474" y="4235"/>
                  </a:cubicBezTo>
                  <a:cubicBezTo>
                    <a:pt x="474" y="4314"/>
                    <a:pt x="447" y="4314"/>
                    <a:pt x="421" y="4366"/>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6" name="Google Shape;1651;p74">
              <a:extLst>
                <a:ext uri="{FF2B5EF4-FFF2-40B4-BE49-F238E27FC236}">
                  <a16:creationId xmlns:a16="http://schemas.microsoft.com/office/drawing/2014/main" id="{2DCE0AF1-4C94-4548-B8F5-EFCDBA5513F1}"/>
                </a:ext>
              </a:extLst>
            </p:cNvPr>
            <p:cNvSpPr/>
            <p:nvPr/>
          </p:nvSpPr>
          <p:spPr>
            <a:xfrm>
              <a:off x="5417537" y="-589059"/>
              <a:ext cx="104485" cy="146463"/>
            </a:xfrm>
            <a:custGeom>
              <a:avLst/>
              <a:gdLst/>
              <a:ahLst/>
              <a:cxnLst/>
              <a:rect l="l" t="t" r="r" b="b"/>
              <a:pathLst>
                <a:path w="2158" h="3025" extrusionOk="0">
                  <a:moveTo>
                    <a:pt x="527" y="3025"/>
                  </a:moveTo>
                  <a:cubicBezTo>
                    <a:pt x="474" y="3025"/>
                    <a:pt x="422" y="3025"/>
                    <a:pt x="369" y="3025"/>
                  </a:cubicBezTo>
                  <a:cubicBezTo>
                    <a:pt x="290" y="2972"/>
                    <a:pt x="290" y="2920"/>
                    <a:pt x="264" y="2841"/>
                  </a:cubicBezTo>
                  <a:cubicBezTo>
                    <a:pt x="27" y="2473"/>
                    <a:pt x="1" y="2026"/>
                    <a:pt x="159" y="1631"/>
                  </a:cubicBezTo>
                  <a:cubicBezTo>
                    <a:pt x="290" y="1315"/>
                    <a:pt x="448" y="1026"/>
                    <a:pt x="580" y="684"/>
                  </a:cubicBezTo>
                  <a:cubicBezTo>
                    <a:pt x="632" y="474"/>
                    <a:pt x="658" y="185"/>
                    <a:pt x="921" y="79"/>
                  </a:cubicBezTo>
                  <a:cubicBezTo>
                    <a:pt x="1000" y="79"/>
                    <a:pt x="1106" y="53"/>
                    <a:pt x="1184" y="27"/>
                  </a:cubicBezTo>
                  <a:cubicBezTo>
                    <a:pt x="1369" y="158"/>
                    <a:pt x="1421" y="0"/>
                    <a:pt x="1579" y="106"/>
                  </a:cubicBezTo>
                  <a:cubicBezTo>
                    <a:pt x="1579" y="79"/>
                    <a:pt x="1632" y="106"/>
                    <a:pt x="1658" y="79"/>
                  </a:cubicBezTo>
                  <a:cubicBezTo>
                    <a:pt x="1789" y="211"/>
                    <a:pt x="1895" y="316"/>
                    <a:pt x="1895" y="448"/>
                  </a:cubicBezTo>
                  <a:cubicBezTo>
                    <a:pt x="1947" y="500"/>
                    <a:pt x="1947" y="448"/>
                    <a:pt x="2000" y="474"/>
                  </a:cubicBezTo>
                  <a:cubicBezTo>
                    <a:pt x="2158" y="816"/>
                    <a:pt x="1947" y="1052"/>
                    <a:pt x="1842" y="1342"/>
                  </a:cubicBezTo>
                  <a:cubicBezTo>
                    <a:pt x="1632" y="2026"/>
                    <a:pt x="1184" y="2604"/>
                    <a:pt x="580" y="2999"/>
                  </a:cubicBezTo>
                  <a:cubicBezTo>
                    <a:pt x="553" y="2999"/>
                    <a:pt x="527" y="2999"/>
                    <a:pt x="527" y="3025"/>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7" name="Google Shape;1652;p74">
              <a:extLst>
                <a:ext uri="{FF2B5EF4-FFF2-40B4-BE49-F238E27FC236}">
                  <a16:creationId xmlns:a16="http://schemas.microsoft.com/office/drawing/2014/main" id="{C8DE6194-ED15-48CD-9970-A908F37BF3C7}"/>
                </a:ext>
              </a:extLst>
            </p:cNvPr>
            <p:cNvSpPr/>
            <p:nvPr/>
          </p:nvSpPr>
          <p:spPr>
            <a:xfrm>
              <a:off x="5432837" y="-246505"/>
              <a:ext cx="104485" cy="146463"/>
            </a:xfrm>
            <a:custGeom>
              <a:avLst/>
              <a:gdLst/>
              <a:ahLst/>
              <a:cxnLst/>
              <a:rect l="l" t="t" r="r" b="b"/>
              <a:pathLst>
                <a:path w="2158" h="3025" extrusionOk="0">
                  <a:moveTo>
                    <a:pt x="632" y="2998"/>
                  </a:moveTo>
                  <a:cubicBezTo>
                    <a:pt x="579" y="2998"/>
                    <a:pt x="527" y="2998"/>
                    <a:pt x="474" y="3025"/>
                  </a:cubicBezTo>
                  <a:cubicBezTo>
                    <a:pt x="395" y="2972"/>
                    <a:pt x="395" y="2919"/>
                    <a:pt x="342" y="2841"/>
                  </a:cubicBezTo>
                  <a:cubicBezTo>
                    <a:pt x="79" y="2499"/>
                    <a:pt x="1" y="2052"/>
                    <a:pt x="158" y="1631"/>
                  </a:cubicBezTo>
                  <a:cubicBezTo>
                    <a:pt x="290" y="1263"/>
                    <a:pt x="448" y="973"/>
                    <a:pt x="579" y="658"/>
                  </a:cubicBezTo>
                  <a:cubicBezTo>
                    <a:pt x="658" y="421"/>
                    <a:pt x="711" y="132"/>
                    <a:pt x="1000" y="26"/>
                  </a:cubicBezTo>
                  <a:cubicBezTo>
                    <a:pt x="1079" y="26"/>
                    <a:pt x="1184" y="26"/>
                    <a:pt x="1263" y="0"/>
                  </a:cubicBezTo>
                  <a:cubicBezTo>
                    <a:pt x="1421" y="132"/>
                    <a:pt x="1473" y="0"/>
                    <a:pt x="1631" y="105"/>
                  </a:cubicBezTo>
                  <a:cubicBezTo>
                    <a:pt x="1631" y="79"/>
                    <a:pt x="1684" y="105"/>
                    <a:pt x="1710" y="79"/>
                  </a:cubicBezTo>
                  <a:cubicBezTo>
                    <a:pt x="1842" y="211"/>
                    <a:pt x="1947" y="342"/>
                    <a:pt x="1920" y="474"/>
                  </a:cubicBezTo>
                  <a:cubicBezTo>
                    <a:pt x="1973" y="526"/>
                    <a:pt x="1999" y="500"/>
                    <a:pt x="2026" y="500"/>
                  </a:cubicBezTo>
                  <a:cubicBezTo>
                    <a:pt x="2157" y="842"/>
                    <a:pt x="1947" y="1052"/>
                    <a:pt x="1842" y="1341"/>
                  </a:cubicBezTo>
                  <a:cubicBezTo>
                    <a:pt x="1631" y="1973"/>
                    <a:pt x="1210" y="2525"/>
                    <a:pt x="684" y="2946"/>
                  </a:cubicBezTo>
                  <a:cubicBezTo>
                    <a:pt x="658" y="2972"/>
                    <a:pt x="632" y="2972"/>
                    <a:pt x="632" y="2998"/>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8" name="Google Shape;1653;p74">
              <a:extLst>
                <a:ext uri="{FF2B5EF4-FFF2-40B4-BE49-F238E27FC236}">
                  <a16:creationId xmlns:a16="http://schemas.microsoft.com/office/drawing/2014/main" id="{C7430E43-52A0-4AAE-9C2D-D764E9772A22}"/>
                </a:ext>
              </a:extLst>
            </p:cNvPr>
            <p:cNvSpPr/>
            <p:nvPr/>
          </p:nvSpPr>
          <p:spPr>
            <a:xfrm>
              <a:off x="5609851" y="-352200"/>
              <a:ext cx="127386" cy="207614"/>
            </a:xfrm>
            <a:custGeom>
              <a:avLst/>
              <a:gdLst/>
              <a:ahLst/>
              <a:cxnLst/>
              <a:rect l="l" t="t" r="r" b="b"/>
              <a:pathLst>
                <a:path w="2631" h="4288" extrusionOk="0">
                  <a:moveTo>
                    <a:pt x="447" y="4261"/>
                  </a:moveTo>
                  <a:cubicBezTo>
                    <a:pt x="368" y="4235"/>
                    <a:pt x="316" y="4261"/>
                    <a:pt x="263" y="4287"/>
                  </a:cubicBezTo>
                  <a:cubicBezTo>
                    <a:pt x="184" y="4208"/>
                    <a:pt x="211" y="4129"/>
                    <a:pt x="184" y="4050"/>
                  </a:cubicBezTo>
                  <a:cubicBezTo>
                    <a:pt x="0" y="3524"/>
                    <a:pt x="53" y="2946"/>
                    <a:pt x="290" y="2446"/>
                  </a:cubicBezTo>
                  <a:cubicBezTo>
                    <a:pt x="500" y="1946"/>
                    <a:pt x="737" y="1552"/>
                    <a:pt x="921" y="1079"/>
                  </a:cubicBezTo>
                  <a:cubicBezTo>
                    <a:pt x="1026" y="737"/>
                    <a:pt x="1105" y="395"/>
                    <a:pt x="1420" y="184"/>
                  </a:cubicBezTo>
                  <a:cubicBezTo>
                    <a:pt x="1499" y="158"/>
                    <a:pt x="1631" y="132"/>
                    <a:pt x="1710" y="79"/>
                  </a:cubicBezTo>
                  <a:cubicBezTo>
                    <a:pt x="1868" y="211"/>
                    <a:pt x="1947" y="0"/>
                    <a:pt x="2104" y="105"/>
                  </a:cubicBezTo>
                  <a:cubicBezTo>
                    <a:pt x="2104" y="53"/>
                    <a:pt x="2183" y="79"/>
                    <a:pt x="2210" y="53"/>
                  </a:cubicBezTo>
                  <a:cubicBezTo>
                    <a:pt x="2315" y="184"/>
                    <a:pt x="2446" y="342"/>
                    <a:pt x="2394" y="500"/>
                  </a:cubicBezTo>
                  <a:cubicBezTo>
                    <a:pt x="2473" y="579"/>
                    <a:pt x="2473" y="500"/>
                    <a:pt x="2525" y="526"/>
                  </a:cubicBezTo>
                  <a:cubicBezTo>
                    <a:pt x="2630" y="947"/>
                    <a:pt x="2367" y="1315"/>
                    <a:pt x="2183" y="1736"/>
                  </a:cubicBezTo>
                  <a:cubicBezTo>
                    <a:pt x="1789" y="2683"/>
                    <a:pt x="1210" y="3656"/>
                    <a:pt x="500" y="4156"/>
                  </a:cubicBezTo>
                  <a:cubicBezTo>
                    <a:pt x="500" y="4208"/>
                    <a:pt x="474" y="4208"/>
                    <a:pt x="447" y="426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49" name="Google Shape;1654;p74">
              <a:extLst>
                <a:ext uri="{FF2B5EF4-FFF2-40B4-BE49-F238E27FC236}">
                  <a16:creationId xmlns:a16="http://schemas.microsoft.com/office/drawing/2014/main" id="{DBA7E8EA-63F7-40C9-B287-DF59DB1DE079}"/>
                </a:ext>
              </a:extLst>
            </p:cNvPr>
            <p:cNvSpPr/>
            <p:nvPr/>
          </p:nvSpPr>
          <p:spPr>
            <a:xfrm>
              <a:off x="5804683" y="-306349"/>
              <a:ext cx="104437" cy="185923"/>
            </a:xfrm>
            <a:custGeom>
              <a:avLst/>
              <a:gdLst/>
              <a:ahLst/>
              <a:cxnLst/>
              <a:rect l="l" t="t" r="r" b="b"/>
              <a:pathLst>
                <a:path w="2157" h="3840" extrusionOk="0">
                  <a:moveTo>
                    <a:pt x="605" y="3814"/>
                  </a:moveTo>
                  <a:cubicBezTo>
                    <a:pt x="553" y="3814"/>
                    <a:pt x="500" y="3814"/>
                    <a:pt x="447" y="3840"/>
                  </a:cubicBezTo>
                  <a:cubicBezTo>
                    <a:pt x="368" y="3787"/>
                    <a:pt x="368" y="3735"/>
                    <a:pt x="316" y="3656"/>
                  </a:cubicBezTo>
                  <a:cubicBezTo>
                    <a:pt x="79" y="3235"/>
                    <a:pt x="0" y="2709"/>
                    <a:pt x="132" y="2236"/>
                  </a:cubicBezTo>
                  <a:cubicBezTo>
                    <a:pt x="263" y="1815"/>
                    <a:pt x="421" y="1447"/>
                    <a:pt x="500" y="1026"/>
                  </a:cubicBezTo>
                  <a:cubicBezTo>
                    <a:pt x="579" y="736"/>
                    <a:pt x="579" y="395"/>
                    <a:pt x="842" y="210"/>
                  </a:cubicBezTo>
                  <a:cubicBezTo>
                    <a:pt x="921" y="184"/>
                    <a:pt x="1026" y="158"/>
                    <a:pt x="1105" y="105"/>
                  </a:cubicBezTo>
                  <a:cubicBezTo>
                    <a:pt x="1289" y="210"/>
                    <a:pt x="1342" y="0"/>
                    <a:pt x="1499" y="105"/>
                  </a:cubicBezTo>
                  <a:cubicBezTo>
                    <a:pt x="1499" y="53"/>
                    <a:pt x="1552" y="53"/>
                    <a:pt x="1578" y="26"/>
                  </a:cubicBezTo>
                  <a:cubicBezTo>
                    <a:pt x="1710" y="132"/>
                    <a:pt x="1868" y="263"/>
                    <a:pt x="1841" y="421"/>
                  </a:cubicBezTo>
                  <a:cubicBezTo>
                    <a:pt x="1920" y="447"/>
                    <a:pt x="1920" y="421"/>
                    <a:pt x="1973" y="421"/>
                  </a:cubicBezTo>
                  <a:cubicBezTo>
                    <a:pt x="2157" y="763"/>
                    <a:pt x="1973" y="1105"/>
                    <a:pt x="1868" y="1473"/>
                  </a:cubicBezTo>
                  <a:cubicBezTo>
                    <a:pt x="1657" y="2341"/>
                    <a:pt x="1236" y="3209"/>
                    <a:pt x="658" y="3708"/>
                  </a:cubicBezTo>
                  <a:cubicBezTo>
                    <a:pt x="658" y="3761"/>
                    <a:pt x="605" y="3761"/>
                    <a:pt x="605" y="381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50" name="Google Shape;1655;p74">
              <a:extLst>
                <a:ext uri="{FF2B5EF4-FFF2-40B4-BE49-F238E27FC236}">
                  <a16:creationId xmlns:a16="http://schemas.microsoft.com/office/drawing/2014/main" id="{E4C3211B-876E-4D9B-AAB4-4D604CCD3C3F}"/>
                </a:ext>
              </a:extLst>
            </p:cNvPr>
            <p:cNvSpPr/>
            <p:nvPr/>
          </p:nvSpPr>
          <p:spPr>
            <a:xfrm>
              <a:off x="6131937" y="-729131"/>
              <a:ext cx="94269" cy="133729"/>
            </a:xfrm>
            <a:custGeom>
              <a:avLst/>
              <a:gdLst/>
              <a:ahLst/>
              <a:cxnLst/>
              <a:rect l="l" t="t" r="r" b="b"/>
              <a:pathLst>
                <a:path w="1947" h="2762" extrusionOk="0">
                  <a:moveTo>
                    <a:pt x="632" y="2762"/>
                  </a:moveTo>
                  <a:cubicBezTo>
                    <a:pt x="579" y="2762"/>
                    <a:pt x="526" y="2762"/>
                    <a:pt x="474" y="2762"/>
                  </a:cubicBezTo>
                  <a:cubicBezTo>
                    <a:pt x="395" y="2709"/>
                    <a:pt x="395" y="2657"/>
                    <a:pt x="342" y="2604"/>
                  </a:cubicBezTo>
                  <a:cubicBezTo>
                    <a:pt x="79" y="2315"/>
                    <a:pt x="0" y="1920"/>
                    <a:pt x="79" y="1526"/>
                  </a:cubicBezTo>
                  <a:cubicBezTo>
                    <a:pt x="184" y="1210"/>
                    <a:pt x="316" y="974"/>
                    <a:pt x="369" y="658"/>
                  </a:cubicBezTo>
                  <a:cubicBezTo>
                    <a:pt x="421" y="448"/>
                    <a:pt x="395" y="211"/>
                    <a:pt x="632" y="106"/>
                  </a:cubicBezTo>
                  <a:cubicBezTo>
                    <a:pt x="737" y="79"/>
                    <a:pt x="816" y="79"/>
                    <a:pt x="895" y="53"/>
                  </a:cubicBezTo>
                  <a:cubicBezTo>
                    <a:pt x="1079" y="158"/>
                    <a:pt x="1105" y="0"/>
                    <a:pt x="1289" y="106"/>
                  </a:cubicBezTo>
                  <a:cubicBezTo>
                    <a:pt x="1289" y="53"/>
                    <a:pt x="1342" y="79"/>
                    <a:pt x="1342" y="53"/>
                  </a:cubicBezTo>
                  <a:cubicBezTo>
                    <a:pt x="1499" y="158"/>
                    <a:pt x="1631" y="290"/>
                    <a:pt x="1631" y="395"/>
                  </a:cubicBezTo>
                  <a:cubicBezTo>
                    <a:pt x="1710" y="421"/>
                    <a:pt x="1710" y="395"/>
                    <a:pt x="1736" y="395"/>
                  </a:cubicBezTo>
                  <a:cubicBezTo>
                    <a:pt x="1947" y="711"/>
                    <a:pt x="1789" y="921"/>
                    <a:pt x="1710" y="1184"/>
                  </a:cubicBezTo>
                  <a:cubicBezTo>
                    <a:pt x="1578" y="1815"/>
                    <a:pt x="1210" y="2367"/>
                    <a:pt x="684" y="2709"/>
                  </a:cubicBezTo>
                  <a:cubicBezTo>
                    <a:pt x="658" y="2736"/>
                    <a:pt x="632" y="2736"/>
                    <a:pt x="632" y="2762"/>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51" name="Google Shape;1656;p74">
              <a:extLst>
                <a:ext uri="{FF2B5EF4-FFF2-40B4-BE49-F238E27FC236}">
                  <a16:creationId xmlns:a16="http://schemas.microsoft.com/office/drawing/2014/main" id="{6A741FFA-4A27-4BB2-A3D0-B616BF5DDD05}"/>
                </a:ext>
              </a:extLst>
            </p:cNvPr>
            <p:cNvSpPr/>
            <p:nvPr/>
          </p:nvSpPr>
          <p:spPr>
            <a:xfrm>
              <a:off x="5963832" y="-838651"/>
              <a:ext cx="107003" cy="155420"/>
            </a:xfrm>
            <a:custGeom>
              <a:avLst/>
              <a:gdLst/>
              <a:ahLst/>
              <a:cxnLst/>
              <a:rect l="l" t="t" r="r" b="b"/>
              <a:pathLst>
                <a:path w="2210" h="3210" extrusionOk="0">
                  <a:moveTo>
                    <a:pt x="553" y="3209"/>
                  </a:moveTo>
                  <a:cubicBezTo>
                    <a:pt x="474" y="3209"/>
                    <a:pt x="422" y="3209"/>
                    <a:pt x="369" y="3209"/>
                  </a:cubicBezTo>
                  <a:cubicBezTo>
                    <a:pt x="290" y="3157"/>
                    <a:pt x="316" y="3104"/>
                    <a:pt x="264" y="3025"/>
                  </a:cubicBezTo>
                  <a:cubicBezTo>
                    <a:pt x="53" y="2657"/>
                    <a:pt x="1" y="2184"/>
                    <a:pt x="159" y="1763"/>
                  </a:cubicBezTo>
                  <a:cubicBezTo>
                    <a:pt x="290" y="1395"/>
                    <a:pt x="474" y="1105"/>
                    <a:pt x="579" y="763"/>
                  </a:cubicBezTo>
                  <a:cubicBezTo>
                    <a:pt x="658" y="527"/>
                    <a:pt x="685" y="211"/>
                    <a:pt x="948" y="106"/>
                  </a:cubicBezTo>
                  <a:cubicBezTo>
                    <a:pt x="1053" y="80"/>
                    <a:pt x="1132" y="53"/>
                    <a:pt x="1211" y="27"/>
                  </a:cubicBezTo>
                  <a:cubicBezTo>
                    <a:pt x="1395" y="158"/>
                    <a:pt x="1447" y="1"/>
                    <a:pt x="1605" y="106"/>
                  </a:cubicBezTo>
                  <a:cubicBezTo>
                    <a:pt x="1605" y="53"/>
                    <a:pt x="1658" y="53"/>
                    <a:pt x="1684" y="53"/>
                  </a:cubicBezTo>
                  <a:cubicBezTo>
                    <a:pt x="1815" y="185"/>
                    <a:pt x="1947" y="290"/>
                    <a:pt x="1921" y="421"/>
                  </a:cubicBezTo>
                  <a:cubicBezTo>
                    <a:pt x="2000" y="474"/>
                    <a:pt x="2000" y="421"/>
                    <a:pt x="2052" y="448"/>
                  </a:cubicBezTo>
                  <a:cubicBezTo>
                    <a:pt x="2210" y="790"/>
                    <a:pt x="2000" y="1079"/>
                    <a:pt x="1894" y="1368"/>
                  </a:cubicBezTo>
                  <a:cubicBezTo>
                    <a:pt x="1658" y="2078"/>
                    <a:pt x="1211" y="2710"/>
                    <a:pt x="579" y="3130"/>
                  </a:cubicBezTo>
                  <a:cubicBezTo>
                    <a:pt x="579" y="3183"/>
                    <a:pt x="553" y="3183"/>
                    <a:pt x="553" y="3209"/>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52" name="Google Shape;1657;p74">
              <a:extLst>
                <a:ext uri="{FF2B5EF4-FFF2-40B4-BE49-F238E27FC236}">
                  <a16:creationId xmlns:a16="http://schemas.microsoft.com/office/drawing/2014/main" id="{0789F617-1CA7-4861-830E-32F410A7705C}"/>
                </a:ext>
              </a:extLst>
            </p:cNvPr>
            <p:cNvSpPr/>
            <p:nvPr/>
          </p:nvSpPr>
          <p:spPr>
            <a:xfrm>
              <a:off x="6286002" y="-1023267"/>
              <a:ext cx="117219" cy="178322"/>
            </a:xfrm>
            <a:custGeom>
              <a:avLst/>
              <a:gdLst/>
              <a:ahLst/>
              <a:cxnLst/>
              <a:rect l="l" t="t" r="r" b="b"/>
              <a:pathLst>
                <a:path w="2421" h="3683" extrusionOk="0">
                  <a:moveTo>
                    <a:pt x="527" y="3656"/>
                  </a:moveTo>
                  <a:cubicBezTo>
                    <a:pt x="474" y="3656"/>
                    <a:pt x="421" y="3656"/>
                    <a:pt x="369" y="3682"/>
                  </a:cubicBezTo>
                  <a:cubicBezTo>
                    <a:pt x="290" y="3630"/>
                    <a:pt x="290" y="3577"/>
                    <a:pt x="237" y="3498"/>
                  </a:cubicBezTo>
                  <a:cubicBezTo>
                    <a:pt x="1" y="3051"/>
                    <a:pt x="1" y="2525"/>
                    <a:pt x="211" y="2052"/>
                  </a:cubicBezTo>
                  <a:cubicBezTo>
                    <a:pt x="395" y="1631"/>
                    <a:pt x="606" y="1289"/>
                    <a:pt x="763" y="894"/>
                  </a:cubicBezTo>
                  <a:cubicBezTo>
                    <a:pt x="842" y="605"/>
                    <a:pt x="895" y="316"/>
                    <a:pt x="1158" y="158"/>
                  </a:cubicBezTo>
                  <a:cubicBezTo>
                    <a:pt x="1237" y="132"/>
                    <a:pt x="1342" y="105"/>
                    <a:pt x="1421" y="79"/>
                  </a:cubicBezTo>
                  <a:cubicBezTo>
                    <a:pt x="1605" y="184"/>
                    <a:pt x="1631" y="0"/>
                    <a:pt x="1815" y="79"/>
                  </a:cubicBezTo>
                  <a:cubicBezTo>
                    <a:pt x="1815" y="26"/>
                    <a:pt x="1868" y="53"/>
                    <a:pt x="1894" y="26"/>
                  </a:cubicBezTo>
                  <a:cubicBezTo>
                    <a:pt x="2026" y="132"/>
                    <a:pt x="2157" y="263"/>
                    <a:pt x="2131" y="421"/>
                  </a:cubicBezTo>
                  <a:cubicBezTo>
                    <a:pt x="2210" y="474"/>
                    <a:pt x="2210" y="421"/>
                    <a:pt x="2262" y="421"/>
                  </a:cubicBezTo>
                  <a:cubicBezTo>
                    <a:pt x="2420" y="815"/>
                    <a:pt x="2184" y="1184"/>
                    <a:pt x="2026" y="1526"/>
                  </a:cubicBezTo>
                  <a:cubicBezTo>
                    <a:pt x="1736" y="2315"/>
                    <a:pt x="1237" y="3025"/>
                    <a:pt x="579" y="3577"/>
                  </a:cubicBezTo>
                  <a:cubicBezTo>
                    <a:pt x="553" y="3603"/>
                    <a:pt x="527" y="3630"/>
                    <a:pt x="527" y="3656"/>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53" name="Google Shape;1658;p74">
              <a:extLst>
                <a:ext uri="{FF2B5EF4-FFF2-40B4-BE49-F238E27FC236}">
                  <a16:creationId xmlns:a16="http://schemas.microsoft.com/office/drawing/2014/main" id="{5FA03373-DF2A-46F9-A82E-7B1B4778F2BF}"/>
                </a:ext>
              </a:extLst>
            </p:cNvPr>
            <p:cNvSpPr/>
            <p:nvPr/>
          </p:nvSpPr>
          <p:spPr>
            <a:xfrm>
              <a:off x="6310210" y="-704922"/>
              <a:ext cx="107003" cy="166847"/>
            </a:xfrm>
            <a:custGeom>
              <a:avLst/>
              <a:gdLst/>
              <a:ahLst/>
              <a:cxnLst/>
              <a:rect l="l" t="t" r="r" b="b"/>
              <a:pathLst>
                <a:path w="2210" h="3446" extrusionOk="0">
                  <a:moveTo>
                    <a:pt x="658" y="3419"/>
                  </a:moveTo>
                  <a:cubicBezTo>
                    <a:pt x="605" y="3419"/>
                    <a:pt x="526" y="3419"/>
                    <a:pt x="500" y="3445"/>
                  </a:cubicBezTo>
                  <a:cubicBezTo>
                    <a:pt x="395" y="3419"/>
                    <a:pt x="395" y="3340"/>
                    <a:pt x="369" y="3288"/>
                  </a:cubicBezTo>
                  <a:cubicBezTo>
                    <a:pt x="79" y="2893"/>
                    <a:pt x="0" y="2420"/>
                    <a:pt x="132" y="1973"/>
                  </a:cubicBezTo>
                  <a:cubicBezTo>
                    <a:pt x="263" y="1552"/>
                    <a:pt x="447" y="1210"/>
                    <a:pt x="579" y="815"/>
                  </a:cubicBezTo>
                  <a:cubicBezTo>
                    <a:pt x="658" y="552"/>
                    <a:pt x="737" y="237"/>
                    <a:pt x="1000" y="105"/>
                  </a:cubicBezTo>
                  <a:cubicBezTo>
                    <a:pt x="1105" y="79"/>
                    <a:pt x="1184" y="79"/>
                    <a:pt x="1289" y="26"/>
                  </a:cubicBezTo>
                  <a:cubicBezTo>
                    <a:pt x="1447" y="184"/>
                    <a:pt x="1526" y="0"/>
                    <a:pt x="1684" y="132"/>
                  </a:cubicBezTo>
                  <a:cubicBezTo>
                    <a:pt x="1684" y="79"/>
                    <a:pt x="1736" y="105"/>
                    <a:pt x="1762" y="79"/>
                  </a:cubicBezTo>
                  <a:cubicBezTo>
                    <a:pt x="1868" y="211"/>
                    <a:pt x="1999" y="368"/>
                    <a:pt x="1947" y="500"/>
                  </a:cubicBezTo>
                  <a:cubicBezTo>
                    <a:pt x="2025" y="552"/>
                    <a:pt x="2025" y="500"/>
                    <a:pt x="2078" y="526"/>
                  </a:cubicBezTo>
                  <a:cubicBezTo>
                    <a:pt x="2210" y="868"/>
                    <a:pt x="1973" y="1131"/>
                    <a:pt x="1868" y="1447"/>
                  </a:cubicBezTo>
                  <a:cubicBezTo>
                    <a:pt x="1631" y="2183"/>
                    <a:pt x="1236" y="2814"/>
                    <a:pt x="684" y="3367"/>
                  </a:cubicBezTo>
                  <a:cubicBezTo>
                    <a:pt x="684" y="3367"/>
                    <a:pt x="658" y="3367"/>
                    <a:pt x="658" y="3419"/>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grpSp>
      <p:sp>
        <p:nvSpPr>
          <p:cNvPr id="54" name="Google Shape;1663;p74">
            <a:extLst>
              <a:ext uri="{FF2B5EF4-FFF2-40B4-BE49-F238E27FC236}">
                <a16:creationId xmlns:a16="http://schemas.microsoft.com/office/drawing/2014/main" id="{0C929454-7DBE-4B5E-A131-455849FFFFC3}"/>
              </a:ext>
            </a:extLst>
          </p:cNvPr>
          <p:cNvSpPr/>
          <p:nvPr/>
        </p:nvSpPr>
        <p:spPr>
          <a:xfrm rot="9527362" flipH="1">
            <a:off x="2612689" y="1555110"/>
            <a:ext cx="705220" cy="320660"/>
          </a:xfrm>
          <a:custGeom>
            <a:avLst/>
            <a:gdLst/>
            <a:ahLst/>
            <a:cxnLst/>
            <a:rect l="l" t="t" r="r" b="b"/>
            <a:pathLst>
              <a:path w="1579" h="1581" extrusionOk="0">
                <a:moveTo>
                  <a:pt x="914" y="0"/>
                </a:moveTo>
                <a:cubicBezTo>
                  <a:pt x="814" y="0"/>
                  <a:pt x="717" y="20"/>
                  <a:pt x="631" y="56"/>
                </a:cubicBezTo>
                <a:cubicBezTo>
                  <a:pt x="237" y="135"/>
                  <a:pt x="0" y="530"/>
                  <a:pt x="132" y="924"/>
                </a:cubicBezTo>
                <a:cubicBezTo>
                  <a:pt x="200" y="1222"/>
                  <a:pt x="549" y="1580"/>
                  <a:pt x="881" y="1580"/>
                </a:cubicBezTo>
                <a:cubicBezTo>
                  <a:pt x="930" y="1580"/>
                  <a:pt x="979" y="1572"/>
                  <a:pt x="1026" y="1556"/>
                </a:cubicBezTo>
                <a:cubicBezTo>
                  <a:pt x="1236" y="1503"/>
                  <a:pt x="1420" y="1345"/>
                  <a:pt x="1499" y="1161"/>
                </a:cubicBezTo>
                <a:cubicBezTo>
                  <a:pt x="1578" y="951"/>
                  <a:pt x="1578" y="740"/>
                  <a:pt x="1552" y="530"/>
                </a:cubicBezTo>
                <a:cubicBezTo>
                  <a:pt x="1552" y="346"/>
                  <a:pt x="1447" y="162"/>
                  <a:pt x="1263" y="83"/>
                </a:cubicBezTo>
                <a:cubicBezTo>
                  <a:pt x="1150" y="26"/>
                  <a:pt x="1030" y="0"/>
                  <a:pt x="914" y="0"/>
                </a:cubicBezTo>
                <a:close/>
              </a:path>
            </a:pathLst>
          </a:custGeom>
          <a:solidFill>
            <a:schemeClr val="accent6"/>
          </a:solidFill>
          <a:ln>
            <a:noFill/>
          </a:ln>
        </p:spPr>
        <p:txBody>
          <a:bodyPr spcFirstLastPara="1" wrap="square" lIns="68569" tIns="68569" rIns="68569" bIns="68569" anchor="ctr" anchorCtr="0">
            <a:noAutofit/>
          </a:bodyPr>
          <a:lstStyle/>
          <a:p>
            <a:r>
              <a:rPr lang="fr-FR" sz="1050" dirty="0"/>
              <a:t>,</a:t>
            </a:r>
            <a:endParaRPr sz="1050" dirty="0"/>
          </a:p>
        </p:txBody>
      </p:sp>
      <p:grpSp>
        <p:nvGrpSpPr>
          <p:cNvPr id="62" name="Google Shape;1632;p74">
            <a:extLst>
              <a:ext uri="{FF2B5EF4-FFF2-40B4-BE49-F238E27FC236}">
                <a16:creationId xmlns:a16="http://schemas.microsoft.com/office/drawing/2014/main" id="{7B6F9BB7-58F4-49CE-9FBD-EA2E0F0A0FA6}"/>
              </a:ext>
            </a:extLst>
          </p:cNvPr>
          <p:cNvGrpSpPr/>
          <p:nvPr/>
        </p:nvGrpSpPr>
        <p:grpSpPr>
          <a:xfrm>
            <a:off x="6183515" y="9535739"/>
            <a:ext cx="647828" cy="594037"/>
            <a:chOff x="4704616" y="273982"/>
            <a:chExt cx="1435274" cy="1476937"/>
          </a:xfrm>
        </p:grpSpPr>
        <p:sp>
          <p:nvSpPr>
            <p:cNvPr id="63" name="Google Shape;1633;p74">
              <a:extLst>
                <a:ext uri="{FF2B5EF4-FFF2-40B4-BE49-F238E27FC236}">
                  <a16:creationId xmlns:a16="http://schemas.microsoft.com/office/drawing/2014/main" id="{E0DEB159-1B3B-4E3C-A4FC-8DC9B2BA32D3}"/>
                </a:ext>
              </a:extLst>
            </p:cNvPr>
            <p:cNvSpPr/>
            <p:nvPr/>
          </p:nvSpPr>
          <p:spPr>
            <a:xfrm>
              <a:off x="5488673" y="962786"/>
              <a:ext cx="446751" cy="279946"/>
            </a:xfrm>
            <a:custGeom>
              <a:avLst/>
              <a:gdLst/>
              <a:ahLst/>
              <a:cxnLst/>
              <a:rect l="l" t="t" r="r" b="b"/>
              <a:pathLst>
                <a:path w="5919" h="3709" extrusionOk="0">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64" name="Google Shape;1634;p74">
              <a:extLst>
                <a:ext uri="{FF2B5EF4-FFF2-40B4-BE49-F238E27FC236}">
                  <a16:creationId xmlns:a16="http://schemas.microsoft.com/office/drawing/2014/main" id="{7D984A99-7E8F-43E7-99AA-CCC7A316503C}"/>
                </a:ext>
              </a:extLst>
            </p:cNvPr>
            <p:cNvSpPr/>
            <p:nvPr/>
          </p:nvSpPr>
          <p:spPr>
            <a:xfrm>
              <a:off x="4704616" y="1411421"/>
              <a:ext cx="387124" cy="339498"/>
            </a:xfrm>
            <a:custGeom>
              <a:avLst/>
              <a:gdLst/>
              <a:ahLst/>
              <a:cxnLst/>
              <a:rect l="l" t="t" r="r" b="b"/>
              <a:pathLst>
                <a:path w="5129" h="4498" extrusionOk="0">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65" name="Google Shape;1635;p74">
              <a:extLst>
                <a:ext uri="{FF2B5EF4-FFF2-40B4-BE49-F238E27FC236}">
                  <a16:creationId xmlns:a16="http://schemas.microsoft.com/office/drawing/2014/main" id="{F1F9F02E-9ED3-4563-8E72-5807543F2996}"/>
                </a:ext>
              </a:extLst>
            </p:cNvPr>
            <p:cNvSpPr/>
            <p:nvPr/>
          </p:nvSpPr>
          <p:spPr>
            <a:xfrm>
              <a:off x="5399383" y="273982"/>
              <a:ext cx="420863" cy="299797"/>
            </a:xfrm>
            <a:custGeom>
              <a:avLst/>
              <a:gdLst/>
              <a:ahLst/>
              <a:cxnLst/>
              <a:rect l="l" t="t" r="r" b="b"/>
              <a:pathLst>
                <a:path w="5576" h="3972" extrusionOk="0">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66" name="Google Shape;1636;p74">
              <a:extLst>
                <a:ext uri="{FF2B5EF4-FFF2-40B4-BE49-F238E27FC236}">
                  <a16:creationId xmlns:a16="http://schemas.microsoft.com/office/drawing/2014/main" id="{40B629B1-DBE2-41FC-8C72-AD2AC3C12781}"/>
                </a:ext>
              </a:extLst>
            </p:cNvPr>
            <p:cNvSpPr/>
            <p:nvPr/>
          </p:nvSpPr>
          <p:spPr>
            <a:xfrm>
              <a:off x="4780018" y="849646"/>
              <a:ext cx="440789" cy="272021"/>
            </a:xfrm>
            <a:custGeom>
              <a:avLst/>
              <a:gdLst/>
              <a:ahLst/>
              <a:cxnLst/>
              <a:rect l="l" t="t" r="r" b="b"/>
              <a:pathLst>
                <a:path w="5840" h="3604" extrusionOk="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67" name="Google Shape;1637;p74">
              <a:extLst>
                <a:ext uri="{FF2B5EF4-FFF2-40B4-BE49-F238E27FC236}">
                  <a16:creationId xmlns:a16="http://schemas.microsoft.com/office/drawing/2014/main" id="{E06C8AFC-572F-46E4-AA8D-B5850F3390DD}"/>
                </a:ext>
              </a:extLst>
            </p:cNvPr>
            <p:cNvSpPr/>
            <p:nvPr/>
          </p:nvSpPr>
          <p:spPr>
            <a:xfrm>
              <a:off x="5284205" y="1127552"/>
              <a:ext cx="97366" cy="168768"/>
            </a:xfrm>
            <a:custGeom>
              <a:avLst/>
              <a:gdLst/>
              <a:ahLst/>
              <a:cxnLst/>
              <a:rect l="l" t="t" r="r" b="b"/>
              <a:pathLst>
                <a:path w="1290" h="2236" extrusionOk="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68" name="Google Shape;1638;p74">
              <a:extLst>
                <a:ext uri="{FF2B5EF4-FFF2-40B4-BE49-F238E27FC236}">
                  <a16:creationId xmlns:a16="http://schemas.microsoft.com/office/drawing/2014/main" id="{C3A6817C-E1D2-4B6A-A4D9-64C6B7BFEAB5}"/>
                </a:ext>
              </a:extLst>
            </p:cNvPr>
            <p:cNvSpPr/>
            <p:nvPr/>
          </p:nvSpPr>
          <p:spPr>
            <a:xfrm>
              <a:off x="6034599" y="418898"/>
              <a:ext cx="105291" cy="146955"/>
            </a:xfrm>
            <a:custGeom>
              <a:avLst/>
              <a:gdLst/>
              <a:ahLst/>
              <a:cxnLst/>
              <a:rect l="l" t="t" r="r" b="b"/>
              <a:pathLst>
                <a:path w="1395" h="1947" extrusionOk="0">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69" name="Google Shape;1639;p74">
              <a:extLst>
                <a:ext uri="{FF2B5EF4-FFF2-40B4-BE49-F238E27FC236}">
                  <a16:creationId xmlns:a16="http://schemas.microsoft.com/office/drawing/2014/main" id="{F145957A-0BD9-4C43-97F8-52CF429DA829}"/>
                </a:ext>
              </a:extLst>
            </p:cNvPr>
            <p:cNvSpPr/>
            <p:nvPr/>
          </p:nvSpPr>
          <p:spPr>
            <a:xfrm>
              <a:off x="4944785" y="545926"/>
              <a:ext cx="91403" cy="131104"/>
            </a:xfrm>
            <a:custGeom>
              <a:avLst/>
              <a:gdLst/>
              <a:ahLst/>
              <a:cxnLst/>
              <a:rect l="l" t="t" r="r" b="b"/>
              <a:pathLst>
                <a:path w="1211" h="1737" extrusionOk="0">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70" name="Google Shape;1640;p74">
              <a:extLst>
                <a:ext uri="{FF2B5EF4-FFF2-40B4-BE49-F238E27FC236}">
                  <a16:creationId xmlns:a16="http://schemas.microsoft.com/office/drawing/2014/main" id="{9BA1B4AD-1322-46E0-B213-7F8EF5B27517}"/>
                </a:ext>
              </a:extLst>
            </p:cNvPr>
            <p:cNvSpPr/>
            <p:nvPr/>
          </p:nvSpPr>
          <p:spPr>
            <a:xfrm>
              <a:off x="5548224" y="657103"/>
              <a:ext cx="91403" cy="117141"/>
            </a:xfrm>
            <a:custGeom>
              <a:avLst/>
              <a:gdLst/>
              <a:ahLst/>
              <a:cxnLst/>
              <a:rect l="l" t="t" r="r" b="b"/>
              <a:pathLst>
                <a:path w="1211" h="1552" extrusionOk="0">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grpSp>
      <p:sp>
        <p:nvSpPr>
          <p:cNvPr id="71" name="Google Shape;1625;p74">
            <a:extLst>
              <a:ext uri="{FF2B5EF4-FFF2-40B4-BE49-F238E27FC236}">
                <a16:creationId xmlns:a16="http://schemas.microsoft.com/office/drawing/2014/main" id="{8CDDB162-8819-4FDE-90C5-3D5A242528F2}"/>
              </a:ext>
            </a:extLst>
          </p:cNvPr>
          <p:cNvSpPr/>
          <p:nvPr/>
        </p:nvSpPr>
        <p:spPr>
          <a:xfrm rot="10800000">
            <a:off x="-1" y="-1"/>
            <a:ext cx="1225297" cy="1194930"/>
          </a:xfrm>
          <a:custGeom>
            <a:avLst/>
            <a:gdLst/>
            <a:ahLst/>
            <a:cxnLst/>
            <a:rect l="l" t="t" r="r" b="b"/>
            <a:pathLst>
              <a:path w="28384" h="32703" extrusionOk="0">
                <a:moveTo>
                  <a:pt x="27253" y="1826"/>
                </a:moveTo>
                <a:cubicBezTo>
                  <a:pt x="27463" y="1826"/>
                  <a:pt x="27384" y="2063"/>
                  <a:pt x="27148" y="2142"/>
                </a:cubicBezTo>
                <a:cubicBezTo>
                  <a:pt x="27106" y="2158"/>
                  <a:pt x="27075" y="2167"/>
                  <a:pt x="27054" y="2167"/>
                </a:cubicBezTo>
                <a:cubicBezTo>
                  <a:pt x="27010" y="2167"/>
                  <a:pt x="27015" y="2126"/>
                  <a:pt x="27069" y="2037"/>
                </a:cubicBezTo>
                <a:lnTo>
                  <a:pt x="27016" y="2010"/>
                </a:lnTo>
                <a:cubicBezTo>
                  <a:pt x="27069" y="1931"/>
                  <a:pt x="27148" y="1852"/>
                  <a:pt x="27253" y="1826"/>
                </a:cubicBezTo>
                <a:close/>
                <a:moveTo>
                  <a:pt x="27792" y="2129"/>
                </a:moveTo>
                <a:cubicBezTo>
                  <a:pt x="27832" y="2129"/>
                  <a:pt x="27871" y="2142"/>
                  <a:pt x="27910" y="2168"/>
                </a:cubicBezTo>
                <a:cubicBezTo>
                  <a:pt x="27963" y="2221"/>
                  <a:pt x="27937" y="2300"/>
                  <a:pt x="27832" y="2326"/>
                </a:cubicBezTo>
                <a:lnTo>
                  <a:pt x="27621" y="2326"/>
                </a:lnTo>
                <a:cubicBezTo>
                  <a:pt x="27595" y="2300"/>
                  <a:pt x="27621" y="2221"/>
                  <a:pt x="27674" y="2168"/>
                </a:cubicBezTo>
                <a:cubicBezTo>
                  <a:pt x="27713" y="2142"/>
                  <a:pt x="27753" y="2129"/>
                  <a:pt x="27792" y="2129"/>
                </a:cubicBezTo>
                <a:close/>
                <a:moveTo>
                  <a:pt x="25489" y="3294"/>
                </a:moveTo>
                <a:cubicBezTo>
                  <a:pt x="25538" y="3294"/>
                  <a:pt x="25597" y="3341"/>
                  <a:pt x="25675" y="3430"/>
                </a:cubicBezTo>
                <a:cubicBezTo>
                  <a:pt x="25806" y="3536"/>
                  <a:pt x="25780" y="3720"/>
                  <a:pt x="25649" y="3799"/>
                </a:cubicBezTo>
                <a:cubicBezTo>
                  <a:pt x="25599" y="3857"/>
                  <a:pt x="25546" y="3884"/>
                  <a:pt x="25500" y="3884"/>
                </a:cubicBezTo>
                <a:cubicBezTo>
                  <a:pt x="25401" y="3884"/>
                  <a:pt x="25332" y="3760"/>
                  <a:pt x="25386" y="3562"/>
                </a:cubicBezTo>
                <a:lnTo>
                  <a:pt x="25333" y="3562"/>
                </a:lnTo>
                <a:cubicBezTo>
                  <a:pt x="25378" y="3380"/>
                  <a:pt x="25424" y="3294"/>
                  <a:pt x="25489" y="3294"/>
                </a:cubicBezTo>
                <a:close/>
                <a:moveTo>
                  <a:pt x="26225" y="3886"/>
                </a:moveTo>
                <a:cubicBezTo>
                  <a:pt x="26272" y="3886"/>
                  <a:pt x="26319" y="3901"/>
                  <a:pt x="26359" y="3930"/>
                </a:cubicBezTo>
                <a:cubicBezTo>
                  <a:pt x="26569" y="4035"/>
                  <a:pt x="26543" y="4062"/>
                  <a:pt x="26254" y="4141"/>
                </a:cubicBezTo>
                <a:cubicBezTo>
                  <a:pt x="26123" y="4195"/>
                  <a:pt x="26046" y="4227"/>
                  <a:pt x="26011" y="4227"/>
                </a:cubicBezTo>
                <a:cubicBezTo>
                  <a:pt x="25960" y="4227"/>
                  <a:pt x="25992" y="4163"/>
                  <a:pt x="26069" y="4009"/>
                </a:cubicBezTo>
                <a:lnTo>
                  <a:pt x="26017" y="4009"/>
                </a:lnTo>
                <a:cubicBezTo>
                  <a:pt x="26066" y="3927"/>
                  <a:pt x="26146" y="3886"/>
                  <a:pt x="26225" y="3886"/>
                </a:cubicBezTo>
                <a:close/>
                <a:moveTo>
                  <a:pt x="26422" y="4534"/>
                </a:moveTo>
                <a:cubicBezTo>
                  <a:pt x="26446" y="4534"/>
                  <a:pt x="26472" y="4543"/>
                  <a:pt x="26490" y="4561"/>
                </a:cubicBezTo>
                <a:cubicBezTo>
                  <a:pt x="26569" y="4588"/>
                  <a:pt x="26595" y="4719"/>
                  <a:pt x="26517" y="4772"/>
                </a:cubicBezTo>
                <a:lnTo>
                  <a:pt x="26490" y="4772"/>
                </a:lnTo>
                <a:cubicBezTo>
                  <a:pt x="26432" y="4810"/>
                  <a:pt x="26389" y="4835"/>
                  <a:pt x="26359" y="4835"/>
                </a:cubicBezTo>
                <a:cubicBezTo>
                  <a:pt x="26348" y="4835"/>
                  <a:pt x="26339" y="4831"/>
                  <a:pt x="26332" y="4824"/>
                </a:cubicBezTo>
                <a:cubicBezTo>
                  <a:pt x="26306" y="4798"/>
                  <a:pt x="26306" y="4719"/>
                  <a:pt x="26332" y="4614"/>
                </a:cubicBezTo>
                <a:cubicBezTo>
                  <a:pt x="26332" y="4563"/>
                  <a:pt x="26376" y="4534"/>
                  <a:pt x="26422" y="4534"/>
                </a:cubicBezTo>
                <a:close/>
                <a:moveTo>
                  <a:pt x="23897" y="4605"/>
                </a:moveTo>
                <a:cubicBezTo>
                  <a:pt x="24022" y="4605"/>
                  <a:pt x="24015" y="4643"/>
                  <a:pt x="23913" y="4745"/>
                </a:cubicBezTo>
                <a:cubicBezTo>
                  <a:pt x="23808" y="4824"/>
                  <a:pt x="23702" y="4877"/>
                  <a:pt x="23597" y="4903"/>
                </a:cubicBezTo>
                <a:cubicBezTo>
                  <a:pt x="23492" y="4903"/>
                  <a:pt x="23334" y="4772"/>
                  <a:pt x="23413" y="4693"/>
                </a:cubicBezTo>
                <a:lnTo>
                  <a:pt x="23361" y="4693"/>
                </a:lnTo>
                <a:cubicBezTo>
                  <a:pt x="23492" y="4640"/>
                  <a:pt x="23624" y="4614"/>
                  <a:pt x="23755" y="4614"/>
                </a:cubicBezTo>
                <a:cubicBezTo>
                  <a:pt x="23814" y="4608"/>
                  <a:pt x="23861" y="4605"/>
                  <a:pt x="23897" y="4605"/>
                </a:cubicBezTo>
                <a:close/>
                <a:moveTo>
                  <a:pt x="26664" y="4813"/>
                </a:moveTo>
                <a:cubicBezTo>
                  <a:pt x="26712" y="4813"/>
                  <a:pt x="26792" y="4832"/>
                  <a:pt x="26885" y="4851"/>
                </a:cubicBezTo>
                <a:cubicBezTo>
                  <a:pt x="27016" y="4903"/>
                  <a:pt x="27043" y="4982"/>
                  <a:pt x="26990" y="5035"/>
                </a:cubicBezTo>
                <a:cubicBezTo>
                  <a:pt x="26957" y="5068"/>
                  <a:pt x="26915" y="5082"/>
                  <a:pt x="26873" y="5082"/>
                </a:cubicBezTo>
                <a:cubicBezTo>
                  <a:pt x="26815" y="5082"/>
                  <a:pt x="26757" y="5054"/>
                  <a:pt x="26727" y="5008"/>
                </a:cubicBezTo>
                <a:cubicBezTo>
                  <a:pt x="26674" y="4930"/>
                  <a:pt x="26648" y="4851"/>
                  <a:pt x="26674" y="4824"/>
                </a:cubicBezTo>
                <a:lnTo>
                  <a:pt x="26622" y="4824"/>
                </a:lnTo>
                <a:cubicBezTo>
                  <a:pt x="26629" y="4817"/>
                  <a:pt x="26644" y="4813"/>
                  <a:pt x="26664" y="4813"/>
                </a:cubicBezTo>
                <a:close/>
                <a:moveTo>
                  <a:pt x="23411" y="5136"/>
                </a:moveTo>
                <a:cubicBezTo>
                  <a:pt x="23445" y="5136"/>
                  <a:pt x="23482" y="5156"/>
                  <a:pt x="23518" y="5193"/>
                </a:cubicBezTo>
                <a:cubicBezTo>
                  <a:pt x="23597" y="5245"/>
                  <a:pt x="23624" y="5377"/>
                  <a:pt x="23571" y="5456"/>
                </a:cubicBezTo>
                <a:cubicBezTo>
                  <a:pt x="23545" y="5482"/>
                  <a:pt x="23505" y="5495"/>
                  <a:pt x="23466" y="5495"/>
                </a:cubicBezTo>
                <a:cubicBezTo>
                  <a:pt x="23426" y="5495"/>
                  <a:pt x="23387" y="5482"/>
                  <a:pt x="23361" y="5456"/>
                </a:cubicBezTo>
                <a:cubicBezTo>
                  <a:pt x="23308" y="5377"/>
                  <a:pt x="23308" y="5298"/>
                  <a:pt x="23361" y="5219"/>
                </a:cubicBezTo>
                <a:lnTo>
                  <a:pt x="23308" y="5219"/>
                </a:lnTo>
                <a:cubicBezTo>
                  <a:pt x="23336" y="5162"/>
                  <a:pt x="23372" y="5136"/>
                  <a:pt x="23411" y="5136"/>
                </a:cubicBezTo>
                <a:close/>
                <a:moveTo>
                  <a:pt x="21383" y="6493"/>
                </a:moveTo>
                <a:cubicBezTo>
                  <a:pt x="21428" y="6493"/>
                  <a:pt x="21487" y="6527"/>
                  <a:pt x="21546" y="6586"/>
                </a:cubicBezTo>
                <a:cubicBezTo>
                  <a:pt x="21677" y="6692"/>
                  <a:pt x="21677" y="6823"/>
                  <a:pt x="21598" y="6849"/>
                </a:cubicBezTo>
                <a:cubicBezTo>
                  <a:pt x="21577" y="6856"/>
                  <a:pt x="21554" y="6860"/>
                  <a:pt x="21530" y="6860"/>
                </a:cubicBezTo>
                <a:cubicBezTo>
                  <a:pt x="21465" y="6860"/>
                  <a:pt x="21393" y="6835"/>
                  <a:pt x="21335" y="6797"/>
                </a:cubicBezTo>
                <a:cubicBezTo>
                  <a:pt x="21283" y="6718"/>
                  <a:pt x="21283" y="6639"/>
                  <a:pt x="21335" y="6560"/>
                </a:cubicBezTo>
                <a:lnTo>
                  <a:pt x="21309" y="6560"/>
                </a:lnTo>
                <a:cubicBezTo>
                  <a:pt x="21321" y="6514"/>
                  <a:pt x="21347" y="6493"/>
                  <a:pt x="21383" y="6493"/>
                </a:cubicBezTo>
                <a:close/>
                <a:moveTo>
                  <a:pt x="20983" y="6619"/>
                </a:moveTo>
                <a:cubicBezTo>
                  <a:pt x="21042" y="6619"/>
                  <a:pt x="21093" y="6654"/>
                  <a:pt x="21125" y="6718"/>
                </a:cubicBezTo>
                <a:cubicBezTo>
                  <a:pt x="21151" y="6823"/>
                  <a:pt x="21151" y="6928"/>
                  <a:pt x="21099" y="7034"/>
                </a:cubicBezTo>
                <a:cubicBezTo>
                  <a:pt x="21089" y="7052"/>
                  <a:pt x="21070" y="7061"/>
                  <a:pt x="21046" y="7061"/>
                </a:cubicBezTo>
                <a:cubicBezTo>
                  <a:pt x="21001" y="7061"/>
                  <a:pt x="20939" y="7032"/>
                  <a:pt x="20888" y="6981"/>
                </a:cubicBezTo>
                <a:lnTo>
                  <a:pt x="20836" y="6981"/>
                </a:lnTo>
                <a:cubicBezTo>
                  <a:pt x="20757" y="6902"/>
                  <a:pt x="20757" y="6744"/>
                  <a:pt x="20862" y="6665"/>
                </a:cubicBezTo>
                <a:cubicBezTo>
                  <a:pt x="20904" y="6634"/>
                  <a:pt x="20945" y="6619"/>
                  <a:pt x="20983" y="6619"/>
                </a:cubicBezTo>
                <a:close/>
                <a:moveTo>
                  <a:pt x="26380" y="7241"/>
                </a:moveTo>
                <a:cubicBezTo>
                  <a:pt x="26417" y="7241"/>
                  <a:pt x="26467" y="7292"/>
                  <a:pt x="26517" y="7375"/>
                </a:cubicBezTo>
                <a:cubicBezTo>
                  <a:pt x="26652" y="7579"/>
                  <a:pt x="26679" y="7695"/>
                  <a:pt x="26623" y="7695"/>
                </a:cubicBezTo>
                <a:cubicBezTo>
                  <a:pt x="26593" y="7695"/>
                  <a:pt x="26538" y="7660"/>
                  <a:pt x="26464" y="7586"/>
                </a:cubicBezTo>
                <a:lnTo>
                  <a:pt x="26411" y="7586"/>
                </a:lnTo>
                <a:cubicBezTo>
                  <a:pt x="26359" y="7507"/>
                  <a:pt x="26306" y="7402"/>
                  <a:pt x="26332" y="7297"/>
                </a:cubicBezTo>
                <a:cubicBezTo>
                  <a:pt x="26342" y="7258"/>
                  <a:pt x="26359" y="7241"/>
                  <a:pt x="26380" y="7241"/>
                </a:cubicBezTo>
                <a:close/>
                <a:moveTo>
                  <a:pt x="21540" y="7089"/>
                </a:moveTo>
                <a:cubicBezTo>
                  <a:pt x="21624" y="7089"/>
                  <a:pt x="21651" y="7145"/>
                  <a:pt x="21651" y="7297"/>
                </a:cubicBezTo>
                <a:cubicBezTo>
                  <a:pt x="21651" y="7428"/>
                  <a:pt x="21730" y="7560"/>
                  <a:pt x="21809" y="7560"/>
                </a:cubicBezTo>
                <a:cubicBezTo>
                  <a:pt x="21888" y="7560"/>
                  <a:pt x="21888" y="7612"/>
                  <a:pt x="21809" y="7665"/>
                </a:cubicBezTo>
                <a:cubicBezTo>
                  <a:pt x="21730" y="7744"/>
                  <a:pt x="21783" y="7928"/>
                  <a:pt x="21914" y="8112"/>
                </a:cubicBezTo>
                <a:cubicBezTo>
                  <a:pt x="21950" y="8165"/>
                  <a:pt x="21961" y="8192"/>
                  <a:pt x="21948" y="8192"/>
                </a:cubicBezTo>
                <a:cubicBezTo>
                  <a:pt x="21923" y="8192"/>
                  <a:pt x="21807" y="8092"/>
                  <a:pt x="21598" y="7901"/>
                </a:cubicBezTo>
                <a:cubicBezTo>
                  <a:pt x="21414" y="7717"/>
                  <a:pt x="21230" y="7507"/>
                  <a:pt x="21125" y="7270"/>
                </a:cubicBezTo>
                <a:cubicBezTo>
                  <a:pt x="21204" y="7218"/>
                  <a:pt x="21309" y="7139"/>
                  <a:pt x="21441" y="7112"/>
                </a:cubicBezTo>
                <a:lnTo>
                  <a:pt x="21414" y="7112"/>
                </a:lnTo>
                <a:cubicBezTo>
                  <a:pt x="21466" y="7098"/>
                  <a:pt x="21507" y="7089"/>
                  <a:pt x="21540" y="7089"/>
                </a:cubicBezTo>
                <a:close/>
                <a:moveTo>
                  <a:pt x="20270" y="7993"/>
                </a:moveTo>
                <a:cubicBezTo>
                  <a:pt x="20329" y="7993"/>
                  <a:pt x="20389" y="8007"/>
                  <a:pt x="20441" y="8033"/>
                </a:cubicBezTo>
                <a:cubicBezTo>
                  <a:pt x="20757" y="8164"/>
                  <a:pt x="20783" y="8217"/>
                  <a:pt x="20468" y="8243"/>
                </a:cubicBezTo>
                <a:cubicBezTo>
                  <a:pt x="20419" y="8251"/>
                  <a:pt x="20372" y="8255"/>
                  <a:pt x="20329" y="8255"/>
                </a:cubicBezTo>
                <a:cubicBezTo>
                  <a:pt x="20096" y="8255"/>
                  <a:pt x="19966" y="8144"/>
                  <a:pt x="20099" y="8033"/>
                </a:cubicBezTo>
                <a:cubicBezTo>
                  <a:pt x="20152" y="8007"/>
                  <a:pt x="20211" y="7993"/>
                  <a:pt x="20270" y="7993"/>
                </a:cubicBezTo>
                <a:close/>
                <a:moveTo>
                  <a:pt x="23071" y="8375"/>
                </a:moveTo>
                <a:cubicBezTo>
                  <a:pt x="23150" y="8375"/>
                  <a:pt x="23150" y="8480"/>
                  <a:pt x="23071" y="8585"/>
                </a:cubicBezTo>
                <a:cubicBezTo>
                  <a:pt x="22995" y="8642"/>
                  <a:pt x="22906" y="8685"/>
                  <a:pt x="22842" y="8685"/>
                </a:cubicBezTo>
                <a:cubicBezTo>
                  <a:pt x="22817" y="8685"/>
                  <a:pt x="22797" y="8679"/>
                  <a:pt x="22782" y="8664"/>
                </a:cubicBezTo>
                <a:cubicBezTo>
                  <a:pt x="22729" y="8585"/>
                  <a:pt x="22756" y="8506"/>
                  <a:pt x="22835" y="8454"/>
                </a:cubicBezTo>
                <a:lnTo>
                  <a:pt x="22782" y="8454"/>
                </a:lnTo>
                <a:cubicBezTo>
                  <a:pt x="22861" y="8401"/>
                  <a:pt x="22966" y="8375"/>
                  <a:pt x="23071" y="8375"/>
                </a:cubicBezTo>
                <a:close/>
                <a:moveTo>
                  <a:pt x="19839" y="8347"/>
                </a:moveTo>
                <a:cubicBezTo>
                  <a:pt x="19889" y="8347"/>
                  <a:pt x="19940" y="8365"/>
                  <a:pt x="19994" y="8401"/>
                </a:cubicBezTo>
                <a:cubicBezTo>
                  <a:pt x="20152" y="8480"/>
                  <a:pt x="20152" y="8533"/>
                  <a:pt x="20020" y="8585"/>
                </a:cubicBezTo>
                <a:cubicBezTo>
                  <a:pt x="19889" y="8664"/>
                  <a:pt x="19784" y="8796"/>
                  <a:pt x="19784" y="8953"/>
                </a:cubicBezTo>
                <a:cubicBezTo>
                  <a:pt x="19749" y="9074"/>
                  <a:pt x="19726" y="9139"/>
                  <a:pt x="19707" y="9139"/>
                </a:cubicBezTo>
                <a:cubicBezTo>
                  <a:pt x="19697" y="9139"/>
                  <a:pt x="19688" y="9121"/>
                  <a:pt x="19679" y="9085"/>
                </a:cubicBezTo>
                <a:cubicBezTo>
                  <a:pt x="19652" y="8980"/>
                  <a:pt x="19547" y="8901"/>
                  <a:pt x="19416" y="8875"/>
                </a:cubicBezTo>
                <a:cubicBezTo>
                  <a:pt x="19100" y="8822"/>
                  <a:pt x="19100" y="8822"/>
                  <a:pt x="19179" y="8585"/>
                </a:cubicBezTo>
                <a:lnTo>
                  <a:pt x="19179" y="8585"/>
                </a:lnTo>
                <a:lnTo>
                  <a:pt x="19179" y="8612"/>
                </a:lnTo>
                <a:cubicBezTo>
                  <a:pt x="19192" y="8546"/>
                  <a:pt x="19212" y="8513"/>
                  <a:pt x="19228" y="8513"/>
                </a:cubicBezTo>
                <a:cubicBezTo>
                  <a:pt x="19245" y="8513"/>
                  <a:pt x="19258" y="8546"/>
                  <a:pt x="19258" y="8612"/>
                </a:cubicBezTo>
                <a:cubicBezTo>
                  <a:pt x="19268" y="8654"/>
                  <a:pt x="19287" y="8675"/>
                  <a:pt x="19318" y="8675"/>
                </a:cubicBezTo>
                <a:cubicBezTo>
                  <a:pt x="19364" y="8675"/>
                  <a:pt x="19437" y="8627"/>
                  <a:pt x="19547" y="8533"/>
                </a:cubicBezTo>
                <a:cubicBezTo>
                  <a:pt x="19651" y="8412"/>
                  <a:pt x="19743" y="8347"/>
                  <a:pt x="19839" y="8347"/>
                </a:cubicBezTo>
                <a:close/>
                <a:moveTo>
                  <a:pt x="28011" y="8917"/>
                </a:moveTo>
                <a:cubicBezTo>
                  <a:pt x="28024" y="8917"/>
                  <a:pt x="28035" y="8920"/>
                  <a:pt x="28042" y="8927"/>
                </a:cubicBezTo>
                <a:cubicBezTo>
                  <a:pt x="28068" y="8953"/>
                  <a:pt x="28068" y="9032"/>
                  <a:pt x="28042" y="9138"/>
                </a:cubicBezTo>
                <a:cubicBezTo>
                  <a:pt x="28026" y="9201"/>
                  <a:pt x="27991" y="9236"/>
                  <a:pt x="27954" y="9236"/>
                </a:cubicBezTo>
                <a:cubicBezTo>
                  <a:pt x="27930" y="9236"/>
                  <a:pt x="27905" y="9221"/>
                  <a:pt x="27884" y="9190"/>
                </a:cubicBezTo>
                <a:cubicBezTo>
                  <a:pt x="27832" y="9138"/>
                  <a:pt x="27832" y="9059"/>
                  <a:pt x="27884" y="8980"/>
                </a:cubicBezTo>
                <a:cubicBezTo>
                  <a:pt x="27923" y="8941"/>
                  <a:pt x="27975" y="8917"/>
                  <a:pt x="28011" y="8917"/>
                </a:cubicBezTo>
                <a:close/>
                <a:moveTo>
                  <a:pt x="26113" y="8455"/>
                </a:moveTo>
                <a:cubicBezTo>
                  <a:pt x="26226" y="8455"/>
                  <a:pt x="26206" y="8501"/>
                  <a:pt x="26096" y="8612"/>
                </a:cubicBezTo>
                <a:lnTo>
                  <a:pt x="26043" y="8612"/>
                </a:lnTo>
                <a:cubicBezTo>
                  <a:pt x="25912" y="8743"/>
                  <a:pt x="25938" y="8875"/>
                  <a:pt x="26122" y="9059"/>
                </a:cubicBezTo>
                <a:cubicBezTo>
                  <a:pt x="26282" y="9219"/>
                  <a:pt x="26334" y="9283"/>
                  <a:pt x="26261" y="9283"/>
                </a:cubicBezTo>
                <a:cubicBezTo>
                  <a:pt x="26226" y="9283"/>
                  <a:pt x="26163" y="9268"/>
                  <a:pt x="26069" y="9243"/>
                </a:cubicBezTo>
                <a:cubicBezTo>
                  <a:pt x="25701" y="9111"/>
                  <a:pt x="25307" y="8743"/>
                  <a:pt x="25412" y="8638"/>
                </a:cubicBezTo>
                <a:cubicBezTo>
                  <a:pt x="25570" y="8559"/>
                  <a:pt x="25728" y="8506"/>
                  <a:pt x="25885" y="8480"/>
                </a:cubicBezTo>
                <a:cubicBezTo>
                  <a:pt x="25989" y="8464"/>
                  <a:pt x="26063" y="8455"/>
                  <a:pt x="26113" y="8455"/>
                </a:cubicBezTo>
                <a:close/>
                <a:moveTo>
                  <a:pt x="20742" y="8492"/>
                </a:moveTo>
                <a:cubicBezTo>
                  <a:pt x="20755" y="8492"/>
                  <a:pt x="20769" y="8505"/>
                  <a:pt x="20783" y="8533"/>
                </a:cubicBezTo>
                <a:lnTo>
                  <a:pt x="20731" y="8533"/>
                </a:lnTo>
                <a:cubicBezTo>
                  <a:pt x="20774" y="8619"/>
                  <a:pt x="20825" y="8659"/>
                  <a:pt x="20898" y="8659"/>
                </a:cubicBezTo>
                <a:cubicBezTo>
                  <a:pt x="20957" y="8659"/>
                  <a:pt x="21030" y="8632"/>
                  <a:pt x="21125" y="8585"/>
                </a:cubicBezTo>
                <a:cubicBezTo>
                  <a:pt x="21198" y="8539"/>
                  <a:pt x="21278" y="8519"/>
                  <a:pt x="21353" y="8519"/>
                </a:cubicBezTo>
                <a:cubicBezTo>
                  <a:pt x="21573" y="8519"/>
                  <a:pt x="21749" y="8691"/>
                  <a:pt x="21572" y="8848"/>
                </a:cubicBezTo>
                <a:cubicBezTo>
                  <a:pt x="21363" y="9058"/>
                  <a:pt x="20906" y="9309"/>
                  <a:pt x="20767" y="9309"/>
                </a:cubicBezTo>
                <a:cubicBezTo>
                  <a:pt x="20749" y="9309"/>
                  <a:pt x="20737" y="9304"/>
                  <a:pt x="20731" y="9295"/>
                </a:cubicBezTo>
                <a:cubicBezTo>
                  <a:pt x="20678" y="9138"/>
                  <a:pt x="20652" y="8953"/>
                  <a:pt x="20652" y="8769"/>
                </a:cubicBezTo>
                <a:cubicBezTo>
                  <a:pt x="20671" y="8595"/>
                  <a:pt x="20705" y="8492"/>
                  <a:pt x="20742" y="8492"/>
                </a:cubicBezTo>
                <a:close/>
                <a:moveTo>
                  <a:pt x="23895" y="8994"/>
                </a:moveTo>
                <a:cubicBezTo>
                  <a:pt x="23930" y="8994"/>
                  <a:pt x="23961" y="9035"/>
                  <a:pt x="23992" y="9111"/>
                </a:cubicBezTo>
                <a:cubicBezTo>
                  <a:pt x="24071" y="9190"/>
                  <a:pt x="24071" y="9322"/>
                  <a:pt x="24018" y="9427"/>
                </a:cubicBezTo>
                <a:lnTo>
                  <a:pt x="23965" y="9427"/>
                </a:lnTo>
                <a:cubicBezTo>
                  <a:pt x="23938" y="9450"/>
                  <a:pt x="23912" y="9460"/>
                  <a:pt x="23889" y="9460"/>
                </a:cubicBezTo>
                <a:cubicBezTo>
                  <a:pt x="23777" y="9460"/>
                  <a:pt x="23721" y="9232"/>
                  <a:pt x="23808" y="9059"/>
                </a:cubicBezTo>
                <a:cubicBezTo>
                  <a:pt x="23841" y="9015"/>
                  <a:pt x="23869" y="8994"/>
                  <a:pt x="23895" y="8994"/>
                </a:cubicBezTo>
                <a:close/>
                <a:moveTo>
                  <a:pt x="24413" y="9447"/>
                </a:moveTo>
                <a:cubicBezTo>
                  <a:pt x="24452" y="9447"/>
                  <a:pt x="24491" y="9466"/>
                  <a:pt x="24518" y="9506"/>
                </a:cubicBezTo>
                <a:cubicBezTo>
                  <a:pt x="24570" y="9558"/>
                  <a:pt x="24570" y="9637"/>
                  <a:pt x="24491" y="9690"/>
                </a:cubicBezTo>
                <a:cubicBezTo>
                  <a:pt x="24465" y="9729"/>
                  <a:pt x="24426" y="9749"/>
                  <a:pt x="24386" y="9749"/>
                </a:cubicBezTo>
                <a:cubicBezTo>
                  <a:pt x="24347" y="9749"/>
                  <a:pt x="24307" y="9729"/>
                  <a:pt x="24281" y="9690"/>
                </a:cubicBezTo>
                <a:cubicBezTo>
                  <a:pt x="24228" y="9637"/>
                  <a:pt x="24255" y="9532"/>
                  <a:pt x="24334" y="9506"/>
                </a:cubicBezTo>
                <a:lnTo>
                  <a:pt x="24307" y="9506"/>
                </a:lnTo>
                <a:cubicBezTo>
                  <a:pt x="24334" y="9466"/>
                  <a:pt x="24373" y="9447"/>
                  <a:pt x="24413" y="9447"/>
                </a:cubicBezTo>
                <a:close/>
                <a:moveTo>
                  <a:pt x="23700" y="9684"/>
                </a:moveTo>
                <a:cubicBezTo>
                  <a:pt x="23855" y="9684"/>
                  <a:pt x="23824" y="9749"/>
                  <a:pt x="23624" y="9927"/>
                </a:cubicBezTo>
                <a:cubicBezTo>
                  <a:pt x="23462" y="10074"/>
                  <a:pt x="23280" y="10153"/>
                  <a:pt x="23169" y="10153"/>
                </a:cubicBezTo>
                <a:cubicBezTo>
                  <a:pt x="23063" y="10153"/>
                  <a:pt x="23021" y="10081"/>
                  <a:pt x="23124" y="9927"/>
                </a:cubicBezTo>
                <a:cubicBezTo>
                  <a:pt x="23255" y="9795"/>
                  <a:pt x="23413" y="9716"/>
                  <a:pt x="23597" y="9690"/>
                </a:cubicBezTo>
                <a:cubicBezTo>
                  <a:pt x="23638" y="9686"/>
                  <a:pt x="23672" y="9684"/>
                  <a:pt x="23700" y="9684"/>
                </a:cubicBezTo>
                <a:close/>
                <a:moveTo>
                  <a:pt x="18936" y="9203"/>
                </a:moveTo>
                <a:cubicBezTo>
                  <a:pt x="18975" y="9203"/>
                  <a:pt x="19008" y="9243"/>
                  <a:pt x="19047" y="9322"/>
                </a:cubicBezTo>
                <a:cubicBezTo>
                  <a:pt x="19075" y="9418"/>
                  <a:pt x="19110" y="9457"/>
                  <a:pt x="19155" y="9457"/>
                </a:cubicBezTo>
                <a:cubicBezTo>
                  <a:pt x="19197" y="9457"/>
                  <a:pt x="19248" y="9424"/>
                  <a:pt x="19310" y="9374"/>
                </a:cubicBezTo>
                <a:cubicBezTo>
                  <a:pt x="19356" y="9328"/>
                  <a:pt x="19429" y="9300"/>
                  <a:pt x="19497" y="9300"/>
                </a:cubicBezTo>
                <a:cubicBezTo>
                  <a:pt x="19546" y="9300"/>
                  <a:pt x="19593" y="9315"/>
                  <a:pt x="19626" y="9348"/>
                </a:cubicBezTo>
                <a:cubicBezTo>
                  <a:pt x="19810" y="9532"/>
                  <a:pt x="19679" y="9664"/>
                  <a:pt x="19337" y="9664"/>
                </a:cubicBezTo>
                <a:cubicBezTo>
                  <a:pt x="19126" y="9664"/>
                  <a:pt x="19100" y="9716"/>
                  <a:pt x="19337" y="9795"/>
                </a:cubicBezTo>
                <a:cubicBezTo>
                  <a:pt x="19383" y="9814"/>
                  <a:pt x="19433" y="9822"/>
                  <a:pt x="19484" y="9822"/>
                </a:cubicBezTo>
                <a:cubicBezTo>
                  <a:pt x="19577" y="9822"/>
                  <a:pt x="19673" y="9793"/>
                  <a:pt x="19757" y="9742"/>
                </a:cubicBezTo>
                <a:lnTo>
                  <a:pt x="20073" y="9506"/>
                </a:lnTo>
                <a:cubicBezTo>
                  <a:pt x="20136" y="9452"/>
                  <a:pt x="20241" y="9429"/>
                  <a:pt x="20352" y="9429"/>
                </a:cubicBezTo>
                <a:cubicBezTo>
                  <a:pt x="20566" y="9429"/>
                  <a:pt x="20800" y="9516"/>
                  <a:pt x="20783" y="9637"/>
                </a:cubicBezTo>
                <a:cubicBezTo>
                  <a:pt x="20783" y="9716"/>
                  <a:pt x="20599" y="9769"/>
                  <a:pt x="20362" y="9769"/>
                </a:cubicBezTo>
                <a:cubicBezTo>
                  <a:pt x="20073" y="9769"/>
                  <a:pt x="19915" y="9821"/>
                  <a:pt x="19863" y="10032"/>
                </a:cubicBezTo>
                <a:cubicBezTo>
                  <a:pt x="19821" y="10129"/>
                  <a:pt x="19771" y="10190"/>
                  <a:pt x="19687" y="10190"/>
                </a:cubicBezTo>
                <a:cubicBezTo>
                  <a:pt x="19613" y="10190"/>
                  <a:pt x="19511" y="10143"/>
                  <a:pt x="19363" y="10032"/>
                </a:cubicBezTo>
                <a:cubicBezTo>
                  <a:pt x="19196" y="9916"/>
                  <a:pt x="19086" y="9857"/>
                  <a:pt x="18992" y="9857"/>
                </a:cubicBezTo>
                <a:cubicBezTo>
                  <a:pt x="18894" y="9857"/>
                  <a:pt x="18813" y="9923"/>
                  <a:pt x="18705" y="10058"/>
                </a:cubicBezTo>
                <a:cubicBezTo>
                  <a:pt x="18587" y="10190"/>
                  <a:pt x="18508" y="10242"/>
                  <a:pt x="18452" y="10242"/>
                </a:cubicBezTo>
                <a:cubicBezTo>
                  <a:pt x="18396" y="10242"/>
                  <a:pt x="18364" y="10190"/>
                  <a:pt x="18337" y="10111"/>
                </a:cubicBezTo>
                <a:lnTo>
                  <a:pt x="18337" y="10137"/>
                </a:lnTo>
                <a:cubicBezTo>
                  <a:pt x="18258" y="10032"/>
                  <a:pt x="18179" y="9900"/>
                  <a:pt x="18101" y="9821"/>
                </a:cubicBezTo>
                <a:cubicBezTo>
                  <a:pt x="17969" y="9690"/>
                  <a:pt x="17995" y="9664"/>
                  <a:pt x="18258" y="9611"/>
                </a:cubicBezTo>
                <a:cubicBezTo>
                  <a:pt x="18469" y="9585"/>
                  <a:pt x="18653" y="9479"/>
                  <a:pt x="18784" y="9322"/>
                </a:cubicBezTo>
                <a:cubicBezTo>
                  <a:pt x="18850" y="9243"/>
                  <a:pt x="18896" y="9203"/>
                  <a:pt x="18936" y="9203"/>
                </a:cubicBezTo>
                <a:close/>
                <a:moveTo>
                  <a:pt x="20600" y="10132"/>
                </a:moveTo>
                <a:cubicBezTo>
                  <a:pt x="20606" y="10132"/>
                  <a:pt x="20615" y="10133"/>
                  <a:pt x="20625" y="10137"/>
                </a:cubicBezTo>
                <a:cubicBezTo>
                  <a:pt x="20731" y="10190"/>
                  <a:pt x="20836" y="10268"/>
                  <a:pt x="20862" y="10374"/>
                </a:cubicBezTo>
                <a:cubicBezTo>
                  <a:pt x="20882" y="10403"/>
                  <a:pt x="20883" y="10418"/>
                  <a:pt x="20870" y="10418"/>
                </a:cubicBezTo>
                <a:cubicBezTo>
                  <a:pt x="20848" y="10418"/>
                  <a:pt x="20786" y="10377"/>
                  <a:pt x="20704" y="10295"/>
                </a:cubicBezTo>
                <a:cubicBezTo>
                  <a:pt x="20590" y="10203"/>
                  <a:pt x="20555" y="10132"/>
                  <a:pt x="20600" y="10132"/>
                </a:cubicBezTo>
                <a:close/>
                <a:moveTo>
                  <a:pt x="22100" y="10507"/>
                </a:moveTo>
                <a:cubicBezTo>
                  <a:pt x="22191" y="10520"/>
                  <a:pt x="22258" y="10594"/>
                  <a:pt x="22282" y="10689"/>
                </a:cubicBezTo>
                <a:cubicBezTo>
                  <a:pt x="22309" y="10742"/>
                  <a:pt x="22309" y="10768"/>
                  <a:pt x="22286" y="10768"/>
                </a:cubicBezTo>
                <a:cubicBezTo>
                  <a:pt x="22262" y="10768"/>
                  <a:pt x="22216" y="10742"/>
                  <a:pt x="22151" y="10689"/>
                </a:cubicBezTo>
                <a:cubicBezTo>
                  <a:pt x="22034" y="10572"/>
                  <a:pt x="22042" y="10518"/>
                  <a:pt x="22100" y="10507"/>
                </a:cubicBezTo>
                <a:close/>
                <a:moveTo>
                  <a:pt x="20977" y="10653"/>
                </a:moveTo>
                <a:cubicBezTo>
                  <a:pt x="20992" y="10653"/>
                  <a:pt x="21006" y="10656"/>
                  <a:pt x="21020" y="10663"/>
                </a:cubicBezTo>
                <a:cubicBezTo>
                  <a:pt x="21046" y="10689"/>
                  <a:pt x="21046" y="10768"/>
                  <a:pt x="21020" y="10847"/>
                </a:cubicBezTo>
                <a:lnTo>
                  <a:pt x="21020" y="10873"/>
                </a:lnTo>
                <a:cubicBezTo>
                  <a:pt x="20986" y="10924"/>
                  <a:pt x="20941" y="10953"/>
                  <a:pt x="20899" y="10953"/>
                </a:cubicBezTo>
                <a:cubicBezTo>
                  <a:pt x="20876" y="10953"/>
                  <a:pt x="20854" y="10945"/>
                  <a:pt x="20836" y="10926"/>
                </a:cubicBezTo>
                <a:cubicBezTo>
                  <a:pt x="20783" y="10873"/>
                  <a:pt x="20783" y="10794"/>
                  <a:pt x="20836" y="10716"/>
                </a:cubicBezTo>
                <a:cubicBezTo>
                  <a:pt x="20893" y="10677"/>
                  <a:pt x="20937" y="10653"/>
                  <a:pt x="20977" y="10653"/>
                </a:cubicBezTo>
                <a:close/>
                <a:moveTo>
                  <a:pt x="25021" y="10312"/>
                </a:moveTo>
                <a:cubicBezTo>
                  <a:pt x="25093" y="10312"/>
                  <a:pt x="25123" y="10366"/>
                  <a:pt x="25123" y="10479"/>
                </a:cubicBezTo>
                <a:cubicBezTo>
                  <a:pt x="25123" y="10689"/>
                  <a:pt x="25175" y="10742"/>
                  <a:pt x="25280" y="10742"/>
                </a:cubicBezTo>
                <a:cubicBezTo>
                  <a:pt x="25289" y="10739"/>
                  <a:pt x="25296" y="10738"/>
                  <a:pt x="25301" y="10738"/>
                </a:cubicBezTo>
                <a:cubicBezTo>
                  <a:pt x="25348" y="10738"/>
                  <a:pt x="25296" y="10832"/>
                  <a:pt x="25202" y="10926"/>
                </a:cubicBezTo>
                <a:cubicBezTo>
                  <a:pt x="25131" y="10996"/>
                  <a:pt x="25084" y="11036"/>
                  <a:pt x="25052" y="11036"/>
                </a:cubicBezTo>
                <a:cubicBezTo>
                  <a:pt x="25001" y="11036"/>
                  <a:pt x="24991" y="10933"/>
                  <a:pt x="24991" y="10689"/>
                </a:cubicBezTo>
                <a:cubicBezTo>
                  <a:pt x="25005" y="10491"/>
                  <a:pt x="25004" y="10392"/>
                  <a:pt x="24971" y="10392"/>
                </a:cubicBezTo>
                <a:cubicBezTo>
                  <a:pt x="24943" y="10392"/>
                  <a:pt x="24892" y="10465"/>
                  <a:pt x="24807" y="10610"/>
                </a:cubicBezTo>
                <a:cubicBezTo>
                  <a:pt x="24723" y="10762"/>
                  <a:pt x="24660" y="10827"/>
                  <a:pt x="24592" y="10827"/>
                </a:cubicBezTo>
                <a:cubicBezTo>
                  <a:pt x="24553" y="10827"/>
                  <a:pt x="24513" y="10806"/>
                  <a:pt x="24465" y="10768"/>
                </a:cubicBezTo>
                <a:cubicBezTo>
                  <a:pt x="24334" y="10637"/>
                  <a:pt x="24360" y="10584"/>
                  <a:pt x="24439" y="10558"/>
                </a:cubicBezTo>
                <a:cubicBezTo>
                  <a:pt x="24491" y="10531"/>
                  <a:pt x="24728" y="10453"/>
                  <a:pt x="24886" y="10374"/>
                </a:cubicBezTo>
                <a:lnTo>
                  <a:pt x="24833" y="10374"/>
                </a:lnTo>
                <a:cubicBezTo>
                  <a:pt x="24914" y="10333"/>
                  <a:pt x="24976" y="10312"/>
                  <a:pt x="25021" y="10312"/>
                </a:cubicBezTo>
                <a:close/>
                <a:moveTo>
                  <a:pt x="22624" y="10758"/>
                </a:moveTo>
                <a:cubicBezTo>
                  <a:pt x="22634" y="10758"/>
                  <a:pt x="22643" y="10761"/>
                  <a:pt x="22650" y="10768"/>
                </a:cubicBezTo>
                <a:cubicBezTo>
                  <a:pt x="22677" y="10768"/>
                  <a:pt x="22677" y="10873"/>
                  <a:pt x="22650" y="10952"/>
                </a:cubicBezTo>
                <a:cubicBezTo>
                  <a:pt x="22633" y="11022"/>
                  <a:pt x="22592" y="11057"/>
                  <a:pt x="22551" y="11057"/>
                </a:cubicBezTo>
                <a:cubicBezTo>
                  <a:pt x="22531" y="11057"/>
                  <a:pt x="22510" y="11049"/>
                  <a:pt x="22493" y="11031"/>
                </a:cubicBezTo>
                <a:cubicBezTo>
                  <a:pt x="22440" y="10952"/>
                  <a:pt x="22466" y="10873"/>
                  <a:pt x="22545" y="10821"/>
                </a:cubicBezTo>
                <a:lnTo>
                  <a:pt x="22493" y="10821"/>
                </a:lnTo>
                <a:cubicBezTo>
                  <a:pt x="22550" y="10782"/>
                  <a:pt x="22594" y="10758"/>
                  <a:pt x="22624" y="10758"/>
                </a:cubicBezTo>
                <a:close/>
                <a:moveTo>
                  <a:pt x="25673" y="10820"/>
                </a:moveTo>
                <a:cubicBezTo>
                  <a:pt x="25690" y="10820"/>
                  <a:pt x="25709" y="10828"/>
                  <a:pt x="25728" y="10847"/>
                </a:cubicBezTo>
                <a:cubicBezTo>
                  <a:pt x="25806" y="10926"/>
                  <a:pt x="25806" y="11005"/>
                  <a:pt x="25780" y="11110"/>
                </a:cubicBezTo>
                <a:cubicBezTo>
                  <a:pt x="25761" y="11167"/>
                  <a:pt x="25715" y="11210"/>
                  <a:pt x="25671" y="11210"/>
                </a:cubicBezTo>
                <a:cubicBezTo>
                  <a:pt x="25654" y="11210"/>
                  <a:pt x="25637" y="11204"/>
                  <a:pt x="25622" y="11189"/>
                </a:cubicBezTo>
                <a:cubicBezTo>
                  <a:pt x="25543" y="11110"/>
                  <a:pt x="25517" y="11005"/>
                  <a:pt x="25570" y="10900"/>
                </a:cubicBezTo>
                <a:lnTo>
                  <a:pt x="25596" y="10900"/>
                </a:lnTo>
                <a:cubicBezTo>
                  <a:pt x="25613" y="10849"/>
                  <a:pt x="25641" y="10820"/>
                  <a:pt x="25673" y="10820"/>
                </a:cubicBezTo>
                <a:close/>
                <a:moveTo>
                  <a:pt x="23528" y="11176"/>
                </a:moveTo>
                <a:cubicBezTo>
                  <a:pt x="23571" y="11176"/>
                  <a:pt x="23610" y="11189"/>
                  <a:pt x="23650" y="11215"/>
                </a:cubicBezTo>
                <a:cubicBezTo>
                  <a:pt x="23702" y="11294"/>
                  <a:pt x="23702" y="11373"/>
                  <a:pt x="23650" y="11452"/>
                </a:cubicBezTo>
                <a:cubicBezTo>
                  <a:pt x="23624" y="11491"/>
                  <a:pt x="23584" y="11511"/>
                  <a:pt x="23538" y="11511"/>
                </a:cubicBezTo>
                <a:cubicBezTo>
                  <a:pt x="23492" y="11511"/>
                  <a:pt x="23439" y="11491"/>
                  <a:pt x="23387" y="11452"/>
                </a:cubicBezTo>
                <a:cubicBezTo>
                  <a:pt x="23308" y="11373"/>
                  <a:pt x="23308" y="11242"/>
                  <a:pt x="23387" y="11189"/>
                </a:cubicBezTo>
                <a:lnTo>
                  <a:pt x="23387" y="11215"/>
                </a:lnTo>
                <a:cubicBezTo>
                  <a:pt x="23439" y="11189"/>
                  <a:pt x="23485" y="11176"/>
                  <a:pt x="23528" y="11176"/>
                </a:cubicBezTo>
                <a:close/>
                <a:moveTo>
                  <a:pt x="22155" y="11220"/>
                </a:moveTo>
                <a:cubicBezTo>
                  <a:pt x="22208" y="11220"/>
                  <a:pt x="22263" y="11248"/>
                  <a:pt x="22309" y="11294"/>
                </a:cubicBezTo>
                <a:cubicBezTo>
                  <a:pt x="22387" y="11373"/>
                  <a:pt x="22387" y="11478"/>
                  <a:pt x="22282" y="11505"/>
                </a:cubicBezTo>
                <a:cubicBezTo>
                  <a:pt x="22261" y="11512"/>
                  <a:pt x="22238" y="11515"/>
                  <a:pt x="22214" y="11515"/>
                </a:cubicBezTo>
                <a:cubicBezTo>
                  <a:pt x="22149" y="11515"/>
                  <a:pt x="22077" y="11490"/>
                  <a:pt x="22019" y="11452"/>
                </a:cubicBezTo>
                <a:cubicBezTo>
                  <a:pt x="21967" y="11373"/>
                  <a:pt x="21993" y="11294"/>
                  <a:pt x="22072" y="11268"/>
                </a:cubicBezTo>
                <a:lnTo>
                  <a:pt x="22046" y="11268"/>
                </a:lnTo>
                <a:cubicBezTo>
                  <a:pt x="22079" y="11235"/>
                  <a:pt x="22116" y="11220"/>
                  <a:pt x="22155" y="11220"/>
                </a:cubicBezTo>
                <a:close/>
                <a:moveTo>
                  <a:pt x="23176" y="11610"/>
                </a:moveTo>
                <a:lnTo>
                  <a:pt x="23176" y="11636"/>
                </a:lnTo>
                <a:cubicBezTo>
                  <a:pt x="23210" y="11622"/>
                  <a:pt x="23234" y="11616"/>
                  <a:pt x="23248" y="11616"/>
                </a:cubicBezTo>
                <a:cubicBezTo>
                  <a:pt x="23289" y="11616"/>
                  <a:pt x="23254" y="11670"/>
                  <a:pt x="23176" y="11768"/>
                </a:cubicBezTo>
                <a:cubicBezTo>
                  <a:pt x="23106" y="11838"/>
                  <a:pt x="23036" y="11884"/>
                  <a:pt x="22997" y="11884"/>
                </a:cubicBezTo>
                <a:cubicBezTo>
                  <a:pt x="22978" y="11884"/>
                  <a:pt x="22966" y="11873"/>
                  <a:pt x="22966" y="11846"/>
                </a:cubicBezTo>
                <a:cubicBezTo>
                  <a:pt x="22992" y="11768"/>
                  <a:pt x="23071" y="11662"/>
                  <a:pt x="23176" y="11610"/>
                </a:cubicBezTo>
                <a:close/>
                <a:moveTo>
                  <a:pt x="25175" y="11952"/>
                </a:moveTo>
                <a:cubicBezTo>
                  <a:pt x="25280" y="11952"/>
                  <a:pt x="25307" y="12031"/>
                  <a:pt x="25228" y="12109"/>
                </a:cubicBezTo>
                <a:cubicBezTo>
                  <a:pt x="25195" y="12142"/>
                  <a:pt x="25143" y="12164"/>
                  <a:pt x="25095" y="12164"/>
                </a:cubicBezTo>
                <a:cubicBezTo>
                  <a:pt x="25065" y="12164"/>
                  <a:pt x="25038" y="12156"/>
                  <a:pt x="25017" y="12136"/>
                </a:cubicBezTo>
                <a:cubicBezTo>
                  <a:pt x="24939" y="12057"/>
                  <a:pt x="24912" y="12004"/>
                  <a:pt x="24939" y="11952"/>
                </a:cubicBezTo>
                <a:lnTo>
                  <a:pt x="24939" y="11952"/>
                </a:lnTo>
                <a:lnTo>
                  <a:pt x="24965" y="11978"/>
                </a:lnTo>
                <a:cubicBezTo>
                  <a:pt x="25044" y="11952"/>
                  <a:pt x="25123" y="11952"/>
                  <a:pt x="25175" y="11952"/>
                </a:cubicBezTo>
                <a:close/>
                <a:moveTo>
                  <a:pt x="24439" y="10952"/>
                </a:moveTo>
                <a:cubicBezTo>
                  <a:pt x="24912" y="10952"/>
                  <a:pt x="24676" y="12267"/>
                  <a:pt x="24202" y="12320"/>
                </a:cubicBezTo>
                <a:cubicBezTo>
                  <a:pt x="24123" y="12320"/>
                  <a:pt x="24097" y="12162"/>
                  <a:pt x="24097" y="11978"/>
                </a:cubicBezTo>
                <a:cubicBezTo>
                  <a:pt x="24123" y="11794"/>
                  <a:pt x="24202" y="11662"/>
                  <a:pt x="24307" y="11662"/>
                </a:cubicBezTo>
                <a:cubicBezTo>
                  <a:pt x="24314" y="11663"/>
                  <a:pt x="24320" y="11664"/>
                  <a:pt x="24326" y="11664"/>
                </a:cubicBezTo>
                <a:cubicBezTo>
                  <a:pt x="24488" y="11664"/>
                  <a:pt x="24432" y="11320"/>
                  <a:pt x="24228" y="11294"/>
                </a:cubicBezTo>
                <a:cubicBezTo>
                  <a:pt x="24027" y="11244"/>
                  <a:pt x="24187" y="10977"/>
                  <a:pt x="24431" y="10977"/>
                </a:cubicBezTo>
                <a:cubicBezTo>
                  <a:pt x="24442" y="10977"/>
                  <a:pt x="24454" y="10977"/>
                  <a:pt x="24465" y="10979"/>
                </a:cubicBezTo>
                <a:lnTo>
                  <a:pt x="24439" y="10952"/>
                </a:lnTo>
                <a:close/>
                <a:moveTo>
                  <a:pt x="23071" y="12096"/>
                </a:moveTo>
                <a:cubicBezTo>
                  <a:pt x="23111" y="12096"/>
                  <a:pt x="23150" y="12109"/>
                  <a:pt x="23176" y="12136"/>
                </a:cubicBezTo>
                <a:cubicBezTo>
                  <a:pt x="23255" y="12188"/>
                  <a:pt x="23255" y="12294"/>
                  <a:pt x="23176" y="12346"/>
                </a:cubicBezTo>
                <a:cubicBezTo>
                  <a:pt x="23150" y="12372"/>
                  <a:pt x="23117" y="12386"/>
                  <a:pt x="23081" y="12386"/>
                </a:cubicBezTo>
                <a:cubicBezTo>
                  <a:pt x="23045" y="12386"/>
                  <a:pt x="23005" y="12372"/>
                  <a:pt x="22966" y="12346"/>
                </a:cubicBezTo>
                <a:cubicBezTo>
                  <a:pt x="22887" y="12294"/>
                  <a:pt x="22887" y="12188"/>
                  <a:pt x="22966" y="12136"/>
                </a:cubicBezTo>
                <a:cubicBezTo>
                  <a:pt x="22992" y="12109"/>
                  <a:pt x="23032" y="12096"/>
                  <a:pt x="23071" y="12096"/>
                </a:cubicBezTo>
                <a:close/>
                <a:moveTo>
                  <a:pt x="21754" y="11987"/>
                </a:moveTo>
                <a:cubicBezTo>
                  <a:pt x="21838" y="11987"/>
                  <a:pt x="21904" y="12016"/>
                  <a:pt x="21914" y="12083"/>
                </a:cubicBezTo>
                <a:cubicBezTo>
                  <a:pt x="21914" y="12136"/>
                  <a:pt x="21953" y="12162"/>
                  <a:pt x="22013" y="12162"/>
                </a:cubicBezTo>
                <a:cubicBezTo>
                  <a:pt x="22072" y="12162"/>
                  <a:pt x="22151" y="12136"/>
                  <a:pt x="22230" y="12083"/>
                </a:cubicBezTo>
                <a:cubicBezTo>
                  <a:pt x="22360" y="12033"/>
                  <a:pt x="22445" y="12002"/>
                  <a:pt x="22500" y="12002"/>
                </a:cubicBezTo>
                <a:cubicBezTo>
                  <a:pt x="22588" y="12002"/>
                  <a:pt x="22598" y="12082"/>
                  <a:pt x="22598" y="12294"/>
                </a:cubicBezTo>
                <a:lnTo>
                  <a:pt x="22545" y="12267"/>
                </a:lnTo>
                <a:lnTo>
                  <a:pt x="22545" y="12267"/>
                </a:lnTo>
                <a:cubicBezTo>
                  <a:pt x="22545" y="12478"/>
                  <a:pt x="22598" y="12609"/>
                  <a:pt x="22703" y="12609"/>
                </a:cubicBezTo>
                <a:cubicBezTo>
                  <a:pt x="22782" y="12609"/>
                  <a:pt x="22756" y="12688"/>
                  <a:pt x="22598" y="12767"/>
                </a:cubicBezTo>
                <a:cubicBezTo>
                  <a:pt x="22497" y="12847"/>
                  <a:pt x="22382" y="12882"/>
                  <a:pt x="22262" y="12882"/>
                </a:cubicBezTo>
                <a:cubicBezTo>
                  <a:pt x="22225" y="12882"/>
                  <a:pt x="22188" y="12878"/>
                  <a:pt x="22151" y="12872"/>
                </a:cubicBezTo>
                <a:cubicBezTo>
                  <a:pt x="22046" y="12820"/>
                  <a:pt x="22046" y="12767"/>
                  <a:pt x="22151" y="12714"/>
                </a:cubicBezTo>
                <a:cubicBezTo>
                  <a:pt x="22282" y="12688"/>
                  <a:pt x="22151" y="12609"/>
                  <a:pt x="21914" y="12557"/>
                </a:cubicBezTo>
                <a:cubicBezTo>
                  <a:pt x="21414" y="12451"/>
                  <a:pt x="21309" y="12372"/>
                  <a:pt x="21362" y="12188"/>
                </a:cubicBezTo>
                <a:cubicBezTo>
                  <a:pt x="21412" y="12072"/>
                  <a:pt x="21609" y="11987"/>
                  <a:pt x="21754" y="11987"/>
                </a:cubicBezTo>
                <a:close/>
                <a:moveTo>
                  <a:pt x="20231" y="12346"/>
                </a:moveTo>
                <a:cubicBezTo>
                  <a:pt x="20415" y="12346"/>
                  <a:pt x="20389" y="12688"/>
                  <a:pt x="20231" y="12846"/>
                </a:cubicBezTo>
                <a:cubicBezTo>
                  <a:pt x="20185" y="12892"/>
                  <a:pt x="20132" y="12913"/>
                  <a:pt x="20084" y="12913"/>
                </a:cubicBezTo>
                <a:cubicBezTo>
                  <a:pt x="19968" y="12913"/>
                  <a:pt x="19882" y="12788"/>
                  <a:pt x="19994" y="12583"/>
                </a:cubicBezTo>
                <a:lnTo>
                  <a:pt x="20020" y="12583"/>
                </a:lnTo>
                <a:cubicBezTo>
                  <a:pt x="20073" y="12478"/>
                  <a:pt x="20178" y="12346"/>
                  <a:pt x="20231" y="12346"/>
                </a:cubicBezTo>
                <a:close/>
                <a:moveTo>
                  <a:pt x="23954" y="12758"/>
                </a:moveTo>
                <a:cubicBezTo>
                  <a:pt x="23992" y="12758"/>
                  <a:pt x="24056" y="12782"/>
                  <a:pt x="24150" y="12820"/>
                </a:cubicBezTo>
                <a:lnTo>
                  <a:pt x="24176" y="12846"/>
                </a:lnTo>
                <a:cubicBezTo>
                  <a:pt x="24413" y="12951"/>
                  <a:pt x="24439" y="13214"/>
                  <a:pt x="24228" y="13424"/>
                </a:cubicBezTo>
                <a:cubicBezTo>
                  <a:pt x="24201" y="13452"/>
                  <a:pt x="24175" y="13467"/>
                  <a:pt x="24151" y="13467"/>
                </a:cubicBezTo>
                <a:cubicBezTo>
                  <a:pt x="24082" y="13467"/>
                  <a:pt x="24024" y="13348"/>
                  <a:pt x="23965" y="13056"/>
                </a:cubicBezTo>
                <a:cubicBezTo>
                  <a:pt x="23898" y="12836"/>
                  <a:pt x="23884" y="12758"/>
                  <a:pt x="23954" y="12758"/>
                </a:cubicBezTo>
                <a:close/>
                <a:moveTo>
                  <a:pt x="19748" y="13187"/>
                </a:moveTo>
                <a:cubicBezTo>
                  <a:pt x="19769" y="13187"/>
                  <a:pt x="19791" y="13195"/>
                  <a:pt x="19810" y="13214"/>
                </a:cubicBezTo>
                <a:cubicBezTo>
                  <a:pt x="19863" y="13267"/>
                  <a:pt x="19757" y="13845"/>
                  <a:pt x="19600" y="13977"/>
                </a:cubicBezTo>
                <a:cubicBezTo>
                  <a:pt x="19583" y="13993"/>
                  <a:pt x="19564" y="14001"/>
                  <a:pt x="19544" y="14001"/>
                </a:cubicBezTo>
                <a:cubicBezTo>
                  <a:pt x="19433" y="14001"/>
                  <a:pt x="19280" y="13782"/>
                  <a:pt x="19258" y="13582"/>
                </a:cubicBezTo>
                <a:cubicBezTo>
                  <a:pt x="19236" y="13450"/>
                  <a:pt x="19269" y="13392"/>
                  <a:pt x="19358" y="13392"/>
                </a:cubicBezTo>
                <a:cubicBezTo>
                  <a:pt x="19375" y="13392"/>
                  <a:pt x="19394" y="13394"/>
                  <a:pt x="19416" y="13398"/>
                </a:cubicBezTo>
                <a:cubicBezTo>
                  <a:pt x="19434" y="13403"/>
                  <a:pt x="19452" y="13405"/>
                  <a:pt x="19469" y="13405"/>
                </a:cubicBezTo>
                <a:cubicBezTo>
                  <a:pt x="19554" y="13405"/>
                  <a:pt x="19630" y="13354"/>
                  <a:pt x="19652" y="13267"/>
                </a:cubicBezTo>
                <a:cubicBezTo>
                  <a:pt x="19669" y="13216"/>
                  <a:pt x="19708" y="13187"/>
                  <a:pt x="19748" y="13187"/>
                </a:cubicBezTo>
                <a:close/>
                <a:moveTo>
                  <a:pt x="18024" y="13679"/>
                </a:moveTo>
                <a:cubicBezTo>
                  <a:pt x="18139" y="13679"/>
                  <a:pt x="18214" y="13784"/>
                  <a:pt x="18127" y="13924"/>
                </a:cubicBezTo>
                <a:cubicBezTo>
                  <a:pt x="18077" y="14007"/>
                  <a:pt x="18027" y="14059"/>
                  <a:pt x="17970" y="14059"/>
                </a:cubicBezTo>
                <a:cubicBezTo>
                  <a:pt x="17937" y="14059"/>
                  <a:pt x="17902" y="14042"/>
                  <a:pt x="17864" y="14003"/>
                </a:cubicBezTo>
                <a:cubicBezTo>
                  <a:pt x="17785" y="13924"/>
                  <a:pt x="17785" y="13819"/>
                  <a:pt x="17838" y="13740"/>
                </a:cubicBezTo>
                <a:lnTo>
                  <a:pt x="17838" y="13740"/>
                </a:lnTo>
                <a:lnTo>
                  <a:pt x="17838" y="13766"/>
                </a:lnTo>
                <a:cubicBezTo>
                  <a:pt x="17899" y="13705"/>
                  <a:pt x="17966" y="13679"/>
                  <a:pt x="18024" y="13679"/>
                </a:cubicBezTo>
                <a:close/>
                <a:moveTo>
                  <a:pt x="26752" y="13716"/>
                </a:moveTo>
                <a:cubicBezTo>
                  <a:pt x="26814" y="13716"/>
                  <a:pt x="26771" y="13767"/>
                  <a:pt x="26622" y="13898"/>
                </a:cubicBezTo>
                <a:cubicBezTo>
                  <a:pt x="26503" y="14016"/>
                  <a:pt x="26385" y="14075"/>
                  <a:pt x="26311" y="14075"/>
                </a:cubicBezTo>
                <a:cubicBezTo>
                  <a:pt x="26286" y="14075"/>
                  <a:pt x="26267" y="14069"/>
                  <a:pt x="26254" y="14056"/>
                </a:cubicBezTo>
                <a:cubicBezTo>
                  <a:pt x="26227" y="14003"/>
                  <a:pt x="26254" y="13924"/>
                  <a:pt x="26306" y="13898"/>
                </a:cubicBezTo>
                <a:lnTo>
                  <a:pt x="26254" y="13898"/>
                </a:lnTo>
                <a:cubicBezTo>
                  <a:pt x="26359" y="13819"/>
                  <a:pt x="26490" y="13766"/>
                  <a:pt x="26622" y="13740"/>
                </a:cubicBezTo>
                <a:cubicBezTo>
                  <a:pt x="26683" y="13725"/>
                  <a:pt x="26726" y="13716"/>
                  <a:pt x="26752" y="13716"/>
                </a:cubicBezTo>
                <a:close/>
                <a:moveTo>
                  <a:pt x="17073" y="13917"/>
                </a:moveTo>
                <a:cubicBezTo>
                  <a:pt x="17132" y="13917"/>
                  <a:pt x="17124" y="13976"/>
                  <a:pt x="17075" y="14108"/>
                </a:cubicBezTo>
                <a:cubicBezTo>
                  <a:pt x="17029" y="14246"/>
                  <a:pt x="16943" y="14324"/>
                  <a:pt x="16834" y="14324"/>
                </a:cubicBezTo>
                <a:cubicBezTo>
                  <a:pt x="16818" y="14324"/>
                  <a:pt x="16802" y="14322"/>
                  <a:pt x="16786" y="14319"/>
                </a:cubicBezTo>
                <a:cubicBezTo>
                  <a:pt x="16549" y="14266"/>
                  <a:pt x="16575" y="14135"/>
                  <a:pt x="16891" y="13977"/>
                </a:cubicBezTo>
                <a:cubicBezTo>
                  <a:pt x="16979" y="13938"/>
                  <a:pt x="17038" y="13917"/>
                  <a:pt x="17073" y="13917"/>
                </a:cubicBezTo>
                <a:close/>
                <a:moveTo>
                  <a:pt x="25739" y="13377"/>
                </a:moveTo>
                <a:cubicBezTo>
                  <a:pt x="25798" y="13377"/>
                  <a:pt x="25855" y="13405"/>
                  <a:pt x="25885" y="13451"/>
                </a:cubicBezTo>
                <a:cubicBezTo>
                  <a:pt x="25964" y="13530"/>
                  <a:pt x="25938" y="13714"/>
                  <a:pt x="25754" y="13845"/>
                </a:cubicBezTo>
                <a:cubicBezTo>
                  <a:pt x="25596" y="14003"/>
                  <a:pt x="25517" y="14187"/>
                  <a:pt x="25570" y="14266"/>
                </a:cubicBezTo>
                <a:cubicBezTo>
                  <a:pt x="25630" y="14424"/>
                  <a:pt x="25545" y="14498"/>
                  <a:pt x="25415" y="14498"/>
                </a:cubicBezTo>
                <a:cubicBezTo>
                  <a:pt x="25264" y="14498"/>
                  <a:pt x="25052" y="14397"/>
                  <a:pt x="24939" y="14213"/>
                </a:cubicBezTo>
                <a:cubicBezTo>
                  <a:pt x="24841" y="14057"/>
                  <a:pt x="24743" y="13973"/>
                  <a:pt x="24667" y="13973"/>
                </a:cubicBezTo>
                <a:cubicBezTo>
                  <a:pt x="24640" y="13973"/>
                  <a:pt x="24617" y="13983"/>
                  <a:pt x="24597" y="14003"/>
                </a:cubicBezTo>
                <a:cubicBezTo>
                  <a:pt x="24568" y="14031"/>
                  <a:pt x="24547" y="14046"/>
                  <a:pt x="24533" y="14046"/>
                </a:cubicBezTo>
                <a:cubicBezTo>
                  <a:pt x="24509" y="14046"/>
                  <a:pt x="24510" y="13999"/>
                  <a:pt x="24544" y="13898"/>
                </a:cubicBezTo>
                <a:cubicBezTo>
                  <a:pt x="24577" y="13783"/>
                  <a:pt x="24620" y="13720"/>
                  <a:pt x="24686" y="13720"/>
                </a:cubicBezTo>
                <a:cubicBezTo>
                  <a:pt x="24725" y="13720"/>
                  <a:pt x="24774" y="13743"/>
                  <a:pt x="24833" y="13793"/>
                </a:cubicBezTo>
                <a:cubicBezTo>
                  <a:pt x="24907" y="13830"/>
                  <a:pt x="25015" y="13846"/>
                  <a:pt x="25127" y="13846"/>
                </a:cubicBezTo>
                <a:cubicBezTo>
                  <a:pt x="25413" y="13846"/>
                  <a:pt x="25728" y="13741"/>
                  <a:pt x="25596" y="13609"/>
                </a:cubicBezTo>
                <a:lnTo>
                  <a:pt x="25596" y="13609"/>
                </a:lnTo>
                <a:lnTo>
                  <a:pt x="25622" y="13635"/>
                </a:lnTo>
                <a:cubicBezTo>
                  <a:pt x="25570" y="13556"/>
                  <a:pt x="25570" y="13477"/>
                  <a:pt x="25622" y="13424"/>
                </a:cubicBezTo>
                <a:cubicBezTo>
                  <a:pt x="25655" y="13391"/>
                  <a:pt x="25698" y="13377"/>
                  <a:pt x="25739" y="13377"/>
                </a:cubicBezTo>
                <a:close/>
                <a:moveTo>
                  <a:pt x="18124" y="14319"/>
                </a:moveTo>
                <a:cubicBezTo>
                  <a:pt x="18166" y="14319"/>
                  <a:pt x="18219" y="14345"/>
                  <a:pt x="18258" y="14398"/>
                </a:cubicBezTo>
                <a:cubicBezTo>
                  <a:pt x="18337" y="14503"/>
                  <a:pt x="18364" y="14555"/>
                  <a:pt x="18285" y="14582"/>
                </a:cubicBezTo>
                <a:lnTo>
                  <a:pt x="18258" y="14608"/>
                </a:lnTo>
                <a:cubicBezTo>
                  <a:pt x="18219" y="14621"/>
                  <a:pt x="18179" y="14628"/>
                  <a:pt x="18143" y="14628"/>
                </a:cubicBezTo>
                <a:cubicBezTo>
                  <a:pt x="18107" y="14628"/>
                  <a:pt x="18074" y="14621"/>
                  <a:pt x="18048" y="14608"/>
                </a:cubicBezTo>
                <a:cubicBezTo>
                  <a:pt x="18022" y="14582"/>
                  <a:pt x="18022" y="14503"/>
                  <a:pt x="18048" y="14398"/>
                </a:cubicBezTo>
                <a:cubicBezTo>
                  <a:pt x="18048" y="14345"/>
                  <a:pt x="18081" y="14319"/>
                  <a:pt x="18124" y="14319"/>
                </a:cubicBezTo>
                <a:close/>
                <a:moveTo>
                  <a:pt x="21080" y="11859"/>
                </a:moveTo>
                <a:cubicBezTo>
                  <a:pt x="21215" y="11859"/>
                  <a:pt x="21338" y="12125"/>
                  <a:pt x="21230" y="12320"/>
                </a:cubicBezTo>
                <a:cubicBezTo>
                  <a:pt x="21178" y="12451"/>
                  <a:pt x="21204" y="12557"/>
                  <a:pt x="21309" y="12583"/>
                </a:cubicBezTo>
                <a:lnTo>
                  <a:pt x="21335" y="12583"/>
                </a:lnTo>
                <a:cubicBezTo>
                  <a:pt x="21441" y="12609"/>
                  <a:pt x="21441" y="12635"/>
                  <a:pt x="21335" y="12688"/>
                </a:cubicBezTo>
                <a:cubicBezTo>
                  <a:pt x="21204" y="12714"/>
                  <a:pt x="21204" y="12820"/>
                  <a:pt x="21335" y="12951"/>
                </a:cubicBezTo>
                <a:cubicBezTo>
                  <a:pt x="21391" y="13020"/>
                  <a:pt x="21454" y="13053"/>
                  <a:pt x="21505" y="13053"/>
                </a:cubicBezTo>
                <a:cubicBezTo>
                  <a:pt x="21550" y="13053"/>
                  <a:pt x="21586" y="13027"/>
                  <a:pt x="21598" y="12977"/>
                </a:cubicBezTo>
                <a:cubicBezTo>
                  <a:pt x="21617" y="12911"/>
                  <a:pt x="21680" y="12882"/>
                  <a:pt x="21758" y="12882"/>
                </a:cubicBezTo>
                <a:cubicBezTo>
                  <a:pt x="21897" y="12882"/>
                  <a:pt x="22083" y="12974"/>
                  <a:pt x="22151" y="13109"/>
                </a:cubicBezTo>
                <a:cubicBezTo>
                  <a:pt x="22177" y="13214"/>
                  <a:pt x="22019" y="13293"/>
                  <a:pt x="21730" y="13319"/>
                </a:cubicBezTo>
                <a:cubicBezTo>
                  <a:pt x="21151" y="13398"/>
                  <a:pt x="20994" y="13530"/>
                  <a:pt x="21204" y="13714"/>
                </a:cubicBezTo>
                <a:cubicBezTo>
                  <a:pt x="21225" y="13734"/>
                  <a:pt x="21261" y="13744"/>
                  <a:pt x="21310" y="13744"/>
                </a:cubicBezTo>
                <a:cubicBezTo>
                  <a:pt x="21448" y="13744"/>
                  <a:pt x="21681" y="13666"/>
                  <a:pt x="21914" y="13530"/>
                </a:cubicBezTo>
                <a:cubicBezTo>
                  <a:pt x="22124" y="13398"/>
                  <a:pt x="22335" y="13319"/>
                  <a:pt x="22572" y="13293"/>
                </a:cubicBezTo>
                <a:lnTo>
                  <a:pt x="22572" y="13293"/>
                </a:lnTo>
                <a:cubicBezTo>
                  <a:pt x="22695" y="13442"/>
                  <a:pt x="22609" y="13637"/>
                  <a:pt x="22423" y="13637"/>
                </a:cubicBezTo>
                <a:cubicBezTo>
                  <a:pt x="22411" y="13637"/>
                  <a:pt x="22400" y="13636"/>
                  <a:pt x="22387" y="13635"/>
                </a:cubicBezTo>
                <a:cubicBezTo>
                  <a:pt x="22364" y="13631"/>
                  <a:pt x="22341" y="13629"/>
                  <a:pt x="22320" y="13629"/>
                </a:cubicBezTo>
                <a:cubicBezTo>
                  <a:pt x="22050" y="13629"/>
                  <a:pt x="21928" y="13919"/>
                  <a:pt x="22098" y="14187"/>
                </a:cubicBezTo>
                <a:cubicBezTo>
                  <a:pt x="22195" y="14323"/>
                  <a:pt x="22307" y="14402"/>
                  <a:pt x="22411" y="14402"/>
                </a:cubicBezTo>
                <a:cubicBezTo>
                  <a:pt x="22448" y="14402"/>
                  <a:pt x="22485" y="14392"/>
                  <a:pt x="22519" y="14371"/>
                </a:cubicBezTo>
                <a:cubicBezTo>
                  <a:pt x="22650" y="14319"/>
                  <a:pt x="22650" y="14266"/>
                  <a:pt x="22519" y="14240"/>
                </a:cubicBezTo>
                <a:cubicBezTo>
                  <a:pt x="22361" y="14213"/>
                  <a:pt x="22414" y="14187"/>
                  <a:pt x="22624" y="14161"/>
                </a:cubicBezTo>
                <a:cubicBezTo>
                  <a:pt x="22656" y="14156"/>
                  <a:pt x="22687" y="14154"/>
                  <a:pt x="22719" y="14154"/>
                </a:cubicBezTo>
                <a:cubicBezTo>
                  <a:pt x="22871" y="14154"/>
                  <a:pt x="23019" y="14205"/>
                  <a:pt x="23150" y="14292"/>
                </a:cubicBezTo>
                <a:cubicBezTo>
                  <a:pt x="23315" y="14457"/>
                  <a:pt x="23248" y="14642"/>
                  <a:pt x="23026" y="14642"/>
                </a:cubicBezTo>
                <a:cubicBezTo>
                  <a:pt x="22999" y="14642"/>
                  <a:pt x="22970" y="14640"/>
                  <a:pt x="22940" y="14634"/>
                </a:cubicBezTo>
                <a:cubicBezTo>
                  <a:pt x="22922" y="14630"/>
                  <a:pt x="22904" y="14628"/>
                  <a:pt x="22888" y="14628"/>
                </a:cubicBezTo>
                <a:cubicBezTo>
                  <a:pt x="22809" y="14628"/>
                  <a:pt x="22751" y="14679"/>
                  <a:pt x="22729" y="14766"/>
                </a:cubicBezTo>
                <a:cubicBezTo>
                  <a:pt x="22715" y="14808"/>
                  <a:pt x="22686" y="14835"/>
                  <a:pt x="22654" y="14835"/>
                </a:cubicBezTo>
                <a:cubicBezTo>
                  <a:pt x="22626" y="14835"/>
                  <a:pt x="22596" y="14815"/>
                  <a:pt x="22572" y="14766"/>
                </a:cubicBezTo>
                <a:cubicBezTo>
                  <a:pt x="22541" y="14720"/>
                  <a:pt x="22493" y="14692"/>
                  <a:pt x="22442" y="14692"/>
                </a:cubicBezTo>
                <a:cubicBezTo>
                  <a:pt x="22406" y="14692"/>
                  <a:pt x="22368" y="14706"/>
                  <a:pt x="22335" y="14739"/>
                </a:cubicBezTo>
                <a:cubicBezTo>
                  <a:pt x="22243" y="14820"/>
                  <a:pt x="22141" y="14860"/>
                  <a:pt x="22059" y="14860"/>
                </a:cubicBezTo>
                <a:cubicBezTo>
                  <a:pt x="21955" y="14860"/>
                  <a:pt x="21884" y="14794"/>
                  <a:pt x="21914" y="14661"/>
                </a:cubicBezTo>
                <a:cubicBezTo>
                  <a:pt x="21967" y="14503"/>
                  <a:pt x="21888" y="14424"/>
                  <a:pt x="21598" y="14292"/>
                </a:cubicBezTo>
                <a:cubicBezTo>
                  <a:pt x="21463" y="14241"/>
                  <a:pt x="21327" y="14212"/>
                  <a:pt x="21240" y="14212"/>
                </a:cubicBezTo>
                <a:cubicBezTo>
                  <a:pt x="21193" y="14212"/>
                  <a:pt x="21161" y="14221"/>
                  <a:pt x="21151" y="14240"/>
                </a:cubicBezTo>
                <a:cubicBezTo>
                  <a:pt x="21054" y="14366"/>
                  <a:pt x="20982" y="14427"/>
                  <a:pt x="20934" y="14427"/>
                </a:cubicBezTo>
                <a:cubicBezTo>
                  <a:pt x="20852" y="14427"/>
                  <a:pt x="20839" y="14246"/>
                  <a:pt x="20888" y="13898"/>
                </a:cubicBezTo>
                <a:cubicBezTo>
                  <a:pt x="20941" y="13530"/>
                  <a:pt x="21046" y="13240"/>
                  <a:pt x="21125" y="13188"/>
                </a:cubicBezTo>
                <a:cubicBezTo>
                  <a:pt x="21204" y="13161"/>
                  <a:pt x="20994" y="12504"/>
                  <a:pt x="20836" y="12451"/>
                </a:cubicBezTo>
                <a:cubicBezTo>
                  <a:pt x="20757" y="12425"/>
                  <a:pt x="20888" y="12004"/>
                  <a:pt x="20994" y="11899"/>
                </a:cubicBezTo>
                <a:cubicBezTo>
                  <a:pt x="21021" y="11871"/>
                  <a:pt x="21051" y="11859"/>
                  <a:pt x="21080" y="11859"/>
                </a:cubicBezTo>
                <a:close/>
                <a:moveTo>
                  <a:pt x="21354" y="14402"/>
                </a:moveTo>
                <a:cubicBezTo>
                  <a:pt x="21401" y="14402"/>
                  <a:pt x="21429" y="14505"/>
                  <a:pt x="21414" y="14687"/>
                </a:cubicBezTo>
                <a:cubicBezTo>
                  <a:pt x="21414" y="14812"/>
                  <a:pt x="21365" y="14887"/>
                  <a:pt x="21318" y="14887"/>
                </a:cubicBezTo>
                <a:cubicBezTo>
                  <a:pt x="21306" y="14887"/>
                  <a:pt x="21294" y="14882"/>
                  <a:pt x="21283" y="14871"/>
                </a:cubicBezTo>
                <a:cubicBezTo>
                  <a:pt x="21230" y="14792"/>
                  <a:pt x="21204" y="14687"/>
                  <a:pt x="21230" y="14582"/>
                </a:cubicBezTo>
                <a:cubicBezTo>
                  <a:pt x="21275" y="14459"/>
                  <a:pt x="21320" y="14402"/>
                  <a:pt x="21354" y="14402"/>
                </a:cubicBezTo>
                <a:close/>
                <a:moveTo>
                  <a:pt x="22008" y="15097"/>
                </a:moveTo>
                <a:cubicBezTo>
                  <a:pt x="22074" y="15097"/>
                  <a:pt x="22146" y="15122"/>
                  <a:pt x="22203" y="15160"/>
                </a:cubicBezTo>
                <a:cubicBezTo>
                  <a:pt x="22256" y="15213"/>
                  <a:pt x="22230" y="15265"/>
                  <a:pt x="22124" y="15292"/>
                </a:cubicBezTo>
                <a:cubicBezTo>
                  <a:pt x="22096" y="15301"/>
                  <a:pt x="22063" y="15307"/>
                  <a:pt x="22030" y="15307"/>
                </a:cubicBezTo>
                <a:cubicBezTo>
                  <a:pt x="21972" y="15307"/>
                  <a:pt x="21911" y="15289"/>
                  <a:pt x="21861" y="15239"/>
                </a:cubicBezTo>
                <a:cubicBezTo>
                  <a:pt x="21809" y="15213"/>
                  <a:pt x="21835" y="15134"/>
                  <a:pt x="21940" y="15108"/>
                </a:cubicBezTo>
                <a:cubicBezTo>
                  <a:pt x="21961" y="15101"/>
                  <a:pt x="21984" y="15097"/>
                  <a:pt x="22008" y="15097"/>
                </a:cubicBezTo>
                <a:close/>
                <a:moveTo>
                  <a:pt x="26828" y="14706"/>
                </a:moveTo>
                <a:cubicBezTo>
                  <a:pt x="27175" y="14706"/>
                  <a:pt x="27159" y="14788"/>
                  <a:pt x="26937" y="15187"/>
                </a:cubicBezTo>
                <a:cubicBezTo>
                  <a:pt x="26889" y="15283"/>
                  <a:pt x="26852" y="15336"/>
                  <a:pt x="26813" y="15336"/>
                </a:cubicBezTo>
                <a:cubicBezTo>
                  <a:pt x="26767" y="15336"/>
                  <a:pt x="26719" y="15264"/>
                  <a:pt x="26648" y="15108"/>
                </a:cubicBezTo>
                <a:cubicBezTo>
                  <a:pt x="26587" y="14939"/>
                  <a:pt x="26543" y="14859"/>
                  <a:pt x="26476" y="14859"/>
                </a:cubicBezTo>
                <a:cubicBezTo>
                  <a:pt x="26428" y="14859"/>
                  <a:pt x="26367" y="14900"/>
                  <a:pt x="26280" y="14976"/>
                </a:cubicBezTo>
                <a:cubicBezTo>
                  <a:pt x="26201" y="15055"/>
                  <a:pt x="26113" y="15095"/>
                  <a:pt x="26044" y="15095"/>
                </a:cubicBezTo>
                <a:cubicBezTo>
                  <a:pt x="25951" y="15095"/>
                  <a:pt x="25893" y="15022"/>
                  <a:pt x="25938" y="14871"/>
                </a:cubicBezTo>
                <a:cubicBezTo>
                  <a:pt x="26017" y="14792"/>
                  <a:pt x="26306" y="14739"/>
                  <a:pt x="26622" y="14713"/>
                </a:cubicBezTo>
                <a:lnTo>
                  <a:pt x="26595" y="14713"/>
                </a:lnTo>
                <a:cubicBezTo>
                  <a:pt x="26686" y="14709"/>
                  <a:pt x="26764" y="14706"/>
                  <a:pt x="26828" y="14706"/>
                </a:cubicBezTo>
                <a:close/>
                <a:moveTo>
                  <a:pt x="16261" y="15098"/>
                </a:moveTo>
                <a:cubicBezTo>
                  <a:pt x="16271" y="15098"/>
                  <a:pt x="16279" y="15101"/>
                  <a:pt x="16286" y="15108"/>
                </a:cubicBezTo>
                <a:cubicBezTo>
                  <a:pt x="16338" y="15134"/>
                  <a:pt x="16338" y="15239"/>
                  <a:pt x="16286" y="15318"/>
                </a:cubicBezTo>
                <a:cubicBezTo>
                  <a:pt x="16268" y="15388"/>
                  <a:pt x="16227" y="15423"/>
                  <a:pt x="16186" y="15423"/>
                </a:cubicBezTo>
                <a:cubicBezTo>
                  <a:pt x="16166" y="15423"/>
                  <a:pt x="16146" y="15414"/>
                  <a:pt x="16128" y="15397"/>
                </a:cubicBezTo>
                <a:cubicBezTo>
                  <a:pt x="16075" y="15318"/>
                  <a:pt x="16075" y="15213"/>
                  <a:pt x="16154" y="15160"/>
                </a:cubicBezTo>
                <a:lnTo>
                  <a:pt x="16154" y="15160"/>
                </a:lnTo>
                <a:lnTo>
                  <a:pt x="16128" y="15187"/>
                </a:lnTo>
                <a:cubicBezTo>
                  <a:pt x="16187" y="15127"/>
                  <a:pt x="16232" y="15098"/>
                  <a:pt x="16261" y="15098"/>
                </a:cubicBezTo>
                <a:close/>
                <a:moveTo>
                  <a:pt x="19381" y="14158"/>
                </a:moveTo>
                <a:cubicBezTo>
                  <a:pt x="19384" y="14158"/>
                  <a:pt x="19387" y="14159"/>
                  <a:pt x="19389" y="14161"/>
                </a:cubicBezTo>
                <a:cubicBezTo>
                  <a:pt x="19519" y="14291"/>
                  <a:pt x="19137" y="15240"/>
                  <a:pt x="18950" y="15240"/>
                </a:cubicBezTo>
                <a:cubicBezTo>
                  <a:pt x="18947" y="15240"/>
                  <a:pt x="18945" y="15239"/>
                  <a:pt x="18942" y="15239"/>
                </a:cubicBezTo>
                <a:cubicBezTo>
                  <a:pt x="18784" y="15239"/>
                  <a:pt x="18600" y="15292"/>
                  <a:pt x="18442" y="15397"/>
                </a:cubicBezTo>
                <a:cubicBezTo>
                  <a:pt x="18346" y="15449"/>
                  <a:pt x="18250" y="15471"/>
                  <a:pt x="18168" y="15471"/>
                </a:cubicBezTo>
                <a:cubicBezTo>
                  <a:pt x="17956" y="15471"/>
                  <a:pt x="17833" y="15323"/>
                  <a:pt x="18022" y="15134"/>
                </a:cubicBezTo>
                <a:cubicBezTo>
                  <a:pt x="18101" y="15029"/>
                  <a:pt x="18232" y="15002"/>
                  <a:pt x="18337" y="15002"/>
                </a:cubicBezTo>
                <a:cubicBezTo>
                  <a:pt x="18416" y="15002"/>
                  <a:pt x="18679" y="14792"/>
                  <a:pt x="18916" y="14555"/>
                </a:cubicBezTo>
                <a:cubicBezTo>
                  <a:pt x="19135" y="14311"/>
                  <a:pt x="19332" y="14158"/>
                  <a:pt x="19381" y="14158"/>
                </a:cubicBezTo>
                <a:close/>
                <a:moveTo>
                  <a:pt x="19315" y="15390"/>
                </a:moveTo>
                <a:cubicBezTo>
                  <a:pt x="19502" y="15390"/>
                  <a:pt x="19621" y="15433"/>
                  <a:pt x="19600" y="15476"/>
                </a:cubicBezTo>
                <a:cubicBezTo>
                  <a:pt x="19479" y="15596"/>
                  <a:pt x="19325" y="15656"/>
                  <a:pt x="19170" y="15656"/>
                </a:cubicBezTo>
                <a:cubicBezTo>
                  <a:pt x="19054" y="15656"/>
                  <a:pt x="18938" y="15622"/>
                  <a:pt x="18837" y="15555"/>
                </a:cubicBezTo>
                <a:cubicBezTo>
                  <a:pt x="18732" y="15476"/>
                  <a:pt x="18837" y="15423"/>
                  <a:pt x="19179" y="15397"/>
                </a:cubicBezTo>
                <a:cubicBezTo>
                  <a:pt x="19227" y="15392"/>
                  <a:pt x="19273" y="15390"/>
                  <a:pt x="19315" y="15390"/>
                </a:cubicBezTo>
                <a:close/>
                <a:moveTo>
                  <a:pt x="23837" y="14788"/>
                </a:moveTo>
                <a:cubicBezTo>
                  <a:pt x="23866" y="14788"/>
                  <a:pt x="23903" y="14808"/>
                  <a:pt x="23939" y="14845"/>
                </a:cubicBezTo>
                <a:lnTo>
                  <a:pt x="23965" y="14845"/>
                </a:lnTo>
                <a:cubicBezTo>
                  <a:pt x="24095" y="14910"/>
                  <a:pt x="24243" y="14957"/>
                  <a:pt x="24394" y="14957"/>
                </a:cubicBezTo>
                <a:cubicBezTo>
                  <a:pt x="24426" y="14957"/>
                  <a:pt x="24459" y="14954"/>
                  <a:pt x="24491" y="14950"/>
                </a:cubicBezTo>
                <a:cubicBezTo>
                  <a:pt x="25123" y="14950"/>
                  <a:pt x="25517" y="15187"/>
                  <a:pt x="25359" y="15476"/>
                </a:cubicBezTo>
                <a:cubicBezTo>
                  <a:pt x="25310" y="15562"/>
                  <a:pt x="25272" y="15608"/>
                  <a:pt x="25233" y="15608"/>
                </a:cubicBezTo>
                <a:cubicBezTo>
                  <a:pt x="25188" y="15608"/>
                  <a:pt x="25140" y="15549"/>
                  <a:pt x="25070" y="15423"/>
                </a:cubicBezTo>
                <a:cubicBezTo>
                  <a:pt x="25006" y="15321"/>
                  <a:pt x="24967" y="15262"/>
                  <a:pt x="24947" y="15262"/>
                </a:cubicBezTo>
                <a:cubicBezTo>
                  <a:pt x="24925" y="15262"/>
                  <a:pt x="24925" y="15327"/>
                  <a:pt x="24939" y="15476"/>
                </a:cubicBezTo>
                <a:cubicBezTo>
                  <a:pt x="24939" y="15684"/>
                  <a:pt x="24918" y="15770"/>
                  <a:pt x="24806" y="15770"/>
                </a:cubicBezTo>
                <a:cubicBezTo>
                  <a:pt x="24791" y="15770"/>
                  <a:pt x="24774" y="15768"/>
                  <a:pt x="24754" y="15765"/>
                </a:cubicBezTo>
                <a:cubicBezTo>
                  <a:pt x="24597" y="15713"/>
                  <a:pt x="24570" y="15634"/>
                  <a:pt x="24623" y="15555"/>
                </a:cubicBezTo>
                <a:cubicBezTo>
                  <a:pt x="24733" y="15390"/>
                  <a:pt x="24664" y="15264"/>
                  <a:pt x="24551" y="15264"/>
                </a:cubicBezTo>
                <a:cubicBezTo>
                  <a:pt x="24501" y="15264"/>
                  <a:pt x="24442" y="15288"/>
                  <a:pt x="24386" y="15344"/>
                </a:cubicBezTo>
                <a:cubicBezTo>
                  <a:pt x="24355" y="15376"/>
                  <a:pt x="24314" y="15390"/>
                  <a:pt x="24268" y="15390"/>
                </a:cubicBezTo>
                <a:cubicBezTo>
                  <a:pt x="24048" y="15390"/>
                  <a:pt x="23716" y="15067"/>
                  <a:pt x="23781" y="14871"/>
                </a:cubicBezTo>
                <a:cubicBezTo>
                  <a:pt x="23781" y="14815"/>
                  <a:pt x="23804" y="14788"/>
                  <a:pt x="23837" y="14788"/>
                </a:cubicBezTo>
                <a:close/>
                <a:moveTo>
                  <a:pt x="27963" y="15555"/>
                </a:moveTo>
                <a:lnTo>
                  <a:pt x="27963" y="15555"/>
                </a:lnTo>
                <a:cubicBezTo>
                  <a:pt x="28042" y="15581"/>
                  <a:pt x="28121" y="15634"/>
                  <a:pt x="28173" y="15739"/>
                </a:cubicBezTo>
                <a:cubicBezTo>
                  <a:pt x="28187" y="15791"/>
                  <a:pt x="28187" y="15818"/>
                  <a:pt x="28167" y="15818"/>
                </a:cubicBezTo>
                <a:cubicBezTo>
                  <a:pt x="28147" y="15818"/>
                  <a:pt x="28108" y="15791"/>
                  <a:pt x="28042" y="15739"/>
                </a:cubicBezTo>
                <a:cubicBezTo>
                  <a:pt x="27910" y="15634"/>
                  <a:pt x="27910" y="15581"/>
                  <a:pt x="27989" y="15581"/>
                </a:cubicBezTo>
                <a:lnTo>
                  <a:pt x="27963" y="15555"/>
                </a:lnTo>
                <a:close/>
                <a:moveTo>
                  <a:pt x="23368" y="14750"/>
                </a:moveTo>
                <a:cubicBezTo>
                  <a:pt x="23382" y="14750"/>
                  <a:pt x="23397" y="14755"/>
                  <a:pt x="23413" y="14766"/>
                </a:cubicBezTo>
                <a:cubicBezTo>
                  <a:pt x="23492" y="14950"/>
                  <a:pt x="23518" y="15160"/>
                  <a:pt x="23466" y="15371"/>
                </a:cubicBezTo>
                <a:cubicBezTo>
                  <a:pt x="23425" y="15676"/>
                  <a:pt x="23447" y="15793"/>
                  <a:pt x="23533" y="15793"/>
                </a:cubicBezTo>
                <a:cubicBezTo>
                  <a:pt x="23558" y="15793"/>
                  <a:pt x="23588" y="15783"/>
                  <a:pt x="23624" y="15765"/>
                </a:cubicBezTo>
                <a:cubicBezTo>
                  <a:pt x="23781" y="15686"/>
                  <a:pt x="23834" y="15581"/>
                  <a:pt x="23781" y="15502"/>
                </a:cubicBezTo>
                <a:cubicBezTo>
                  <a:pt x="23775" y="15477"/>
                  <a:pt x="23781" y="15465"/>
                  <a:pt x="23798" y="15465"/>
                </a:cubicBezTo>
                <a:cubicBezTo>
                  <a:pt x="23850" y="15465"/>
                  <a:pt x="24009" y="15579"/>
                  <a:pt x="24228" y="15739"/>
                </a:cubicBezTo>
                <a:cubicBezTo>
                  <a:pt x="24491" y="15976"/>
                  <a:pt x="24702" y="16212"/>
                  <a:pt x="24649" y="16239"/>
                </a:cubicBezTo>
                <a:cubicBezTo>
                  <a:pt x="24644" y="16244"/>
                  <a:pt x="24636" y="16246"/>
                  <a:pt x="24625" y="16246"/>
                </a:cubicBezTo>
                <a:cubicBezTo>
                  <a:pt x="24523" y="16246"/>
                  <a:pt x="24185" y="16032"/>
                  <a:pt x="24018" y="15818"/>
                </a:cubicBezTo>
                <a:lnTo>
                  <a:pt x="24018" y="15844"/>
                </a:lnTo>
                <a:cubicBezTo>
                  <a:pt x="24011" y="15830"/>
                  <a:pt x="23996" y="15823"/>
                  <a:pt x="23977" y="15823"/>
                </a:cubicBezTo>
                <a:cubicBezTo>
                  <a:pt x="23923" y="15823"/>
                  <a:pt x="23832" y="15872"/>
                  <a:pt x="23755" y="15949"/>
                </a:cubicBezTo>
                <a:cubicBezTo>
                  <a:pt x="23710" y="15994"/>
                  <a:pt x="23650" y="16020"/>
                  <a:pt x="23577" y="16020"/>
                </a:cubicBezTo>
                <a:cubicBezTo>
                  <a:pt x="23482" y="16020"/>
                  <a:pt x="23364" y="15975"/>
                  <a:pt x="23229" y="15870"/>
                </a:cubicBezTo>
                <a:cubicBezTo>
                  <a:pt x="23019" y="15686"/>
                  <a:pt x="22966" y="15555"/>
                  <a:pt x="23071" y="15450"/>
                </a:cubicBezTo>
                <a:cubicBezTo>
                  <a:pt x="23203" y="15318"/>
                  <a:pt x="23255" y="15134"/>
                  <a:pt x="23282" y="14976"/>
                </a:cubicBezTo>
                <a:cubicBezTo>
                  <a:pt x="23282" y="14830"/>
                  <a:pt x="23315" y="14750"/>
                  <a:pt x="23368" y="14750"/>
                </a:cubicBezTo>
                <a:close/>
                <a:moveTo>
                  <a:pt x="26623" y="15762"/>
                </a:moveTo>
                <a:cubicBezTo>
                  <a:pt x="26740" y="15762"/>
                  <a:pt x="26869" y="15931"/>
                  <a:pt x="26911" y="16186"/>
                </a:cubicBezTo>
                <a:cubicBezTo>
                  <a:pt x="26923" y="16246"/>
                  <a:pt x="26919" y="16279"/>
                  <a:pt x="26892" y="16279"/>
                </a:cubicBezTo>
                <a:cubicBezTo>
                  <a:pt x="26862" y="16279"/>
                  <a:pt x="26800" y="16233"/>
                  <a:pt x="26701" y="16133"/>
                </a:cubicBezTo>
                <a:cubicBezTo>
                  <a:pt x="26517" y="15976"/>
                  <a:pt x="26464" y="15844"/>
                  <a:pt x="26517" y="15791"/>
                </a:cubicBezTo>
                <a:lnTo>
                  <a:pt x="26543" y="15791"/>
                </a:lnTo>
                <a:cubicBezTo>
                  <a:pt x="26568" y="15771"/>
                  <a:pt x="26595" y="15762"/>
                  <a:pt x="26623" y="15762"/>
                </a:cubicBezTo>
                <a:close/>
                <a:moveTo>
                  <a:pt x="17619" y="15601"/>
                </a:moveTo>
                <a:cubicBezTo>
                  <a:pt x="17643" y="15601"/>
                  <a:pt x="17672" y="15603"/>
                  <a:pt x="17706" y="15607"/>
                </a:cubicBezTo>
                <a:lnTo>
                  <a:pt x="17680" y="15607"/>
                </a:lnTo>
                <a:cubicBezTo>
                  <a:pt x="18285" y="15686"/>
                  <a:pt x="18469" y="16265"/>
                  <a:pt x="17890" y="16317"/>
                </a:cubicBezTo>
                <a:cubicBezTo>
                  <a:pt x="17791" y="16331"/>
                  <a:pt x="17716" y="16337"/>
                  <a:pt x="17663" y="16337"/>
                </a:cubicBezTo>
                <a:cubicBezTo>
                  <a:pt x="17504" y="16337"/>
                  <a:pt x="17548" y="16278"/>
                  <a:pt x="17785" y="16160"/>
                </a:cubicBezTo>
                <a:cubicBezTo>
                  <a:pt x="18022" y="16028"/>
                  <a:pt x="18022" y="15976"/>
                  <a:pt x="17759" y="15791"/>
                </a:cubicBezTo>
                <a:cubicBezTo>
                  <a:pt x="17516" y="15659"/>
                  <a:pt x="17495" y="15601"/>
                  <a:pt x="17619" y="15601"/>
                </a:cubicBezTo>
                <a:close/>
                <a:moveTo>
                  <a:pt x="27604" y="15898"/>
                </a:moveTo>
                <a:cubicBezTo>
                  <a:pt x="27675" y="15898"/>
                  <a:pt x="27760" y="15938"/>
                  <a:pt x="27832" y="16028"/>
                </a:cubicBezTo>
                <a:cubicBezTo>
                  <a:pt x="27937" y="16133"/>
                  <a:pt x="27989" y="16265"/>
                  <a:pt x="27910" y="16317"/>
                </a:cubicBezTo>
                <a:cubicBezTo>
                  <a:pt x="27893" y="16335"/>
                  <a:pt x="27867" y="16344"/>
                  <a:pt x="27834" y="16344"/>
                </a:cubicBezTo>
                <a:cubicBezTo>
                  <a:pt x="27770" y="16344"/>
                  <a:pt x="27682" y="16309"/>
                  <a:pt x="27595" y="16239"/>
                </a:cubicBezTo>
                <a:cubicBezTo>
                  <a:pt x="27490" y="16107"/>
                  <a:pt x="27490" y="16002"/>
                  <a:pt x="27542" y="15949"/>
                </a:cubicBezTo>
                <a:lnTo>
                  <a:pt x="27516" y="15923"/>
                </a:lnTo>
                <a:cubicBezTo>
                  <a:pt x="27541" y="15906"/>
                  <a:pt x="27571" y="15898"/>
                  <a:pt x="27604" y="15898"/>
                </a:cubicBezTo>
                <a:close/>
                <a:moveTo>
                  <a:pt x="15063" y="15305"/>
                </a:moveTo>
                <a:cubicBezTo>
                  <a:pt x="15096" y="15305"/>
                  <a:pt x="15129" y="15318"/>
                  <a:pt x="15155" y="15344"/>
                </a:cubicBezTo>
                <a:cubicBezTo>
                  <a:pt x="15260" y="15397"/>
                  <a:pt x="15365" y="15450"/>
                  <a:pt x="15471" y="15502"/>
                </a:cubicBezTo>
                <a:cubicBezTo>
                  <a:pt x="15707" y="15581"/>
                  <a:pt x="15365" y="16160"/>
                  <a:pt x="14971" y="16344"/>
                </a:cubicBezTo>
                <a:cubicBezTo>
                  <a:pt x="14892" y="16377"/>
                  <a:pt x="14825" y="16391"/>
                  <a:pt x="14772" y="16391"/>
                </a:cubicBezTo>
                <a:cubicBezTo>
                  <a:pt x="14612" y="16391"/>
                  <a:pt x="14583" y="16258"/>
                  <a:pt x="14760" y="16081"/>
                </a:cubicBezTo>
                <a:cubicBezTo>
                  <a:pt x="14839" y="16002"/>
                  <a:pt x="14945" y="15897"/>
                  <a:pt x="15050" y="15818"/>
                </a:cubicBezTo>
                <a:cubicBezTo>
                  <a:pt x="15102" y="15765"/>
                  <a:pt x="15076" y="15686"/>
                  <a:pt x="14997" y="15607"/>
                </a:cubicBezTo>
                <a:cubicBezTo>
                  <a:pt x="14918" y="15555"/>
                  <a:pt x="14892" y="15423"/>
                  <a:pt x="14971" y="15344"/>
                </a:cubicBezTo>
                <a:cubicBezTo>
                  <a:pt x="14997" y="15318"/>
                  <a:pt x="15030" y="15305"/>
                  <a:pt x="15063" y="15305"/>
                </a:cubicBezTo>
                <a:close/>
                <a:moveTo>
                  <a:pt x="23863" y="16163"/>
                </a:moveTo>
                <a:cubicBezTo>
                  <a:pt x="23907" y="16163"/>
                  <a:pt x="23962" y="16195"/>
                  <a:pt x="24018" y="16265"/>
                </a:cubicBezTo>
                <a:cubicBezTo>
                  <a:pt x="24150" y="16370"/>
                  <a:pt x="24176" y="16475"/>
                  <a:pt x="24097" y="16554"/>
                </a:cubicBezTo>
                <a:lnTo>
                  <a:pt x="24123" y="16554"/>
                </a:lnTo>
                <a:cubicBezTo>
                  <a:pt x="24088" y="16578"/>
                  <a:pt x="24047" y="16591"/>
                  <a:pt x="24006" y="16591"/>
                </a:cubicBezTo>
                <a:cubicBezTo>
                  <a:pt x="23955" y="16591"/>
                  <a:pt x="23904" y="16571"/>
                  <a:pt x="23860" y="16528"/>
                </a:cubicBezTo>
                <a:cubicBezTo>
                  <a:pt x="23781" y="16449"/>
                  <a:pt x="23755" y="16344"/>
                  <a:pt x="23781" y="16239"/>
                </a:cubicBezTo>
                <a:cubicBezTo>
                  <a:pt x="23794" y="16189"/>
                  <a:pt x="23824" y="16163"/>
                  <a:pt x="23863" y="16163"/>
                </a:cubicBezTo>
                <a:close/>
                <a:moveTo>
                  <a:pt x="21151" y="15364"/>
                </a:moveTo>
                <a:cubicBezTo>
                  <a:pt x="21275" y="15364"/>
                  <a:pt x="21380" y="15415"/>
                  <a:pt x="21467" y="15502"/>
                </a:cubicBezTo>
                <a:cubicBezTo>
                  <a:pt x="21526" y="15561"/>
                  <a:pt x="21585" y="15595"/>
                  <a:pt x="21630" y="15595"/>
                </a:cubicBezTo>
                <a:cubicBezTo>
                  <a:pt x="21665" y="15595"/>
                  <a:pt x="21692" y="15575"/>
                  <a:pt x="21704" y="15528"/>
                </a:cubicBezTo>
                <a:cubicBezTo>
                  <a:pt x="21718" y="15472"/>
                  <a:pt x="21754" y="15446"/>
                  <a:pt x="21798" y="15446"/>
                </a:cubicBezTo>
                <a:cubicBezTo>
                  <a:pt x="21835" y="15446"/>
                  <a:pt x="21877" y="15465"/>
                  <a:pt x="21914" y="15502"/>
                </a:cubicBezTo>
                <a:cubicBezTo>
                  <a:pt x="22098" y="15686"/>
                  <a:pt x="21967" y="15844"/>
                  <a:pt x="21651" y="15844"/>
                </a:cubicBezTo>
                <a:cubicBezTo>
                  <a:pt x="21641" y="15843"/>
                  <a:pt x="21630" y="15842"/>
                  <a:pt x="21620" y="15842"/>
                </a:cubicBezTo>
                <a:cubicBezTo>
                  <a:pt x="21376" y="15842"/>
                  <a:pt x="21237" y="16142"/>
                  <a:pt x="21414" y="16344"/>
                </a:cubicBezTo>
                <a:lnTo>
                  <a:pt x="21441" y="16370"/>
                </a:lnTo>
                <a:cubicBezTo>
                  <a:pt x="21493" y="16423"/>
                  <a:pt x="21520" y="16528"/>
                  <a:pt x="21441" y="16607"/>
                </a:cubicBezTo>
                <a:cubicBezTo>
                  <a:pt x="21401" y="16653"/>
                  <a:pt x="21361" y="16675"/>
                  <a:pt x="21324" y="16675"/>
                </a:cubicBezTo>
                <a:cubicBezTo>
                  <a:pt x="21215" y="16675"/>
                  <a:pt x="21132" y="16487"/>
                  <a:pt x="21151" y="16212"/>
                </a:cubicBezTo>
                <a:cubicBezTo>
                  <a:pt x="21172" y="15986"/>
                  <a:pt x="21160" y="15905"/>
                  <a:pt x="21054" y="15905"/>
                </a:cubicBezTo>
                <a:cubicBezTo>
                  <a:pt x="21025" y="15905"/>
                  <a:pt x="20987" y="15911"/>
                  <a:pt x="20941" y="15923"/>
                </a:cubicBezTo>
                <a:cubicBezTo>
                  <a:pt x="20883" y="15945"/>
                  <a:pt x="20843" y="15954"/>
                  <a:pt x="20819" y="15954"/>
                </a:cubicBezTo>
                <a:cubicBezTo>
                  <a:pt x="20755" y="15954"/>
                  <a:pt x="20800" y="15887"/>
                  <a:pt x="20915" y="15791"/>
                </a:cubicBezTo>
                <a:cubicBezTo>
                  <a:pt x="21072" y="15660"/>
                  <a:pt x="21072" y="15555"/>
                  <a:pt x="21020" y="15502"/>
                </a:cubicBezTo>
                <a:cubicBezTo>
                  <a:pt x="20967" y="15450"/>
                  <a:pt x="20994" y="15397"/>
                  <a:pt x="21072" y="15371"/>
                </a:cubicBezTo>
                <a:cubicBezTo>
                  <a:pt x="21099" y="15366"/>
                  <a:pt x="21126" y="15364"/>
                  <a:pt x="21151" y="15364"/>
                </a:cubicBezTo>
                <a:close/>
                <a:moveTo>
                  <a:pt x="26289" y="16133"/>
                </a:moveTo>
                <a:cubicBezTo>
                  <a:pt x="26508" y="16133"/>
                  <a:pt x="26534" y="16206"/>
                  <a:pt x="26175" y="16344"/>
                </a:cubicBezTo>
                <a:cubicBezTo>
                  <a:pt x="26017" y="16396"/>
                  <a:pt x="25885" y="16449"/>
                  <a:pt x="25754" y="16554"/>
                </a:cubicBezTo>
                <a:cubicBezTo>
                  <a:pt x="25656" y="16666"/>
                  <a:pt x="25581" y="16726"/>
                  <a:pt x="25504" y="16726"/>
                </a:cubicBezTo>
                <a:cubicBezTo>
                  <a:pt x="25436" y="16726"/>
                  <a:pt x="25367" y="16679"/>
                  <a:pt x="25280" y="16580"/>
                </a:cubicBezTo>
                <a:cubicBezTo>
                  <a:pt x="25070" y="16396"/>
                  <a:pt x="25123" y="16370"/>
                  <a:pt x="25359" y="16317"/>
                </a:cubicBezTo>
                <a:cubicBezTo>
                  <a:pt x="25734" y="16192"/>
                  <a:pt x="26091" y="16133"/>
                  <a:pt x="26289" y="16133"/>
                </a:cubicBezTo>
                <a:close/>
                <a:moveTo>
                  <a:pt x="14381" y="16141"/>
                </a:moveTo>
                <a:cubicBezTo>
                  <a:pt x="14409" y="16141"/>
                  <a:pt x="14440" y="16154"/>
                  <a:pt x="14471" y="16186"/>
                </a:cubicBezTo>
                <a:cubicBezTo>
                  <a:pt x="14629" y="16344"/>
                  <a:pt x="14471" y="16765"/>
                  <a:pt x="14208" y="16791"/>
                </a:cubicBezTo>
                <a:cubicBezTo>
                  <a:pt x="13945" y="16791"/>
                  <a:pt x="13761" y="16659"/>
                  <a:pt x="13919" y="16502"/>
                </a:cubicBezTo>
                <a:lnTo>
                  <a:pt x="13919" y="16502"/>
                </a:lnTo>
                <a:lnTo>
                  <a:pt x="13919" y="16528"/>
                </a:lnTo>
                <a:cubicBezTo>
                  <a:pt x="13937" y="16509"/>
                  <a:pt x="13966" y="16500"/>
                  <a:pt x="14000" y="16500"/>
                </a:cubicBezTo>
                <a:cubicBezTo>
                  <a:pt x="14061" y="16500"/>
                  <a:pt x="14140" y="16529"/>
                  <a:pt x="14208" y="16580"/>
                </a:cubicBezTo>
                <a:cubicBezTo>
                  <a:pt x="14290" y="16650"/>
                  <a:pt x="14335" y="16684"/>
                  <a:pt x="14351" y="16684"/>
                </a:cubicBezTo>
                <a:cubicBezTo>
                  <a:pt x="14372" y="16684"/>
                  <a:pt x="14346" y="16630"/>
                  <a:pt x="14287" y="16528"/>
                </a:cubicBezTo>
                <a:cubicBezTo>
                  <a:pt x="14203" y="16359"/>
                  <a:pt x="14270" y="16141"/>
                  <a:pt x="14381" y="16141"/>
                </a:cubicBezTo>
                <a:close/>
                <a:moveTo>
                  <a:pt x="23233" y="16496"/>
                </a:moveTo>
                <a:cubicBezTo>
                  <a:pt x="23314" y="16496"/>
                  <a:pt x="23417" y="16558"/>
                  <a:pt x="23492" y="16633"/>
                </a:cubicBezTo>
                <a:cubicBezTo>
                  <a:pt x="23636" y="16757"/>
                  <a:pt x="23651" y="16800"/>
                  <a:pt x="23562" y="16800"/>
                </a:cubicBezTo>
                <a:cubicBezTo>
                  <a:pt x="23538" y="16800"/>
                  <a:pt x="23505" y="16796"/>
                  <a:pt x="23466" y="16791"/>
                </a:cubicBezTo>
                <a:cubicBezTo>
                  <a:pt x="23124" y="16738"/>
                  <a:pt x="23019" y="16659"/>
                  <a:pt x="23150" y="16528"/>
                </a:cubicBezTo>
                <a:cubicBezTo>
                  <a:pt x="23172" y="16505"/>
                  <a:pt x="23201" y="16496"/>
                  <a:pt x="23233" y="16496"/>
                </a:cubicBezTo>
                <a:close/>
                <a:moveTo>
                  <a:pt x="25070" y="16949"/>
                </a:moveTo>
                <a:lnTo>
                  <a:pt x="25070" y="16975"/>
                </a:lnTo>
                <a:cubicBezTo>
                  <a:pt x="25077" y="16968"/>
                  <a:pt x="25090" y="16965"/>
                  <a:pt x="25108" y="16965"/>
                </a:cubicBezTo>
                <a:cubicBezTo>
                  <a:pt x="25164" y="16965"/>
                  <a:pt x="25267" y="16995"/>
                  <a:pt x="25386" y="17054"/>
                </a:cubicBezTo>
                <a:cubicBezTo>
                  <a:pt x="25543" y="17133"/>
                  <a:pt x="25570" y="17238"/>
                  <a:pt x="25491" y="17264"/>
                </a:cubicBezTo>
                <a:cubicBezTo>
                  <a:pt x="25481" y="17266"/>
                  <a:pt x="25471" y="17266"/>
                  <a:pt x="25461" y="17266"/>
                </a:cubicBezTo>
                <a:cubicBezTo>
                  <a:pt x="25275" y="17266"/>
                  <a:pt x="24995" y="17048"/>
                  <a:pt x="25070" y="16949"/>
                </a:cubicBezTo>
                <a:close/>
                <a:moveTo>
                  <a:pt x="27430" y="16819"/>
                </a:moveTo>
                <a:cubicBezTo>
                  <a:pt x="27474" y="16819"/>
                  <a:pt x="27490" y="16884"/>
                  <a:pt x="27490" y="17028"/>
                </a:cubicBezTo>
                <a:cubicBezTo>
                  <a:pt x="27490" y="17228"/>
                  <a:pt x="27471" y="17297"/>
                  <a:pt x="27272" y="17297"/>
                </a:cubicBezTo>
                <a:cubicBezTo>
                  <a:pt x="27237" y="17297"/>
                  <a:pt x="27196" y="17294"/>
                  <a:pt x="27148" y="17291"/>
                </a:cubicBezTo>
                <a:cubicBezTo>
                  <a:pt x="27016" y="17291"/>
                  <a:pt x="26858" y="17238"/>
                  <a:pt x="26727" y="17159"/>
                </a:cubicBezTo>
                <a:cubicBezTo>
                  <a:pt x="26710" y="17109"/>
                  <a:pt x="26715" y="17091"/>
                  <a:pt x="26747" y="17091"/>
                </a:cubicBezTo>
                <a:cubicBezTo>
                  <a:pt x="26766" y="17091"/>
                  <a:pt x="26794" y="17097"/>
                  <a:pt x="26832" y="17106"/>
                </a:cubicBezTo>
                <a:cubicBezTo>
                  <a:pt x="26859" y="17111"/>
                  <a:pt x="26887" y="17113"/>
                  <a:pt x="26915" y="17113"/>
                </a:cubicBezTo>
                <a:cubicBezTo>
                  <a:pt x="27051" y="17113"/>
                  <a:pt x="27192" y="17062"/>
                  <a:pt x="27279" y="16975"/>
                </a:cubicBezTo>
                <a:lnTo>
                  <a:pt x="27253" y="16949"/>
                </a:lnTo>
                <a:cubicBezTo>
                  <a:pt x="27337" y="16865"/>
                  <a:pt x="27393" y="16819"/>
                  <a:pt x="27430" y="16819"/>
                </a:cubicBezTo>
                <a:close/>
                <a:moveTo>
                  <a:pt x="16008" y="15965"/>
                </a:moveTo>
                <a:cubicBezTo>
                  <a:pt x="16056" y="15965"/>
                  <a:pt x="16097" y="15976"/>
                  <a:pt x="16128" y="16002"/>
                </a:cubicBezTo>
                <a:lnTo>
                  <a:pt x="16102" y="16028"/>
                </a:lnTo>
                <a:cubicBezTo>
                  <a:pt x="16154" y="16081"/>
                  <a:pt x="16075" y="16186"/>
                  <a:pt x="15944" y="16265"/>
                </a:cubicBezTo>
                <a:cubicBezTo>
                  <a:pt x="15734" y="16396"/>
                  <a:pt x="15707" y="16528"/>
                  <a:pt x="15812" y="16843"/>
                </a:cubicBezTo>
                <a:cubicBezTo>
                  <a:pt x="15891" y="17080"/>
                  <a:pt x="15891" y="17264"/>
                  <a:pt x="15812" y="17291"/>
                </a:cubicBezTo>
                <a:cubicBezTo>
                  <a:pt x="15781" y="17298"/>
                  <a:pt x="15751" y="17302"/>
                  <a:pt x="15723" y="17302"/>
                </a:cubicBezTo>
                <a:cubicBezTo>
                  <a:pt x="15566" y="17302"/>
                  <a:pt x="15478" y="17184"/>
                  <a:pt x="15523" y="17028"/>
                </a:cubicBezTo>
                <a:cubicBezTo>
                  <a:pt x="15549" y="16922"/>
                  <a:pt x="15444" y="16791"/>
                  <a:pt x="15313" y="16686"/>
                </a:cubicBezTo>
                <a:cubicBezTo>
                  <a:pt x="15183" y="16621"/>
                  <a:pt x="15142" y="16574"/>
                  <a:pt x="15190" y="16574"/>
                </a:cubicBezTo>
                <a:cubicBezTo>
                  <a:pt x="15201" y="16574"/>
                  <a:pt x="15215" y="16576"/>
                  <a:pt x="15234" y="16580"/>
                </a:cubicBezTo>
                <a:cubicBezTo>
                  <a:pt x="15256" y="16586"/>
                  <a:pt x="15277" y="16589"/>
                  <a:pt x="15298" y="16589"/>
                </a:cubicBezTo>
                <a:cubicBezTo>
                  <a:pt x="15379" y="16589"/>
                  <a:pt x="15450" y="16542"/>
                  <a:pt x="15471" y="16396"/>
                </a:cubicBezTo>
                <a:cubicBezTo>
                  <a:pt x="15513" y="16163"/>
                  <a:pt x="15811" y="15965"/>
                  <a:pt x="16008" y="15965"/>
                </a:cubicBezTo>
                <a:close/>
                <a:moveTo>
                  <a:pt x="27963" y="17185"/>
                </a:moveTo>
                <a:cubicBezTo>
                  <a:pt x="28200" y="17185"/>
                  <a:pt x="28200" y="17212"/>
                  <a:pt x="27989" y="17317"/>
                </a:cubicBezTo>
                <a:lnTo>
                  <a:pt x="27963" y="17317"/>
                </a:lnTo>
                <a:cubicBezTo>
                  <a:pt x="27876" y="17346"/>
                  <a:pt x="27806" y="17367"/>
                  <a:pt x="27760" y="17367"/>
                </a:cubicBezTo>
                <a:cubicBezTo>
                  <a:pt x="27721" y="17367"/>
                  <a:pt x="27700" y="17352"/>
                  <a:pt x="27700" y="17317"/>
                </a:cubicBezTo>
                <a:cubicBezTo>
                  <a:pt x="27700" y="17238"/>
                  <a:pt x="27832" y="17185"/>
                  <a:pt x="27963" y="17185"/>
                </a:cubicBezTo>
                <a:close/>
                <a:moveTo>
                  <a:pt x="17601" y="16502"/>
                </a:moveTo>
                <a:lnTo>
                  <a:pt x="17285" y="16712"/>
                </a:lnTo>
                <a:cubicBezTo>
                  <a:pt x="17127" y="16817"/>
                  <a:pt x="17049" y="16922"/>
                  <a:pt x="17127" y="16922"/>
                </a:cubicBezTo>
                <a:cubicBezTo>
                  <a:pt x="17206" y="16949"/>
                  <a:pt x="17206" y="17054"/>
                  <a:pt x="17127" y="17159"/>
                </a:cubicBezTo>
                <a:cubicBezTo>
                  <a:pt x="17088" y="17257"/>
                  <a:pt x="17035" y="17311"/>
                  <a:pt x="16978" y="17311"/>
                </a:cubicBezTo>
                <a:cubicBezTo>
                  <a:pt x="16958" y="17311"/>
                  <a:pt x="16937" y="17304"/>
                  <a:pt x="16917" y="17291"/>
                </a:cubicBezTo>
                <a:cubicBezTo>
                  <a:pt x="16903" y="17276"/>
                  <a:pt x="16883" y="17270"/>
                  <a:pt x="16859" y="17270"/>
                </a:cubicBezTo>
                <a:cubicBezTo>
                  <a:pt x="16794" y="17270"/>
                  <a:pt x="16698" y="17319"/>
                  <a:pt x="16601" y="17396"/>
                </a:cubicBezTo>
                <a:cubicBezTo>
                  <a:pt x="16519" y="17478"/>
                  <a:pt x="16427" y="17519"/>
                  <a:pt x="16350" y="17519"/>
                </a:cubicBezTo>
                <a:cubicBezTo>
                  <a:pt x="16303" y="17519"/>
                  <a:pt x="16263" y="17504"/>
                  <a:pt x="16233" y="17475"/>
                </a:cubicBezTo>
                <a:cubicBezTo>
                  <a:pt x="16154" y="17396"/>
                  <a:pt x="16102" y="17317"/>
                  <a:pt x="16128" y="17291"/>
                </a:cubicBezTo>
                <a:cubicBezTo>
                  <a:pt x="16207" y="17185"/>
                  <a:pt x="16260" y="17106"/>
                  <a:pt x="16312" y="16975"/>
                </a:cubicBezTo>
                <a:cubicBezTo>
                  <a:pt x="16378" y="16857"/>
                  <a:pt x="16417" y="16797"/>
                  <a:pt x="16440" y="16797"/>
                </a:cubicBezTo>
                <a:cubicBezTo>
                  <a:pt x="16463" y="16797"/>
                  <a:pt x="16470" y="16857"/>
                  <a:pt x="16470" y="16975"/>
                </a:cubicBezTo>
                <a:lnTo>
                  <a:pt x="16470" y="17001"/>
                </a:lnTo>
                <a:cubicBezTo>
                  <a:pt x="16470" y="17161"/>
                  <a:pt x="16482" y="17225"/>
                  <a:pt x="16555" y="17225"/>
                </a:cubicBezTo>
                <a:cubicBezTo>
                  <a:pt x="16590" y="17225"/>
                  <a:pt x="16639" y="17211"/>
                  <a:pt x="16707" y="17185"/>
                </a:cubicBezTo>
                <a:cubicBezTo>
                  <a:pt x="16917" y="17080"/>
                  <a:pt x="16864" y="17001"/>
                  <a:pt x="16733" y="16870"/>
                </a:cubicBezTo>
                <a:cubicBezTo>
                  <a:pt x="16496" y="16633"/>
                  <a:pt x="16549" y="16580"/>
                  <a:pt x="17154" y="16554"/>
                </a:cubicBezTo>
                <a:lnTo>
                  <a:pt x="17601" y="16502"/>
                </a:lnTo>
                <a:close/>
                <a:moveTo>
                  <a:pt x="12391" y="17254"/>
                </a:moveTo>
                <a:cubicBezTo>
                  <a:pt x="12403" y="17254"/>
                  <a:pt x="12413" y="17258"/>
                  <a:pt x="12420" y="17264"/>
                </a:cubicBezTo>
                <a:cubicBezTo>
                  <a:pt x="12446" y="17291"/>
                  <a:pt x="12446" y="17396"/>
                  <a:pt x="12420" y="17501"/>
                </a:cubicBezTo>
                <a:cubicBezTo>
                  <a:pt x="12403" y="17552"/>
                  <a:pt x="12364" y="17581"/>
                  <a:pt x="12324" y="17581"/>
                </a:cubicBezTo>
                <a:cubicBezTo>
                  <a:pt x="12302" y="17581"/>
                  <a:pt x="12281" y="17572"/>
                  <a:pt x="12262" y="17554"/>
                </a:cubicBezTo>
                <a:cubicBezTo>
                  <a:pt x="12183" y="17475"/>
                  <a:pt x="12183" y="17369"/>
                  <a:pt x="12262" y="17317"/>
                </a:cubicBezTo>
                <a:lnTo>
                  <a:pt x="12262" y="17343"/>
                </a:lnTo>
                <a:cubicBezTo>
                  <a:pt x="12301" y="17284"/>
                  <a:pt x="12356" y="17254"/>
                  <a:pt x="12391" y="17254"/>
                </a:cubicBezTo>
                <a:close/>
                <a:moveTo>
                  <a:pt x="11541" y="17136"/>
                </a:moveTo>
                <a:cubicBezTo>
                  <a:pt x="11700" y="17136"/>
                  <a:pt x="11808" y="17337"/>
                  <a:pt x="11710" y="17554"/>
                </a:cubicBezTo>
                <a:cubicBezTo>
                  <a:pt x="11664" y="17630"/>
                  <a:pt x="11627" y="17671"/>
                  <a:pt x="11598" y="17671"/>
                </a:cubicBezTo>
                <a:cubicBezTo>
                  <a:pt x="11578" y="17671"/>
                  <a:pt x="11563" y="17650"/>
                  <a:pt x="11552" y="17606"/>
                </a:cubicBezTo>
                <a:cubicBezTo>
                  <a:pt x="11537" y="17560"/>
                  <a:pt x="11512" y="17532"/>
                  <a:pt x="11479" y="17532"/>
                </a:cubicBezTo>
                <a:cubicBezTo>
                  <a:pt x="11455" y="17532"/>
                  <a:pt x="11427" y="17547"/>
                  <a:pt x="11394" y="17580"/>
                </a:cubicBezTo>
                <a:cubicBezTo>
                  <a:pt x="11361" y="17602"/>
                  <a:pt x="11333" y="17614"/>
                  <a:pt x="11309" y="17614"/>
                </a:cubicBezTo>
                <a:cubicBezTo>
                  <a:pt x="11276" y="17614"/>
                  <a:pt x="11252" y="17589"/>
                  <a:pt x="11236" y="17527"/>
                </a:cubicBezTo>
                <a:cubicBezTo>
                  <a:pt x="11236" y="17422"/>
                  <a:pt x="11289" y="17317"/>
                  <a:pt x="11368" y="17212"/>
                </a:cubicBezTo>
                <a:cubicBezTo>
                  <a:pt x="11427" y="17159"/>
                  <a:pt x="11487" y="17136"/>
                  <a:pt x="11541" y="17136"/>
                </a:cubicBezTo>
                <a:close/>
                <a:moveTo>
                  <a:pt x="20541" y="14330"/>
                </a:moveTo>
                <a:cubicBezTo>
                  <a:pt x="20790" y="14330"/>
                  <a:pt x="21070" y="15008"/>
                  <a:pt x="20862" y="15239"/>
                </a:cubicBezTo>
                <a:cubicBezTo>
                  <a:pt x="20205" y="15923"/>
                  <a:pt x="20178" y="15976"/>
                  <a:pt x="20336" y="16265"/>
                </a:cubicBezTo>
                <a:cubicBezTo>
                  <a:pt x="20415" y="16423"/>
                  <a:pt x="20415" y="16607"/>
                  <a:pt x="20336" y="16659"/>
                </a:cubicBezTo>
                <a:cubicBezTo>
                  <a:pt x="20257" y="16686"/>
                  <a:pt x="20178" y="16949"/>
                  <a:pt x="20205" y="17238"/>
                </a:cubicBezTo>
                <a:cubicBezTo>
                  <a:pt x="20257" y="17501"/>
                  <a:pt x="20231" y="17738"/>
                  <a:pt x="20126" y="17974"/>
                </a:cubicBezTo>
                <a:cubicBezTo>
                  <a:pt x="20053" y="18095"/>
                  <a:pt x="20014" y="18160"/>
                  <a:pt x="19993" y="18160"/>
                </a:cubicBezTo>
                <a:cubicBezTo>
                  <a:pt x="19968" y="18160"/>
                  <a:pt x="19968" y="18069"/>
                  <a:pt x="19968" y="17869"/>
                </a:cubicBezTo>
                <a:cubicBezTo>
                  <a:pt x="19968" y="17659"/>
                  <a:pt x="19968" y="17569"/>
                  <a:pt x="19919" y="17569"/>
                </a:cubicBezTo>
                <a:cubicBezTo>
                  <a:pt x="19883" y="17569"/>
                  <a:pt x="19818" y="17621"/>
                  <a:pt x="19705" y="17711"/>
                </a:cubicBezTo>
                <a:cubicBezTo>
                  <a:pt x="19626" y="17806"/>
                  <a:pt x="19556" y="17853"/>
                  <a:pt x="19508" y="17853"/>
                </a:cubicBezTo>
                <a:cubicBezTo>
                  <a:pt x="19475" y="17853"/>
                  <a:pt x="19452" y="17832"/>
                  <a:pt x="19442" y="17790"/>
                </a:cubicBezTo>
                <a:cubicBezTo>
                  <a:pt x="19442" y="17685"/>
                  <a:pt x="19494" y="17606"/>
                  <a:pt x="19600" y="17580"/>
                </a:cubicBezTo>
                <a:cubicBezTo>
                  <a:pt x="19731" y="17554"/>
                  <a:pt x="19705" y="17501"/>
                  <a:pt x="19547" y="17422"/>
                </a:cubicBezTo>
                <a:cubicBezTo>
                  <a:pt x="19416" y="17396"/>
                  <a:pt x="19310" y="17317"/>
                  <a:pt x="19205" y="17264"/>
                </a:cubicBezTo>
                <a:cubicBezTo>
                  <a:pt x="19194" y="17250"/>
                  <a:pt x="19178" y="17244"/>
                  <a:pt x="19159" y="17244"/>
                </a:cubicBezTo>
                <a:cubicBezTo>
                  <a:pt x="18991" y="17244"/>
                  <a:pt x="18550" y="17704"/>
                  <a:pt x="18574" y="17869"/>
                </a:cubicBezTo>
                <a:cubicBezTo>
                  <a:pt x="18600" y="17948"/>
                  <a:pt x="18548" y="18027"/>
                  <a:pt x="18469" y="18053"/>
                </a:cubicBezTo>
                <a:cubicBezTo>
                  <a:pt x="18463" y="18055"/>
                  <a:pt x="18456" y="18056"/>
                  <a:pt x="18449" y="18056"/>
                </a:cubicBezTo>
                <a:cubicBezTo>
                  <a:pt x="18274" y="18056"/>
                  <a:pt x="17814" y="17441"/>
                  <a:pt x="17890" y="17264"/>
                </a:cubicBezTo>
                <a:cubicBezTo>
                  <a:pt x="17924" y="17130"/>
                  <a:pt x="18502" y="17049"/>
                  <a:pt x="18965" y="17049"/>
                </a:cubicBezTo>
                <a:cubicBezTo>
                  <a:pt x="19228" y="17049"/>
                  <a:pt x="19454" y="17075"/>
                  <a:pt x="19521" y="17133"/>
                </a:cubicBezTo>
                <a:lnTo>
                  <a:pt x="19547" y="17133"/>
                </a:lnTo>
                <a:cubicBezTo>
                  <a:pt x="19566" y="17145"/>
                  <a:pt x="19581" y="17152"/>
                  <a:pt x="19591" y="17152"/>
                </a:cubicBezTo>
                <a:cubicBezTo>
                  <a:pt x="19623" y="17152"/>
                  <a:pt x="19613" y="17088"/>
                  <a:pt x="19573" y="16949"/>
                </a:cubicBezTo>
                <a:cubicBezTo>
                  <a:pt x="19535" y="16833"/>
                  <a:pt x="19539" y="16760"/>
                  <a:pt x="19574" y="16760"/>
                </a:cubicBezTo>
                <a:cubicBezTo>
                  <a:pt x="19587" y="16760"/>
                  <a:pt x="19605" y="16770"/>
                  <a:pt x="19626" y="16791"/>
                </a:cubicBezTo>
                <a:cubicBezTo>
                  <a:pt x="19640" y="16805"/>
                  <a:pt x="19656" y="16814"/>
                  <a:pt x="19674" y="16814"/>
                </a:cubicBezTo>
                <a:cubicBezTo>
                  <a:pt x="19721" y="16814"/>
                  <a:pt x="19779" y="16753"/>
                  <a:pt x="19836" y="16580"/>
                </a:cubicBezTo>
                <a:cubicBezTo>
                  <a:pt x="19915" y="16423"/>
                  <a:pt x="19836" y="16212"/>
                  <a:pt x="19705" y="16107"/>
                </a:cubicBezTo>
                <a:cubicBezTo>
                  <a:pt x="19575" y="16042"/>
                  <a:pt x="19534" y="15995"/>
                  <a:pt x="19582" y="15995"/>
                </a:cubicBezTo>
                <a:cubicBezTo>
                  <a:pt x="19593" y="15995"/>
                  <a:pt x="19607" y="15997"/>
                  <a:pt x="19626" y="16002"/>
                </a:cubicBezTo>
                <a:cubicBezTo>
                  <a:pt x="19670" y="16014"/>
                  <a:pt x="19712" y="16019"/>
                  <a:pt x="19751" y="16019"/>
                </a:cubicBezTo>
                <a:cubicBezTo>
                  <a:pt x="19968" y="16019"/>
                  <a:pt x="20086" y="15854"/>
                  <a:pt x="19863" y="15765"/>
                </a:cubicBezTo>
                <a:cubicBezTo>
                  <a:pt x="19679" y="15686"/>
                  <a:pt x="19679" y="15660"/>
                  <a:pt x="19994" y="15581"/>
                </a:cubicBezTo>
                <a:cubicBezTo>
                  <a:pt x="20283" y="15502"/>
                  <a:pt x="20336" y="15423"/>
                  <a:pt x="20310" y="15239"/>
                </a:cubicBezTo>
                <a:cubicBezTo>
                  <a:pt x="20290" y="15121"/>
                  <a:pt x="20300" y="15062"/>
                  <a:pt x="20339" y="15062"/>
                </a:cubicBezTo>
                <a:cubicBezTo>
                  <a:pt x="20352" y="15062"/>
                  <a:pt x="20369" y="15068"/>
                  <a:pt x="20389" y="15081"/>
                </a:cubicBezTo>
                <a:cubicBezTo>
                  <a:pt x="20407" y="15100"/>
                  <a:pt x="20436" y="15109"/>
                  <a:pt x="20470" y="15109"/>
                </a:cubicBezTo>
                <a:cubicBezTo>
                  <a:pt x="20531" y="15109"/>
                  <a:pt x="20610" y="15080"/>
                  <a:pt x="20678" y="15029"/>
                </a:cubicBezTo>
                <a:cubicBezTo>
                  <a:pt x="20757" y="14950"/>
                  <a:pt x="20783" y="14818"/>
                  <a:pt x="20704" y="14739"/>
                </a:cubicBezTo>
                <a:cubicBezTo>
                  <a:pt x="20678" y="14700"/>
                  <a:pt x="20632" y="14680"/>
                  <a:pt x="20586" y="14680"/>
                </a:cubicBezTo>
                <a:cubicBezTo>
                  <a:pt x="20540" y="14680"/>
                  <a:pt x="20494" y="14700"/>
                  <a:pt x="20468" y="14739"/>
                </a:cubicBezTo>
                <a:cubicBezTo>
                  <a:pt x="20440" y="14758"/>
                  <a:pt x="20415" y="14767"/>
                  <a:pt x="20394" y="14767"/>
                </a:cubicBezTo>
                <a:cubicBezTo>
                  <a:pt x="20355" y="14767"/>
                  <a:pt x="20327" y="14738"/>
                  <a:pt x="20310" y="14687"/>
                </a:cubicBezTo>
                <a:cubicBezTo>
                  <a:pt x="20310" y="14582"/>
                  <a:pt x="20336" y="14450"/>
                  <a:pt x="20441" y="14371"/>
                </a:cubicBezTo>
                <a:cubicBezTo>
                  <a:pt x="20473" y="14343"/>
                  <a:pt x="20507" y="14330"/>
                  <a:pt x="20541" y="14330"/>
                </a:cubicBezTo>
                <a:close/>
                <a:moveTo>
                  <a:pt x="17459" y="17981"/>
                </a:moveTo>
                <a:cubicBezTo>
                  <a:pt x="17496" y="17981"/>
                  <a:pt x="17535" y="17987"/>
                  <a:pt x="17575" y="18001"/>
                </a:cubicBezTo>
                <a:cubicBezTo>
                  <a:pt x="17680" y="18001"/>
                  <a:pt x="17680" y="18080"/>
                  <a:pt x="17627" y="18132"/>
                </a:cubicBezTo>
                <a:cubicBezTo>
                  <a:pt x="17595" y="18165"/>
                  <a:pt x="17542" y="18187"/>
                  <a:pt x="17494" y="18187"/>
                </a:cubicBezTo>
                <a:cubicBezTo>
                  <a:pt x="17465" y="18187"/>
                  <a:pt x="17437" y="18178"/>
                  <a:pt x="17417" y="18158"/>
                </a:cubicBezTo>
                <a:cubicBezTo>
                  <a:pt x="17338" y="18106"/>
                  <a:pt x="17338" y="18027"/>
                  <a:pt x="17364" y="18001"/>
                </a:cubicBezTo>
                <a:cubicBezTo>
                  <a:pt x="17390" y="17987"/>
                  <a:pt x="17423" y="17981"/>
                  <a:pt x="17459" y="17981"/>
                </a:cubicBezTo>
                <a:close/>
                <a:moveTo>
                  <a:pt x="25473" y="17973"/>
                </a:moveTo>
                <a:cubicBezTo>
                  <a:pt x="25511" y="17973"/>
                  <a:pt x="25543" y="18002"/>
                  <a:pt x="25543" y="18053"/>
                </a:cubicBezTo>
                <a:cubicBezTo>
                  <a:pt x="25570" y="18158"/>
                  <a:pt x="25543" y="18264"/>
                  <a:pt x="25465" y="18343"/>
                </a:cubicBezTo>
                <a:cubicBezTo>
                  <a:pt x="25446" y="18361"/>
                  <a:pt x="25424" y="18370"/>
                  <a:pt x="25403" y="18370"/>
                </a:cubicBezTo>
                <a:cubicBezTo>
                  <a:pt x="25366" y="18370"/>
                  <a:pt x="25333" y="18341"/>
                  <a:pt x="25333" y="18290"/>
                </a:cubicBezTo>
                <a:cubicBezTo>
                  <a:pt x="25307" y="18185"/>
                  <a:pt x="25333" y="18080"/>
                  <a:pt x="25386" y="18001"/>
                </a:cubicBezTo>
                <a:lnTo>
                  <a:pt x="25412" y="18001"/>
                </a:lnTo>
                <a:cubicBezTo>
                  <a:pt x="25431" y="17982"/>
                  <a:pt x="25452" y="17973"/>
                  <a:pt x="25473" y="17973"/>
                </a:cubicBezTo>
                <a:close/>
                <a:moveTo>
                  <a:pt x="26235" y="16719"/>
                </a:moveTo>
                <a:cubicBezTo>
                  <a:pt x="26339" y="16719"/>
                  <a:pt x="26385" y="16788"/>
                  <a:pt x="26385" y="16949"/>
                </a:cubicBezTo>
                <a:cubicBezTo>
                  <a:pt x="26411" y="17133"/>
                  <a:pt x="26517" y="17291"/>
                  <a:pt x="26674" y="17396"/>
                </a:cubicBezTo>
                <a:lnTo>
                  <a:pt x="26701" y="17422"/>
                </a:lnTo>
                <a:cubicBezTo>
                  <a:pt x="26885" y="17501"/>
                  <a:pt x="26990" y="17659"/>
                  <a:pt x="26964" y="17764"/>
                </a:cubicBezTo>
                <a:cubicBezTo>
                  <a:pt x="26937" y="17895"/>
                  <a:pt x="26990" y="18053"/>
                  <a:pt x="27069" y="18132"/>
                </a:cubicBezTo>
                <a:cubicBezTo>
                  <a:pt x="27174" y="18211"/>
                  <a:pt x="27200" y="18369"/>
                  <a:pt x="27095" y="18474"/>
                </a:cubicBezTo>
                <a:cubicBezTo>
                  <a:pt x="27025" y="18535"/>
                  <a:pt x="26969" y="18568"/>
                  <a:pt x="26926" y="18568"/>
                </a:cubicBezTo>
                <a:cubicBezTo>
                  <a:pt x="26838" y="18568"/>
                  <a:pt x="26797" y="18439"/>
                  <a:pt x="26780" y="18158"/>
                </a:cubicBezTo>
                <a:cubicBezTo>
                  <a:pt x="26780" y="17974"/>
                  <a:pt x="26569" y="17711"/>
                  <a:pt x="26227" y="17448"/>
                </a:cubicBezTo>
                <a:cubicBezTo>
                  <a:pt x="25675" y="17001"/>
                  <a:pt x="25649" y="16870"/>
                  <a:pt x="26122" y="16738"/>
                </a:cubicBezTo>
                <a:cubicBezTo>
                  <a:pt x="26165" y="16726"/>
                  <a:pt x="26203" y="16719"/>
                  <a:pt x="26235" y="16719"/>
                </a:cubicBezTo>
                <a:close/>
                <a:moveTo>
                  <a:pt x="15780" y="17461"/>
                </a:moveTo>
                <a:cubicBezTo>
                  <a:pt x="15858" y="17461"/>
                  <a:pt x="15931" y="17501"/>
                  <a:pt x="15997" y="17580"/>
                </a:cubicBezTo>
                <a:cubicBezTo>
                  <a:pt x="16105" y="17667"/>
                  <a:pt x="16250" y="17718"/>
                  <a:pt x="16402" y="17718"/>
                </a:cubicBezTo>
                <a:cubicBezTo>
                  <a:pt x="16433" y="17718"/>
                  <a:pt x="16465" y="17716"/>
                  <a:pt x="16496" y="17711"/>
                </a:cubicBezTo>
                <a:cubicBezTo>
                  <a:pt x="16581" y="17683"/>
                  <a:pt x="16636" y="17668"/>
                  <a:pt x="16663" y="17668"/>
                </a:cubicBezTo>
                <a:cubicBezTo>
                  <a:pt x="16713" y="17668"/>
                  <a:pt x="16676" y="17715"/>
                  <a:pt x="16575" y="17817"/>
                </a:cubicBezTo>
                <a:cubicBezTo>
                  <a:pt x="16470" y="17895"/>
                  <a:pt x="16338" y="17974"/>
                  <a:pt x="16181" y="18001"/>
                </a:cubicBezTo>
                <a:cubicBezTo>
                  <a:pt x="16023" y="18001"/>
                  <a:pt x="15970" y="18080"/>
                  <a:pt x="16049" y="18237"/>
                </a:cubicBezTo>
                <a:cubicBezTo>
                  <a:pt x="16077" y="18321"/>
                  <a:pt x="16105" y="18353"/>
                  <a:pt x="16129" y="18353"/>
                </a:cubicBezTo>
                <a:cubicBezTo>
                  <a:pt x="16150" y="18353"/>
                  <a:pt x="16168" y="18327"/>
                  <a:pt x="16181" y="18290"/>
                </a:cubicBezTo>
                <a:cubicBezTo>
                  <a:pt x="16198" y="18220"/>
                  <a:pt x="16239" y="18185"/>
                  <a:pt x="16280" y="18185"/>
                </a:cubicBezTo>
                <a:cubicBezTo>
                  <a:pt x="16300" y="18185"/>
                  <a:pt x="16321" y="18193"/>
                  <a:pt x="16338" y="18211"/>
                </a:cubicBezTo>
                <a:cubicBezTo>
                  <a:pt x="16444" y="18343"/>
                  <a:pt x="16338" y="18474"/>
                  <a:pt x="15997" y="18632"/>
                </a:cubicBezTo>
                <a:cubicBezTo>
                  <a:pt x="15956" y="18645"/>
                  <a:pt x="15913" y="18652"/>
                  <a:pt x="15870" y="18652"/>
                </a:cubicBezTo>
                <a:cubicBezTo>
                  <a:pt x="15747" y="18652"/>
                  <a:pt x="15621" y="18598"/>
                  <a:pt x="15523" y="18500"/>
                </a:cubicBezTo>
                <a:cubicBezTo>
                  <a:pt x="15313" y="18290"/>
                  <a:pt x="15313" y="18237"/>
                  <a:pt x="15628" y="18027"/>
                </a:cubicBezTo>
                <a:cubicBezTo>
                  <a:pt x="15858" y="17855"/>
                  <a:pt x="15921" y="17794"/>
                  <a:pt x="15826" y="17794"/>
                </a:cubicBezTo>
                <a:cubicBezTo>
                  <a:pt x="15790" y="17794"/>
                  <a:pt x="15733" y="17802"/>
                  <a:pt x="15655" y="17817"/>
                </a:cubicBezTo>
                <a:cubicBezTo>
                  <a:pt x="15534" y="17847"/>
                  <a:pt x="15444" y="17862"/>
                  <a:pt x="15385" y="17862"/>
                </a:cubicBezTo>
                <a:cubicBezTo>
                  <a:pt x="15236" y="17862"/>
                  <a:pt x="15279" y="17768"/>
                  <a:pt x="15523" y="17580"/>
                </a:cubicBezTo>
                <a:cubicBezTo>
                  <a:pt x="15615" y="17501"/>
                  <a:pt x="15701" y="17461"/>
                  <a:pt x="15780" y="17461"/>
                </a:cubicBezTo>
                <a:close/>
                <a:moveTo>
                  <a:pt x="16798" y="18353"/>
                </a:moveTo>
                <a:cubicBezTo>
                  <a:pt x="16854" y="18353"/>
                  <a:pt x="16912" y="18359"/>
                  <a:pt x="16970" y="18369"/>
                </a:cubicBezTo>
                <a:cubicBezTo>
                  <a:pt x="17233" y="18448"/>
                  <a:pt x="17259" y="18500"/>
                  <a:pt x="17127" y="18606"/>
                </a:cubicBezTo>
                <a:cubicBezTo>
                  <a:pt x="17050" y="18667"/>
                  <a:pt x="16964" y="18693"/>
                  <a:pt x="16880" y="18693"/>
                </a:cubicBezTo>
                <a:cubicBezTo>
                  <a:pt x="16820" y="18693"/>
                  <a:pt x="16761" y="18680"/>
                  <a:pt x="16707" y="18658"/>
                </a:cubicBezTo>
                <a:cubicBezTo>
                  <a:pt x="16601" y="18579"/>
                  <a:pt x="16470" y="18527"/>
                  <a:pt x="16444" y="18527"/>
                </a:cubicBezTo>
                <a:cubicBezTo>
                  <a:pt x="16444" y="18527"/>
                  <a:pt x="16444" y="18474"/>
                  <a:pt x="16523" y="18421"/>
                </a:cubicBezTo>
                <a:cubicBezTo>
                  <a:pt x="16606" y="18371"/>
                  <a:pt x="16700" y="18353"/>
                  <a:pt x="16798" y="18353"/>
                </a:cubicBezTo>
                <a:close/>
                <a:moveTo>
                  <a:pt x="22183" y="18307"/>
                </a:moveTo>
                <a:cubicBezTo>
                  <a:pt x="22209" y="18307"/>
                  <a:pt x="22242" y="18328"/>
                  <a:pt x="22282" y="18369"/>
                </a:cubicBezTo>
                <a:cubicBezTo>
                  <a:pt x="22361" y="18448"/>
                  <a:pt x="22361" y="18579"/>
                  <a:pt x="22282" y="18658"/>
                </a:cubicBezTo>
                <a:cubicBezTo>
                  <a:pt x="22217" y="18723"/>
                  <a:pt x="22135" y="18770"/>
                  <a:pt x="22107" y="18770"/>
                </a:cubicBezTo>
                <a:cubicBezTo>
                  <a:pt x="22101" y="18770"/>
                  <a:pt x="22098" y="18768"/>
                  <a:pt x="22098" y="18763"/>
                </a:cubicBezTo>
                <a:cubicBezTo>
                  <a:pt x="22072" y="18684"/>
                  <a:pt x="22072" y="18579"/>
                  <a:pt x="22098" y="18474"/>
                </a:cubicBezTo>
                <a:cubicBezTo>
                  <a:pt x="22114" y="18361"/>
                  <a:pt x="22140" y="18307"/>
                  <a:pt x="22183" y="18307"/>
                </a:cubicBezTo>
                <a:close/>
                <a:moveTo>
                  <a:pt x="23524" y="17984"/>
                </a:moveTo>
                <a:cubicBezTo>
                  <a:pt x="23558" y="17984"/>
                  <a:pt x="23598" y="18017"/>
                  <a:pt x="23650" y="18080"/>
                </a:cubicBezTo>
                <a:cubicBezTo>
                  <a:pt x="23860" y="18290"/>
                  <a:pt x="23913" y="18869"/>
                  <a:pt x="23729" y="18895"/>
                </a:cubicBezTo>
                <a:cubicBezTo>
                  <a:pt x="23439" y="18895"/>
                  <a:pt x="23255" y="18579"/>
                  <a:pt x="23361" y="18237"/>
                </a:cubicBezTo>
                <a:lnTo>
                  <a:pt x="23387" y="18237"/>
                </a:lnTo>
                <a:cubicBezTo>
                  <a:pt x="23435" y="18062"/>
                  <a:pt x="23473" y="17984"/>
                  <a:pt x="23524" y="17984"/>
                </a:cubicBezTo>
                <a:close/>
                <a:moveTo>
                  <a:pt x="12841" y="17869"/>
                </a:moveTo>
                <a:cubicBezTo>
                  <a:pt x="12998" y="17869"/>
                  <a:pt x="13077" y="17974"/>
                  <a:pt x="13130" y="18290"/>
                </a:cubicBezTo>
                <a:cubicBezTo>
                  <a:pt x="13171" y="18660"/>
                  <a:pt x="13100" y="18901"/>
                  <a:pt x="12979" y="18901"/>
                </a:cubicBezTo>
                <a:cubicBezTo>
                  <a:pt x="12945" y="18901"/>
                  <a:pt x="12907" y="18882"/>
                  <a:pt x="12867" y="18842"/>
                </a:cubicBezTo>
                <a:cubicBezTo>
                  <a:pt x="12814" y="18790"/>
                  <a:pt x="12841" y="18711"/>
                  <a:pt x="12946" y="18684"/>
                </a:cubicBezTo>
                <a:cubicBezTo>
                  <a:pt x="13051" y="18658"/>
                  <a:pt x="13077" y="18579"/>
                  <a:pt x="13025" y="18527"/>
                </a:cubicBezTo>
                <a:cubicBezTo>
                  <a:pt x="12972" y="18448"/>
                  <a:pt x="12919" y="18369"/>
                  <a:pt x="12867" y="18290"/>
                </a:cubicBezTo>
                <a:cubicBezTo>
                  <a:pt x="12841" y="18211"/>
                  <a:pt x="12762" y="18106"/>
                  <a:pt x="12709" y="18027"/>
                </a:cubicBezTo>
                <a:cubicBezTo>
                  <a:pt x="12656" y="17948"/>
                  <a:pt x="12683" y="17869"/>
                  <a:pt x="12841" y="17869"/>
                </a:cubicBezTo>
                <a:close/>
                <a:moveTo>
                  <a:pt x="22438" y="15871"/>
                </a:moveTo>
                <a:cubicBezTo>
                  <a:pt x="22499" y="15871"/>
                  <a:pt x="22494" y="15912"/>
                  <a:pt x="22440" y="16002"/>
                </a:cubicBezTo>
                <a:cubicBezTo>
                  <a:pt x="22387" y="16081"/>
                  <a:pt x="22361" y="16186"/>
                  <a:pt x="22414" y="16265"/>
                </a:cubicBezTo>
                <a:cubicBezTo>
                  <a:pt x="22427" y="16278"/>
                  <a:pt x="22444" y="16285"/>
                  <a:pt x="22463" y="16285"/>
                </a:cubicBezTo>
                <a:cubicBezTo>
                  <a:pt x="22517" y="16285"/>
                  <a:pt x="22585" y="16231"/>
                  <a:pt x="22624" y="16133"/>
                </a:cubicBezTo>
                <a:cubicBezTo>
                  <a:pt x="22678" y="16032"/>
                  <a:pt x="22739" y="15990"/>
                  <a:pt x="22796" y="15990"/>
                </a:cubicBezTo>
                <a:cubicBezTo>
                  <a:pt x="22963" y="15990"/>
                  <a:pt x="23103" y="16346"/>
                  <a:pt x="22966" y="16659"/>
                </a:cubicBezTo>
                <a:cubicBezTo>
                  <a:pt x="22808" y="16953"/>
                  <a:pt x="22805" y="17033"/>
                  <a:pt x="23008" y="17033"/>
                </a:cubicBezTo>
                <a:cubicBezTo>
                  <a:pt x="23041" y="17033"/>
                  <a:pt x="23080" y="17031"/>
                  <a:pt x="23124" y="17028"/>
                </a:cubicBezTo>
                <a:cubicBezTo>
                  <a:pt x="23282" y="17028"/>
                  <a:pt x="23439" y="17054"/>
                  <a:pt x="23597" y="17159"/>
                </a:cubicBezTo>
                <a:cubicBezTo>
                  <a:pt x="23634" y="17196"/>
                  <a:pt x="23670" y="17215"/>
                  <a:pt x="23702" y="17215"/>
                </a:cubicBezTo>
                <a:cubicBezTo>
                  <a:pt x="23738" y="17215"/>
                  <a:pt x="23767" y="17189"/>
                  <a:pt x="23781" y="17133"/>
                </a:cubicBezTo>
                <a:cubicBezTo>
                  <a:pt x="23816" y="17063"/>
                  <a:pt x="23851" y="17028"/>
                  <a:pt x="23887" y="17028"/>
                </a:cubicBezTo>
                <a:cubicBezTo>
                  <a:pt x="23904" y="17028"/>
                  <a:pt x="23922" y="17036"/>
                  <a:pt x="23939" y="17054"/>
                </a:cubicBezTo>
                <a:cubicBezTo>
                  <a:pt x="24018" y="17133"/>
                  <a:pt x="24018" y="17212"/>
                  <a:pt x="23939" y="17264"/>
                </a:cubicBezTo>
                <a:cubicBezTo>
                  <a:pt x="23827" y="17376"/>
                  <a:pt x="24152" y="17544"/>
                  <a:pt x="24413" y="17544"/>
                </a:cubicBezTo>
                <a:cubicBezTo>
                  <a:pt x="24460" y="17544"/>
                  <a:pt x="24504" y="17539"/>
                  <a:pt x="24544" y="17527"/>
                </a:cubicBezTo>
                <a:cubicBezTo>
                  <a:pt x="24569" y="17521"/>
                  <a:pt x="24589" y="17518"/>
                  <a:pt x="24605" y="17518"/>
                </a:cubicBezTo>
                <a:cubicBezTo>
                  <a:pt x="24654" y="17518"/>
                  <a:pt x="24651" y="17552"/>
                  <a:pt x="24570" y="17632"/>
                </a:cubicBezTo>
                <a:cubicBezTo>
                  <a:pt x="24465" y="17738"/>
                  <a:pt x="24491" y="17790"/>
                  <a:pt x="24570" y="17790"/>
                </a:cubicBezTo>
                <a:cubicBezTo>
                  <a:pt x="24702" y="17790"/>
                  <a:pt x="24807" y="17738"/>
                  <a:pt x="24860" y="17606"/>
                </a:cubicBezTo>
                <a:cubicBezTo>
                  <a:pt x="24889" y="17532"/>
                  <a:pt x="24936" y="17500"/>
                  <a:pt x="24985" y="17500"/>
                </a:cubicBezTo>
                <a:cubicBezTo>
                  <a:pt x="25022" y="17500"/>
                  <a:pt x="25062" y="17519"/>
                  <a:pt x="25096" y="17554"/>
                </a:cubicBezTo>
                <a:cubicBezTo>
                  <a:pt x="25202" y="17659"/>
                  <a:pt x="25149" y="17764"/>
                  <a:pt x="24965" y="17869"/>
                </a:cubicBezTo>
                <a:cubicBezTo>
                  <a:pt x="24781" y="17974"/>
                  <a:pt x="24728" y="18132"/>
                  <a:pt x="24860" y="18474"/>
                </a:cubicBezTo>
                <a:cubicBezTo>
                  <a:pt x="24981" y="18787"/>
                  <a:pt x="24988" y="18996"/>
                  <a:pt x="24910" y="18996"/>
                </a:cubicBezTo>
                <a:cubicBezTo>
                  <a:pt x="24871" y="18996"/>
                  <a:pt x="24808" y="18941"/>
                  <a:pt x="24728" y="18816"/>
                </a:cubicBezTo>
                <a:cubicBezTo>
                  <a:pt x="24637" y="18701"/>
                  <a:pt x="24525" y="18627"/>
                  <a:pt x="24428" y="18627"/>
                </a:cubicBezTo>
                <a:cubicBezTo>
                  <a:pt x="24414" y="18627"/>
                  <a:pt x="24400" y="18628"/>
                  <a:pt x="24386" y="18632"/>
                </a:cubicBezTo>
                <a:cubicBezTo>
                  <a:pt x="24281" y="18658"/>
                  <a:pt x="24307" y="18763"/>
                  <a:pt x="24386" y="18842"/>
                </a:cubicBezTo>
                <a:cubicBezTo>
                  <a:pt x="24491" y="18947"/>
                  <a:pt x="24518" y="19000"/>
                  <a:pt x="24465" y="19000"/>
                </a:cubicBezTo>
                <a:cubicBezTo>
                  <a:pt x="24459" y="19001"/>
                  <a:pt x="24453" y="19001"/>
                  <a:pt x="24447" y="19001"/>
                </a:cubicBezTo>
                <a:cubicBezTo>
                  <a:pt x="24197" y="19001"/>
                  <a:pt x="24102" y="18469"/>
                  <a:pt x="24334" y="18237"/>
                </a:cubicBezTo>
                <a:cubicBezTo>
                  <a:pt x="24466" y="18105"/>
                  <a:pt x="24506" y="18047"/>
                  <a:pt x="24422" y="18047"/>
                </a:cubicBezTo>
                <a:cubicBezTo>
                  <a:pt x="24406" y="18047"/>
                  <a:pt x="24386" y="18049"/>
                  <a:pt x="24360" y="18053"/>
                </a:cubicBezTo>
                <a:cubicBezTo>
                  <a:pt x="24071" y="18001"/>
                  <a:pt x="23808" y="17895"/>
                  <a:pt x="23597" y="17685"/>
                </a:cubicBezTo>
                <a:cubicBezTo>
                  <a:pt x="23281" y="17435"/>
                  <a:pt x="23007" y="17280"/>
                  <a:pt x="22928" y="17280"/>
                </a:cubicBezTo>
                <a:cubicBezTo>
                  <a:pt x="22883" y="17280"/>
                  <a:pt x="22903" y="17332"/>
                  <a:pt x="23019" y="17448"/>
                </a:cubicBezTo>
                <a:cubicBezTo>
                  <a:pt x="23098" y="17527"/>
                  <a:pt x="23124" y="17632"/>
                  <a:pt x="23045" y="17738"/>
                </a:cubicBezTo>
                <a:cubicBezTo>
                  <a:pt x="23031" y="17751"/>
                  <a:pt x="23012" y="17758"/>
                  <a:pt x="22991" y="17758"/>
                </a:cubicBezTo>
                <a:cubicBezTo>
                  <a:pt x="22928" y="17758"/>
                  <a:pt x="22840" y="17704"/>
                  <a:pt x="22782" y="17606"/>
                </a:cubicBezTo>
                <a:cubicBezTo>
                  <a:pt x="22720" y="17503"/>
                  <a:pt x="22658" y="17432"/>
                  <a:pt x="22596" y="17432"/>
                </a:cubicBezTo>
                <a:cubicBezTo>
                  <a:pt x="22579" y="17432"/>
                  <a:pt x="22562" y="17437"/>
                  <a:pt x="22545" y="17448"/>
                </a:cubicBezTo>
                <a:cubicBezTo>
                  <a:pt x="22493" y="17501"/>
                  <a:pt x="22493" y="17606"/>
                  <a:pt x="22545" y="17659"/>
                </a:cubicBezTo>
                <a:cubicBezTo>
                  <a:pt x="22624" y="17738"/>
                  <a:pt x="22598" y="17790"/>
                  <a:pt x="22387" y="17817"/>
                </a:cubicBezTo>
                <a:cubicBezTo>
                  <a:pt x="22367" y="17820"/>
                  <a:pt x="22347" y="17822"/>
                  <a:pt x="22326" y="17822"/>
                </a:cubicBezTo>
                <a:cubicBezTo>
                  <a:pt x="22191" y="17822"/>
                  <a:pt x="22065" y="17747"/>
                  <a:pt x="22019" y="17632"/>
                </a:cubicBezTo>
                <a:cubicBezTo>
                  <a:pt x="21993" y="17554"/>
                  <a:pt x="21967" y="17514"/>
                  <a:pt x="21940" y="17514"/>
                </a:cubicBezTo>
                <a:cubicBezTo>
                  <a:pt x="21914" y="17514"/>
                  <a:pt x="21888" y="17554"/>
                  <a:pt x="21861" y="17632"/>
                </a:cubicBezTo>
                <a:cubicBezTo>
                  <a:pt x="21775" y="17753"/>
                  <a:pt x="21643" y="17818"/>
                  <a:pt x="21511" y="17818"/>
                </a:cubicBezTo>
                <a:cubicBezTo>
                  <a:pt x="21442" y="17818"/>
                  <a:pt x="21372" y="17800"/>
                  <a:pt x="21309" y="17764"/>
                </a:cubicBezTo>
                <a:cubicBezTo>
                  <a:pt x="21388" y="17685"/>
                  <a:pt x="21467" y="17632"/>
                  <a:pt x="21572" y="17554"/>
                </a:cubicBezTo>
                <a:cubicBezTo>
                  <a:pt x="21756" y="17422"/>
                  <a:pt x="21940" y="17291"/>
                  <a:pt x="22151" y="17185"/>
                </a:cubicBezTo>
                <a:cubicBezTo>
                  <a:pt x="22440" y="17054"/>
                  <a:pt x="22440" y="17054"/>
                  <a:pt x="22098" y="17054"/>
                </a:cubicBezTo>
                <a:cubicBezTo>
                  <a:pt x="21914" y="17054"/>
                  <a:pt x="21756" y="17106"/>
                  <a:pt x="21598" y="17185"/>
                </a:cubicBezTo>
                <a:cubicBezTo>
                  <a:pt x="21569" y="17229"/>
                  <a:pt x="21533" y="17248"/>
                  <a:pt x="21492" y="17248"/>
                </a:cubicBezTo>
                <a:cubicBezTo>
                  <a:pt x="21459" y="17248"/>
                  <a:pt x="21423" y="17235"/>
                  <a:pt x="21388" y="17212"/>
                </a:cubicBezTo>
                <a:cubicBezTo>
                  <a:pt x="21264" y="17087"/>
                  <a:pt x="21704" y="16469"/>
                  <a:pt x="21908" y="16469"/>
                </a:cubicBezTo>
                <a:cubicBezTo>
                  <a:pt x="21919" y="16469"/>
                  <a:pt x="21930" y="16471"/>
                  <a:pt x="21940" y="16475"/>
                </a:cubicBezTo>
                <a:cubicBezTo>
                  <a:pt x="21981" y="16495"/>
                  <a:pt x="22021" y="16504"/>
                  <a:pt x="22058" y="16504"/>
                </a:cubicBezTo>
                <a:cubicBezTo>
                  <a:pt x="22118" y="16504"/>
                  <a:pt x="22171" y="16481"/>
                  <a:pt x="22203" y="16449"/>
                </a:cubicBezTo>
                <a:cubicBezTo>
                  <a:pt x="22282" y="16396"/>
                  <a:pt x="22256" y="16317"/>
                  <a:pt x="22124" y="16317"/>
                </a:cubicBezTo>
                <a:cubicBezTo>
                  <a:pt x="22019" y="16291"/>
                  <a:pt x="22019" y="16265"/>
                  <a:pt x="22124" y="16212"/>
                </a:cubicBezTo>
                <a:cubicBezTo>
                  <a:pt x="22256" y="16186"/>
                  <a:pt x="22282" y="16133"/>
                  <a:pt x="22230" y="16054"/>
                </a:cubicBezTo>
                <a:cubicBezTo>
                  <a:pt x="22151" y="16002"/>
                  <a:pt x="22230" y="15923"/>
                  <a:pt x="22309" y="15897"/>
                </a:cubicBezTo>
                <a:cubicBezTo>
                  <a:pt x="22367" y="15880"/>
                  <a:pt x="22409" y="15871"/>
                  <a:pt x="22438" y="15871"/>
                </a:cubicBezTo>
                <a:close/>
                <a:moveTo>
                  <a:pt x="17225" y="18762"/>
                </a:moveTo>
                <a:cubicBezTo>
                  <a:pt x="17292" y="18762"/>
                  <a:pt x="17394" y="18791"/>
                  <a:pt x="17496" y="18842"/>
                </a:cubicBezTo>
                <a:cubicBezTo>
                  <a:pt x="17706" y="18947"/>
                  <a:pt x="17706" y="19000"/>
                  <a:pt x="17469" y="19026"/>
                </a:cubicBezTo>
                <a:cubicBezTo>
                  <a:pt x="17437" y="19029"/>
                  <a:pt x="17406" y="19030"/>
                  <a:pt x="17376" y="19030"/>
                </a:cubicBezTo>
                <a:cubicBezTo>
                  <a:pt x="17120" y="19030"/>
                  <a:pt x="16989" y="18931"/>
                  <a:pt x="17154" y="18790"/>
                </a:cubicBezTo>
                <a:cubicBezTo>
                  <a:pt x="17163" y="18771"/>
                  <a:pt x="17189" y="18762"/>
                  <a:pt x="17225" y="18762"/>
                </a:cubicBezTo>
                <a:close/>
                <a:moveTo>
                  <a:pt x="25612" y="18449"/>
                </a:moveTo>
                <a:cubicBezTo>
                  <a:pt x="25681" y="18449"/>
                  <a:pt x="25794" y="18477"/>
                  <a:pt x="25964" y="18527"/>
                </a:cubicBezTo>
                <a:cubicBezTo>
                  <a:pt x="26175" y="18579"/>
                  <a:pt x="26359" y="18632"/>
                  <a:pt x="26543" y="18711"/>
                </a:cubicBezTo>
                <a:cubicBezTo>
                  <a:pt x="26648" y="18816"/>
                  <a:pt x="26306" y="19053"/>
                  <a:pt x="26043" y="19079"/>
                </a:cubicBezTo>
                <a:cubicBezTo>
                  <a:pt x="25999" y="19083"/>
                  <a:pt x="25961" y="19086"/>
                  <a:pt x="25928" y="19086"/>
                </a:cubicBezTo>
                <a:cubicBezTo>
                  <a:pt x="25760" y="19086"/>
                  <a:pt x="25701" y="19013"/>
                  <a:pt x="25570" y="18684"/>
                </a:cubicBezTo>
                <a:cubicBezTo>
                  <a:pt x="25505" y="18521"/>
                  <a:pt x="25500" y="18449"/>
                  <a:pt x="25612" y="18449"/>
                </a:cubicBezTo>
                <a:close/>
                <a:moveTo>
                  <a:pt x="27932" y="19016"/>
                </a:moveTo>
                <a:cubicBezTo>
                  <a:pt x="27945" y="19016"/>
                  <a:pt x="27956" y="19019"/>
                  <a:pt x="27963" y="19026"/>
                </a:cubicBezTo>
                <a:cubicBezTo>
                  <a:pt x="27989" y="19026"/>
                  <a:pt x="27989" y="19158"/>
                  <a:pt x="27963" y="19237"/>
                </a:cubicBezTo>
                <a:cubicBezTo>
                  <a:pt x="27946" y="19288"/>
                  <a:pt x="27907" y="19317"/>
                  <a:pt x="27868" y="19317"/>
                </a:cubicBezTo>
                <a:cubicBezTo>
                  <a:pt x="27846" y="19317"/>
                  <a:pt x="27824" y="19308"/>
                  <a:pt x="27805" y="19289"/>
                </a:cubicBezTo>
                <a:cubicBezTo>
                  <a:pt x="27753" y="19237"/>
                  <a:pt x="27753" y="19132"/>
                  <a:pt x="27805" y="19079"/>
                </a:cubicBezTo>
                <a:cubicBezTo>
                  <a:pt x="27844" y="19040"/>
                  <a:pt x="27896" y="19016"/>
                  <a:pt x="27932" y="19016"/>
                </a:cubicBezTo>
                <a:close/>
                <a:moveTo>
                  <a:pt x="15901" y="19032"/>
                </a:moveTo>
                <a:cubicBezTo>
                  <a:pt x="15972" y="19032"/>
                  <a:pt x="16077" y="19081"/>
                  <a:pt x="16154" y="19158"/>
                </a:cubicBezTo>
                <a:cubicBezTo>
                  <a:pt x="16300" y="19304"/>
                  <a:pt x="16331" y="19351"/>
                  <a:pt x="16232" y="19351"/>
                </a:cubicBezTo>
                <a:cubicBezTo>
                  <a:pt x="16206" y="19351"/>
                  <a:pt x="16172" y="19347"/>
                  <a:pt x="16128" y="19342"/>
                </a:cubicBezTo>
                <a:cubicBezTo>
                  <a:pt x="15812" y="19289"/>
                  <a:pt x="15707" y="19184"/>
                  <a:pt x="15839" y="19053"/>
                </a:cubicBezTo>
                <a:cubicBezTo>
                  <a:pt x="15853" y="19039"/>
                  <a:pt x="15874" y="19032"/>
                  <a:pt x="15901" y="19032"/>
                </a:cubicBezTo>
                <a:close/>
                <a:moveTo>
                  <a:pt x="16786" y="19184"/>
                </a:moveTo>
                <a:cubicBezTo>
                  <a:pt x="16864" y="19210"/>
                  <a:pt x="16943" y="19263"/>
                  <a:pt x="16970" y="19368"/>
                </a:cubicBezTo>
                <a:cubicBezTo>
                  <a:pt x="16996" y="19408"/>
                  <a:pt x="16996" y="19427"/>
                  <a:pt x="16973" y="19427"/>
                </a:cubicBezTo>
                <a:cubicBezTo>
                  <a:pt x="16950" y="19427"/>
                  <a:pt x="16904" y="19408"/>
                  <a:pt x="16838" y="19368"/>
                </a:cubicBezTo>
                <a:cubicBezTo>
                  <a:pt x="16733" y="19263"/>
                  <a:pt x="16707" y="19184"/>
                  <a:pt x="16786" y="19184"/>
                </a:cubicBezTo>
                <a:close/>
                <a:moveTo>
                  <a:pt x="23019" y="18474"/>
                </a:moveTo>
                <a:cubicBezTo>
                  <a:pt x="23413" y="18553"/>
                  <a:pt x="23071" y="19289"/>
                  <a:pt x="22598" y="19421"/>
                </a:cubicBezTo>
                <a:cubicBezTo>
                  <a:pt x="22544" y="19437"/>
                  <a:pt x="22492" y="19444"/>
                  <a:pt x="22445" y="19444"/>
                </a:cubicBezTo>
                <a:cubicBezTo>
                  <a:pt x="22264" y="19444"/>
                  <a:pt x="22157" y="19336"/>
                  <a:pt x="22282" y="19210"/>
                </a:cubicBezTo>
                <a:lnTo>
                  <a:pt x="22309" y="19210"/>
                </a:lnTo>
                <a:cubicBezTo>
                  <a:pt x="22357" y="19178"/>
                  <a:pt x="22416" y="19155"/>
                  <a:pt x="22473" y="19155"/>
                </a:cubicBezTo>
                <a:cubicBezTo>
                  <a:pt x="22507" y="19155"/>
                  <a:pt x="22541" y="19164"/>
                  <a:pt x="22572" y="19184"/>
                </a:cubicBezTo>
                <a:cubicBezTo>
                  <a:pt x="22596" y="19194"/>
                  <a:pt x="22619" y="19199"/>
                  <a:pt x="22639" y="19199"/>
                </a:cubicBezTo>
                <a:cubicBezTo>
                  <a:pt x="22731" y="19199"/>
                  <a:pt x="22787" y="19099"/>
                  <a:pt x="22808" y="18842"/>
                </a:cubicBezTo>
                <a:cubicBezTo>
                  <a:pt x="22861" y="18632"/>
                  <a:pt x="22940" y="18474"/>
                  <a:pt x="23019" y="18474"/>
                </a:cubicBezTo>
                <a:close/>
                <a:moveTo>
                  <a:pt x="15390" y="19172"/>
                </a:moveTo>
                <a:cubicBezTo>
                  <a:pt x="15430" y="19172"/>
                  <a:pt x="15460" y="19193"/>
                  <a:pt x="15471" y="19237"/>
                </a:cubicBezTo>
                <a:lnTo>
                  <a:pt x="15444" y="19210"/>
                </a:lnTo>
                <a:cubicBezTo>
                  <a:pt x="15444" y="19342"/>
                  <a:pt x="15365" y="19447"/>
                  <a:pt x="15260" y="19473"/>
                </a:cubicBezTo>
                <a:cubicBezTo>
                  <a:pt x="15142" y="19528"/>
                  <a:pt x="15064" y="19554"/>
                  <a:pt x="15025" y="19554"/>
                </a:cubicBezTo>
                <a:cubicBezTo>
                  <a:pt x="14950" y="19554"/>
                  <a:pt x="15009" y="19461"/>
                  <a:pt x="15181" y="19289"/>
                </a:cubicBezTo>
                <a:cubicBezTo>
                  <a:pt x="15258" y="19213"/>
                  <a:pt x="15334" y="19172"/>
                  <a:pt x="15390" y="19172"/>
                </a:cubicBezTo>
                <a:close/>
                <a:moveTo>
                  <a:pt x="26832" y="19184"/>
                </a:moveTo>
                <a:cubicBezTo>
                  <a:pt x="26937" y="19184"/>
                  <a:pt x="27043" y="19210"/>
                  <a:pt x="27121" y="19289"/>
                </a:cubicBezTo>
                <a:cubicBezTo>
                  <a:pt x="27172" y="19340"/>
                  <a:pt x="27245" y="19369"/>
                  <a:pt x="27319" y="19369"/>
                </a:cubicBezTo>
                <a:cubicBezTo>
                  <a:pt x="27359" y="19369"/>
                  <a:pt x="27400" y="19361"/>
                  <a:pt x="27437" y="19342"/>
                </a:cubicBezTo>
                <a:cubicBezTo>
                  <a:pt x="27464" y="19328"/>
                  <a:pt x="27483" y="19322"/>
                  <a:pt x="27493" y="19322"/>
                </a:cubicBezTo>
                <a:cubicBezTo>
                  <a:pt x="27522" y="19322"/>
                  <a:pt x="27482" y="19376"/>
                  <a:pt x="27384" y="19473"/>
                </a:cubicBezTo>
                <a:cubicBezTo>
                  <a:pt x="27306" y="19565"/>
                  <a:pt x="27240" y="19611"/>
                  <a:pt x="27167" y="19611"/>
                </a:cubicBezTo>
                <a:cubicBezTo>
                  <a:pt x="27095" y="19611"/>
                  <a:pt x="27016" y="19565"/>
                  <a:pt x="26911" y="19473"/>
                </a:cubicBezTo>
                <a:cubicBezTo>
                  <a:pt x="26806" y="19342"/>
                  <a:pt x="26753" y="19210"/>
                  <a:pt x="26832" y="19184"/>
                </a:cubicBezTo>
                <a:close/>
                <a:moveTo>
                  <a:pt x="23566" y="19568"/>
                </a:moveTo>
                <a:cubicBezTo>
                  <a:pt x="23579" y="19568"/>
                  <a:pt x="23590" y="19572"/>
                  <a:pt x="23597" y="19579"/>
                </a:cubicBezTo>
                <a:cubicBezTo>
                  <a:pt x="23624" y="19605"/>
                  <a:pt x="23624" y="19710"/>
                  <a:pt x="23571" y="19789"/>
                </a:cubicBezTo>
                <a:lnTo>
                  <a:pt x="23597" y="19789"/>
                </a:lnTo>
                <a:cubicBezTo>
                  <a:pt x="23580" y="19859"/>
                  <a:pt x="23539" y="19894"/>
                  <a:pt x="23498" y="19894"/>
                </a:cubicBezTo>
                <a:cubicBezTo>
                  <a:pt x="23477" y="19894"/>
                  <a:pt x="23457" y="19885"/>
                  <a:pt x="23439" y="19868"/>
                </a:cubicBezTo>
                <a:cubicBezTo>
                  <a:pt x="23387" y="19789"/>
                  <a:pt x="23387" y="19710"/>
                  <a:pt x="23439" y="19631"/>
                </a:cubicBezTo>
                <a:cubicBezTo>
                  <a:pt x="23478" y="19593"/>
                  <a:pt x="23531" y="19568"/>
                  <a:pt x="23566" y="19568"/>
                </a:cubicBezTo>
                <a:close/>
                <a:moveTo>
                  <a:pt x="16270" y="19691"/>
                </a:moveTo>
                <a:cubicBezTo>
                  <a:pt x="16362" y="19691"/>
                  <a:pt x="16455" y="19705"/>
                  <a:pt x="16549" y="19736"/>
                </a:cubicBezTo>
                <a:cubicBezTo>
                  <a:pt x="16601" y="19789"/>
                  <a:pt x="16523" y="19921"/>
                  <a:pt x="16365" y="20026"/>
                </a:cubicBezTo>
                <a:cubicBezTo>
                  <a:pt x="16301" y="20075"/>
                  <a:pt x="16220" y="20096"/>
                  <a:pt x="16140" y="20096"/>
                </a:cubicBezTo>
                <a:cubicBezTo>
                  <a:pt x="15922" y="20096"/>
                  <a:pt x="15711" y="19943"/>
                  <a:pt x="15865" y="19789"/>
                </a:cubicBezTo>
                <a:cubicBezTo>
                  <a:pt x="15992" y="19725"/>
                  <a:pt x="16129" y="19691"/>
                  <a:pt x="16270" y="19691"/>
                </a:cubicBezTo>
                <a:close/>
                <a:moveTo>
                  <a:pt x="25333" y="19200"/>
                </a:moveTo>
                <a:cubicBezTo>
                  <a:pt x="25369" y="19200"/>
                  <a:pt x="25403" y="19213"/>
                  <a:pt x="25438" y="19237"/>
                </a:cubicBezTo>
                <a:cubicBezTo>
                  <a:pt x="25543" y="19263"/>
                  <a:pt x="25543" y="19368"/>
                  <a:pt x="25438" y="19473"/>
                </a:cubicBezTo>
                <a:cubicBezTo>
                  <a:pt x="25359" y="19526"/>
                  <a:pt x="25307" y="19658"/>
                  <a:pt x="25333" y="19763"/>
                </a:cubicBezTo>
                <a:cubicBezTo>
                  <a:pt x="25386" y="19868"/>
                  <a:pt x="25280" y="19921"/>
                  <a:pt x="25070" y="19947"/>
                </a:cubicBezTo>
                <a:cubicBezTo>
                  <a:pt x="24833" y="19947"/>
                  <a:pt x="24728" y="20026"/>
                  <a:pt x="24702" y="20078"/>
                </a:cubicBezTo>
                <a:cubicBezTo>
                  <a:pt x="24702" y="20124"/>
                  <a:pt x="24684" y="20152"/>
                  <a:pt x="24654" y="20152"/>
                </a:cubicBezTo>
                <a:cubicBezTo>
                  <a:pt x="24632" y="20152"/>
                  <a:pt x="24603" y="20138"/>
                  <a:pt x="24570" y="20105"/>
                </a:cubicBezTo>
                <a:lnTo>
                  <a:pt x="24597" y="20105"/>
                </a:lnTo>
                <a:cubicBezTo>
                  <a:pt x="24518" y="20052"/>
                  <a:pt x="24570" y="19921"/>
                  <a:pt x="24649" y="19789"/>
                </a:cubicBezTo>
                <a:cubicBezTo>
                  <a:pt x="25038" y="19359"/>
                  <a:pt x="25204" y="19200"/>
                  <a:pt x="25333" y="19200"/>
                </a:cubicBezTo>
                <a:close/>
                <a:moveTo>
                  <a:pt x="9825" y="19698"/>
                </a:moveTo>
                <a:cubicBezTo>
                  <a:pt x="9859" y="19698"/>
                  <a:pt x="9884" y="19719"/>
                  <a:pt x="9895" y="19763"/>
                </a:cubicBezTo>
                <a:cubicBezTo>
                  <a:pt x="9895" y="19894"/>
                  <a:pt x="9842" y="19999"/>
                  <a:pt x="9763" y="20078"/>
                </a:cubicBezTo>
                <a:cubicBezTo>
                  <a:pt x="9693" y="20148"/>
                  <a:pt x="9623" y="20184"/>
                  <a:pt x="9569" y="20184"/>
                </a:cubicBezTo>
                <a:cubicBezTo>
                  <a:pt x="9541" y="20184"/>
                  <a:pt x="9518" y="20175"/>
                  <a:pt x="9500" y="20157"/>
                </a:cubicBezTo>
                <a:cubicBezTo>
                  <a:pt x="9448" y="20105"/>
                  <a:pt x="9500" y="19921"/>
                  <a:pt x="9632" y="19815"/>
                </a:cubicBezTo>
                <a:cubicBezTo>
                  <a:pt x="9709" y="19739"/>
                  <a:pt x="9776" y="19698"/>
                  <a:pt x="9825" y="19698"/>
                </a:cubicBezTo>
                <a:close/>
                <a:moveTo>
                  <a:pt x="21072" y="17790"/>
                </a:moveTo>
                <a:lnTo>
                  <a:pt x="20941" y="18132"/>
                </a:lnTo>
                <a:lnTo>
                  <a:pt x="20809" y="18474"/>
                </a:lnTo>
                <a:lnTo>
                  <a:pt x="21125" y="18290"/>
                </a:lnTo>
                <a:cubicBezTo>
                  <a:pt x="21231" y="18243"/>
                  <a:pt x="21311" y="18217"/>
                  <a:pt x="21362" y="18217"/>
                </a:cubicBezTo>
                <a:cubicBezTo>
                  <a:pt x="21424" y="18217"/>
                  <a:pt x="21443" y="18256"/>
                  <a:pt x="21414" y="18343"/>
                </a:cubicBezTo>
                <a:cubicBezTo>
                  <a:pt x="21335" y="18474"/>
                  <a:pt x="21414" y="18553"/>
                  <a:pt x="21546" y="18579"/>
                </a:cubicBezTo>
                <a:cubicBezTo>
                  <a:pt x="21756" y="18606"/>
                  <a:pt x="22309" y="19000"/>
                  <a:pt x="22230" y="19053"/>
                </a:cubicBezTo>
                <a:lnTo>
                  <a:pt x="21704" y="19263"/>
                </a:lnTo>
                <a:cubicBezTo>
                  <a:pt x="21535" y="19331"/>
                  <a:pt x="21414" y="19364"/>
                  <a:pt x="21323" y="19364"/>
                </a:cubicBezTo>
                <a:cubicBezTo>
                  <a:pt x="21201" y="19364"/>
                  <a:pt x="21133" y="19304"/>
                  <a:pt x="21072" y="19184"/>
                </a:cubicBezTo>
                <a:cubicBezTo>
                  <a:pt x="21009" y="19089"/>
                  <a:pt x="20965" y="19042"/>
                  <a:pt x="20934" y="19042"/>
                </a:cubicBezTo>
                <a:cubicBezTo>
                  <a:pt x="20914" y="19042"/>
                  <a:pt x="20899" y="19063"/>
                  <a:pt x="20888" y="19105"/>
                </a:cubicBezTo>
                <a:cubicBezTo>
                  <a:pt x="20848" y="19186"/>
                  <a:pt x="20747" y="19220"/>
                  <a:pt x="20630" y="19220"/>
                </a:cubicBezTo>
                <a:cubicBezTo>
                  <a:pt x="20595" y="19220"/>
                  <a:pt x="20557" y="19217"/>
                  <a:pt x="20520" y="19210"/>
                </a:cubicBezTo>
                <a:cubicBezTo>
                  <a:pt x="20429" y="19192"/>
                  <a:pt x="20369" y="19180"/>
                  <a:pt x="20337" y="19180"/>
                </a:cubicBezTo>
                <a:cubicBezTo>
                  <a:pt x="20276" y="19180"/>
                  <a:pt x="20312" y="19222"/>
                  <a:pt x="20415" y="19342"/>
                </a:cubicBezTo>
                <a:cubicBezTo>
                  <a:pt x="20573" y="19500"/>
                  <a:pt x="20520" y="19552"/>
                  <a:pt x="20362" y="19631"/>
                </a:cubicBezTo>
                <a:cubicBezTo>
                  <a:pt x="20152" y="19736"/>
                  <a:pt x="19994" y="19868"/>
                  <a:pt x="19836" y="19999"/>
                </a:cubicBezTo>
                <a:cubicBezTo>
                  <a:pt x="19700" y="20135"/>
                  <a:pt x="19593" y="20196"/>
                  <a:pt x="19528" y="20196"/>
                </a:cubicBezTo>
                <a:cubicBezTo>
                  <a:pt x="19416" y="20196"/>
                  <a:pt x="19427" y="20019"/>
                  <a:pt x="19626" y="19736"/>
                </a:cubicBezTo>
                <a:cubicBezTo>
                  <a:pt x="19810" y="19473"/>
                  <a:pt x="19810" y="19368"/>
                  <a:pt x="19547" y="19237"/>
                </a:cubicBezTo>
                <a:cubicBezTo>
                  <a:pt x="19363" y="19132"/>
                  <a:pt x="19284" y="19026"/>
                  <a:pt x="19337" y="18947"/>
                </a:cubicBezTo>
                <a:cubicBezTo>
                  <a:pt x="19357" y="18934"/>
                  <a:pt x="19383" y="18927"/>
                  <a:pt x="19412" y="18927"/>
                </a:cubicBezTo>
                <a:cubicBezTo>
                  <a:pt x="19495" y="18927"/>
                  <a:pt x="19607" y="18981"/>
                  <a:pt x="19705" y="19079"/>
                </a:cubicBezTo>
                <a:cubicBezTo>
                  <a:pt x="19802" y="19176"/>
                  <a:pt x="19871" y="19228"/>
                  <a:pt x="19940" y="19228"/>
                </a:cubicBezTo>
                <a:cubicBezTo>
                  <a:pt x="20021" y="19228"/>
                  <a:pt x="20103" y="19156"/>
                  <a:pt x="20231" y="19000"/>
                </a:cubicBezTo>
                <a:lnTo>
                  <a:pt x="20573" y="18553"/>
                </a:lnTo>
                <a:cubicBezTo>
                  <a:pt x="20625" y="18500"/>
                  <a:pt x="20573" y="18448"/>
                  <a:pt x="20494" y="18421"/>
                </a:cubicBezTo>
                <a:cubicBezTo>
                  <a:pt x="20415" y="18421"/>
                  <a:pt x="20310" y="18448"/>
                  <a:pt x="20283" y="18553"/>
                </a:cubicBezTo>
                <a:cubicBezTo>
                  <a:pt x="20266" y="18604"/>
                  <a:pt x="20206" y="18633"/>
                  <a:pt x="20129" y="18633"/>
                </a:cubicBezTo>
                <a:cubicBezTo>
                  <a:pt x="20087" y="18633"/>
                  <a:pt x="20041" y="18624"/>
                  <a:pt x="19994" y="18606"/>
                </a:cubicBezTo>
                <a:cubicBezTo>
                  <a:pt x="19889" y="18553"/>
                  <a:pt x="19836" y="18474"/>
                  <a:pt x="19994" y="18421"/>
                </a:cubicBezTo>
                <a:cubicBezTo>
                  <a:pt x="20099" y="18343"/>
                  <a:pt x="20205" y="18237"/>
                  <a:pt x="20231" y="18106"/>
                </a:cubicBezTo>
                <a:cubicBezTo>
                  <a:pt x="20231" y="17948"/>
                  <a:pt x="20389" y="17869"/>
                  <a:pt x="20652" y="17843"/>
                </a:cubicBezTo>
                <a:lnTo>
                  <a:pt x="21072" y="17790"/>
                </a:lnTo>
                <a:close/>
                <a:moveTo>
                  <a:pt x="20994" y="19563"/>
                </a:moveTo>
                <a:cubicBezTo>
                  <a:pt x="21079" y="19563"/>
                  <a:pt x="21135" y="19609"/>
                  <a:pt x="21125" y="19710"/>
                </a:cubicBezTo>
                <a:cubicBezTo>
                  <a:pt x="21125" y="19893"/>
                  <a:pt x="20688" y="20235"/>
                  <a:pt x="20487" y="20235"/>
                </a:cubicBezTo>
                <a:cubicBezTo>
                  <a:pt x="20457" y="20235"/>
                  <a:pt x="20432" y="20227"/>
                  <a:pt x="20415" y="20210"/>
                </a:cubicBezTo>
                <a:cubicBezTo>
                  <a:pt x="20362" y="20184"/>
                  <a:pt x="20415" y="20026"/>
                  <a:pt x="20494" y="19894"/>
                </a:cubicBezTo>
                <a:cubicBezTo>
                  <a:pt x="20640" y="19683"/>
                  <a:pt x="20856" y="19563"/>
                  <a:pt x="20994" y="19563"/>
                </a:cubicBezTo>
                <a:close/>
                <a:moveTo>
                  <a:pt x="17206" y="19579"/>
                </a:moveTo>
                <a:cubicBezTo>
                  <a:pt x="17285" y="19579"/>
                  <a:pt x="17259" y="19631"/>
                  <a:pt x="17180" y="19684"/>
                </a:cubicBezTo>
                <a:cubicBezTo>
                  <a:pt x="17127" y="19763"/>
                  <a:pt x="17127" y="19894"/>
                  <a:pt x="17206" y="19947"/>
                </a:cubicBezTo>
                <a:lnTo>
                  <a:pt x="17206" y="19973"/>
                </a:lnTo>
                <a:cubicBezTo>
                  <a:pt x="17285" y="20052"/>
                  <a:pt x="17312" y="20157"/>
                  <a:pt x="17233" y="20210"/>
                </a:cubicBezTo>
                <a:cubicBezTo>
                  <a:pt x="17194" y="20248"/>
                  <a:pt x="17155" y="20265"/>
                  <a:pt x="17118" y="20265"/>
                </a:cubicBezTo>
                <a:cubicBezTo>
                  <a:pt x="16976" y="20265"/>
                  <a:pt x="16865" y="20024"/>
                  <a:pt x="16970" y="19815"/>
                </a:cubicBezTo>
                <a:cubicBezTo>
                  <a:pt x="17049" y="19684"/>
                  <a:pt x="17154" y="19579"/>
                  <a:pt x="17206" y="19579"/>
                </a:cubicBezTo>
                <a:close/>
                <a:moveTo>
                  <a:pt x="27539" y="19754"/>
                </a:moveTo>
                <a:cubicBezTo>
                  <a:pt x="27719" y="19754"/>
                  <a:pt x="27661" y="19906"/>
                  <a:pt x="27332" y="20157"/>
                </a:cubicBezTo>
                <a:cubicBezTo>
                  <a:pt x="27169" y="20279"/>
                  <a:pt x="27070" y="20338"/>
                  <a:pt x="27011" y="20338"/>
                </a:cubicBezTo>
                <a:cubicBezTo>
                  <a:pt x="26956" y="20338"/>
                  <a:pt x="26937" y="20286"/>
                  <a:pt x="26937" y="20184"/>
                </a:cubicBezTo>
                <a:cubicBezTo>
                  <a:pt x="26937" y="19999"/>
                  <a:pt x="26990" y="19894"/>
                  <a:pt x="27253" y="19815"/>
                </a:cubicBezTo>
                <a:cubicBezTo>
                  <a:pt x="27378" y="19774"/>
                  <a:pt x="27474" y="19754"/>
                  <a:pt x="27539" y="19754"/>
                </a:cubicBezTo>
                <a:close/>
                <a:moveTo>
                  <a:pt x="19010" y="19289"/>
                </a:moveTo>
                <a:cubicBezTo>
                  <a:pt x="19089" y="19289"/>
                  <a:pt x="19173" y="19348"/>
                  <a:pt x="19310" y="19473"/>
                </a:cubicBezTo>
                <a:cubicBezTo>
                  <a:pt x="19544" y="19664"/>
                  <a:pt x="19572" y="19718"/>
                  <a:pt x="19436" y="19718"/>
                </a:cubicBezTo>
                <a:cubicBezTo>
                  <a:pt x="19403" y="19718"/>
                  <a:pt x="19361" y="19715"/>
                  <a:pt x="19310" y="19710"/>
                </a:cubicBezTo>
                <a:cubicBezTo>
                  <a:pt x="19244" y="19701"/>
                  <a:pt x="19184" y="19696"/>
                  <a:pt x="19133" y="19696"/>
                </a:cubicBezTo>
                <a:cubicBezTo>
                  <a:pt x="18900" y="19696"/>
                  <a:pt x="18836" y="19786"/>
                  <a:pt x="19074" y="19894"/>
                </a:cubicBezTo>
                <a:cubicBezTo>
                  <a:pt x="19231" y="19947"/>
                  <a:pt x="19231" y="20052"/>
                  <a:pt x="19047" y="20236"/>
                </a:cubicBezTo>
                <a:cubicBezTo>
                  <a:pt x="18942" y="20315"/>
                  <a:pt x="18876" y="20361"/>
                  <a:pt x="18837" y="20361"/>
                </a:cubicBezTo>
                <a:cubicBezTo>
                  <a:pt x="18797" y="20361"/>
                  <a:pt x="18784" y="20315"/>
                  <a:pt x="18784" y="20210"/>
                </a:cubicBezTo>
                <a:cubicBezTo>
                  <a:pt x="18784" y="20070"/>
                  <a:pt x="18761" y="20011"/>
                  <a:pt x="18699" y="20011"/>
                </a:cubicBezTo>
                <a:cubicBezTo>
                  <a:pt x="18667" y="20011"/>
                  <a:pt x="18627" y="20026"/>
                  <a:pt x="18574" y="20052"/>
                </a:cubicBezTo>
                <a:cubicBezTo>
                  <a:pt x="18530" y="20072"/>
                  <a:pt x="18495" y="20081"/>
                  <a:pt x="18468" y="20081"/>
                </a:cubicBezTo>
                <a:cubicBezTo>
                  <a:pt x="18314" y="20081"/>
                  <a:pt x="18415" y="19790"/>
                  <a:pt x="18705" y="19500"/>
                </a:cubicBezTo>
                <a:cubicBezTo>
                  <a:pt x="18843" y="19362"/>
                  <a:pt x="18924" y="19289"/>
                  <a:pt x="19010" y="19289"/>
                </a:cubicBezTo>
                <a:close/>
                <a:moveTo>
                  <a:pt x="26358" y="20148"/>
                </a:moveTo>
                <a:cubicBezTo>
                  <a:pt x="26516" y="20148"/>
                  <a:pt x="26628" y="20182"/>
                  <a:pt x="26648" y="20262"/>
                </a:cubicBezTo>
                <a:cubicBezTo>
                  <a:pt x="26648" y="20333"/>
                  <a:pt x="26578" y="20368"/>
                  <a:pt x="26469" y="20368"/>
                </a:cubicBezTo>
                <a:cubicBezTo>
                  <a:pt x="26414" y="20368"/>
                  <a:pt x="26350" y="20359"/>
                  <a:pt x="26280" y="20341"/>
                </a:cubicBezTo>
                <a:cubicBezTo>
                  <a:pt x="25754" y="20236"/>
                  <a:pt x="25728" y="20210"/>
                  <a:pt x="26201" y="20157"/>
                </a:cubicBezTo>
                <a:cubicBezTo>
                  <a:pt x="26257" y="20151"/>
                  <a:pt x="26310" y="20148"/>
                  <a:pt x="26358" y="20148"/>
                </a:cubicBezTo>
                <a:close/>
                <a:moveTo>
                  <a:pt x="14906" y="16746"/>
                </a:moveTo>
                <a:cubicBezTo>
                  <a:pt x="15027" y="16746"/>
                  <a:pt x="15106" y="16881"/>
                  <a:pt x="15076" y="17133"/>
                </a:cubicBezTo>
                <a:cubicBezTo>
                  <a:pt x="15061" y="17284"/>
                  <a:pt x="15046" y="17357"/>
                  <a:pt x="15026" y="17357"/>
                </a:cubicBezTo>
                <a:cubicBezTo>
                  <a:pt x="15011" y="17357"/>
                  <a:pt x="14993" y="17316"/>
                  <a:pt x="14971" y="17238"/>
                </a:cubicBezTo>
                <a:cubicBezTo>
                  <a:pt x="14962" y="17202"/>
                  <a:pt x="14953" y="17184"/>
                  <a:pt x="14945" y="17184"/>
                </a:cubicBezTo>
                <a:cubicBezTo>
                  <a:pt x="14930" y="17184"/>
                  <a:pt x="14918" y="17248"/>
                  <a:pt x="14918" y="17369"/>
                </a:cubicBezTo>
                <a:cubicBezTo>
                  <a:pt x="14918" y="17527"/>
                  <a:pt x="14945" y="17685"/>
                  <a:pt x="14997" y="17817"/>
                </a:cubicBezTo>
                <a:cubicBezTo>
                  <a:pt x="15050" y="17869"/>
                  <a:pt x="14997" y="17948"/>
                  <a:pt x="14892" y="17974"/>
                </a:cubicBezTo>
                <a:cubicBezTo>
                  <a:pt x="14787" y="18001"/>
                  <a:pt x="14787" y="18053"/>
                  <a:pt x="14997" y="18158"/>
                </a:cubicBezTo>
                <a:cubicBezTo>
                  <a:pt x="15181" y="18237"/>
                  <a:pt x="15234" y="18316"/>
                  <a:pt x="15155" y="18395"/>
                </a:cubicBezTo>
                <a:cubicBezTo>
                  <a:pt x="15076" y="18448"/>
                  <a:pt x="15129" y="18606"/>
                  <a:pt x="15260" y="18711"/>
                </a:cubicBezTo>
                <a:cubicBezTo>
                  <a:pt x="15365" y="18842"/>
                  <a:pt x="15392" y="18947"/>
                  <a:pt x="15234" y="18947"/>
                </a:cubicBezTo>
                <a:cubicBezTo>
                  <a:pt x="15102" y="18974"/>
                  <a:pt x="14971" y="19053"/>
                  <a:pt x="14892" y="19158"/>
                </a:cubicBezTo>
                <a:cubicBezTo>
                  <a:pt x="14855" y="19241"/>
                  <a:pt x="14808" y="19279"/>
                  <a:pt x="14764" y="19279"/>
                </a:cubicBezTo>
                <a:cubicBezTo>
                  <a:pt x="14683" y="19279"/>
                  <a:pt x="14612" y="19152"/>
                  <a:pt x="14629" y="18947"/>
                </a:cubicBezTo>
                <a:cubicBezTo>
                  <a:pt x="14641" y="18865"/>
                  <a:pt x="14637" y="18824"/>
                  <a:pt x="14614" y="18824"/>
                </a:cubicBezTo>
                <a:cubicBezTo>
                  <a:pt x="14587" y="18824"/>
                  <a:pt x="14532" y="18884"/>
                  <a:pt x="14445" y="19000"/>
                </a:cubicBezTo>
                <a:cubicBezTo>
                  <a:pt x="14340" y="19184"/>
                  <a:pt x="14340" y="19342"/>
                  <a:pt x="14445" y="19368"/>
                </a:cubicBezTo>
                <a:cubicBezTo>
                  <a:pt x="14576" y="19421"/>
                  <a:pt x="14576" y="19552"/>
                  <a:pt x="14524" y="19710"/>
                </a:cubicBezTo>
                <a:cubicBezTo>
                  <a:pt x="14434" y="19871"/>
                  <a:pt x="14418" y="19923"/>
                  <a:pt x="14507" y="19923"/>
                </a:cubicBezTo>
                <a:cubicBezTo>
                  <a:pt x="14549" y="19923"/>
                  <a:pt x="14615" y="19911"/>
                  <a:pt x="14708" y="19894"/>
                </a:cubicBezTo>
                <a:cubicBezTo>
                  <a:pt x="14762" y="19879"/>
                  <a:pt x="14813" y="19872"/>
                  <a:pt x="14859" y="19872"/>
                </a:cubicBezTo>
                <a:cubicBezTo>
                  <a:pt x="14969" y="19872"/>
                  <a:pt x="15042" y="19910"/>
                  <a:pt x="15023" y="19947"/>
                </a:cubicBezTo>
                <a:cubicBezTo>
                  <a:pt x="14997" y="20026"/>
                  <a:pt x="14787" y="20078"/>
                  <a:pt x="14497" y="20105"/>
                </a:cubicBezTo>
                <a:cubicBezTo>
                  <a:pt x="14208" y="20105"/>
                  <a:pt x="13998" y="20131"/>
                  <a:pt x="14050" y="20184"/>
                </a:cubicBezTo>
                <a:cubicBezTo>
                  <a:pt x="14081" y="20214"/>
                  <a:pt x="14058" y="20227"/>
                  <a:pt x="14001" y="20227"/>
                </a:cubicBezTo>
                <a:cubicBezTo>
                  <a:pt x="13962" y="20227"/>
                  <a:pt x="13905" y="20221"/>
                  <a:pt x="13840" y="20210"/>
                </a:cubicBezTo>
                <a:cubicBezTo>
                  <a:pt x="13803" y="20204"/>
                  <a:pt x="13765" y="20200"/>
                  <a:pt x="13730" y="20200"/>
                </a:cubicBezTo>
                <a:cubicBezTo>
                  <a:pt x="13615" y="20200"/>
                  <a:pt x="13518" y="20235"/>
                  <a:pt x="13498" y="20315"/>
                </a:cubicBezTo>
                <a:cubicBezTo>
                  <a:pt x="13498" y="20354"/>
                  <a:pt x="13472" y="20374"/>
                  <a:pt x="13432" y="20374"/>
                </a:cubicBezTo>
                <a:cubicBezTo>
                  <a:pt x="13393" y="20374"/>
                  <a:pt x="13340" y="20354"/>
                  <a:pt x="13288" y="20315"/>
                </a:cubicBezTo>
                <a:cubicBezTo>
                  <a:pt x="13209" y="20210"/>
                  <a:pt x="13209" y="20052"/>
                  <a:pt x="13551" y="19789"/>
                </a:cubicBezTo>
                <a:lnTo>
                  <a:pt x="13551" y="19815"/>
                </a:lnTo>
                <a:cubicBezTo>
                  <a:pt x="13787" y="19631"/>
                  <a:pt x="13971" y="19421"/>
                  <a:pt x="13945" y="19316"/>
                </a:cubicBezTo>
                <a:cubicBezTo>
                  <a:pt x="13945" y="19270"/>
                  <a:pt x="13918" y="19242"/>
                  <a:pt x="13886" y="19242"/>
                </a:cubicBezTo>
                <a:cubicBezTo>
                  <a:pt x="13862" y="19242"/>
                  <a:pt x="13836" y="19256"/>
                  <a:pt x="13814" y="19289"/>
                </a:cubicBezTo>
                <a:cubicBezTo>
                  <a:pt x="13786" y="19308"/>
                  <a:pt x="13751" y="19317"/>
                  <a:pt x="13715" y="19317"/>
                </a:cubicBezTo>
                <a:cubicBezTo>
                  <a:pt x="13648" y="19317"/>
                  <a:pt x="13575" y="19288"/>
                  <a:pt x="13524" y="19237"/>
                </a:cubicBezTo>
                <a:cubicBezTo>
                  <a:pt x="13445" y="19184"/>
                  <a:pt x="13472" y="19053"/>
                  <a:pt x="13551" y="19000"/>
                </a:cubicBezTo>
                <a:cubicBezTo>
                  <a:pt x="13708" y="18790"/>
                  <a:pt x="13787" y="18527"/>
                  <a:pt x="13787" y="18290"/>
                </a:cubicBezTo>
                <a:cubicBezTo>
                  <a:pt x="13809" y="17760"/>
                  <a:pt x="14147" y="16989"/>
                  <a:pt x="14301" y="16989"/>
                </a:cubicBezTo>
                <a:cubicBezTo>
                  <a:pt x="14330" y="16989"/>
                  <a:pt x="14353" y="17017"/>
                  <a:pt x="14366" y="17080"/>
                </a:cubicBezTo>
                <a:cubicBezTo>
                  <a:pt x="14378" y="17138"/>
                  <a:pt x="14394" y="17171"/>
                  <a:pt x="14421" y="17171"/>
                </a:cubicBezTo>
                <a:cubicBezTo>
                  <a:pt x="14454" y="17171"/>
                  <a:pt x="14503" y="17119"/>
                  <a:pt x="14576" y="17001"/>
                </a:cubicBezTo>
                <a:cubicBezTo>
                  <a:pt x="14691" y="16828"/>
                  <a:pt x="14812" y="16746"/>
                  <a:pt x="14906" y="16746"/>
                </a:cubicBezTo>
                <a:close/>
                <a:moveTo>
                  <a:pt x="21730" y="19999"/>
                </a:moveTo>
                <a:cubicBezTo>
                  <a:pt x="21967" y="19999"/>
                  <a:pt x="21967" y="20052"/>
                  <a:pt x="21704" y="20262"/>
                </a:cubicBezTo>
                <a:cubicBezTo>
                  <a:pt x="21593" y="20363"/>
                  <a:pt x="21467" y="20406"/>
                  <a:pt x="21370" y="20406"/>
                </a:cubicBezTo>
                <a:cubicBezTo>
                  <a:pt x="21213" y="20406"/>
                  <a:pt x="21130" y="20293"/>
                  <a:pt x="21309" y="20131"/>
                </a:cubicBezTo>
                <a:cubicBezTo>
                  <a:pt x="21441" y="20026"/>
                  <a:pt x="21572" y="19999"/>
                  <a:pt x="21730" y="19999"/>
                </a:cubicBezTo>
                <a:close/>
                <a:moveTo>
                  <a:pt x="19879" y="20223"/>
                </a:moveTo>
                <a:cubicBezTo>
                  <a:pt x="19915" y="20223"/>
                  <a:pt x="19955" y="20236"/>
                  <a:pt x="19994" y="20262"/>
                </a:cubicBezTo>
                <a:cubicBezTo>
                  <a:pt x="20047" y="20315"/>
                  <a:pt x="20047" y="20420"/>
                  <a:pt x="19968" y="20473"/>
                </a:cubicBezTo>
                <a:cubicBezTo>
                  <a:pt x="19942" y="20499"/>
                  <a:pt x="19902" y="20512"/>
                  <a:pt x="19863" y="20512"/>
                </a:cubicBezTo>
                <a:cubicBezTo>
                  <a:pt x="19823" y="20512"/>
                  <a:pt x="19784" y="20499"/>
                  <a:pt x="19757" y="20473"/>
                </a:cubicBezTo>
                <a:cubicBezTo>
                  <a:pt x="19705" y="20394"/>
                  <a:pt x="19705" y="20315"/>
                  <a:pt x="19784" y="20262"/>
                </a:cubicBezTo>
                <a:cubicBezTo>
                  <a:pt x="19810" y="20236"/>
                  <a:pt x="19843" y="20223"/>
                  <a:pt x="19879" y="20223"/>
                </a:cubicBezTo>
                <a:close/>
                <a:moveTo>
                  <a:pt x="9065" y="20340"/>
                </a:moveTo>
                <a:cubicBezTo>
                  <a:pt x="9115" y="20340"/>
                  <a:pt x="9165" y="20349"/>
                  <a:pt x="9211" y="20368"/>
                </a:cubicBezTo>
                <a:cubicBezTo>
                  <a:pt x="9343" y="20420"/>
                  <a:pt x="9185" y="20578"/>
                  <a:pt x="8843" y="20762"/>
                </a:cubicBezTo>
                <a:cubicBezTo>
                  <a:pt x="8817" y="20762"/>
                  <a:pt x="8764" y="20736"/>
                  <a:pt x="8711" y="20683"/>
                </a:cubicBezTo>
                <a:cubicBezTo>
                  <a:pt x="8632" y="20631"/>
                  <a:pt x="8711" y="20499"/>
                  <a:pt x="8817" y="20420"/>
                </a:cubicBezTo>
                <a:cubicBezTo>
                  <a:pt x="8885" y="20369"/>
                  <a:pt x="8974" y="20340"/>
                  <a:pt x="9065" y="20340"/>
                </a:cubicBezTo>
                <a:close/>
                <a:moveTo>
                  <a:pt x="15945" y="20573"/>
                </a:moveTo>
                <a:cubicBezTo>
                  <a:pt x="15952" y="20573"/>
                  <a:pt x="15960" y="20575"/>
                  <a:pt x="15970" y="20578"/>
                </a:cubicBezTo>
                <a:cubicBezTo>
                  <a:pt x="16075" y="20631"/>
                  <a:pt x="16154" y="20710"/>
                  <a:pt x="16207" y="20815"/>
                </a:cubicBezTo>
                <a:cubicBezTo>
                  <a:pt x="16229" y="20859"/>
                  <a:pt x="16228" y="20880"/>
                  <a:pt x="16210" y="20880"/>
                </a:cubicBezTo>
                <a:cubicBezTo>
                  <a:pt x="16184" y="20880"/>
                  <a:pt x="16126" y="20839"/>
                  <a:pt x="16049" y="20762"/>
                </a:cubicBezTo>
                <a:cubicBezTo>
                  <a:pt x="15935" y="20648"/>
                  <a:pt x="15900" y="20573"/>
                  <a:pt x="15945" y="20573"/>
                </a:cubicBezTo>
                <a:close/>
                <a:moveTo>
                  <a:pt x="22313" y="20787"/>
                </a:moveTo>
                <a:cubicBezTo>
                  <a:pt x="22335" y="20787"/>
                  <a:pt x="22359" y="20796"/>
                  <a:pt x="22387" y="20815"/>
                </a:cubicBezTo>
                <a:cubicBezTo>
                  <a:pt x="22440" y="20867"/>
                  <a:pt x="22440" y="20973"/>
                  <a:pt x="22361" y="21025"/>
                </a:cubicBezTo>
                <a:lnTo>
                  <a:pt x="22387" y="21025"/>
                </a:lnTo>
                <a:cubicBezTo>
                  <a:pt x="22330" y="21064"/>
                  <a:pt x="22286" y="21088"/>
                  <a:pt x="22256" y="21088"/>
                </a:cubicBezTo>
                <a:cubicBezTo>
                  <a:pt x="22246" y="21088"/>
                  <a:pt x="22237" y="21085"/>
                  <a:pt x="22230" y="21078"/>
                </a:cubicBezTo>
                <a:cubicBezTo>
                  <a:pt x="22203" y="21025"/>
                  <a:pt x="22203" y="20946"/>
                  <a:pt x="22230" y="20867"/>
                </a:cubicBezTo>
                <a:cubicBezTo>
                  <a:pt x="22247" y="20816"/>
                  <a:pt x="22275" y="20787"/>
                  <a:pt x="22313" y="20787"/>
                </a:cubicBezTo>
                <a:close/>
                <a:moveTo>
                  <a:pt x="15107" y="20262"/>
                </a:moveTo>
                <a:cubicBezTo>
                  <a:pt x="15175" y="20262"/>
                  <a:pt x="15273" y="20361"/>
                  <a:pt x="15392" y="20552"/>
                </a:cubicBezTo>
                <a:lnTo>
                  <a:pt x="15392" y="20525"/>
                </a:lnTo>
                <a:lnTo>
                  <a:pt x="15392" y="20525"/>
                </a:lnTo>
                <a:cubicBezTo>
                  <a:pt x="15497" y="20683"/>
                  <a:pt x="15497" y="20894"/>
                  <a:pt x="15365" y="21025"/>
                </a:cubicBezTo>
                <a:cubicBezTo>
                  <a:pt x="15255" y="21125"/>
                  <a:pt x="15179" y="21180"/>
                  <a:pt x="15126" y="21180"/>
                </a:cubicBezTo>
                <a:cubicBezTo>
                  <a:pt x="15040" y="21180"/>
                  <a:pt x="15013" y="21035"/>
                  <a:pt x="14997" y="20710"/>
                </a:cubicBezTo>
                <a:cubicBezTo>
                  <a:pt x="14983" y="20407"/>
                  <a:pt x="15023" y="20262"/>
                  <a:pt x="15107" y="20262"/>
                </a:cubicBezTo>
                <a:close/>
                <a:moveTo>
                  <a:pt x="24792" y="21041"/>
                </a:moveTo>
                <a:cubicBezTo>
                  <a:pt x="24839" y="21041"/>
                  <a:pt x="24921" y="21066"/>
                  <a:pt x="25017" y="21104"/>
                </a:cubicBezTo>
                <a:cubicBezTo>
                  <a:pt x="25123" y="21157"/>
                  <a:pt x="25149" y="21209"/>
                  <a:pt x="25070" y="21236"/>
                </a:cubicBezTo>
                <a:cubicBezTo>
                  <a:pt x="25048" y="21243"/>
                  <a:pt x="25025" y="21246"/>
                  <a:pt x="25001" y="21246"/>
                </a:cubicBezTo>
                <a:cubicBezTo>
                  <a:pt x="24853" y="21246"/>
                  <a:pt x="24686" y="21119"/>
                  <a:pt x="24754" y="21051"/>
                </a:cubicBezTo>
                <a:cubicBezTo>
                  <a:pt x="24761" y="21044"/>
                  <a:pt x="24774" y="21041"/>
                  <a:pt x="24792" y="21041"/>
                </a:cubicBezTo>
                <a:close/>
                <a:moveTo>
                  <a:pt x="14716" y="20409"/>
                </a:moveTo>
                <a:cubicBezTo>
                  <a:pt x="14813" y="20409"/>
                  <a:pt x="14848" y="20560"/>
                  <a:pt x="14813" y="20841"/>
                </a:cubicBezTo>
                <a:cubicBezTo>
                  <a:pt x="14760" y="21104"/>
                  <a:pt x="14682" y="21209"/>
                  <a:pt x="14471" y="21262"/>
                </a:cubicBezTo>
                <a:cubicBezTo>
                  <a:pt x="14414" y="21276"/>
                  <a:pt x="14368" y="21285"/>
                  <a:pt x="14332" y="21285"/>
                </a:cubicBezTo>
                <a:cubicBezTo>
                  <a:pt x="14236" y="21285"/>
                  <a:pt x="14208" y="21224"/>
                  <a:pt x="14208" y="21051"/>
                </a:cubicBezTo>
                <a:cubicBezTo>
                  <a:pt x="14234" y="20788"/>
                  <a:pt x="14156" y="20736"/>
                  <a:pt x="13945" y="20736"/>
                </a:cubicBezTo>
                <a:cubicBezTo>
                  <a:pt x="13787" y="20736"/>
                  <a:pt x="13682" y="20683"/>
                  <a:pt x="13682" y="20631"/>
                </a:cubicBezTo>
                <a:cubicBezTo>
                  <a:pt x="13682" y="20521"/>
                  <a:pt x="13812" y="20458"/>
                  <a:pt x="13951" y="20458"/>
                </a:cubicBezTo>
                <a:cubicBezTo>
                  <a:pt x="14045" y="20458"/>
                  <a:pt x="14144" y="20488"/>
                  <a:pt x="14208" y="20552"/>
                </a:cubicBezTo>
                <a:cubicBezTo>
                  <a:pt x="14241" y="20585"/>
                  <a:pt x="14288" y="20599"/>
                  <a:pt x="14337" y="20599"/>
                </a:cubicBezTo>
                <a:cubicBezTo>
                  <a:pt x="14405" y="20599"/>
                  <a:pt x="14478" y="20571"/>
                  <a:pt x="14524" y="20525"/>
                </a:cubicBezTo>
                <a:cubicBezTo>
                  <a:pt x="14603" y="20447"/>
                  <a:pt x="14667" y="20409"/>
                  <a:pt x="14716" y="20409"/>
                </a:cubicBezTo>
                <a:close/>
                <a:moveTo>
                  <a:pt x="27611" y="20848"/>
                </a:moveTo>
                <a:cubicBezTo>
                  <a:pt x="27839" y="20848"/>
                  <a:pt x="27758" y="21128"/>
                  <a:pt x="27437" y="21288"/>
                </a:cubicBezTo>
                <a:lnTo>
                  <a:pt x="27411" y="21288"/>
                </a:lnTo>
                <a:cubicBezTo>
                  <a:pt x="27356" y="21315"/>
                  <a:pt x="27311" y="21330"/>
                  <a:pt x="27276" y="21330"/>
                </a:cubicBezTo>
                <a:cubicBezTo>
                  <a:pt x="27208" y="21330"/>
                  <a:pt x="27174" y="21277"/>
                  <a:pt x="27174" y="21157"/>
                </a:cubicBezTo>
                <a:cubicBezTo>
                  <a:pt x="27200" y="20999"/>
                  <a:pt x="27279" y="20920"/>
                  <a:pt x="27490" y="20867"/>
                </a:cubicBezTo>
                <a:cubicBezTo>
                  <a:pt x="27537" y="20854"/>
                  <a:pt x="27578" y="20848"/>
                  <a:pt x="27611" y="20848"/>
                </a:cubicBezTo>
                <a:close/>
                <a:moveTo>
                  <a:pt x="20242" y="21048"/>
                </a:moveTo>
                <a:cubicBezTo>
                  <a:pt x="20383" y="21048"/>
                  <a:pt x="20525" y="21074"/>
                  <a:pt x="20652" y="21130"/>
                </a:cubicBezTo>
                <a:cubicBezTo>
                  <a:pt x="20731" y="21209"/>
                  <a:pt x="20652" y="21288"/>
                  <a:pt x="20389" y="21367"/>
                </a:cubicBezTo>
                <a:lnTo>
                  <a:pt x="20362" y="21367"/>
                </a:lnTo>
                <a:cubicBezTo>
                  <a:pt x="20259" y="21413"/>
                  <a:pt x="20165" y="21434"/>
                  <a:pt x="20090" y="21434"/>
                </a:cubicBezTo>
                <a:cubicBezTo>
                  <a:pt x="19995" y="21434"/>
                  <a:pt x="19930" y="21400"/>
                  <a:pt x="19915" y="21341"/>
                </a:cubicBezTo>
                <a:cubicBezTo>
                  <a:pt x="19863" y="21209"/>
                  <a:pt x="19863" y="21130"/>
                  <a:pt x="19889" y="21104"/>
                </a:cubicBezTo>
                <a:cubicBezTo>
                  <a:pt x="19999" y="21067"/>
                  <a:pt x="20120" y="21048"/>
                  <a:pt x="20242" y="21048"/>
                </a:cubicBezTo>
                <a:close/>
                <a:moveTo>
                  <a:pt x="19390" y="21262"/>
                </a:moveTo>
                <a:cubicBezTo>
                  <a:pt x="19407" y="21262"/>
                  <a:pt x="19424" y="21271"/>
                  <a:pt x="19442" y="21288"/>
                </a:cubicBezTo>
                <a:cubicBezTo>
                  <a:pt x="19521" y="21341"/>
                  <a:pt x="19521" y="21446"/>
                  <a:pt x="19442" y="21499"/>
                </a:cubicBezTo>
                <a:cubicBezTo>
                  <a:pt x="19402" y="21558"/>
                  <a:pt x="19363" y="21587"/>
                  <a:pt x="19335" y="21587"/>
                </a:cubicBezTo>
                <a:cubicBezTo>
                  <a:pt x="19325" y="21587"/>
                  <a:pt x="19317" y="21584"/>
                  <a:pt x="19310" y="21577"/>
                </a:cubicBezTo>
                <a:cubicBezTo>
                  <a:pt x="19258" y="21499"/>
                  <a:pt x="19258" y="21420"/>
                  <a:pt x="19310" y="21367"/>
                </a:cubicBezTo>
                <a:cubicBezTo>
                  <a:pt x="19328" y="21297"/>
                  <a:pt x="19357" y="21262"/>
                  <a:pt x="19390" y="21262"/>
                </a:cubicBezTo>
                <a:close/>
                <a:moveTo>
                  <a:pt x="17788" y="20148"/>
                </a:moveTo>
                <a:cubicBezTo>
                  <a:pt x="17836" y="20148"/>
                  <a:pt x="17868" y="20180"/>
                  <a:pt x="17890" y="20236"/>
                </a:cubicBezTo>
                <a:lnTo>
                  <a:pt x="17890" y="20262"/>
                </a:lnTo>
                <a:cubicBezTo>
                  <a:pt x="17995" y="20420"/>
                  <a:pt x="18179" y="20552"/>
                  <a:pt x="18390" y="20578"/>
                </a:cubicBezTo>
                <a:cubicBezTo>
                  <a:pt x="18815" y="20696"/>
                  <a:pt x="18880" y="20984"/>
                  <a:pt x="18564" y="20984"/>
                </a:cubicBezTo>
                <a:cubicBezTo>
                  <a:pt x="18528" y="20984"/>
                  <a:pt x="18488" y="20981"/>
                  <a:pt x="18442" y="20973"/>
                </a:cubicBezTo>
                <a:cubicBezTo>
                  <a:pt x="18407" y="20965"/>
                  <a:pt x="18376" y="20962"/>
                  <a:pt x="18350" y="20962"/>
                </a:cubicBezTo>
                <a:cubicBezTo>
                  <a:pt x="18278" y="20962"/>
                  <a:pt x="18246" y="20987"/>
                  <a:pt x="18285" y="21025"/>
                </a:cubicBezTo>
                <a:cubicBezTo>
                  <a:pt x="18423" y="21084"/>
                  <a:pt x="18576" y="21114"/>
                  <a:pt x="18721" y="21114"/>
                </a:cubicBezTo>
                <a:cubicBezTo>
                  <a:pt x="18770" y="21114"/>
                  <a:pt x="18817" y="21111"/>
                  <a:pt x="18863" y="21104"/>
                </a:cubicBezTo>
                <a:lnTo>
                  <a:pt x="19363" y="21104"/>
                </a:lnTo>
                <a:lnTo>
                  <a:pt x="18995" y="21393"/>
                </a:lnTo>
                <a:cubicBezTo>
                  <a:pt x="18846" y="21542"/>
                  <a:pt x="18657" y="21612"/>
                  <a:pt x="18466" y="21612"/>
                </a:cubicBezTo>
                <a:cubicBezTo>
                  <a:pt x="18388" y="21612"/>
                  <a:pt x="18309" y="21600"/>
                  <a:pt x="18232" y="21577"/>
                </a:cubicBezTo>
                <a:cubicBezTo>
                  <a:pt x="17995" y="21525"/>
                  <a:pt x="17864" y="21420"/>
                  <a:pt x="17890" y="21367"/>
                </a:cubicBezTo>
                <a:cubicBezTo>
                  <a:pt x="17916" y="21288"/>
                  <a:pt x="17785" y="21104"/>
                  <a:pt x="17601" y="20920"/>
                </a:cubicBezTo>
                <a:cubicBezTo>
                  <a:pt x="17259" y="20657"/>
                  <a:pt x="17233" y="20604"/>
                  <a:pt x="17496" y="20341"/>
                </a:cubicBezTo>
                <a:cubicBezTo>
                  <a:pt x="17631" y="20206"/>
                  <a:pt x="17724" y="20148"/>
                  <a:pt x="17788" y="20148"/>
                </a:cubicBezTo>
                <a:close/>
                <a:moveTo>
                  <a:pt x="16047" y="21372"/>
                </a:moveTo>
                <a:cubicBezTo>
                  <a:pt x="16123" y="21372"/>
                  <a:pt x="16217" y="21415"/>
                  <a:pt x="16312" y="21472"/>
                </a:cubicBezTo>
                <a:cubicBezTo>
                  <a:pt x="16417" y="21577"/>
                  <a:pt x="16444" y="21709"/>
                  <a:pt x="16338" y="21735"/>
                </a:cubicBezTo>
                <a:cubicBezTo>
                  <a:pt x="16307" y="21741"/>
                  <a:pt x="16278" y="21745"/>
                  <a:pt x="16249" y="21745"/>
                </a:cubicBezTo>
                <a:cubicBezTo>
                  <a:pt x="16157" y="21745"/>
                  <a:pt x="16077" y="21710"/>
                  <a:pt x="15997" y="21630"/>
                </a:cubicBezTo>
                <a:cubicBezTo>
                  <a:pt x="15918" y="21577"/>
                  <a:pt x="15918" y="21472"/>
                  <a:pt x="15970" y="21393"/>
                </a:cubicBezTo>
                <a:cubicBezTo>
                  <a:pt x="15992" y="21379"/>
                  <a:pt x="16018" y="21372"/>
                  <a:pt x="16047" y="21372"/>
                </a:cubicBezTo>
                <a:close/>
                <a:moveTo>
                  <a:pt x="21580" y="21057"/>
                </a:moveTo>
                <a:cubicBezTo>
                  <a:pt x="21671" y="21057"/>
                  <a:pt x="21765" y="21095"/>
                  <a:pt x="21835" y="21183"/>
                </a:cubicBezTo>
                <a:cubicBezTo>
                  <a:pt x="22019" y="21341"/>
                  <a:pt x="21756" y="21735"/>
                  <a:pt x="21441" y="21762"/>
                </a:cubicBezTo>
                <a:cubicBezTo>
                  <a:pt x="21414" y="21765"/>
                  <a:pt x="21391" y="21767"/>
                  <a:pt x="21371" y="21767"/>
                </a:cubicBezTo>
                <a:cubicBezTo>
                  <a:pt x="21250" y="21767"/>
                  <a:pt x="21234" y="21690"/>
                  <a:pt x="21257" y="21420"/>
                </a:cubicBezTo>
                <a:cubicBezTo>
                  <a:pt x="21221" y="21209"/>
                  <a:pt x="21397" y="21057"/>
                  <a:pt x="21580" y="21057"/>
                </a:cubicBezTo>
                <a:close/>
                <a:moveTo>
                  <a:pt x="27750" y="21517"/>
                </a:moveTo>
                <a:cubicBezTo>
                  <a:pt x="27779" y="21517"/>
                  <a:pt x="27810" y="21529"/>
                  <a:pt x="27832" y="21551"/>
                </a:cubicBezTo>
                <a:lnTo>
                  <a:pt x="27832" y="21525"/>
                </a:lnTo>
                <a:cubicBezTo>
                  <a:pt x="27884" y="21577"/>
                  <a:pt x="27884" y="21683"/>
                  <a:pt x="27832" y="21735"/>
                </a:cubicBezTo>
                <a:cubicBezTo>
                  <a:pt x="27753" y="21814"/>
                  <a:pt x="27700" y="21814"/>
                  <a:pt x="27674" y="21814"/>
                </a:cubicBezTo>
                <a:cubicBezTo>
                  <a:pt x="27647" y="21788"/>
                  <a:pt x="27647" y="21683"/>
                  <a:pt x="27674" y="21604"/>
                </a:cubicBezTo>
                <a:cubicBezTo>
                  <a:pt x="27674" y="21542"/>
                  <a:pt x="27710" y="21517"/>
                  <a:pt x="27750" y="21517"/>
                </a:cubicBezTo>
                <a:close/>
                <a:moveTo>
                  <a:pt x="20835" y="21567"/>
                </a:moveTo>
                <a:cubicBezTo>
                  <a:pt x="20846" y="21567"/>
                  <a:pt x="20855" y="21570"/>
                  <a:pt x="20862" y="21577"/>
                </a:cubicBezTo>
                <a:cubicBezTo>
                  <a:pt x="20888" y="21604"/>
                  <a:pt x="20915" y="21683"/>
                  <a:pt x="20888" y="21788"/>
                </a:cubicBezTo>
                <a:lnTo>
                  <a:pt x="20862" y="21788"/>
                </a:lnTo>
                <a:cubicBezTo>
                  <a:pt x="20845" y="21839"/>
                  <a:pt x="20817" y="21868"/>
                  <a:pt x="20778" y="21868"/>
                </a:cubicBezTo>
                <a:cubicBezTo>
                  <a:pt x="20757" y="21868"/>
                  <a:pt x="20732" y="21859"/>
                  <a:pt x="20704" y="21840"/>
                </a:cubicBezTo>
                <a:cubicBezTo>
                  <a:pt x="20652" y="21788"/>
                  <a:pt x="20652" y="21683"/>
                  <a:pt x="20704" y="21630"/>
                </a:cubicBezTo>
                <a:cubicBezTo>
                  <a:pt x="20762" y="21592"/>
                  <a:pt x="20806" y="21567"/>
                  <a:pt x="20835" y="21567"/>
                </a:cubicBezTo>
                <a:close/>
                <a:moveTo>
                  <a:pt x="16703" y="21352"/>
                </a:moveTo>
                <a:cubicBezTo>
                  <a:pt x="16765" y="21352"/>
                  <a:pt x="16847" y="21376"/>
                  <a:pt x="16917" y="21446"/>
                </a:cubicBezTo>
                <a:lnTo>
                  <a:pt x="16917" y="21472"/>
                </a:lnTo>
                <a:cubicBezTo>
                  <a:pt x="17013" y="21549"/>
                  <a:pt x="17095" y="21598"/>
                  <a:pt x="17153" y="21598"/>
                </a:cubicBezTo>
                <a:cubicBezTo>
                  <a:pt x="17174" y="21598"/>
                  <a:pt x="17192" y="21592"/>
                  <a:pt x="17206" y="21577"/>
                </a:cubicBezTo>
                <a:cubicBezTo>
                  <a:pt x="17227" y="21563"/>
                  <a:pt x="17250" y="21557"/>
                  <a:pt x="17275" y="21557"/>
                </a:cubicBezTo>
                <a:cubicBezTo>
                  <a:pt x="17342" y="21557"/>
                  <a:pt x="17419" y="21606"/>
                  <a:pt x="17496" y="21683"/>
                </a:cubicBezTo>
                <a:cubicBezTo>
                  <a:pt x="17627" y="21788"/>
                  <a:pt x="17680" y="21893"/>
                  <a:pt x="17627" y="21946"/>
                </a:cubicBezTo>
                <a:cubicBezTo>
                  <a:pt x="17608" y="21964"/>
                  <a:pt x="17577" y="21973"/>
                  <a:pt x="17536" y="21973"/>
                </a:cubicBezTo>
                <a:cubicBezTo>
                  <a:pt x="17463" y="21973"/>
                  <a:pt x="17361" y="21944"/>
                  <a:pt x="17259" y="21893"/>
                </a:cubicBezTo>
                <a:cubicBezTo>
                  <a:pt x="17172" y="21850"/>
                  <a:pt x="17093" y="21830"/>
                  <a:pt x="17031" y="21830"/>
                </a:cubicBezTo>
                <a:cubicBezTo>
                  <a:pt x="16980" y="21830"/>
                  <a:pt x="16941" y="21843"/>
                  <a:pt x="16917" y="21867"/>
                </a:cubicBezTo>
                <a:cubicBezTo>
                  <a:pt x="16900" y="21878"/>
                  <a:pt x="16882" y="21883"/>
                  <a:pt x="16863" y="21883"/>
                </a:cubicBezTo>
                <a:cubicBezTo>
                  <a:pt x="16794" y="21883"/>
                  <a:pt x="16716" y="21812"/>
                  <a:pt x="16654" y="21709"/>
                </a:cubicBezTo>
                <a:cubicBezTo>
                  <a:pt x="16575" y="21577"/>
                  <a:pt x="16575" y="21420"/>
                  <a:pt x="16628" y="21367"/>
                </a:cubicBezTo>
                <a:cubicBezTo>
                  <a:pt x="16645" y="21358"/>
                  <a:pt x="16672" y="21352"/>
                  <a:pt x="16703" y="21352"/>
                </a:cubicBezTo>
                <a:close/>
                <a:moveTo>
                  <a:pt x="15143" y="21432"/>
                </a:moveTo>
                <a:cubicBezTo>
                  <a:pt x="15220" y="21432"/>
                  <a:pt x="15367" y="21522"/>
                  <a:pt x="15497" y="21630"/>
                </a:cubicBezTo>
                <a:cubicBezTo>
                  <a:pt x="15734" y="21814"/>
                  <a:pt x="15786" y="21946"/>
                  <a:pt x="15628" y="21998"/>
                </a:cubicBezTo>
                <a:cubicBezTo>
                  <a:pt x="15609" y="22008"/>
                  <a:pt x="15589" y="22012"/>
                  <a:pt x="15566" y="22012"/>
                </a:cubicBezTo>
                <a:cubicBezTo>
                  <a:pt x="15342" y="22012"/>
                  <a:pt x="14983" y="21566"/>
                  <a:pt x="15102" y="21446"/>
                </a:cubicBezTo>
                <a:cubicBezTo>
                  <a:pt x="15112" y="21436"/>
                  <a:pt x="15126" y="21432"/>
                  <a:pt x="15143" y="21432"/>
                </a:cubicBezTo>
                <a:close/>
                <a:moveTo>
                  <a:pt x="21982" y="21645"/>
                </a:moveTo>
                <a:cubicBezTo>
                  <a:pt x="22054" y="21645"/>
                  <a:pt x="22142" y="21691"/>
                  <a:pt x="22230" y="21762"/>
                </a:cubicBezTo>
                <a:cubicBezTo>
                  <a:pt x="22335" y="21867"/>
                  <a:pt x="22335" y="21998"/>
                  <a:pt x="22230" y="22025"/>
                </a:cubicBezTo>
                <a:lnTo>
                  <a:pt x="22256" y="21998"/>
                </a:lnTo>
                <a:lnTo>
                  <a:pt x="22256" y="21998"/>
                </a:lnTo>
                <a:cubicBezTo>
                  <a:pt x="22223" y="22005"/>
                  <a:pt x="22192" y="22008"/>
                  <a:pt x="22162" y="22008"/>
                </a:cubicBezTo>
                <a:cubicBezTo>
                  <a:pt x="22072" y="22008"/>
                  <a:pt x="21993" y="21978"/>
                  <a:pt x="21914" y="21919"/>
                </a:cubicBezTo>
                <a:cubicBezTo>
                  <a:pt x="21835" y="21867"/>
                  <a:pt x="21835" y="21762"/>
                  <a:pt x="21888" y="21683"/>
                </a:cubicBezTo>
                <a:cubicBezTo>
                  <a:pt x="21914" y="21656"/>
                  <a:pt x="21946" y="21645"/>
                  <a:pt x="21982" y="21645"/>
                </a:cubicBezTo>
                <a:close/>
                <a:moveTo>
                  <a:pt x="9016" y="21776"/>
                </a:moveTo>
                <a:cubicBezTo>
                  <a:pt x="9088" y="21776"/>
                  <a:pt x="9176" y="21823"/>
                  <a:pt x="9264" y="21893"/>
                </a:cubicBezTo>
                <a:cubicBezTo>
                  <a:pt x="9395" y="22025"/>
                  <a:pt x="9395" y="22103"/>
                  <a:pt x="9290" y="22156"/>
                </a:cubicBezTo>
                <a:cubicBezTo>
                  <a:pt x="9158" y="22156"/>
                  <a:pt x="9053" y="22130"/>
                  <a:pt x="8948" y="22051"/>
                </a:cubicBezTo>
                <a:cubicBezTo>
                  <a:pt x="8874" y="22001"/>
                  <a:pt x="8869" y="21883"/>
                  <a:pt x="8934" y="21803"/>
                </a:cubicBezTo>
                <a:lnTo>
                  <a:pt x="8934" y="21803"/>
                </a:lnTo>
                <a:cubicBezTo>
                  <a:pt x="8958" y="21784"/>
                  <a:pt x="8986" y="21776"/>
                  <a:pt x="9016" y="21776"/>
                </a:cubicBezTo>
                <a:close/>
                <a:moveTo>
                  <a:pt x="26596" y="21563"/>
                </a:moveTo>
                <a:cubicBezTo>
                  <a:pt x="26651" y="21563"/>
                  <a:pt x="26707" y="21584"/>
                  <a:pt x="26753" y="21630"/>
                </a:cubicBezTo>
                <a:cubicBezTo>
                  <a:pt x="26885" y="21735"/>
                  <a:pt x="26885" y="21814"/>
                  <a:pt x="26780" y="21867"/>
                </a:cubicBezTo>
                <a:cubicBezTo>
                  <a:pt x="26674" y="21893"/>
                  <a:pt x="26622" y="22025"/>
                  <a:pt x="26622" y="22156"/>
                </a:cubicBezTo>
                <a:cubicBezTo>
                  <a:pt x="26634" y="22229"/>
                  <a:pt x="26629" y="22268"/>
                  <a:pt x="26607" y="22268"/>
                </a:cubicBezTo>
                <a:cubicBezTo>
                  <a:pt x="26582" y="22268"/>
                  <a:pt x="26534" y="22216"/>
                  <a:pt x="26464" y="22103"/>
                </a:cubicBezTo>
                <a:cubicBezTo>
                  <a:pt x="26332" y="21998"/>
                  <a:pt x="26306" y="21814"/>
                  <a:pt x="26411" y="21656"/>
                </a:cubicBezTo>
                <a:cubicBezTo>
                  <a:pt x="26456" y="21597"/>
                  <a:pt x="26525" y="21563"/>
                  <a:pt x="26596" y="21563"/>
                </a:cubicBezTo>
                <a:close/>
                <a:moveTo>
                  <a:pt x="23459" y="21050"/>
                </a:moveTo>
                <a:cubicBezTo>
                  <a:pt x="23585" y="21050"/>
                  <a:pt x="23715" y="21079"/>
                  <a:pt x="23834" y="21130"/>
                </a:cubicBezTo>
                <a:cubicBezTo>
                  <a:pt x="23946" y="21242"/>
                  <a:pt x="23965" y="21275"/>
                  <a:pt x="23892" y="21275"/>
                </a:cubicBezTo>
                <a:cubicBezTo>
                  <a:pt x="23862" y="21275"/>
                  <a:pt x="23816" y="21269"/>
                  <a:pt x="23755" y="21262"/>
                </a:cubicBezTo>
                <a:cubicBezTo>
                  <a:pt x="23706" y="21256"/>
                  <a:pt x="23667" y="21253"/>
                  <a:pt x="23638" y="21253"/>
                </a:cubicBezTo>
                <a:cubicBezTo>
                  <a:pt x="23526" y="21253"/>
                  <a:pt x="23556" y="21300"/>
                  <a:pt x="23702" y="21446"/>
                </a:cubicBezTo>
                <a:cubicBezTo>
                  <a:pt x="23834" y="21551"/>
                  <a:pt x="23860" y="21709"/>
                  <a:pt x="23808" y="21762"/>
                </a:cubicBezTo>
                <a:cubicBezTo>
                  <a:pt x="23775" y="21795"/>
                  <a:pt x="23732" y="21809"/>
                  <a:pt x="23690" y="21809"/>
                </a:cubicBezTo>
                <a:cubicBezTo>
                  <a:pt x="23632" y="21809"/>
                  <a:pt x="23575" y="21781"/>
                  <a:pt x="23545" y="21735"/>
                </a:cubicBezTo>
                <a:cubicBezTo>
                  <a:pt x="23498" y="21698"/>
                  <a:pt x="23462" y="21678"/>
                  <a:pt x="23430" y="21678"/>
                </a:cubicBezTo>
                <a:cubicBezTo>
                  <a:pt x="23370" y="21678"/>
                  <a:pt x="23324" y="21749"/>
                  <a:pt x="23255" y="21919"/>
                </a:cubicBezTo>
                <a:lnTo>
                  <a:pt x="23255" y="21893"/>
                </a:lnTo>
                <a:cubicBezTo>
                  <a:pt x="23203" y="22051"/>
                  <a:pt x="23124" y="22182"/>
                  <a:pt x="22966" y="22261"/>
                </a:cubicBezTo>
                <a:cubicBezTo>
                  <a:pt x="22940" y="22270"/>
                  <a:pt x="22917" y="22274"/>
                  <a:pt x="22896" y="22274"/>
                </a:cubicBezTo>
                <a:cubicBezTo>
                  <a:pt x="22727" y="22274"/>
                  <a:pt x="22729" y="22010"/>
                  <a:pt x="22940" y="21893"/>
                </a:cubicBezTo>
                <a:cubicBezTo>
                  <a:pt x="23071" y="21840"/>
                  <a:pt x="23098" y="21683"/>
                  <a:pt x="22992" y="21499"/>
                </a:cubicBezTo>
                <a:cubicBezTo>
                  <a:pt x="22835" y="21209"/>
                  <a:pt x="22861" y="21183"/>
                  <a:pt x="23255" y="21078"/>
                </a:cubicBezTo>
                <a:cubicBezTo>
                  <a:pt x="23321" y="21059"/>
                  <a:pt x="23389" y="21050"/>
                  <a:pt x="23459" y="21050"/>
                </a:cubicBezTo>
                <a:close/>
                <a:moveTo>
                  <a:pt x="19616" y="21972"/>
                </a:moveTo>
                <a:cubicBezTo>
                  <a:pt x="19652" y="21972"/>
                  <a:pt x="19679" y="21998"/>
                  <a:pt x="19679" y="22051"/>
                </a:cubicBezTo>
                <a:cubicBezTo>
                  <a:pt x="19705" y="22156"/>
                  <a:pt x="19652" y="22235"/>
                  <a:pt x="19547" y="22261"/>
                </a:cubicBezTo>
                <a:cubicBezTo>
                  <a:pt x="19493" y="22279"/>
                  <a:pt x="19450" y="22288"/>
                  <a:pt x="19418" y="22288"/>
                </a:cubicBezTo>
                <a:cubicBezTo>
                  <a:pt x="19311" y="22288"/>
                  <a:pt x="19332" y="22193"/>
                  <a:pt x="19494" y="22051"/>
                </a:cubicBezTo>
                <a:cubicBezTo>
                  <a:pt x="19534" y="21998"/>
                  <a:pt x="19580" y="21972"/>
                  <a:pt x="19616" y="21972"/>
                </a:cubicBezTo>
                <a:close/>
                <a:moveTo>
                  <a:pt x="18091" y="21856"/>
                </a:moveTo>
                <a:cubicBezTo>
                  <a:pt x="18257" y="21856"/>
                  <a:pt x="18327" y="21992"/>
                  <a:pt x="18232" y="22182"/>
                </a:cubicBezTo>
                <a:cubicBezTo>
                  <a:pt x="18191" y="22265"/>
                  <a:pt x="18150" y="22304"/>
                  <a:pt x="18097" y="22304"/>
                </a:cubicBezTo>
                <a:cubicBezTo>
                  <a:pt x="18049" y="22304"/>
                  <a:pt x="17992" y="22271"/>
                  <a:pt x="17916" y="22209"/>
                </a:cubicBezTo>
                <a:cubicBezTo>
                  <a:pt x="17759" y="22077"/>
                  <a:pt x="17785" y="21972"/>
                  <a:pt x="17864" y="21919"/>
                </a:cubicBezTo>
                <a:cubicBezTo>
                  <a:pt x="17951" y="21876"/>
                  <a:pt x="18028" y="21856"/>
                  <a:pt x="18091" y="21856"/>
                </a:cubicBezTo>
                <a:close/>
                <a:moveTo>
                  <a:pt x="9158" y="22261"/>
                </a:moveTo>
                <a:lnTo>
                  <a:pt x="9158" y="22288"/>
                </a:lnTo>
                <a:cubicBezTo>
                  <a:pt x="9421" y="22288"/>
                  <a:pt x="9527" y="22314"/>
                  <a:pt x="9500" y="22445"/>
                </a:cubicBezTo>
                <a:cubicBezTo>
                  <a:pt x="9476" y="22544"/>
                  <a:pt x="9387" y="22591"/>
                  <a:pt x="9279" y="22591"/>
                </a:cubicBezTo>
                <a:cubicBezTo>
                  <a:pt x="9156" y="22591"/>
                  <a:pt x="9007" y="22531"/>
                  <a:pt x="8895" y="22419"/>
                </a:cubicBezTo>
                <a:cubicBezTo>
                  <a:pt x="8790" y="22314"/>
                  <a:pt x="8869" y="22288"/>
                  <a:pt x="9158" y="22261"/>
                </a:cubicBezTo>
                <a:close/>
                <a:moveTo>
                  <a:pt x="24061" y="22327"/>
                </a:moveTo>
                <a:cubicBezTo>
                  <a:pt x="24097" y="22327"/>
                  <a:pt x="24136" y="22340"/>
                  <a:pt x="24176" y="22366"/>
                </a:cubicBezTo>
                <a:cubicBezTo>
                  <a:pt x="24228" y="22419"/>
                  <a:pt x="24228" y="22524"/>
                  <a:pt x="24150" y="22577"/>
                </a:cubicBezTo>
                <a:lnTo>
                  <a:pt x="24176" y="22577"/>
                </a:lnTo>
                <a:cubicBezTo>
                  <a:pt x="24136" y="22603"/>
                  <a:pt x="24097" y="22616"/>
                  <a:pt x="24061" y="22616"/>
                </a:cubicBezTo>
                <a:cubicBezTo>
                  <a:pt x="24025" y="22616"/>
                  <a:pt x="23992" y="22603"/>
                  <a:pt x="23965" y="22577"/>
                </a:cubicBezTo>
                <a:cubicBezTo>
                  <a:pt x="23887" y="22498"/>
                  <a:pt x="23887" y="22419"/>
                  <a:pt x="23965" y="22366"/>
                </a:cubicBezTo>
                <a:cubicBezTo>
                  <a:pt x="23992" y="22340"/>
                  <a:pt x="24025" y="22327"/>
                  <a:pt x="24061" y="22327"/>
                </a:cubicBezTo>
                <a:close/>
                <a:moveTo>
                  <a:pt x="12965" y="21223"/>
                </a:moveTo>
                <a:cubicBezTo>
                  <a:pt x="13273" y="21223"/>
                  <a:pt x="13687" y="21647"/>
                  <a:pt x="13498" y="21919"/>
                </a:cubicBezTo>
                <a:cubicBezTo>
                  <a:pt x="13393" y="22103"/>
                  <a:pt x="13419" y="22182"/>
                  <a:pt x="13682" y="22314"/>
                </a:cubicBezTo>
                <a:lnTo>
                  <a:pt x="13682" y="22340"/>
                </a:lnTo>
                <a:cubicBezTo>
                  <a:pt x="13893" y="22445"/>
                  <a:pt x="13971" y="22551"/>
                  <a:pt x="13866" y="22629"/>
                </a:cubicBezTo>
                <a:cubicBezTo>
                  <a:pt x="13851" y="22649"/>
                  <a:pt x="13833" y="22661"/>
                  <a:pt x="13809" y="22661"/>
                </a:cubicBezTo>
                <a:cubicBezTo>
                  <a:pt x="13708" y="22661"/>
                  <a:pt x="13514" y="22449"/>
                  <a:pt x="13130" y="21788"/>
                </a:cubicBezTo>
                <a:cubicBezTo>
                  <a:pt x="13042" y="21627"/>
                  <a:pt x="12987" y="21555"/>
                  <a:pt x="12932" y="21555"/>
                </a:cubicBezTo>
                <a:cubicBezTo>
                  <a:pt x="12889" y="21555"/>
                  <a:pt x="12846" y="21601"/>
                  <a:pt x="12788" y="21683"/>
                </a:cubicBezTo>
                <a:cubicBezTo>
                  <a:pt x="12749" y="21780"/>
                  <a:pt x="12681" y="21834"/>
                  <a:pt x="12616" y="21834"/>
                </a:cubicBezTo>
                <a:cubicBezTo>
                  <a:pt x="12594" y="21834"/>
                  <a:pt x="12572" y="21828"/>
                  <a:pt x="12551" y="21814"/>
                </a:cubicBezTo>
                <a:cubicBezTo>
                  <a:pt x="12499" y="21762"/>
                  <a:pt x="12472" y="21656"/>
                  <a:pt x="12525" y="21604"/>
                </a:cubicBezTo>
                <a:cubicBezTo>
                  <a:pt x="12578" y="21577"/>
                  <a:pt x="12683" y="21420"/>
                  <a:pt x="12762" y="21314"/>
                </a:cubicBezTo>
                <a:cubicBezTo>
                  <a:pt x="12815" y="21251"/>
                  <a:pt x="12886" y="21223"/>
                  <a:pt x="12965" y="21223"/>
                </a:cubicBezTo>
                <a:close/>
                <a:moveTo>
                  <a:pt x="25795" y="21601"/>
                </a:moveTo>
                <a:cubicBezTo>
                  <a:pt x="25824" y="21601"/>
                  <a:pt x="25833" y="21693"/>
                  <a:pt x="25833" y="21893"/>
                </a:cubicBezTo>
                <a:cubicBezTo>
                  <a:pt x="25833" y="22103"/>
                  <a:pt x="25754" y="22288"/>
                  <a:pt x="25701" y="22288"/>
                </a:cubicBezTo>
                <a:cubicBezTo>
                  <a:pt x="25690" y="22286"/>
                  <a:pt x="25678" y="22286"/>
                  <a:pt x="25666" y="22286"/>
                </a:cubicBezTo>
                <a:cubicBezTo>
                  <a:pt x="25419" y="22286"/>
                  <a:pt x="24975" y="22525"/>
                  <a:pt x="25175" y="22551"/>
                </a:cubicBezTo>
                <a:cubicBezTo>
                  <a:pt x="25254" y="22551"/>
                  <a:pt x="25280" y="22629"/>
                  <a:pt x="25228" y="22708"/>
                </a:cubicBezTo>
                <a:cubicBezTo>
                  <a:pt x="25202" y="22726"/>
                  <a:pt x="25169" y="22735"/>
                  <a:pt x="25134" y="22735"/>
                </a:cubicBezTo>
                <a:cubicBezTo>
                  <a:pt x="25064" y="22735"/>
                  <a:pt x="24982" y="22700"/>
                  <a:pt x="24912" y="22629"/>
                </a:cubicBezTo>
                <a:cubicBezTo>
                  <a:pt x="24807" y="22551"/>
                  <a:pt x="24807" y="22366"/>
                  <a:pt x="25070" y="22130"/>
                </a:cubicBezTo>
                <a:cubicBezTo>
                  <a:pt x="25212" y="21964"/>
                  <a:pt x="25396" y="21863"/>
                  <a:pt x="25470" y="21863"/>
                </a:cubicBezTo>
                <a:cubicBezTo>
                  <a:pt x="25478" y="21863"/>
                  <a:pt x="25485" y="21864"/>
                  <a:pt x="25491" y="21867"/>
                </a:cubicBezTo>
                <a:cubicBezTo>
                  <a:pt x="25498" y="21880"/>
                  <a:pt x="25510" y="21887"/>
                  <a:pt x="25525" y="21887"/>
                </a:cubicBezTo>
                <a:cubicBezTo>
                  <a:pt x="25570" y="21887"/>
                  <a:pt x="25643" y="21833"/>
                  <a:pt x="25701" y="21735"/>
                </a:cubicBezTo>
                <a:cubicBezTo>
                  <a:pt x="25745" y="21648"/>
                  <a:pt x="25775" y="21601"/>
                  <a:pt x="25795" y="21601"/>
                </a:cubicBezTo>
                <a:close/>
                <a:moveTo>
                  <a:pt x="20374" y="22013"/>
                </a:moveTo>
                <a:cubicBezTo>
                  <a:pt x="20450" y="22013"/>
                  <a:pt x="20504" y="22065"/>
                  <a:pt x="20494" y="22182"/>
                </a:cubicBezTo>
                <a:cubicBezTo>
                  <a:pt x="20494" y="22206"/>
                  <a:pt x="20478" y="22219"/>
                  <a:pt x="20456" y="22219"/>
                </a:cubicBezTo>
                <a:cubicBezTo>
                  <a:pt x="20428" y="22219"/>
                  <a:pt x="20391" y="22199"/>
                  <a:pt x="20362" y="22156"/>
                </a:cubicBezTo>
                <a:cubicBezTo>
                  <a:pt x="20350" y="22143"/>
                  <a:pt x="20339" y="22138"/>
                  <a:pt x="20329" y="22138"/>
                </a:cubicBezTo>
                <a:cubicBezTo>
                  <a:pt x="20276" y="22138"/>
                  <a:pt x="20261" y="22303"/>
                  <a:pt x="20283" y="22524"/>
                </a:cubicBezTo>
                <a:cubicBezTo>
                  <a:pt x="20332" y="22818"/>
                  <a:pt x="20341" y="22939"/>
                  <a:pt x="20290" y="22939"/>
                </a:cubicBezTo>
                <a:cubicBezTo>
                  <a:pt x="20259" y="22939"/>
                  <a:pt x="20206" y="22894"/>
                  <a:pt x="20126" y="22814"/>
                </a:cubicBezTo>
                <a:cubicBezTo>
                  <a:pt x="19994" y="22682"/>
                  <a:pt x="19968" y="22498"/>
                  <a:pt x="20020" y="22314"/>
                </a:cubicBezTo>
                <a:cubicBezTo>
                  <a:pt x="20099" y="22126"/>
                  <a:pt x="20261" y="22013"/>
                  <a:pt x="20374" y="22013"/>
                </a:cubicBezTo>
                <a:close/>
                <a:moveTo>
                  <a:pt x="16495" y="22040"/>
                </a:moveTo>
                <a:cubicBezTo>
                  <a:pt x="16572" y="22040"/>
                  <a:pt x="16628" y="22051"/>
                  <a:pt x="16654" y="22077"/>
                </a:cubicBezTo>
                <a:cubicBezTo>
                  <a:pt x="16806" y="22204"/>
                  <a:pt x="16250" y="22526"/>
                  <a:pt x="15904" y="22526"/>
                </a:cubicBezTo>
                <a:cubicBezTo>
                  <a:pt x="15891" y="22526"/>
                  <a:pt x="15878" y="22525"/>
                  <a:pt x="15865" y="22524"/>
                </a:cubicBezTo>
                <a:cubicBezTo>
                  <a:pt x="15844" y="22523"/>
                  <a:pt x="15824" y="22522"/>
                  <a:pt x="15804" y="22522"/>
                </a:cubicBezTo>
                <a:cubicBezTo>
                  <a:pt x="15477" y="22522"/>
                  <a:pt x="15323" y="22722"/>
                  <a:pt x="15497" y="22945"/>
                </a:cubicBezTo>
                <a:cubicBezTo>
                  <a:pt x="15533" y="22982"/>
                  <a:pt x="15530" y="23001"/>
                  <a:pt x="15496" y="23001"/>
                </a:cubicBezTo>
                <a:cubicBezTo>
                  <a:pt x="15455" y="23001"/>
                  <a:pt x="15373" y="22975"/>
                  <a:pt x="15260" y="22919"/>
                </a:cubicBezTo>
                <a:lnTo>
                  <a:pt x="14839" y="22682"/>
                </a:lnTo>
                <a:cubicBezTo>
                  <a:pt x="14813" y="22682"/>
                  <a:pt x="14997" y="22577"/>
                  <a:pt x="15181" y="22445"/>
                </a:cubicBezTo>
                <a:lnTo>
                  <a:pt x="15155" y="22445"/>
                </a:lnTo>
                <a:cubicBezTo>
                  <a:pt x="15514" y="22234"/>
                  <a:pt x="16179" y="22040"/>
                  <a:pt x="16495" y="22040"/>
                </a:cubicBezTo>
                <a:close/>
                <a:moveTo>
                  <a:pt x="20834" y="23093"/>
                </a:moveTo>
                <a:cubicBezTo>
                  <a:pt x="20846" y="23093"/>
                  <a:pt x="20855" y="23096"/>
                  <a:pt x="20862" y="23103"/>
                </a:cubicBezTo>
                <a:cubicBezTo>
                  <a:pt x="20862" y="23129"/>
                  <a:pt x="20915" y="23234"/>
                  <a:pt x="20862" y="23313"/>
                </a:cubicBezTo>
                <a:cubicBezTo>
                  <a:pt x="20827" y="23383"/>
                  <a:pt x="20792" y="23418"/>
                  <a:pt x="20757" y="23418"/>
                </a:cubicBezTo>
                <a:cubicBezTo>
                  <a:pt x="20739" y="23418"/>
                  <a:pt x="20722" y="23410"/>
                  <a:pt x="20704" y="23392"/>
                </a:cubicBezTo>
                <a:cubicBezTo>
                  <a:pt x="20625" y="23340"/>
                  <a:pt x="20625" y="23234"/>
                  <a:pt x="20704" y="23182"/>
                </a:cubicBezTo>
                <a:cubicBezTo>
                  <a:pt x="20744" y="23123"/>
                  <a:pt x="20798" y="23093"/>
                  <a:pt x="20834" y="23093"/>
                </a:cubicBezTo>
                <a:close/>
                <a:moveTo>
                  <a:pt x="22015" y="23077"/>
                </a:moveTo>
                <a:cubicBezTo>
                  <a:pt x="22051" y="23077"/>
                  <a:pt x="22089" y="23085"/>
                  <a:pt x="22124" y="23103"/>
                </a:cubicBezTo>
                <a:cubicBezTo>
                  <a:pt x="22203" y="23129"/>
                  <a:pt x="22256" y="23261"/>
                  <a:pt x="22230" y="23340"/>
                </a:cubicBezTo>
                <a:lnTo>
                  <a:pt x="22256" y="23340"/>
                </a:lnTo>
                <a:cubicBezTo>
                  <a:pt x="22193" y="23513"/>
                  <a:pt x="22055" y="23610"/>
                  <a:pt x="21903" y="23610"/>
                </a:cubicBezTo>
                <a:cubicBezTo>
                  <a:pt x="21801" y="23610"/>
                  <a:pt x="21694" y="23566"/>
                  <a:pt x="21598" y="23471"/>
                </a:cubicBezTo>
                <a:cubicBezTo>
                  <a:pt x="21445" y="23361"/>
                  <a:pt x="21401" y="23307"/>
                  <a:pt x="21497" y="23307"/>
                </a:cubicBezTo>
                <a:cubicBezTo>
                  <a:pt x="21517" y="23307"/>
                  <a:pt x="21541" y="23309"/>
                  <a:pt x="21572" y="23313"/>
                </a:cubicBezTo>
                <a:cubicBezTo>
                  <a:pt x="21590" y="23318"/>
                  <a:pt x="21609" y="23320"/>
                  <a:pt x="21628" y="23320"/>
                </a:cubicBezTo>
                <a:cubicBezTo>
                  <a:pt x="21720" y="23320"/>
                  <a:pt x="21818" y="23269"/>
                  <a:pt x="21861" y="23182"/>
                </a:cubicBezTo>
                <a:cubicBezTo>
                  <a:pt x="21879" y="23112"/>
                  <a:pt x="21943" y="23077"/>
                  <a:pt x="22015" y="23077"/>
                </a:cubicBezTo>
                <a:close/>
                <a:moveTo>
                  <a:pt x="25007" y="23383"/>
                </a:moveTo>
                <a:cubicBezTo>
                  <a:pt x="25126" y="23383"/>
                  <a:pt x="25208" y="23417"/>
                  <a:pt x="25228" y="23497"/>
                </a:cubicBezTo>
                <a:cubicBezTo>
                  <a:pt x="25228" y="23620"/>
                  <a:pt x="25130" y="23689"/>
                  <a:pt x="25012" y="23689"/>
                </a:cubicBezTo>
                <a:cubicBezTo>
                  <a:pt x="24927" y="23689"/>
                  <a:pt x="24831" y="23653"/>
                  <a:pt x="24754" y="23576"/>
                </a:cubicBezTo>
                <a:cubicBezTo>
                  <a:pt x="24623" y="23471"/>
                  <a:pt x="24649" y="23418"/>
                  <a:pt x="24886" y="23392"/>
                </a:cubicBezTo>
                <a:cubicBezTo>
                  <a:pt x="24929" y="23386"/>
                  <a:pt x="24970" y="23383"/>
                  <a:pt x="25007" y="23383"/>
                </a:cubicBezTo>
                <a:close/>
                <a:moveTo>
                  <a:pt x="20247" y="23668"/>
                </a:moveTo>
                <a:cubicBezTo>
                  <a:pt x="20283" y="23668"/>
                  <a:pt x="20323" y="23681"/>
                  <a:pt x="20362" y="23708"/>
                </a:cubicBezTo>
                <a:cubicBezTo>
                  <a:pt x="20415" y="23760"/>
                  <a:pt x="20389" y="23839"/>
                  <a:pt x="20283" y="23866"/>
                </a:cubicBezTo>
                <a:cubicBezTo>
                  <a:pt x="20244" y="23879"/>
                  <a:pt x="20205" y="23885"/>
                  <a:pt x="20168" y="23885"/>
                </a:cubicBezTo>
                <a:cubicBezTo>
                  <a:pt x="20132" y="23885"/>
                  <a:pt x="20099" y="23879"/>
                  <a:pt x="20073" y="23866"/>
                </a:cubicBezTo>
                <a:cubicBezTo>
                  <a:pt x="20047" y="23839"/>
                  <a:pt x="20073" y="23760"/>
                  <a:pt x="20152" y="23708"/>
                </a:cubicBezTo>
                <a:cubicBezTo>
                  <a:pt x="20178" y="23681"/>
                  <a:pt x="20211" y="23668"/>
                  <a:pt x="20247" y="23668"/>
                </a:cubicBezTo>
                <a:close/>
                <a:moveTo>
                  <a:pt x="10791" y="23707"/>
                </a:moveTo>
                <a:cubicBezTo>
                  <a:pt x="10853" y="23707"/>
                  <a:pt x="10932" y="23736"/>
                  <a:pt x="11000" y="23787"/>
                </a:cubicBezTo>
                <a:cubicBezTo>
                  <a:pt x="11091" y="23897"/>
                  <a:pt x="11119" y="23943"/>
                  <a:pt x="11047" y="23943"/>
                </a:cubicBezTo>
                <a:cubicBezTo>
                  <a:pt x="11016" y="23943"/>
                  <a:pt x="10966" y="23934"/>
                  <a:pt x="10894" y="23918"/>
                </a:cubicBezTo>
                <a:cubicBezTo>
                  <a:pt x="10579" y="23866"/>
                  <a:pt x="10579" y="23866"/>
                  <a:pt x="10710" y="23734"/>
                </a:cubicBezTo>
                <a:cubicBezTo>
                  <a:pt x="10729" y="23715"/>
                  <a:pt x="10757" y="23707"/>
                  <a:pt x="10791" y="23707"/>
                </a:cubicBezTo>
                <a:close/>
                <a:moveTo>
                  <a:pt x="18153" y="23471"/>
                </a:moveTo>
                <a:cubicBezTo>
                  <a:pt x="18258" y="23471"/>
                  <a:pt x="18364" y="23550"/>
                  <a:pt x="18416" y="23681"/>
                </a:cubicBezTo>
                <a:cubicBezTo>
                  <a:pt x="18495" y="23892"/>
                  <a:pt x="18469" y="23918"/>
                  <a:pt x="18127" y="23944"/>
                </a:cubicBezTo>
                <a:cubicBezTo>
                  <a:pt x="17811" y="23944"/>
                  <a:pt x="17785" y="23944"/>
                  <a:pt x="17890" y="23734"/>
                </a:cubicBezTo>
                <a:cubicBezTo>
                  <a:pt x="17943" y="23603"/>
                  <a:pt x="18022" y="23497"/>
                  <a:pt x="18153" y="23471"/>
                </a:cubicBezTo>
                <a:close/>
                <a:moveTo>
                  <a:pt x="17887" y="22659"/>
                </a:moveTo>
                <a:cubicBezTo>
                  <a:pt x="17908" y="22659"/>
                  <a:pt x="17946" y="22685"/>
                  <a:pt x="17995" y="22735"/>
                </a:cubicBezTo>
                <a:cubicBezTo>
                  <a:pt x="18046" y="22786"/>
                  <a:pt x="18119" y="22815"/>
                  <a:pt x="18200" y="22815"/>
                </a:cubicBezTo>
                <a:cubicBezTo>
                  <a:pt x="18244" y="22815"/>
                  <a:pt x="18291" y="22806"/>
                  <a:pt x="18337" y="22787"/>
                </a:cubicBezTo>
                <a:cubicBezTo>
                  <a:pt x="18372" y="22773"/>
                  <a:pt x="18410" y="22767"/>
                  <a:pt x="18447" y="22767"/>
                </a:cubicBezTo>
                <a:cubicBezTo>
                  <a:pt x="18548" y="22767"/>
                  <a:pt x="18648" y="22815"/>
                  <a:pt x="18705" y="22892"/>
                </a:cubicBezTo>
                <a:cubicBezTo>
                  <a:pt x="18837" y="22971"/>
                  <a:pt x="18968" y="23050"/>
                  <a:pt x="19126" y="23103"/>
                </a:cubicBezTo>
                <a:cubicBezTo>
                  <a:pt x="19231" y="23103"/>
                  <a:pt x="19310" y="23208"/>
                  <a:pt x="19258" y="23313"/>
                </a:cubicBezTo>
                <a:cubicBezTo>
                  <a:pt x="19234" y="23409"/>
                  <a:pt x="19139" y="23456"/>
                  <a:pt x="19020" y="23456"/>
                </a:cubicBezTo>
                <a:cubicBezTo>
                  <a:pt x="18878" y="23456"/>
                  <a:pt x="18703" y="23389"/>
                  <a:pt x="18574" y="23261"/>
                </a:cubicBezTo>
                <a:cubicBezTo>
                  <a:pt x="18534" y="23231"/>
                  <a:pt x="18473" y="23216"/>
                  <a:pt x="18399" y="23216"/>
                </a:cubicBezTo>
                <a:cubicBezTo>
                  <a:pt x="18275" y="23216"/>
                  <a:pt x="18117" y="23257"/>
                  <a:pt x="17969" y="23340"/>
                </a:cubicBezTo>
                <a:cubicBezTo>
                  <a:pt x="17774" y="23437"/>
                  <a:pt x="17593" y="23491"/>
                  <a:pt x="17492" y="23491"/>
                </a:cubicBezTo>
                <a:cubicBezTo>
                  <a:pt x="17456" y="23491"/>
                  <a:pt x="17430" y="23485"/>
                  <a:pt x="17417" y="23471"/>
                </a:cubicBezTo>
                <a:cubicBezTo>
                  <a:pt x="17398" y="23452"/>
                  <a:pt x="17370" y="23444"/>
                  <a:pt x="17336" y="23444"/>
                </a:cubicBezTo>
                <a:cubicBezTo>
                  <a:pt x="17274" y="23444"/>
                  <a:pt x="17195" y="23473"/>
                  <a:pt x="17127" y="23524"/>
                </a:cubicBezTo>
                <a:cubicBezTo>
                  <a:pt x="17022" y="23629"/>
                  <a:pt x="17022" y="23708"/>
                  <a:pt x="17101" y="23734"/>
                </a:cubicBezTo>
                <a:cubicBezTo>
                  <a:pt x="17180" y="23734"/>
                  <a:pt x="17206" y="23839"/>
                  <a:pt x="17127" y="23971"/>
                </a:cubicBezTo>
                <a:cubicBezTo>
                  <a:pt x="17106" y="24013"/>
                  <a:pt x="17069" y="24038"/>
                  <a:pt x="17012" y="24038"/>
                </a:cubicBezTo>
                <a:cubicBezTo>
                  <a:pt x="16928" y="24038"/>
                  <a:pt x="16801" y="23981"/>
                  <a:pt x="16628" y="23839"/>
                </a:cubicBezTo>
                <a:cubicBezTo>
                  <a:pt x="16181" y="23497"/>
                  <a:pt x="16102" y="23234"/>
                  <a:pt x="16417" y="23155"/>
                </a:cubicBezTo>
                <a:cubicBezTo>
                  <a:pt x="16434" y="23152"/>
                  <a:pt x="16451" y="23150"/>
                  <a:pt x="16468" y="23150"/>
                </a:cubicBezTo>
                <a:cubicBezTo>
                  <a:pt x="16582" y="23150"/>
                  <a:pt x="16691" y="23225"/>
                  <a:pt x="16759" y="23340"/>
                </a:cubicBezTo>
                <a:cubicBezTo>
                  <a:pt x="16800" y="23422"/>
                  <a:pt x="16849" y="23461"/>
                  <a:pt x="16905" y="23461"/>
                </a:cubicBezTo>
                <a:cubicBezTo>
                  <a:pt x="16955" y="23461"/>
                  <a:pt x="17012" y="23429"/>
                  <a:pt x="17075" y="23366"/>
                </a:cubicBezTo>
                <a:cubicBezTo>
                  <a:pt x="17233" y="23234"/>
                  <a:pt x="17259" y="23103"/>
                  <a:pt x="17180" y="23050"/>
                </a:cubicBezTo>
                <a:cubicBezTo>
                  <a:pt x="17137" y="22985"/>
                  <a:pt x="17218" y="22938"/>
                  <a:pt x="17395" y="22938"/>
                </a:cubicBezTo>
                <a:cubicBezTo>
                  <a:pt x="17433" y="22938"/>
                  <a:pt x="17475" y="22940"/>
                  <a:pt x="17522" y="22945"/>
                </a:cubicBezTo>
                <a:cubicBezTo>
                  <a:pt x="17811" y="22945"/>
                  <a:pt x="17916" y="22892"/>
                  <a:pt x="17890" y="22761"/>
                </a:cubicBezTo>
                <a:cubicBezTo>
                  <a:pt x="17862" y="22691"/>
                  <a:pt x="17864" y="22659"/>
                  <a:pt x="17887" y="22659"/>
                </a:cubicBezTo>
                <a:close/>
                <a:moveTo>
                  <a:pt x="16233" y="24076"/>
                </a:moveTo>
                <a:cubicBezTo>
                  <a:pt x="16338" y="24076"/>
                  <a:pt x="16470" y="24102"/>
                  <a:pt x="16549" y="24181"/>
                </a:cubicBezTo>
                <a:cubicBezTo>
                  <a:pt x="16654" y="24260"/>
                  <a:pt x="16628" y="24339"/>
                  <a:pt x="16523" y="24365"/>
                </a:cubicBezTo>
                <a:cubicBezTo>
                  <a:pt x="16496" y="24372"/>
                  <a:pt x="16468" y="24375"/>
                  <a:pt x="16440" y="24375"/>
                </a:cubicBezTo>
                <a:cubicBezTo>
                  <a:pt x="16355" y="24375"/>
                  <a:pt x="16266" y="24345"/>
                  <a:pt x="16207" y="24286"/>
                </a:cubicBezTo>
                <a:cubicBezTo>
                  <a:pt x="16128" y="24207"/>
                  <a:pt x="16128" y="24129"/>
                  <a:pt x="16233" y="24102"/>
                </a:cubicBezTo>
                <a:lnTo>
                  <a:pt x="16233" y="24076"/>
                </a:lnTo>
                <a:close/>
                <a:moveTo>
                  <a:pt x="11873" y="18229"/>
                </a:moveTo>
                <a:cubicBezTo>
                  <a:pt x="12022" y="18229"/>
                  <a:pt x="12138" y="18330"/>
                  <a:pt x="12183" y="18527"/>
                </a:cubicBezTo>
                <a:cubicBezTo>
                  <a:pt x="12217" y="18697"/>
                  <a:pt x="12229" y="18768"/>
                  <a:pt x="12169" y="18768"/>
                </a:cubicBezTo>
                <a:cubicBezTo>
                  <a:pt x="12136" y="18768"/>
                  <a:pt x="12082" y="18748"/>
                  <a:pt x="11999" y="18711"/>
                </a:cubicBezTo>
                <a:cubicBezTo>
                  <a:pt x="11953" y="18698"/>
                  <a:pt x="11912" y="18691"/>
                  <a:pt x="11875" y="18691"/>
                </a:cubicBezTo>
                <a:cubicBezTo>
                  <a:pt x="11765" y="18691"/>
                  <a:pt x="11696" y="18750"/>
                  <a:pt x="11657" y="18869"/>
                </a:cubicBezTo>
                <a:cubicBezTo>
                  <a:pt x="11578" y="19026"/>
                  <a:pt x="11473" y="19158"/>
                  <a:pt x="11315" y="19263"/>
                </a:cubicBezTo>
                <a:cubicBezTo>
                  <a:pt x="11207" y="19325"/>
                  <a:pt x="11163" y="19350"/>
                  <a:pt x="11186" y="19350"/>
                </a:cubicBezTo>
                <a:cubicBezTo>
                  <a:pt x="11203" y="19350"/>
                  <a:pt x="11254" y="19337"/>
                  <a:pt x="11341" y="19316"/>
                </a:cubicBezTo>
                <a:cubicBezTo>
                  <a:pt x="11526" y="19263"/>
                  <a:pt x="11657" y="19158"/>
                  <a:pt x="11762" y="19026"/>
                </a:cubicBezTo>
                <a:cubicBezTo>
                  <a:pt x="11827" y="18913"/>
                  <a:pt x="11892" y="18860"/>
                  <a:pt x="11962" y="18860"/>
                </a:cubicBezTo>
                <a:cubicBezTo>
                  <a:pt x="12007" y="18860"/>
                  <a:pt x="12053" y="18881"/>
                  <a:pt x="12104" y="18921"/>
                </a:cubicBezTo>
                <a:cubicBezTo>
                  <a:pt x="12209" y="19000"/>
                  <a:pt x="12157" y="19132"/>
                  <a:pt x="11973" y="19237"/>
                </a:cubicBezTo>
                <a:cubicBezTo>
                  <a:pt x="11604" y="19447"/>
                  <a:pt x="11841" y="20131"/>
                  <a:pt x="12262" y="20184"/>
                </a:cubicBezTo>
                <a:cubicBezTo>
                  <a:pt x="12345" y="20200"/>
                  <a:pt x="12402" y="20209"/>
                  <a:pt x="12433" y="20209"/>
                </a:cubicBezTo>
                <a:cubicBezTo>
                  <a:pt x="12501" y="20209"/>
                  <a:pt x="12450" y="20168"/>
                  <a:pt x="12288" y="20078"/>
                </a:cubicBezTo>
                <a:cubicBezTo>
                  <a:pt x="12104" y="19973"/>
                  <a:pt x="12025" y="19763"/>
                  <a:pt x="12130" y="19605"/>
                </a:cubicBezTo>
                <a:cubicBezTo>
                  <a:pt x="12178" y="19440"/>
                  <a:pt x="12246" y="19338"/>
                  <a:pt x="12298" y="19338"/>
                </a:cubicBezTo>
                <a:cubicBezTo>
                  <a:pt x="12303" y="19338"/>
                  <a:pt x="12309" y="19339"/>
                  <a:pt x="12315" y="19342"/>
                </a:cubicBezTo>
                <a:cubicBezTo>
                  <a:pt x="12317" y="19345"/>
                  <a:pt x="12320" y="19346"/>
                  <a:pt x="12324" y="19346"/>
                </a:cubicBezTo>
                <a:cubicBezTo>
                  <a:pt x="12357" y="19346"/>
                  <a:pt x="12425" y="19247"/>
                  <a:pt x="12472" y="19105"/>
                </a:cubicBezTo>
                <a:cubicBezTo>
                  <a:pt x="12528" y="18976"/>
                  <a:pt x="12593" y="18915"/>
                  <a:pt x="12660" y="18915"/>
                </a:cubicBezTo>
                <a:cubicBezTo>
                  <a:pt x="12783" y="18915"/>
                  <a:pt x="12913" y="19124"/>
                  <a:pt x="12998" y="19500"/>
                </a:cubicBezTo>
                <a:cubicBezTo>
                  <a:pt x="13064" y="19712"/>
                  <a:pt x="13078" y="19803"/>
                  <a:pt x="13036" y="19803"/>
                </a:cubicBezTo>
                <a:cubicBezTo>
                  <a:pt x="13010" y="19803"/>
                  <a:pt x="12963" y="19770"/>
                  <a:pt x="12893" y="19710"/>
                </a:cubicBezTo>
                <a:cubicBezTo>
                  <a:pt x="12825" y="19642"/>
                  <a:pt x="12782" y="19609"/>
                  <a:pt x="12756" y="19609"/>
                </a:cubicBezTo>
                <a:cubicBezTo>
                  <a:pt x="12722" y="19609"/>
                  <a:pt x="12720" y="19669"/>
                  <a:pt x="12735" y="19789"/>
                </a:cubicBezTo>
                <a:cubicBezTo>
                  <a:pt x="12788" y="19947"/>
                  <a:pt x="12867" y="20105"/>
                  <a:pt x="12998" y="20262"/>
                </a:cubicBezTo>
                <a:cubicBezTo>
                  <a:pt x="13156" y="20420"/>
                  <a:pt x="13130" y="20525"/>
                  <a:pt x="12919" y="20710"/>
                </a:cubicBezTo>
                <a:cubicBezTo>
                  <a:pt x="12820" y="20793"/>
                  <a:pt x="12720" y="20844"/>
                  <a:pt x="12653" y="20844"/>
                </a:cubicBezTo>
                <a:cubicBezTo>
                  <a:pt x="12615" y="20844"/>
                  <a:pt x="12587" y="20827"/>
                  <a:pt x="12578" y="20788"/>
                </a:cubicBezTo>
                <a:cubicBezTo>
                  <a:pt x="12564" y="20749"/>
                  <a:pt x="12525" y="20729"/>
                  <a:pt x="12479" y="20729"/>
                </a:cubicBezTo>
                <a:cubicBezTo>
                  <a:pt x="12433" y="20729"/>
                  <a:pt x="12380" y="20749"/>
                  <a:pt x="12341" y="20788"/>
                </a:cubicBezTo>
                <a:cubicBezTo>
                  <a:pt x="12262" y="20894"/>
                  <a:pt x="12262" y="20999"/>
                  <a:pt x="12446" y="21078"/>
                </a:cubicBezTo>
                <a:cubicBezTo>
                  <a:pt x="12683" y="21209"/>
                  <a:pt x="12683" y="21236"/>
                  <a:pt x="12367" y="21288"/>
                </a:cubicBezTo>
                <a:cubicBezTo>
                  <a:pt x="12157" y="21314"/>
                  <a:pt x="12052" y="21393"/>
                  <a:pt x="12025" y="21551"/>
                </a:cubicBezTo>
                <a:cubicBezTo>
                  <a:pt x="12003" y="21733"/>
                  <a:pt x="12469" y="22051"/>
                  <a:pt x="12699" y="22051"/>
                </a:cubicBezTo>
                <a:cubicBezTo>
                  <a:pt x="12735" y="22051"/>
                  <a:pt x="12766" y="22043"/>
                  <a:pt x="12788" y="22025"/>
                </a:cubicBezTo>
                <a:cubicBezTo>
                  <a:pt x="12814" y="21998"/>
                  <a:pt x="12844" y="21987"/>
                  <a:pt x="12877" y="21987"/>
                </a:cubicBezTo>
                <a:cubicBezTo>
                  <a:pt x="13041" y="21987"/>
                  <a:pt x="13261" y="22287"/>
                  <a:pt x="13261" y="22551"/>
                </a:cubicBezTo>
                <a:cubicBezTo>
                  <a:pt x="13261" y="22708"/>
                  <a:pt x="13288" y="22866"/>
                  <a:pt x="13367" y="22892"/>
                </a:cubicBezTo>
                <a:cubicBezTo>
                  <a:pt x="13472" y="22971"/>
                  <a:pt x="13524" y="23077"/>
                  <a:pt x="13524" y="23208"/>
                </a:cubicBezTo>
                <a:cubicBezTo>
                  <a:pt x="13545" y="23376"/>
                  <a:pt x="13486" y="23452"/>
                  <a:pt x="13391" y="23452"/>
                </a:cubicBezTo>
                <a:cubicBezTo>
                  <a:pt x="13249" y="23452"/>
                  <a:pt x="13025" y="23282"/>
                  <a:pt x="12867" y="22998"/>
                </a:cubicBezTo>
                <a:cubicBezTo>
                  <a:pt x="12769" y="22803"/>
                  <a:pt x="12627" y="22653"/>
                  <a:pt x="12543" y="22653"/>
                </a:cubicBezTo>
                <a:cubicBezTo>
                  <a:pt x="12537" y="22653"/>
                  <a:pt x="12531" y="22654"/>
                  <a:pt x="12525" y="22656"/>
                </a:cubicBezTo>
                <a:cubicBezTo>
                  <a:pt x="12367" y="22656"/>
                  <a:pt x="12209" y="22629"/>
                  <a:pt x="12078" y="22551"/>
                </a:cubicBezTo>
                <a:cubicBezTo>
                  <a:pt x="11841" y="22445"/>
                  <a:pt x="11815" y="22366"/>
                  <a:pt x="11946" y="22235"/>
                </a:cubicBezTo>
                <a:cubicBezTo>
                  <a:pt x="12078" y="22103"/>
                  <a:pt x="12052" y="22025"/>
                  <a:pt x="11894" y="21972"/>
                </a:cubicBezTo>
                <a:cubicBezTo>
                  <a:pt x="11850" y="21957"/>
                  <a:pt x="11814" y="21951"/>
                  <a:pt x="11785" y="21951"/>
                </a:cubicBezTo>
                <a:cubicBezTo>
                  <a:pt x="11711" y="21951"/>
                  <a:pt x="11683" y="21994"/>
                  <a:pt x="11683" y="22051"/>
                </a:cubicBezTo>
                <a:cubicBezTo>
                  <a:pt x="11657" y="22182"/>
                  <a:pt x="11604" y="22314"/>
                  <a:pt x="11526" y="22419"/>
                </a:cubicBezTo>
                <a:cubicBezTo>
                  <a:pt x="11452" y="22505"/>
                  <a:pt x="11402" y="22545"/>
                  <a:pt x="11358" y="22545"/>
                </a:cubicBezTo>
                <a:cubicBezTo>
                  <a:pt x="11307" y="22545"/>
                  <a:pt x="11266" y="22491"/>
                  <a:pt x="11210" y="22393"/>
                </a:cubicBezTo>
                <a:cubicBezTo>
                  <a:pt x="11163" y="22275"/>
                  <a:pt x="11031" y="22178"/>
                  <a:pt x="10948" y="22178"/>
                </a:cubicBezTo>
                <a:cubicBezTo>
                  <a:pt x="10938" y="22178"/>
                  <a:pt x="10929" y="22180"/>
                  <a:pt x="10921" y="22182"/>
                </a:cubicBezTo>
                <a:cubicBezTo>
                  <a:pt x="10815" y="22209"/>
                  <a:pt x="10842" y="22340"/>
                  <a:pt x="11026" y="22498"/>
                </a:cubicBezTo>
                <a:cubicBezTo>
                  <a:pt x="11172" y="22644"/>
                  <a:pt x="11302" y="22724"/>
                  <a:pt x="11376" y="22724"/>
                </a:cubicBezTo>
                <a:cubicBezTo>
                  <a:pt x="11394" y="22724"/>
                  <a:pt x="11410" y="22719"/>
                  <a:pt x="11420" y="22708"/>
                </a:cubicBezTo>
                <a:cubicBezTo>
                  <a:pt x="11443" y="22686"/>
                  <a:pt x="11465" y="22676"/>
                  <a:pt x="11487" y="22676"/>
                </a:cubicBezTo>
                <a:cubicBezTo>
                  <a:pt x="11542" y="22676"/>
                  <a:pt x="11593" y="22738"/>
                  <a:pt x="11631" y="22814"/>
                </a:cubicBezTo>
                <a:cubicBezTo>
                  <a:pt x="11663" y="22877"/>
                  <a:pt x="11704" y="22912"/>
                  <a:pt x="11749" y="22912"/>
                </a:cubicBezTo>
                <a:cubicBezTo>
                  <a:pt x="11779" y="22912"/>
                  <a:pt x="11810" y="22897"/>
                  <a:pt x="11841" y="22866"/>
                </a:cubicBezTo>
                <a:cubicBezTo>
                  <a:pt x="11874" y="22822"/>
                  <a:pt x="11930" y="22801"/>
                  <a:pt x="12001" y="22801"/>
                </a:cubicBezTo>
                <a:cubicBezTo>
                  <a:pt x="12100" y="22801"/>
                  <a:pt x="12229" y="22842"/>
                  <a:pt x="12367" y="22919"/>
                </a:cubicBezTo>
                <a:cubicBezTo>
                  <a:pt x="12604" y="23050"/>
                  <a:pt x="12683" y="23182"/>
                  <a:pt x="12604" y="23208"/>
                </a:cubicBezTo>
                <a:cubicBezTo>
                  <a:pt x="12551" y="23208"/>
                  <a:pt x="12525" y="23340"/>
                  <a:pt x="12578" y="23445"/>
                </a:cubicBezTo>
                <a:cubicBezTo>
                  <a:pt x="12607" y="23494"/>
                  <a:pt x="12611" y="23518"/>
                  <a:pt x="12592" y="23518"/>
                </a:cubicBezTo>
                <a:cubicBezTo>
                  <a:pt x="12562" y="23518"/>
                  <a:pt x="12472" y="23454"/>
                  <a:pt x="12341" y="23340"/>
                </a:cubicBezTo>
                <a:cubicBezTo>
                  <a:pt x="12196" y="23212"/>
                  <a:pt x="12050" y="23123"/>
                  <a:pt x="11940" y="23123"/>
                </a:cubicBezTo>
                <a:cubicBezTo>
                  <a:pt x="11890" y="23123"/>
                  <a:pt x="11847" y="23141"/>
                  <a:pt x="11815" y="23182"/>
                </a:cubicBezTo>
                <a:cubicBezTo>
                  <a:pt x="11683" y="23287"/>
                  <a:pt x="11683" y="23392"/>
                  <a:pt x="11736" y="23445"/>
                </a:cubicBezTo>
                <a:cubicBezTo>
                  <a:pt x="11841" y="23708"/>
                  <a:pt x="11841" y="24050"/>
                  <a:pt x="11736" y="24339"/>
                </a:cubicBezTo>
                <a:cubicBezTo>
                  <a:pt x="11670" y="24352"/>
                  <a:pt x="11598" y="24359"/>
                  <a:pt x="11526" y="24359"/>
                </a:cubicBezTo>
                <a:cubicBezTo>
                  <a:pt x="11453" y="24359"/>
                  <a:pt x="11381" y="24352"/>
                  <a:pt x="11315" y="24339"/>
                </a:cubicBezTo>
                <a:cubicBezTo>
                  <a:pt x="11078" y="24260"/>
                  <a:pt x="11052" y="24234"/>
                  <a:pt x="11236" y="24155"/>
                </a:cubicBezTo>
                <a:cubicBezTo>
                  <a:pt x="11657" y="23944"/>
                  <a:pt x="11631" y="23524"/>
                  <a:pt x="11210" y="23418"/>
                </a:cubicBezTo>
                <a:cubicBezTo>
                  <a:pt x="11084" y="23381"/>
                  <a:pt x="10948" y="23365"/>
                  <a:pt x="10817" y="23365"/>
                </a:cubicBezTo>
                <a:cubicBezTo>
                  <a:pt x="10483" y="23365"/>
                  <a:pt x="10184" y="23470"/>
                  <a:pt x="10184" y="23603"/>
                </a:cubicBezTo>
                <a:cubicBezTo>
                  <a:pt x="10184" y="23655"/>
                  <a:pt x="10342" y="23866"/>
                  <a:pt x="10526" y="24050"/>
                </a:cubicBezTo>
                <a:cubicBezTo>
                  <a:pt x="10815" y="24313"/>
                  <a:pt x="10842" y="24365"/>
                  <a:pt x="10605" y="24392"/>
                </a:cubicBezTo>
                <a:cubicBezTo>
                  <a:pt x="10598" y="24392"/>
                  <a:pt x="10591" y="24392"/>
                  <a:pt x="10583" y="24392"/>
                </a:cubicBezTo>
                <a:cubicBezTo>
                  <a:pt x="10222" y="24392"/>
                  <a:pt x="9847" y="23754"/>
                  <a:pt x="10079" y="23445"/>
                </a:cubicBezTo>
                <a:cubicBezTo>
                  <a:pt x="10158" y="23340"/>
                  <a:pt x="10263" y="23261"/>
                  <a:pt x="10395" y="23261"/>
                </a:cubicBezTo>
                <a:cubicBezTo>
                  <a:pt x="10500" y="23261"/>
                  <a:pt x="10631" y="23155"/>
                  <a:pt x="10710" y="23024"/>
                </a:cubicBezTo>
                <a:cubicBezTo>
                  <a:pt x="10815" y="22840"/>
                  <a:pt x="10789" y="22787"/>
                  <a:pt x="10579" y="22761"/>
                </a:cubicBezTo>
                <a:cubicBezTo>
                  <a:pt x="10543" y="22756"/>
                  <a:pt x="10511" y="22754"/>
                  <a:pt x="10484" y="22754"/>
                </a:cubicBezTo>
                <a:cubicBezTo>
                  <a:pt x="10353" y="22754"/>
                  <a:pt x="10325" y="22805"/>
                  <a:pt x="10368" y="22892"/>
                </a:cubicBezTo>
                <a:cubicBezTo>
                  <a:pt x="10395" y="22998"/>
                  <a:pt x="10289" y="23129"/>
                  <a:pt x="9895" y="23340"/>
                </a:cubicBezTo>
                <a:cubicBezTo>
                  <a:pt x="9632" y="23497"/>
                  <a:pt x="9395" y="23681"/>
                  <a:pt x="9158" y="23866"/>
                </a:cubicBezTo>
                <a:cubicBezTo>
                  <a:pt x="9082" y="23942"/>
                  <a:pt x="9032" y="23983"/>
                  <a:pt x="9014" y="23983"/>
                </a:cubicBezTo>
                <a:cubicBezTo>
                  <a:pt x="9001" y="23983"/>
                  <a:pt x="9005" y="23962"/>
                  <a:pt x="9027" y="23918"/>
                </a:cubicBezTo>
                <a:cubicBezTo>
                  <a:pt x="9083" y="23763"/>
                  <a:pt x="9019" y="23684"/>
                  <a:pt x="8907" y="23684"/>
                </a:cubicBezTo>
                <a:cubicBezTo>
                  <a:pt x="8809" y="23684"/>
                  <a:pt x="8676" y="23743"/>
                  <a:pt x="8554" y="23866"/>
                </a:cubicBezTo>
                <a:lnTo>
                  <a:pt x="8554" y="23892"/>
                </a:lnTo>
                <a:cubicBezTo>
                  <a:pt x="8422" y="23997"/>
                  <a:pt x="8369" y="24102"/>
                  <a:pt x="8475" y="24129"/>
                </a:cubicBezTo>
                <a:cubicBezTo>
                  <a:pt x="8554" y="24129"/>
                  <a:pt x="8580" y="24234"/>
                  <a:pt x="8501" y="24365"/>
                </a:cubicBezTo>
                <a:cubicBezTo>
                  <a:pt x="8473" y="24431"/>
                  <a:pt x="8444" y="24467"/>
                  <a:pt x="8405" y="24467"/>
                </a:cubicBezTo>
                <a:cubicBezTo>
                  <a:pt x="8335" y="24467"/>
                  <a:pt x="8230" y="24355"/>
                  <a:pt x="8028" y="24102"/>
                </a:cubicBezTo>
                <a:cubicBezTo>
                  <a:pt x="7832" y="23834"/>
                  <a:pt x="7615" y="23679"/>
                  <a:pt x="7500" y="23679"/>
                </a:cubicBezTo>
                <a:cubicBezTo>
                  <a:pt x="7491" y="23679"/>
                  <a:pt x="7483" y="23680"/>
                  <a:pt x="7475" y="23681"/>
                </a:cubicBezTo>
                <a:cubicBezTo>
                  <a:pt x="7436" y="23695"/>
                  <a:pt x="7396" y="23701"/>
                  <a:pt x="7357" y="23701"/>
                </a:cubicBezTo>
                <a:cubicBezTo>
                  <a:pt x="7317" y="23701"/>
                  <a:pt x="7278" y="23695"/>
                  <a:pt x="7239" y="23681"/>
                </a:cubicBezTo>
                <a:cubicBezTo>
                  <a:pt x="7212" y="23655"/>
                  <a:pt x="7239" y="23603"/>
                  <a:pt x="7344" y="23576"/>
                </a:cubicBezTo>
                <a:cubicBezTo>
                  <a:pt x="7449" y="23550"/>
                  <a:pt x="7475" y="23445"/>
                  <a:pt x="7449" y="23366"/>
                </a:cubicBezTo>
                <a:cubicBezTo>
                  <a:pt x="7405" y="23256"/>
                  <a:pt x="7434" y="23201"/>
                  <a:pt x="7552" y="23201"/>
                </a:cubicBezTo>
                <a:cubicBezTo>
                  <a:pt x="7575" y="23201"/>
                  <a:pt x="7602" y="23204"/>
                  <a:pt x="7633" y="23208"/>
                </a:cubicBezTo>
                <a:cubicBezTo>
                  <a:pt x="7870" y="23182"/>
                  <a:pt x="8106" y="23050"/>
                  <a:pt x="8291" y="22892"/>
                </a:cubicBezTo>
                <a:cubicBezTo>
                  <a:pt x="8478" y="22718"/>
                  <a:pt x="8584" y="22633"/>
                  <a:pt x="8677" y="22633"/>
                </a:cubicBezTo>
                <a:cubicBezTo>
                  <a:pt x="8767" y="22633"/>
                  <a:pt x="8846" y="22711"/>
                  <a:pt x="8974" y="22866"/>
                </a:cubicBezTo>
                <a:cubicBezTo>
                  <a:pt x="9140" y="23031"/>
                  <a:pt x="9284" y="23133"/>
                  <a:pt x="9350" y="23133"/>
                </a:cubicBezTo>
                <a:cubicBezTo>
                  <a:pt x="9357" y="23133"/>
                  <a:pt x="9364" y="23132"/>
                  <a:pt x="9369" y="23129"/>
                </a:cubicBezTo>
                <a:lnTo>
                  <a:pt x="9685" y="22919"/>
                </a:lnTo>
                <a:cubicBezTo>
                  <a:pt x="9816" y="22814"/>
                  <a:pt x="9895" y="22708"/>
                  <a:pt x="9842" y="22656"/>
                </a:cubicBezTo>
                <a:cubicBezTo>
                  <a:pt x="9790" y="22603"/>
                  <a:pt x="9842" y="22524"/>
                  <a:pt x="9948" y="22445"/>
                </a:cubicBezTo>
                <a:cubicBezTo>
                  <a:pt x="10079" y="22419"/>
                  <a:pt x="10158" y="22288"/>
                  <a:pt x="10158" y="22182"/>
                </a:cubicBezTo>
                <a:cubicBezTo>
                  <a:pt x="10136" y="22073"/>
                  <a:pt x="10169" y="22018"/>
                  <a:pt x="10287" y="22018"/>
                </a:cubicBezTo>
                <a:cubicBezTo>
                  <a:pt x="10311" y="22018"/>
                  <a:pt x="10338" y="22020"/>
                  <a:pt x="10368" y="22025"/>
                </a:cubicBezTo>
                <a:cubicBezTo>
                  <a:pt x="10404" y="22030"/>
                  <a:pt x="10433" y="22034"/>
                  <a:pt x="10454" y="22034"/>
                </a:cubicBezTo>
                <a:cubicBezTo>
                  <a:pt x="10530" y="22034"/>
                  <a:pt x="10523" y="21995"/>
                  <a:pt x="10421" y="21893"/>
                </a:cubicBezTo>
                <a:cubicBezTo>
                  <a:pt x="10350" y="21834"/>
                  <a:pt x="10295" y="21807"/>
                  <a:pt x="10248" y="21807"/>
                </a:cubicBezTo>
                <a:cubicBezTo>
                  <a:pt x="10192" y="21807"/>
                  <a:pt x="10149" y="21847"/>
                  <a:pt x="10105" y="21919"/>
                </a:cubicBezTo>
                <a:cubicBezTo>
                  <a:pt x="10042" y="22057"/>
                  <a:pt x="9957" y="22118"/>
                  <a:pt x="9881" y="22118"/>
                </a:cubicBezTo>
                <a:cubicBezTo>
                  <a:pt x="9766" y="22118"/>
                  <a:pt x="9669" y="21982"/>
                  <a:pt x="9685" y="21762"/>
                </a:cubicBezTo>
                <a:cubicBezTo>
                  <a:pt x="9706" y="21525"/>
                  <a:pt x="9692" y="21464"/>
                  <a:pt x="9529" y="21464"/>
                </a:cubicBezTo>
                <a:cubicBezTo>
                  <a:pt x="9492" y="21464"/>
                  <a:pt x="9448" y="21467"/>
                  <a:pt x="9395" y="21472"/>
                </a:cubicBezTo>
                <a:cubicBezTo>
                  <a:pt x="9053" y="21472"/>
                  <a:pt x="8738" y="21262"/>
                  <a:pt x="8922" y="21104"/>
                </a:cubicBezTo>
                <a:cubicBezTo>
                  <a:pt x="8945" y="21080"/>
                  <a:pt x="8996" y="21067"/>
                  <a:pt x="9058" y="21067"/>
                </a:cubicBezTo>
                <a:cubicBezTo>
                  <a:pt x="9135" y="21067"/>
                  <a:pt x="9229" y="21087"/>
                  <a:pt x="9316" y="21130"/>
                </a:cubicBezTo>
                <a:cubicBezTo>
                  <a:pt x="9516" y="21238"/>
                  <a:pt x="9805" y="21291"/>
                  <a:pt x="10042" y="21291"/>
                </a:cubicBezTo>
                <a:cubicBezTo>
                  <a:pt x="10212" y="21291"/>
                  <a:pt x="10355" y="21264"/>
                  <a:pt x="10421" y="21209"/>
                </a:cubicBezTo>
                <a:cubicBezTo>
                  <a:pt x="10447" y="21157"/>
                  <a:pt x="10342" y="20999"/>
                  <a:pt x="10158" y="20867"/>
                </a:cubicBezTo>
                <a:cubicBezTo>
                  <a:pt x="9869" y="20683"/>
                  <a:pt x="9842" y="20578"/>
                  <a:pt x="10026" y="20499"/>
                </a:cubicBezTo>
                <a:cubicBezTo>
                  <a:pt x="10184" y="20420"/>
                  <a:pt x="10211" y="20368"/>
                  <a:pt x="10158" y="20341"/>
                </a:cubicBezTo>
                <a:cubicBezTo>
                  <a:pt x="10105" y="20289"/>
                  <a:pt x="10211" y="20157"/>
                  <a:pt x="10342" y="20026"/>
                </a:cubicBezTo>
                <a:cubicBezTo>
                  <a:pt x="10500" y="19894"/>
                  <a:pt x="10552" y="19736"/>
                  <a:pt x="10447" y="19631"/>
                </a:cubicBezTo>
                <a:cubicBezTo>
                  <a:pt x="10316" y="19526"/>
                  <a:pt x="10342" y="19447"/>
                  <a:pt x="10710" y="19237"/>
                </a:cubicBezTo>
                <a:cubicBezTo>
                  <a:pt x="11161" y="18989"/>
                  <a:pt x="11380" y="18799"/>
                  <a:pt x="11268" y="18799"/>
                </a:cubicBezTo>
                <a:cubicBezTo>
                  <a:pt x="11249" y="18799"/>
                  <a:pt x="11221" y="18805"/>
                  <a:pt x="11184" y="18816"/>
                </a:cubicBezTo>
                <a:cubicBezTo>
                  <a:pt x="11026" y="18816"/>
                  <a:pt x="10868" y="18790"/>
                  <a:pt x="10710" y="18737"/>
                </a:cubicBezTo>
                <a:cubicBezTo>
                  <a:pt x="10447" y="18632"/>
                  <a:pt x="10447" y="18632"/>
                  <a:pt x="10868" y="18579"/>
                </a:cubicBezTo>
                <a:cubicBezTo>
                  <a:pt x="11078" y="18579"/>
                  <a:pt x="11315" y="18500"/>
                  <a:pt x="11499" y="18395"/>
                </a:cubicBezTo>
                <a:cubicBezTo>
                  <a:pt x="11633" y="18284"/>
                  <a:pt x="11762" y="18229"/>
                  <a:pt x="11873" y="18229"/>
                </a:cubicBezTo>
                <a:close/>
                <a:moveTo>
                  <a:pt x="17855" y="24225"/>
                </a:moveTo>
                <a:cubicBezTo>
                  <a:pt x="17884" y="24225"/>
                  <a:pt x="17922" y="24228"/>
                  <a:pt x="17969" y="24234"/>
                </a:cubicBezTo>
                <a:cubicBezTo>
                  <a:pt x="18311" y="24286"/>
                  <a:pt x="18442" y="24418"/>
                  <a:pt x="18232" y="24470"/>
                </a:cubicBezTo>
                <a:cubicBezTo>
                  <a:pt x="18209" y="24475"/>
                  <a:pt x="18185" y="24477"/>
                  <a:pt x="18162" y="24477"/>
                </a:cubicBezTo>
                <a:cubicBezTo>
                  <a:pt x="18056" y="24477"/>
                  <a:pt x="17955" y="24430"/>
                  <a:pt x="17890" y="24365"/>
                </a:cubicBezTo>
                <a:cubicBezTo>
                  <a:pt x="17768" y="24263"/>
                  <a:pt x="17756" y="24225"/>
                  <a:pt x="17855" y="24225"/>
                </a:cubicBezTo>
                <a:close/>
                <a:moveTo>
                  <a:pt x="20359" y="24227"/>
                </a:moveTo>
                <a:cubicBezTo>
                  <a:pt x="20421" y="24227"/>
                  <a:pt x="20481" y="24247"/>
                  <a:pt x="20520" y="24286"/>
                </a:cubicBezTo>
                <a:cubicBezTo>
                  <a:pt x="20714" y="24480"/>
                  <a:pt x="20643" y="24656"/>
                  <a:pt x="20453" y="24656"/>
                </a:cubicBezTo>
                <a:cubicBezTo>
                  <a:pt x="20411" y="24656"/>
                  <a:pt x="20362" y="24647"/>
                  <a:pt x="20310" y="24628"/>
                </a:cubicBezTo>
                <a:cubicBezTo>
                  <a:pt x="20020" y="24523"/>
                  <a:pt x="19994" y="24470"/>
                  <a:pt x="20178" y="24286"/>
                </a:cubicBezTo>
                <a:cubicBezTo>
                  <a:pt x="20231" y="24247"/>
                  <a:pt x="20297" y="24227"/>
                  <a:pt x="20359" y="24227"/>
                </a:cubicBezTo>
                <a:close/>
                <a:moveTo>
                  <a:pt x="23849" y="24075"/>
                </a:moveTo>
                <a:cubicBezTo>
                  <a:pt x="23880" y="24075"/>
                  <a:pt x="23911" y="24084"/>
                  <a:pt x="23939" y="24102"/>
                </a:cubicBezTo>
                <a:cubicBezTo>
                  <a:pt x="23992" y="24155"/>
                  <a:pt x="23887" y="24339"/>
                  <a:pt x="23702" y="24497"/>
                </a:cubicBezTo>
                <a:lnTo>
                  <a:pt x="23729" y="24497"/>
                </a:lnTo>
                <a:cubicBezTo>
                  <a:pt x="23586" y="24625"/>
                  <a:pt x="23513" y="24692"/>
                  <a:pt x="23484" y="24692"/>
                </a:cubicBezTo>
                <a:cubicBezTo>
                  <a:pt x="23460" y="24692"/>
                  <a:pt x="23468" y="24645"/>
                  <a:pt x="23492" y="24549"/>
                </a:cubicBezTo>
                <a:cubicBezTo>
                  <a:pt x="23518" y="24392"/>
                  <a:pt x="23597" y="24260"/>
                  <a:pt x="23702" y="24155"/>
                </a:cubicBezTo>
                <a:cubicBezTo>
                  <a:pt x="23736" y="24104"/>
                  <a:pt x="23792" y="24075"/>
                  <a:pt x="23849" y="24075"/>
                </a:cubicBezTo>
                <a:close/>
                <a:moveTo>
                  <a:pt x="12251" y="24490"/>
                </a:moveTo>
                <a:cubicBezTo>
                  <a:pt x="12298" y="24490"/>
                  <a:pt x="12345" y="24492"/>
                  <a:pt x="12393" y="24497"/>
                </a:cubicBezTo>
                <a:cubicBezTo>
                  <a:pt x="12472" y="24602"/>
                  <a:pt x="12209" y="24786"/>
                  <a:pt x="11894" y="24812"/>
                </a:cubicBezTo>
                <a:lnTo>
                  <a:pt x="11920" y="24839"/>
                </a:lnTo>
                <a:cubicBezTo>
                  <a:pt x="11887" y="24841"/>
                  <a:pt x="11855" y="24843"/>
                  <a:pt x="11825" y="24843"/>
                </a:cubicBezTo>
                <a:cubicBezTo>
                  <a:pt x="11569" y="24843"/>
                  <a:pt x="11437" y="24749"/>
                  <a:pt x="11578" y="24655"/>
                </a:cubicBezTo>
                <a:cubicBezTo>
                  <a:pt x="11797" y="24545"/>
                  <a:pt x="12016" y="24490"/>
                  <a:pt x="12251" y="24490"/>
                </a:cubicBezTo>
                <a:close/>
                <a:moveTo>
                  <a:pt x="21704" y="24280"/>
                </a:moveTo>
                <a:cubicBezTo>
                  <a:pt x="21721" y="24280"/>
                  <a:pt x="21738" y="24282"/>
                  <a:pt x="21756" y="24286"/>
                </a:cubicBezTo>
                <a:cubicBezTo>
                  <a:pt x="21835" y="24286"/>
                  <a:pt x="21861" y="24365"/>
                  <a:pt x="21809" y="24418"/>
                </a:cubicBezTo>
                <a:cubicBezTo>
                  <a:pt x="21730" y="24470"/>
                  <a:pt x="21783" y="24576"/>
                  <a:pt x="21888" y="24602"/>
                </a:cubicBezTo>
                <a:cubicBezTo>
                  <a:pt x="22019" y="24655"/>
                  <a:pt x="22046" y="24733"/>
                  <a:pt x="21967" y="24812"/>
                </a:cubicBezTo>
                <a:lnTo>
                  <a:pt x="21993" y="24812"/>
                </a:lnTo>
                <a:cubicBezTo>
                  <a:pt x="21965" y="24840"/>
                  <a:pt x="21930" y="24853"/>
                  <a:pt x="21892" y="24853"/>
                </a:cubicBezTo>
                <a:cubicBezTo>
                  <a:pt x="21717" y="24853"/>
                  <a:pt x="21476" y="24591"/>
                  <a:pt x="21520" y="24418"/>
                </a:cubicBezTo>
                <a:cubicBezTo>
                  <a:pt x="21563" y="24331"/>
                  <a:pt x="21625" y="24280"/>
                  <a:pt x="21704" y="24280"/>
                </a:cubicBezTo>
                <a:close/>
                <a:moveTo>
                  <a:pt x="15930" y="24452"/>
                </a:moveTo>
                <a:cubicBezTo>
                  <a:pt x="15956" y="24452"/>
                  <a:pt x="15986" y="24458"/>
                  <a:pt x="16023" y="24470"/>
                </a:cubicBezTo>
                <a:cubicBezTo>
                  <a:pt x="16128" y="24523"/>
                  <a:pt x="16207" y="24655"/>
                  <a:pt x="16181" y="24760"/>
                </a:cubicBezTo>
                <a:cubicBezTo>
                  <a:pt x="16181" y="24873"/>
                  <a:pt x="16191" y="24926"/>
                  <a:pt x="16223" y="24926"/>
                </a:cubicBezTo>
                <a:cubicBezTo>
                  <a:pt x="16243" y="24926"/>
                  <a:pt x="16272" y="24905"/>
                  <a:pt x="16312" y="24865"/>
                </a:cubicBezTo>
                <a:cubicBezTo>
                  <a:pt x="16444" y="24760"/>
                  <a:pt x="16601" y="24707"/>
                  <a:pt x="16786" y="24707"/>
                </a:cubicBezTo>
                <a:cubicBezTo>
                  <a:pt x="16848" y="24701"/>
                  <a:pt x="16898" y="24698"/>
                  <a:pt x="16936" y="24698"/>
                </a:cubicBezTo>
                <a:cubicBezTo>
                  <a:pt x="17076" y="24698"/>
                  <a:pt x="17061" y="24741"/>
                  <a:pt x="16917" y="24865"/>
                </a:cubicBezTo>
                <a:cubicBezTo>
                  <a:pt x="16757" y="24956"/>
                  <a:pt x="16577" y="25028"/>
                  <a:pt x="16378" y="25028"/>
                </a:cubicBezTo>
                <a:cubicBezTo>
                  <a:pt x="16348" y="25028"/>
                  <a:pt x="16317" y="25026"/>
                  <a:pt x="16286" y="25023"/>
                </a:cubicBezTo>
                <a:cubicBezTo>
                  <a:pt x="15786" y="25023"/>
                  <a:pt x="15786" y="25023"/>
                  <a:pt x="15812" y="24707"/>
                </a:cubicBezTo>
                <a:cubicBezTo>
                  <a:pt x="15812" y="24525"/>
                  <a:pt x="15844" y="24452"/>
                  <a:pt x="15930" y="24452"/>
                </a:cubicBezTo>
                <a:close/>
                <a:moveTo>
                  <a:pt x="14866" y="25286"/>
                </a:moveTo>
                <a:cubicBezTo>
                  <a:pt x="14869" y="25286"/>
                  <a:pt x="14873" y="25286"/>
                  <a:pt x="14876" y="25287"/>
                </a:cubicBezTo>
                <a:lnTo>
                  <a:pt x="14876" y="25287"/>
                </a:lnTo>
                <a:lnTo>
                  <a:pt x="14892" y="25286"/>
                </a:lnTo>
                <a:close/>
                <a:moveTo>
                  <a:pt x="12399" y="25048"/>
                </a:moveTo>
                <a:cubicBezTo>
                  <a:pt x="12465" y="25048"/>
                  <a:pt x="12527" y="25077"/>
                  <a:pt x="12578" y="25128"/>
                </a:cubicBezTo>
                <a:cubicBezTo>
                  <a:pt x="12656" y="25207"/>
                  <a:pt x="12630" y="25286"/>
                  <a:pt x="12551" y="25312"/>
                </a:cubicBezTo>
                <a:cubicBezTo>
                  <a:pt x="12511" y="25332"/>
                  <a:pt x="12475" y="25341"/>
                  <a:pt x="12441" y="25341"/>
                </a:cubicBezTo>
                <a:cubicBezTo>
                  <a:pt x="12386" y="25341"/>
                  <a:pt x="12337" y="25318"/>
                  <a:pt x="12288" y="25286"/>
                </a:cubicBezTo>
                <a:cubicBezTo>
                  <a:pt x="12236" y="25233"/>
                  <a:pt x="12236" y="25128"/>
                  <a:pt x="12288" y="25075"/>
                </a:cubicBezTo>
                <a:cubicBezTo>
                  <a:pt x="12325" y="25057"/>
                  <a:pt x="12363" y="25048"/>
                  <a:pt x="12399" y="25048"/>
                </a:cubicBezTo>
                <a:close/>
                <a:moveTo>
                  <a:pt x="14638" y="23145"/>
                </a:moveTo>
                <a:cubicBezTo>
                  <a:pt x="14738" y="23145"/>
                  <a:pt x="15631" y="24139"/>
                  <a:pt x="15681" y="24313"/>
                </a:cubicBezTo>
                <a:cubicBezTo>
                  <a:pt x="15655" y="24523"/>
                  <a:pt x="15602" y="24707"/>
                  <a:pt x="15497" y="24865"/>
                </a:cubicBezTo>
                <a:cubicBezTo>
                  <a:pt x="15423" y="25111"/>
                  <a:pt x="15188" y="25288"/>
                  <a:pt x="14921" y="25288"/>
                </a:cubicBezTo>
                <a:cubicBezTo>
                  <a:pt x="14906" y="25288"/>
                  <a:pt x="14891" y="25288"/>
                  <a:pt x="14876" y="25287"/>
                </a:cubicBezTo>
                <a:lnTo>
                  <a:pt x="14876" y="25287"/>
                </a:lnTo>
                <a:lnTo>
                  <a:pt x="14419" y="25312"/>
                </a:lnTo>
                <a:lnTo>
                  <a:pt x="14760" y="25549"/>
                </a:lnTo>
                <a:cubicBezTo>
                  <a:pt x="15023" y="25707"/>
                  <a:pt x="15050" y="25759"/>
                  <a:pt x="14787" y="25785"/>
                </a:cubicBezTo>
                <a:cubicBezTo>
                  <a:pt x="14629" y="25812"/>
                  <a:pt x="14497" y="25917"/>
                  <a:pt x="14471" y="25996"/>
                </a:cubicBezTo>
                <a:cubicBezTo>
                  <a:pt x="14461" y="26036"/>
                  <a:pt x="14451" y="26053"/>
                  <a:pt x="14441" y="26053"/>
                </a:cubicBezTo>
                <a:cubicBezTo>
                  <a:pt x="14425" y="26053"/>
                  <a:pt x="14408" y="26008"/>
                  <a:pt x="14392" y="25943"/>
                </a:cubicBezTo>
                <a:cubicBezTo>
                  <a:pt x="14345" y="25825"/>
                  <a:pt x="14235" y="25729"/>
                  <a:pt x="14099" y="25729"/>
                </a:cubicBezTo>
                <a:cubicBezTo>
                  <a:pt x="14083" y="25729"/>
                  <a:pt x="14067" y="25730"/>
                  <a:pt x="14050" y="25733"/>
                </a:cubicBezTo>
                <a:cubicBezTo>
                  <a:pt x="13840" y="25733"/>
                  <a:pt x="13787" y="25680"/>
                  <a:pt x="13945" y="25654"/>
                </a:cubicBezTo>
                <a:cubicBezTo>
                  <a:pt x="14103" y="25601"/>
                  <a:pt x="14129" y="25549"/>
                  <a:pt x="14077" y="25496"/>
                </a:cubicBezTo>
                <a:cubicBezTo>
                  <a:pt x="14024" y="25444"/>
                  <a:pt x="14129" y="25259"/>
                  <a:pt x="14340" y="25049"/>
                </a:cubicBezTo>
                <a:cubicBezTo>
                  <a:pt x="14984" y="24405"/>
                  <a:pt x="15286" y="24082"/>
                  <a:pt x="15210" y="24082"/>
                </a:cubicBezTo>
                <a:cubicBezTo>
                  <a:pt x="15200" y="24082"/>
                  <a:pt x="15181" y="24089"/>
                  <a:pt x="15155" y="24102"/>
                </a:cubicBezTo>
                <a:cubicBezTo>
                  <a:pt x="15098" y="24127"/>
                  <a:pt x="15059" y="24138"/>
                  <a:pt x="15031" y="24138"/>
                </a:cubicBezTo>
                <a:cubicBezTo>
                  <a:pt x="14971" y="24138"/>
                  <a:pt x="14971" y="24080"/>
                  <a:pt x="14971" y="23971"/>
                </a:cubicBezTo>
                <a:cubicBezTo>
                  <a:pt x="14971" y="23907"/>
                  <a:pt x="14958" y="23873"/>
                  <a:pt x="14927" y="23873"/>
                </a:cubicBezTo>
                <a:cubicBezTo>
                  <a:pt x="14881" y="23873"/>
                  <a:pt x="14796" y="23946"/>
                  <a:pt x="14655" y="24102"/>
                </a:cubicBezTo>
                <a:cubicBezTo>
                  <a:pt x="14497" y="24313"/>
                  <a:pt x="14445" y="24470"/>
                  <a:pt x="14524" y="24497"/>
                </a:cubicBezTo>
                <a:cubicBezTo>
                  <a:pt x="14791" y="24545"/>
                  <a:pt x="14340" y="24684"/>
                  <a:pt x="13979" y="24684"/>
                </a:cubicBezTo>
                <a:cubicBezTo>
                  <a:pt x="13950" y="24684"/>
                  <a:pt x="13920" y="24683"/>
                  <a:pt x="13893" y="24681"/>
                </a:cubicBezTo>
                <a:cubicBezTo>
                  <a:pt x="13805" y="24667"/>
                  <a:pt x="13741" y="24659"/>
                  <a:pt x="13695" y="24659"/>
                </a:cubicBezTo>
                <a:cubicBezTo>
                  <a:pt x="13562" y="24659"/>
                  <a:pt x="13577" y="24729"/>
                  <a:pt x="13577" y="24944"/>
                </a:cubicBezTo>
                <a:cubicBezTo>
                  <a:pt x="13603" y="25102"/>
                  <a:pt x="13524" y="25233"/>
                  <a:pt x="13445" y="25259"/>
                </a:cubicBezTo>
                <a:cubicBezTo>
                  <a:pt x="13367" y="25259"/>
                  <a:pt x="13288" y="25128"/>
                  <a:pt x="13288" y="24970"/>
                </a:cubicBezTo>
                <a:cubicBezTo>
                  <a:pt x="13288" y="24841"/>
                  <a:pt x="13272" y="24775"/>
                  <a:pt x="13228" y="24775"/>
                </a:cubicBezTo>
                <a:cubicBezTo>
                  <a:pt x="13191" y="24775"/>
                  <a:pt x="13135" y="24822"/>
                  <a:pt x="13051" y="24918"/>
                </a:cubicBezTo>
                <a:cubicBezTo>
                  <a:pt x="12950" y="25006"/>
                  <a:pt x="12873" y="25046"/>
                  <a:pt x="12803" y="25046"/>
                </a:cubicBezTo>
                <a:cubicBezTo>
                  <a:pt x="12727" y="25046"/>
                  <a:pt x="12659" y="24999"/>
                  <a:pt x="12578" y="24918"/>
                </a:cubicBezTo>
                <a:cubicBezTo>
                  <a:pt x="12411" y="24772"/>
                  <a:pt x="12376" y="24725"/>
                  <a:pt x="12553" y="24725"/>
                </a:cubicBezTo>
                <a:cubicBezTo>
                  <a:pt x="12599" y="24725"/>
                  <a:pt x="12659" y="24728"/>
                  <a:pt x="12735" y="24733"/>
                </a:cubicBezTo>
                <a:cubicBezTo>
                  <a:pt x="12817" y="24740"/>
                  <a:pt x="12880" y="24745"/>
                  <a:pt x="12924" y="24745"/>
                </a:cubicBezTo>
                <a:cubicBezTo>
                  <a:pt x="13062" y="24745"/>
                  <a:pt x="13014" y="24697"/>
                  <a:pt x="12814" y="24497"/>
                </a:cubicBezTo>
                <a:cubicBezTo>
                  <a:pt x="12656" y="24365"/>
                  <a:pt x="12604" y="24181"/>
                  <a:pt x="12656" y="24129"/>
                </a:cubicBezTo>
                <a:cubicBezTo>
                  <a:pt x="12677" y="24115"/>
                  <a:pt x="12699" y="24108"/>
                  <a:pt x="12722" y="24108"/>
                </a:cubicBezTo>
                <a:cubicBezTo>
                  <a:pt x="12788" y="24108"/>
                  <a:pt x="12861" y="24162"/>
                  <a:pt x="12919" y="24260"/>
                </a:cubicBezTo>
                <a:cubicBezTo>
                  <a:pt x="12951" y="24344"/>
                  <a:pt x="12987" y="24390"/>
                  <a:pt x="13050" y="24390"/>
                </a:cubicBezTo>
                <a:cubicBezTo>
                  <a:pt x="13146" y="24390"/>
                  <a:pt x="13303" y="24286"/>
                  <a:pt x="13603" y="24050"/>
                </a:cubicBezTo>
                <a:cubicBezTo>
                  <a:pt x="13919" y="23787"/>
                  <a:pt x="14156" y="23524"/>
                  <a:pt x="14129" y="23445"/>
                </a:cubicBezTo>
                <a:cubicBezTo>
                  <a:pt x="14129" y="23366"/>
                  <a:pt x="14234" y="23287"/>
                  <a:pt x="14366" y="23261"/>
                </a:cubicBezTo>
                <a:cubicBezTo>
                  <a:pt x="14497" y="23261"/>
                  <a:pt x="14603" y="23208"/>
                  <a:pt x="14629" y="23155"/>
                </a:cubicBezTo>
                <a:cubicBezTo>
                  <a:pt x="14629" y="23148"/>
                  <a:pt x="14632" y="23145"/>
                  <a:pt x="14638" y="23145"/>
                </a:cubicBezTo>
                <a:close/>
                <a:moveTo>
                  <a:pt x="12446" y="25956"/>
                </a:moveTo>
                <a:cubicBezTo>
                  <a:pt x="12485" y="25956"/>
                  <a:pt x="12525" y="25970"/>
                  <a:pt x="12551" y="25996"/>
                </a:cubicBezTo>
                <a:cubicBezTo>
                  <a:pt x="12604" y="26048"/>
                  <a:pt x="12578" y="26127"/>
                  <a:pt x="12472" y="26154"/>
                </a:cubicBezTo>
                <a:cubicBezTo>
                  <a:pt x="12433" y="26167"/>
                  <a:pt x="12387" y="26173"/>
                  <a:pt x="12347" y="26173"/>
                </a:cubicBezTo>
                <a:cubicBezTo>
                  <a:pt x="12308" y="26173"/>
                  <a:pt x="12275" y="26167"/>
                  <a:pt x="12262" y="26154"/>
                </a:cubicBezTo>
                <a:cubicBezTo>
                  <a:pt x="12236" y="26127"/>
                  <a:pt x="12262" y="26048"/>
                  <a:pt x="12341" y="25996"/>
                </a:cubicBezTo>
                <a:cubicBezTo>
                  <a:pt x="12367" y="25970"/>
                  <a:pt x="12407" y="25956"/>
                  <a:pt x="12446" y="25956"/>
                </a:cubicBezTo>
                <a:close/>
                <a:moveTo>
                  <a:pt x="16113" y="26265"/>
                </a:moveTo>
                <a:cubicBezTo>
                  <a:pt x="16157" y="26265"/>
                  <a:pt x="16147" y="26319"/>
                  <a:pt x="16049" y="26417"/>
                </a:cubicBezTo>
                <a:cubicBezTo>
                  <a:pt x="15977" y="26506"/>
                  <a:pt x="15918" y="26547"/>
                  <a:pt x="15887" y="26547"/>
                </a:cubicBezTo>
                <a:cubicBezTo>
                  <a:pt x="15873" y="26547"/>
                  <a:pt x="15865" y="26538"/>
                  <a:pt x="15865" y="26522"/>
                </a:cubicBezTo>
                <a:lnTo>
                  <a:pt x="15839" y="26496"/>
                </a:lnTo>
                <a:cubicBezTo>
                  <a:pt x="15839" y="26443"/>
                  <a:pt x="15944" y="26338"/>
                  <a:pt x="16049" y="26285"/>
                </a:cubicBezTo>
                <a:cubicBezTo>
                  <a:pt x="16076" y="26272"/>
                  <a:pt x="16098" y="26265"/>
                  <a:pt x="16113" y="26265"/>
                </a:cubicBezTo>
                <a:close/>
                <a:moveTo>
                  <a:pt x="9222" y="25635"/>
                </a:moveTo>
                <a:cubicBezTo>
                  <a:pt x="9259" y="25635"/>
                  <a:pt x="9299" y="25641"/>
                  <a:pt x="9343" y="25654"/>
                </a:cubicBezTo>
                <a:cubicBezTo>
                  <a:pt x="9579" y="25759"/>
                  <a:pt x="9606" y="25943"/>
                  <a:pt x="9448" y="26469"/>
                </a:cubicBezTo>
                <a:cubicBezTo>
                  <a:pt x="9365" y="26801"/>
                  <a:pt x="9134" y="27052"/>
                  <a:pt x="8963" y="27052"/>
                </a:cubicBezTo>
                <a:cubicBezTo>
                  <a:pt x="8917" y="27052"/>
                  <a:pt x="8876" y="27034"/>
                  <a:pt x="8843" y="26995"/>
                </a:cubicBezTo>
                <a:cubicBezTo>
                  <a:pt x="8790" y="26943"/>
                  <a:pt x="8817" y="26890"/>
                  <a:pt x="8922" y="26837"/>
                </a:cubicBezTo>
                <a:lnTo>
                  <a:pt x="8922" y="26864"/>
                </a:lnTo>
                <a:cubicBezTo>
                  <a:pt x="9001" y="26837"/>
                  <a:pt x="9053" y="26759"/>
                  <a:pt x="9001" y="26706"/>
                </a:cubicBezTo>
                <a:cubicBezTo>
                  <a:pt x="8922" y="26653"/>
                  <a:pt x="8974" y="26496"/>
                  <a:pt x="9053" y="26338"/>
                </a:cubicBezTo>
                <a:cubicBezTo>
                  <a:pt x="9158" y="26233"/>
                  <a:pt x="9158" y="26048"/>
                  <a:pt x="9080" y="25917"/>
                </a:cubicBezTo>
                <a:cubicBezTo>
                  <a:pt x="8948" y="25785"/>
                  <a:pt x="9036" y="25635"/>
                  <a:pt x="9222" y="25635"/>
                </a:cubicBezTo>
                <a:close/>
                <a:moveTo>
                  <a:pt x="8333" y="26961"/>
                </a:moveTo>
                <a:cubicBezTo>
                  <a:pt x="8431" y="26961"/>
                  <a:pt x="8472" y="27089"/>
                  <a:pt x="8369" y="27232"/>
                </a:cubicBezTo>
                <a:cubicBezTo>
                  <a:pt x="8343" y="27285"/>
                  <a:pt x="8310" y="27311"/>
                  <a:pt x="8281" y="27311"/>
                </a:cubicBezTo>
                <a:cubicBezTo>
                  <a:pt x="8251" y="27311"/>
                  <a:pt x="8225" y="27285"/>
                  <a:pt x="8212" y="27232"/>
                </a:cubicBezTo>
                <a:cubicBezTo>
                  <a:pt x="8159" y="27153"/>
                  <a:pt x="8185" y="27074"/>
                  <a:pt x="8238" y="26995"/>
                </a:cubicBezTo>
                <a:cubicBezTo>
                  <a:pt x="8273" y="26972"/>
                  <a:pt x="8306" y="26961"/>
                  <a:pt x="8333" y="26961"/>
                </a:cubicBezTo>
                <a:close/>
                <a:moveTo>
                  <a:pt x="13214" y="26881"/>
                </a:moveTo>
                <a:cubicBezTo>
                  <a:pt x="13234" y="26881"/>
                  <a:pt x="13273" y="26913"/>
                  <a:pt x="13340" y="26969"/>
                </a:cubicBezTo>
                <a:lnTo>
                  <a:pt x="13340" y="26995"/>
                </a:lnTo>
                <a:cubicBezTo>
                  <a:pt x="13419" y="27074"/>
                  <a:pt x="13472" y="27206"/>
                  <a:pt x="13445" y="27311"/>
                </a:cubicBezTo>
                <a:cubicBezTo>
                  <a:pt x="13419" y="27381"/>
                  <a:pt x="13390" y="27413"/>
                  <a:pt x="13361" y="27413"/>
                </a:cubicBezTo>
                <a:cubicBezTo>
                  <a:pt x="13302" y="27413"/>
                  <a:pt x="13244" y="27285"/>
                  <a:pt x="13209" y="27074"/>
                </a:cubicBezTo>
                <a:cubicBezTo>
                  <a:pt x="13194" y="26938"/>
                  <a:pt x="13187" y="26881"/>
                  <a:pt x="13214" y="26881"/>
                </a:cubicBezTo>
                <a:close/>
                <a:moveTo>
                  <a:pt x="18255" y="27048"/>
                </a:moveTo>
                <a:cubicBezTo>
                  <a:pt x="18320" y="27048"/>
                  <a:pt x="18407" y="27083"/>
                  <a:pt x="18495" y="27153"/>
                </a:cubicBezTo>
                <a:cubicBezTo>
                  <a:pt x="18667" y="27347"/>
                  <a:pt x="18610" y="27523"/>
                  <a:pt x="18440" y="27523"/>
                </a:cubicBezTo>
                <a:cubicBezTo>
                  <a:pt x="18402" y="27523"/>
                  <a:pt x="18359" y="27514"/>
                  <a:pt x="18311" y="27495"/>
                </a:cubicBezTo>
                <a:lnTo>
                  <a:pt x="18311" y="27469"/>
                </a:lnTo>
                <a:cubicBezTo>
                  <a:pt x="18074" y="27390"/>
                  <a:pt x="18022" y="27206"/>
                  <a:pt x="18179" y="27074"/>
                </a:cubicBezTo>
                <a:cubicBezTo>
                  <a:pt x="18197" y="27057"/>
                  <a:pt x="18223" y="27048"/>
                  <a:pt x="18255" y="27048"/>
                </a:cubicBezTo>
                <a:close/>
                <a:moveTo>
                  <a:pt x="15760" y="27574"/>
                </a:moveTo>
                <a:cubicBezTo>
                  <a:pt x="15865" y="27574"/>
                  <a:pt x="15997" y="27600"/>
                  <a:pt x="16075" y="27705"/>
                </a:cubicBezTo>
                <a:cubicBezTo>
                  <a:pt x="16198" y="27807"/>
                  <a:pt x="16209" y="27846"/>
                  <a:pt x="16110" y="27846"/>
                </a:cubicBezTo>
                <a:cubicBezTo>
                  <a:pt x="16082" y="27846"/>
                  <a:pt x="16044" y="27843"/>
                  <a:pt x="15997" y="27837"/>
                </a:cubicBezTo>
                <a:lnTo>
                  <a:pt x="15997" y="27811"/>
                </a:lnTo>
                <a:cubicBezTo>
                  <a:pt x="15655" y="27758"/>
                  <a:pt x="15523" y="27653"/>
                  <a:pt x="15760" y="27574"/>
                </a:cubicBezTo>
                <a:close/>
                <a:moveTo>
                  <a:pt x="8790" y="27492"/>
                </a:moveTo>
                <a:cubicBezTo>
                  <a:pt x="8870" y="27492"/>
                  <a:pt x="8937" y="27618"/>
                  <a:pt x="8922" y="27837"/>
                </a:cubicBezTo>
                <a:cubicBezTo>
                  <a:pt x="8906" y="28038"/>
                  <a:pt x="8900" y="28111"/>
                  <a:pt x="8865" y="28111"/>
                </a:cubicBezTo>
                <a:cubicBezTo>
                  <a:pt x="8841" y="28111"/>
                  <a:pt x="8803" y="28075"/>
                  <a:pt x="8738" y="28021"/>
                </a:cubicBezTo>
                <a:cubicBezTo>
                  <a:pt x="8632" y="27942"/>
                  <a:pt x="8606" y="27811"/>
                  <a:pt x="8632" y="27679"/>
                </a:cubicBezTo>
                <a:cubicBezTo>
                  <a:pt x="8675" y="27551"/>
                  <a:pt x="8735" y="27492"/>
                  <a:pt x="8790" y="27492"/>
                </a:cubicBezTo>
                <a:close/>
                <a:moveTo>
                  <a:pt x="9938" y="24484"/>
                </a:moveTo>
                <a:cubicBezTo>
                  <a:pt x="10000" y="24484"/>
                  <a:pt x="10066" y="24497"/>
                  <a:pt x="10132" y="24523"/>
                </a:cubicBezTo>
                <a:cubicBezTo>
                  <a:pt x="10250" y="24582"/>
                  <a:pt x="10398" y="24612"/>
                  <a:pt x="10531" y="24612"/>
                </a:cubicBezTo>
                <a:cubicBezTo>
                  <a:pt x="10575" y="24612"/>
                  <a:pt x="10618" y="24608"/>
                  <a:pt x="10658" y="24602"/>
                </a:cubicBezTo>
                <a:cubicBezTo>
                  <a:pt x="11394" y="24602"/>
                  <a:pt x="11499" y="24944"/>
                  <a:pt x="11000" y="25654"/>
                </a:cubicBezTo>
                <a:cubicBezTo>
                  <a:pt x="10842" y="25864"/>
                  <a:pt x="10815" y="26022"/>
                  <a:pt x="10921" y="26048"/>
                </a:cubicBezTo>
                <a:cubicBezTo>
                  <a:pt x="11026" y="26075"/>
                  <a:pt x="11078" y="26180"/>
                  <a:pt x="11052" y="26311"/>
                </a:cubicBezTo>
                <a:cubicBezTo>
                  <a:pt x="11009" y="26411"/>
                  <a:pt x="10997" y="26457"/>
                  <a:pt x="11021" y="26457"/>
                </a:cubicBezTo>
                <a:cubicBezTo>
                  <a:pt x="11040" y="26457"/>
                  <a:pt x="11085" y="26424"/>
                  <a:pt x="11157" y="26364"/>
                </a:cubicBezTo>
                <a:cubicBezTo>
                  <a:pt x="11234" y="26287"/>
                  <a:pt x="11325" y="26238"/>
                  <a:pt x="11420" y="26238"/>
                </a:cubicBezTo>
                <a:cubicBezTo>
                  <a:pt x="11455" y="26238"/>
                  <a:pt x="11490" y="26245"/>
                  <a:pt x="11526" y="26259"/>
                </a:cubicBezTo>
                <a:cubicBezTo>
                  <a:pt x="11543" y="26263"/>
                  <a:pt x="11556" y="26265"/>
                  <a:pt x="11565" y="26265"/>
                </a:cubicBezTo>
                <a:cubicBezTo>
                  <a:pt x="11610" y="26265"/>
                  <a:pt x="11547" y="26211"/>
                  <a:pt x="11394" y="26101"/>
                </a:cubicBezTo>
                <a:cubicBezTo>
                  <a:pt x="11184" y="25996"/>
                  <a:pt x="11105" y="25864"/>
                  <a:pt x="11184" y="25785"/>
                </a:cubicBezTo>
                <a:cubicBezTo>
                  <a:pt x="11222" y="25747"/>
                  <a:pt x="11275" y="25722"/>
                  <a:pt x="11331" y="25722"/>
                </a:cubicBezTo>
                <a:cubicBezTo>
                  <a:pt x="11352" y="25722"/>
                  <a:pt x="11373" y="25726"/>
                  <a:pt x="11394" y="25733"/>
                </a:cubicBezTo>
                <a:cubicBezTo>
                  <a:pt x="11402" y="25748"/>
                  <a:pt x="11425" y="25755"/>
                  <a:pt x="11459" y="25755"/>
                </a:cubicBezTo>
                <a:cubicBezTo>
                  <a:pt x="11541" y="25755"/>
                  <a:pt x="11685" y="25717"/>
                  <a:pt x="11815" y="25680"/>
                </a:cubicBezTo>
                <a:cubicBezTo>
                  <a:pt x="11923" y="25634"/>
                  <a:pt x="11999" y="25603"/>
                  <a:pt x="12051" y="25603"/>
                </a:cubicBezTo>
                <a:cubicBezTo>
                  <a:pt x="12176" y="25603"/>
                  <a:pt x="12160" y="25780"/>
                  <a:pt x="12104" y="26338"/>
                </a:cubicBezTo>
                <a:cubicBezTo>
                  <a:pt x="12025" y="27048"/>
                  <a:pt x="12078" y="27179"/>
                  <a:pt x="12367" y="27285"/>
                </a:cubicBezTo>
                <a:cubicBezTo>
                  <a:pt x="12578" y="27390"/>
                  <a:pt x="12683" y="27495"/>
                  <a:pt x="12630" y="27574"/>
                </a:cubicBezTo>
                <a:cubicBezTo>
                  <a:pt x="12578" y="27653"/>
                  <a:pt x="12683" y="27758"/>
                  <a:pt x="12788" y="27837"/>
                </a:cubicBezTo>
                <a:cubicBezTo>
                  <a:pt x="12919" y="27916"/>
                  <a:pt x="12972" y="28021"/>
                  <a:pt x="12919" y="28074"/>
                </a:cubicBezTo>
                <a:lnTo>
                  <a:pt x="12919" y="28100"/>
                </a:lnTo>
                <a:cubicBezTo>
                  <a:pt x="12906" y="28109"/>
                  <a:pt x="12888" y="28113"/>
                  <a:pt x="12868" y="28113"/>
                </a:cubicBezTo>
                <a:cubicBezTo>
                  <a:pt x="12768" y="28113"/>
                  <a:pt x="12594" y="28011"/>
                  <a:pt x="12420" y="27837"/>
                </a:cubicBezTo>
                <a:cubicBezTo>
                  <a:pt x="12236" y="27679"/>
                  <a:pt x="12025" y="27548"/>
                  <a:pt x="11789" y="27442"/>
                </a:cubicBezTo>
                <a:cubicBezTo>
                  <a:pt x="11745" y="27437"/>
                  <a:pt x="11710" y="27434"/>
                  <a:pt x="11685" y="27434"/>
                </a:cubicBezTo>
                <a:cubicBezTo>
                  <a:pt x="11586" y="27434"/>
                  <a:pt x="11616" y="27480"/>
                  <a:pt x="11762" y="27626"/>
                </a:cubicBezTo>
                <a:cubicBezTo>
                  <a:pt x="11867" y="27758"/>
                  <a:pt x="11920" y="27889"/>
                  <a:pt x="11867" y="27968"/>
                </a:cubicBezTo>
                <a:cubicBezTo>
                  <a:pt x="11848" y="27985"/>
                  <a:pt x="11823" y="27992"/>
                  <a:pt x="11795" y="27992"/>
                </a:cubicBezTo>
                <a:cubicBezTo>
                  <a:pt x="11600" y="27992"/>
                  <a:pt x="11249" y="27633"/>
                  <a:pt x="11341" y="27495"/>
                </a:cubicBezTo>
                <a:cubicBezTo>
                  <a:pt x="11368" y="27416"/>
                  <a:pt x="11263" y="27153"/>
                  <a:pt x="11105" y="26916"/>
                </a:cubicBezTo>
                <a:cubicBezTo>
                  <a:pt x="10950" y="26705"/>
                  <a:pt x="10878" y="26599"/>
                  <a:pt x="10820" y="26599"/>
                </a:cubicBezTo>
                <a:cubicBezTo>
                  <a:pt x="10770" y="26599"/>
                  <a:pt x="10731" y="26679"/>
                  <a:pt x="10658" y="26837"/>
                </a:cubicBezTo>
                <a:cubicBezTo>
                  <a:pt x="10500" y="27179"/>
                  <a:pt x="10552" y="27258"/>
                  <a:pt x="10894" y="27495"/>
                </a:cubicBezTo>
                <a:cubicBezTo>
                  <a:pt x="11185" y="27719"/>
                  <a:pt x="11229" y="27790"/>
                  <a:pt x="11121" y="27790"/>
                </a:cubicBezTo>
                <a:cubicBezTo>
                  <a:pt x="11103" y="27790"/>
                  <a:pt x="11079" y="27788"/>
                  <a:pt x="11052" y="27784"/>
                </a:cubicBezTo>
                <a:cubicBezTo>
                  <a:pt x="10868" y="27758"/>
                  <a:pt x="10763" y="27705"/>
                  <a:pt x="10763" y="27626"/>
                </a:cubicBezTo>
                <a:cubicBezTo>
                  <a:pt x="10750" y="27587"/>
                  <a:pt x="10730" y="27567"/>
                  <a:pt x="10704" y="27567"/>
                </a:cubicBezTo>
                <a:cubicBezTo>
                  <a:pt x="10677" y="27567"/>
                  <a:pt x="10644" y="27587"/>
                  <a:pt x="10605" y="27626"/>
                </a:cubicBezTo>
                <a:cubicBezTo>
                  <a:pt x="10463" y="27721"/>
                  <a:pt x="10302" y="27768"/>
                  <a:pt x="10133" y="27768"/>
                </a:cubicBezTo>
                <a:cubicBezTo>
                  <a:pt x="10021" y="27768"/>
                  <a:pt x="9905" y="27747"/>
                  <a:pt x="9790" y="27705"/>
                </a:cubicBezTo>
                <a:cubicBezTo>
                  <a:pt x="9737" y="27600"/>
                  <a:pt x="9711" y="27469"/>
                  <a:pt x="9737" y="27311"/>
                </a:cubicBezTo>
                <a:cubicBezTo>
                  <a:pt x="9756" y="27182"/>
                  <a:pt x="9787" y="27118"/>
                  <a:pt x="9831" y="27118"/>
                </a:cubicBezTo>
                <a:cubicBezTo>
                  <a:pt x="9850" y="27118"/>
                  <a:pt x="9871" y="27129"/>
                  <a:pt x="9895" y="27153"/>
                </a:cubicBezTo>
                <a:cubicBezTo>
                  <a:pt x="9920" y="27175"/>
                  <a:pt x="9949" y="27184"/>
                  <a:pt x="9980" y="27184"/>
                </a:cubicBezTo>
                <a:cubicBezTo>
                  <a:pt x="10178" y="27184"/>
                  <a:pt x="10463" y="26794"/>
                  <a:pt x="10395" y="26522"/>
                </a:cubicBezTo>
                <a:cubicBezTo>
                  <a:pt x="10355" y="26365"/>
                  <a:pt x="10302" y="26281"/>
                  <a:pt x="10244" y="26281"/>
                </a:cubicBezTo>
                <a:cubicBezTo>
                  <a:pt x="10225" y="26281"/>
                  <a:pt x="10204" y="26291"/>
                  <a:pt x="10184" y="26311"/>
                </a:cubicBezTo>
                <a:cubicBezTo>
                  <a:pt x="10151" y="26344"/>
                  <a:pt x="10113" y="26359"/>
                  <a:pt x="10075" y="26359"/>
                </a:cubicBezTo>
                <a:cubicBezTo>
                  <a:pt x="10022" y="26359"/>
                  <a:pt x="9967" y="26331"/>
                  <a:pt x="9921" y="26285"/>
                </a:cubicBezTo>
                <a:cubicBezTo>
                  <a:pt x="9842" y="26233"/>
                  <a:pt x="9816" y="26101"/>
                  <a:pt x="9895" y="26022"/>
                </a:cubicBezTo>
                <a:cubicBezTo>
                  <a:pt x="9921" y="25996"/>
                  <a:pt x="9961" y="25983"/>
                  <a:pt x="10000" y="25983"/>
                </a:cubicBezTo>
                <a:cubicBezTo>
                  <a:pt x="10040" y="25983"/>
                  <a:pt x="10079" y="25996"/>
                  <a:pt x="10105" y="26022"/>
                </a:cubicBezTo>
                <a:cubicBezTo>
                  <a:pt x="10129" y="26046"/>
                  <a:pt x="10163" y="26059"/>
                  <a:pt x="10199" y="26059"/>
                </a:cubicBezTo>
                <a:cubicBezTo>
                  <a:pt x="10242" y="26059"/>
                  <a:pt x="10287" y="26039"/>
                  <a:pt x="10316" y="25996"/>
                </a:cubicBezTo>
                <a:cubicBezTo>
                  <a:pt x="10395" y="25943"/>
                  <a:pt x="10368" y="25838"/>
                  <a:pt x="10263" y="25812"/>
                </a:cubicBezTo>
                <a:cubicBezTo>
                  <a:pt x="10132" y="25759"/>
                  <a:pt x="10132" y="25680"/>
                  <a:pt x="10316" y="25575"/>
                </a:cubicBezTo>
                <a:cubicBezTo>
                  <a:pt x="10439" y="25513"/>
                  <a:pt x="10535" y="25488"/>
                  <a:pt x="10599" y="25488"/>
                </a:cubicBezTo>
                <a:cubicBezTo>
                  <a:pt x="10644" y="25488"/>
                  <a:pt x="10673" y="25501"/>
                  <a:pt x="10684" y="25522"/>
                </a:cubicBezTo>
                <a:cubicBezTo>
                  <a:pt x="10697" y="25535"/>
                  <a:pt x="10711" y="25542"/>
                  <a:pt x="10726" y="25542"/>
                </a:cubicBezTo>
                <a:cubicBezTo>
                  <a:pt x="10772" y="25542"/>
                  <a:pt x="10822" y="25478"/>
                  <a:pt x="10842" y="25338"/>
                </a:cubicBezTo>
                <a:cubicBezTo>
                  <a:pt x="10863" y="25213"/>
                  <a:pt x="10916" y="25138"/>
                  <a:pt x="11003" y="25138"/>
                </a:cubicBezTo>
                <a:cubicBezTo>
                  <a:pt x="11026" y="25138"/>
                  <a:pt x="11051" y="25143"/>
                  <a:pt x="11078" y="25154"/>
                </a:cubicBezTo>
                <a:cubicBezTo>
                  <a:pt x="11116" y="25160"/>
                  <a:pt x="11141" y="25164"/>
                  <a:pt x="11157" y="25164"/>
                </a:cubicBezTo>
                <a:cubicBezTo>
                  <a:pt x="11207" y="25164"/>
                  <a:pt x="11153" y="25129"/>
                  <a:pt x="11052" y="25049"/>
                </a:cubicBezTo>
                <a:cubicBezTo>
                  <a:pt x="10986" y="24996"/>
                  <a:pt x="10914" y="24970"/>
                  <a:pt x="10852" y="24970"/>
                </a:cubicBezTo>
                <a:cubicBezTo>
                  <a:pt x="10789" y="24970"/>
                  <a:pt x="10737" y="24996"/>
                  <a:pt x="10710" y="25049"/>
                </a:cubicBezTo>
                <a:cubicBezTo>
                  <a:pt x="10651" y="25108"/>
                  <a:pt x="10562" y="25138"/>
                  <a:pt x="10466" y="25138"/>
                </a:cubicBezTo>
                <a:cubicBezTo>
                  <a:pt x="10434" y="25138"/>
                  <a:pt x="10401" y="25134"/>
                  <a:pt x="10368" y="25128"/>
                </a:cubicBezTo>
                <a:cubicBezTo>
                  <a:pt x="10326" y="25109"/>
                  <a:pt x="10282" y="25100"/>
                  <a:pt x="10240" y="25100"/>
                </a:cubicBezTo>
                <a:cubicBezTo>
                  <a:pt x="10047" y="25100"/>
                  <a:pt x="9878" y="25280"/>
                  <a:pt x="9921" y="25496"/>
                </a:cubicBezTo>
                <a:cubicBezTo>
                  <a:pt x="9951" y="25555"/>
                  <a:pt x="9947" y="25589"/>
                  <a:pt x="9920" y="25589"/>
                </a:cubicBezTo>
                <a:cubicBezTo>
                  <a:pt x="9898" y="25589"/>
                  <a:pt x="9862" y="25569"/>
                  <a:pt x="9816" y="25522"/>
                </a:cubicBezTo>
                <a:cubicBezTo>
                  <a:pt x="9685" y="25365"/>
                  <a:pt x="9606" y="25181"/>
                  <a:pt x="9553" y="24996"/>
                </a:cubicBezTo>
                <a:cubicBezTo>
                  <a:pt x="9474" y="24707"/>
                  <a:pt x="9527" y="24576"/>
                  <a:pt x="9763" y="24523"/>
                </a:cubicBezTo>
                <a:cubicBezTo>
                  <a:pt x="9816" y="24497"/>
                  <a:pt x="9875" y="24484"/>
                  <a:pt x="9938" y="24484"/>
                </a:cubicBezTo>
                <a:close/>
                <a:moveTo>
                  <a:pt x="18536" y="27762"/>
                </a:moveTo>
                <a:cubicBezTo>
                  <a:pt x="18573" y="27762"/>
                  <a:pt x="18629" y="27770"/>
                  <a:pt x="18705" y="27784"/>
                </a:cubicBezTo>
                <a:cubicBezTo>
                  <a:pt x="18968" y="27837"/>
                  <a:pt x="18995" y="27916"/>
                  <a:pt x="18995" y="28074"/>
                </a:cubicBezTo>
                <a:cubicBezTo>
                  <a:pt x="18983" y="28147"/>
                  <a:pt x="18959" y="28186"/>
                  <a:pt x="18916" y="28186"/>
                </a:cubicBezTo>
                <a:cubicBezTo>
                  <a:pt x="18867" y="28186"/>
                  <a:pt x="18792" y="28134"/>
                  <a:pt x="18679" y="28021"/>
                </a:cubicBezTo>
                <a:cubicBezTo>
                  <a:pt x="18485" y="27827"/>
                  <a:pt x="18434" y="27762"/>
                  <a:pt x="18536" y="27762"/>
                </a:cubicBezTo>
                <a:close/>
                <a:moveTo>
                  <a:pt x="10199" y="27938"/>
                </a:moveTo>
                <a:cubicBezTo>
                  <a:pt x="10237" y="27938"/>
                  <a:pt x="10279" y="27958"/>
                  <a:pt x="10316" y="27995"/>
                </a:cubicBezTo>
                <a:cubicBezTo>
                  <a:pt x="10395" y="28047"/>
                  <a:pt x="10395" y="28152"/>
                  <a:pt x="10342" y="28231"/>
                </a:cubicBezTo>
                <a:cubicBezTo>
                  <a:pt x="10313" y="28275"/>
                  <a:pt x="10276" y="28294"/>
                  <a:pt x="10240" y="28294"/>
                </a:cubicBezTo>
                <a:cubicBezTo>
                  <a:pt x="10211" y="28294"/>
                  <a:pt x="10182" y="28281"/>
                  <a:pt x="10158" y="28258"/>
                </a:cubicBezTo>
                <a:cubicBezTo>
                  <a:pt x="10079" y="28179"/>
                  <a:pt x="10079" y="28100"/>
                  <a:pt x="10105" y="28021"/>
                </a:cubicBezTo>
                <a:cubicBezTo>
                  <a:pt x="10119" y="27965"/>
                  <a:pt x="10156" y="27938"/>
                  <a:pt x="10199" y="27938"/>
                </a:cubicBezTo>
                <a:close/>
                <a:moveTo>
                  <a:pt x="7655" y="27241"/>
                </a:moveTo>
                <a:cubicBezTo>
                  <a:pt x="7838" y="27241"/>
                  <a:pt x="8059" y="27586"/>
                  <a:pt x="7949" y="27784"/>
                </a:cubicBezTo>
                <a:cubicBezTo>
                  <a:pt x="7870" y="27916"/>
                  <a:pt x="7896" y="28047"/>
                  <a:pt x="7975" y="28152"/>
                </a:cubicBezTo>
                <a:cubicBezTo>
                  <a:pt x="8028" y="28205"/>
                  <a:pt x="8028" y="28337"/>
                  <a:pt x="7975" y="28415"/>
                </a:cubicBezTo>
                <a:cubicBezTo>
                  <a:pt x="7950" y="28432"/>
                  <a:pt x="7925" y="28441"/>
                  <a:pt x="7901" y="28441"/>
                </a:cubicBezTo>
                <a:cubicBezTo>
                  <a:pt x="7849" y="28441"/>
                  <a:pt x="7801" y="28400"/>
                  <a:pt x="7765" y="28310"/>
                </a:cubicBezTo>
                <a:cubicBezTo>
                  <a:pt x="7738" y="28205"/>
                  <a:pt x="7633" y="28152"/>
                  <a:pt x="7502" y="28152"/>
                </a:cubicBezTo>
                <a:cubicBezTo>
                  <a:pt x="7469" y="28163"/>
                  <a:pt x="7432" y="28170"/>
                  <a:pt x="7394" y="28170"/>
                </a:cubicBezTo>
                <a:cubicBezTo>
                  <a:pt x="7340" y="28170"/>
                  <a:pt x="7285" y="28157"/>
                  <a:pt x="7239" y="28126"/>
                </a:cubicBezTo>
                <a:cubicBezTo>
                  <a:pt x="7212" y="28047"/>
                  <a:pt x="7239" y="27995"/>
                  <a:pt x="7317" y="27968"/>
                </a:cubicBezTo>
                <a:cubicBezTo>
                  <a:pt x="7396" y="27942"/>
                  <a:pt x="7475" y="27811"/>
                  <a:pt x="7475" y="27653"/>
                </a:cubicBezTo>
                <a:cubicBezTo>
                  <a:pt x="7449" y="27521"/>
                  <a:pt x="7502" y="27390"/>
                  <a:pt x="7554" y="27285"/>
                </a:cubicBezTo>
                <a:cubicBezTo>
                  <a:pt x="7584" y="27254"/>
                  <a:pt x="7619" y="27241"/>
                  <a:pt x="7655" y="27241"/>
                </a:cubicBezTo>
                <a:close/>
                <a:moveTo>
                  <a:pt x="16722" y="28221"/>
                </a:moveTo>
                <a:cubicBezTo>
                  <a:pt x="16787" y="28221"/>
                  <a:pt x="16859" y="28245"/>
                  <a:pt x="16917" y="28284"/>
                </a:cubicBezTo>
                <a:cubicBezTo>
                  <a:pt x="16996" y="28363"/>
                  <a:pt x="16917" y="28415"/>
                  <a:pt x="16733" y="28442"/>
                </a:cubicBezTo>
                <a:cubicBezTo>
                  <a:pt x="16705" y="28444"/>
                  <a:pt x="16679" y="28445"/>
                  <a:pt x="16655" y="28445"/>
                </a:cubicBezTo>
                <a:cubicBezTo>
                  <a:pt x="16406" y="28445"/>
                  <a:pt x="16366" y="28327"/>
                  <a:pt x="16654" y="28231"/>
                </a:cubicBezTo>
                <a:cubicBezTo>
                  <a:pt x="16675" y="28224"/>
                  <a:pt x="16698" y="28221"/>
                  <a:pt x="16722" y="28221"/>
                </a:cubicBezTo>
                <a:close/>
                <a:moveTo>
                  <a:pt x="11171" y="28216"/>
                </a:moveTo>
                <a:cubicBezTo>
                  <a:pt x="11224" y="28216"/>
                  <a:pt x="11291" y="28222"/>
                  <a:pt x="11368" y="28231"/>
                </a:cubicBezTo>
                <a:cubicBezTo>
                  <a:pt x="11604" y="28284"/>
                  <a:pt x="11762" y="28389"/>
                  <a:pt x="11789" y="28468"/>
                </a:cubicBezTo>
                <a:cubicBezTo>
                  <a:pt x="11796" y="28522"/>
                  <a:pt x="11736" y="28544"/>
                  <a:pt x="11647" y="28544"/>
                </a:cubicBezTo>
                <a:cubicBezTo>
                  <a:pt x="11431" y="28544"/>
                  <a:pt x="11044" y="28414"/>
                  <a:pt x="11026" y="28284"/>
                </a:cubicBezTo>
                <a:cubicBezTo>
                  <a:pt x="11026" y="28234"/>
                  <a:pt x="11079" y="28216"/>
                  <a:pt x="11171" y="28216"/>
                </a:cubicBezTo>
                <a:close/>
                <a:moveTo>
                  <a:pt x="13515" y="27908"/>
                </a:moveTo>
                <a:cubicBezTo>
                  <a:pt x="13698" y="27908"/>
                  <a:pt x="13425" y="28424"/>
                  <a:pt x="13130" y="28547"/>
                </a:cubicBezTo>
                <a:cubicBezTo>
                  <a:pt x="13073" y="28568"/>
                  <a:pt x="13031" y="28580"/>
                  <a:pt x="13005" y="28580"/>
                </a:cubicBezTo>
                <a:cubicBezTo>
                  <a:pt x="12933" y="28580"/>
                  <a:pt x="12969" y="28495"/>
                  <a:pt x="13104" y="28284"/>
                </a:cubicBezTo>
                <a:lnTo>
                  <a:pt x="13104" y="28310"/>
                </a:lnTo>
                <a:cubicBezTo>
                  <a:pt x="13209" y="28152"/>
                  <a:pt x="13314" y="28021"/>
                  <a:pt x="13472" y="27916"/>
                </a:cubicBezTo>
                <a:cubicBezTo>
                  <a:pt x="13488" y="27911"/>
                  <a:pt x="13503" y="27908"/>
                  <a:pt x="13515" y="27908"/>
                </a:cubicBezTo>
                <a:close/>
                <a:moveTo>
                  <a:pt x="8842" y="28379"/>
                </a:moveTo>
                <a:cubicBezTo>
                  <a:pt x="8853" y="28379"/>
                  <a:pt x="8862" y="28382"/>
                  <a:pt x="8869" y="28389"/>
                </a:cubicBezTo>
                <a:cubicBezTo>
                  <a:pt x="8895" y="28415"/>
                  <a:pt x="8922" y="28494"/>
                  <a:pt x="8895" y="28573"/>
                </a:cubicBezTo>
                <a:lnTo>
                  <a:pt x="8869" y="28600"/>
                </a:lnTo>
                <a:cubicBezTo>
                  <a:pt x="8852" y="28650"/>
                  <a:pt x="8813" y="28679"/>
                  <a:pt x="8774" y="28679"/>
                </a:cubicBezTo>
                <a:cubicBezTo>
                  <a:pt x="8752" y="28679"/>
                  <a:pt x="8730" y="28671"/>
                  <a:pt x="8711" y="28652"/>
                </a:cubicBezTo>
                <a:cubicBezTo>
                  <a:pt x="8659" y="28600"/>
                  <a:pt x="8659" y="28494"/>
                  <a:pt x="8711" y="28442"/>
                </a:cubicBezTo>
                <a:cubicBezTo>
                  <a:pt x="8769" y="28403"/>
                  <a:pt x="8813" y="28379"/>
                  <a:pt x="8842" y="28379"/>
                </a:cubicBezTo>
                <a:close/>
                <a:moveTo>
                  <a:pt x="14416" y="28278"/>
                </a:moveTo>
                <a:cubicBezTo>
                  <a:pt x="14430" y="28278"/>
                  <a:pt x="14439" y="28280"/>
                  <a:pt x="14445" y="28284"/>
                </a:cubicBezTo>
                <a:cubicBezTo>
                  <a:pt x="14471" y="28415"/>
                  <a:pt x="14497" y="28573"/>
                  <a:pt x="14471" y="28705"/>
                </a:cubicBezTo>
                <a:cubicBezTo>
                  <a:pt x="14457" y="28878"/>
                  <a:pt x="14450" y="28957"/>
                  <a:pt x="14430" y="28957"/>
                </a:cubicBezTo>
                <a:cubicBezTo>
                  <a:pt x="14413" y="28957"/>
                  <a:pt x="14387" y="28904"/>
                  <a:pt x="14340" y="28810"/>
                </a:cubicBezTo>
                <a:cubicBezTo>
                  <a:pt x="14308" y="28715"/>
                  <a:pt x="14258" y="28668"/>
                  <a:pt x="14199" y="28668"/>
                </a:cubicBezTo>
                <a:cubicBezTo>
                  <a:pt x="14161" y="28668"/>
                  <a:pt x="14119" y="28689"/>
                  <a:pt x="14077" y="28731"/>
                </a:cubicBezTo>
                <a:cubicBezTo>
                  <a:pt x="14024" y="28784"/>
                  <a:pt x="13971" y="28803"/>
                  <a:pt x="13925" y="28803"/>
                </a:cubicBezTo>
                <a:cubicBezTo>
                  <a:pt x="13879" y="28803"/>
                  <a:pt x="13840" y="28784"/>
                  <a:pt x="13814" y="28757"/>
                </a:cubicBezTo>
                <a:lnTo>
                  <a:pt x="13814" y="28784"/>
                </a:lnTo>
                <a:cubicBezTo>
                  <a:pt x="13796" y="28766"/>
                  <a:pt x="13770" y="28757"/>
                  <a:pt x="13740" y="28757"/>
                </a:cubicBezTo>
                <a:cubicBezTo>
                  <a:pt x="13679" y="28757"/>
                  <a:pt x="13603" y="28792"/>
                  <a:pt x="13551" y="28863"/>
                </a:cubicBezTo>
                <a:cubicBezTo>
                  <a:pt x="13483" y="28913"/>
                  <a:pt x="13404" y="28942"/>
                  <a:pt x="13342" y="28942"/>
                </a:cubicBezTo>
                <a:cubicBezTo>
                  <a:pt x="13308" y="28942"/>
                  <a:pt x="13280" y="28934"/>
                  <a:pt x="13261" y="28915"/>
                </a:cubicBezTo>
                <a:cubicBezTo>
                  <a:pt x="13209" y="28863"/>
                  <a:pt x="13235" y="28757"/>
                  <a:pt x="13288" y="28705"/>
                </a:cubicBezTo>
                <a:cubicBezTo>
                  <a:pt x="13434" y="28582"/>
                  <a:pt x="14240" y="28278"/>
                  <a:pt x="14416" y="28278"/>
                </a:cubicBezTo>
                <a:close/>
                <a:moveTo>
                  <a:pt x="9196" y="28354"/>
                </a:moveTo>
                <a:cubicBezTo>
                  <a:pt x="9237" y="28354"/>
                  <a:pt x="9302" y="28413"/>
                  <a:pt x="9421" y="28521"/>
                </a:cubicBezTo>
                <a:cubicBezTo>
                  <a:pt x="9546" y="28624"/>
                  <a:pt x="9702" y="28695"/>
                  <a:pt x="9802" y="28695"/>
                </a:cubicBezTo>
                <a:cubicBezTo>
                  <a:pt x="9829" y="28695"/>
                  <a:pt x="9852" y="28690"/>
                  <a:pt x="9869" y="28678"/>
                </a:cubicBezTo>
                <a:cubicBezTo>
                  <a:pt x="9908" y="28652"/>
                  <a:pt x="9948" y="28639"/>
                  <a:pt x="9987" y="28639"/>
                </a:cubicBezTo>
                <a:cubicBezTo>
                  <a:pt x="10026" y="28639"/>
                  <a:pt x="10066" y="28652"/>
                  <a:pt x="10105" y="28678"/>
                </a:cubicBezTo>
                <a:cubicBezTo>
                  <a:pt x="10180" y="28753"/>
                  <a:pt x="9333" y="28970"/>
                  <a:pt x="9110" y="28970"/>
                </a:cubicBezTo>
                <a:cubicBezTo>
                  <a:pt x="9098" y="28970"/>
                  <a:pt x="9088" y="28969"/>
                  <a:pt x="9080" y="28968"/>
                </a:cubicBezTo>
                <a:cubicBezTo>
                  <a:pt x="9080" y="28836"/>
                  <a:pt x="9080" y="28731"/>
                  <a:pt x="9106" y="28626"/>
                </a:cubicBezTo>
                <a:cubicBezTo>
                  <a:pt x="9135" y="28439"/>
                  <a:pt x="9148" y="28354"/>
                  <a:pt x="9196" y="28354"/>
                </a:cubicBezTo>
                <a:close/>
                <a:moveTo>
                  <a:pt x="12572" y="28705"/>
                </a:moveTo>
                <a:cubicBezTo>
                  <a:pt x="12592" y="28705"/>
                  <a:pt x="12613" y="28713"/>
                  <a:pt x="12630" y="28731"/>
                </a:cubicBezTo>
                <a:cubicBezTo>
                  <a:pt x="12683" y="28784"/>
                  <a:pt x="12683" y="28889"/>
                  <a:pt x="12630" y="28941"/>
                </a:cubicBezTo>
                <a:cubicBezTo>
                  <a:pt x="12551" y="28994"/>
                  <a:pt x="12499" y="29020"/>
                  <a:pt x="12472" y="29020"/>
                </a:cubicBezTo>
                <a:cubicBezTo>
                  <a:pt x="12446" y="28941"/>
                  <a:pt x="12446" y="28863"/>
                  <a:pt x="12472" y="28810"/>
                </a:cubicBezTo>
                <a:cubicBezTo>
                  <a:pt x="12490" y="28740"/>
                  <a:pt x="12531" y="28705"/>
                  <a:pt x="12572" y="28705"/>
                </a:cubicBezTo>
                <a:close/>
                <a:moveTo>
                  <a:pt x="18003" y="28623"/>
                </a:moveTo>
                <a:cubicBezTo>
                  <a:pt x="18098" y="28623"/>
                  <a:pt x="18193" y="28649"/>
                  <a:pt x="18258" y="28705"/>
                </a:cubicBezTo>
                <a:cubicBezTo>
                  <a:pt x="18442" y="28889"/>
                  <a:pt x="18285" y="29178"/>
                  <a:pt x="18022" y="29204"/>
                </a:cubicBezTo>
                <a:lnTo>
                  <a:pt x="17995" y="29204"/>
                </a:lnTo>
                <a:cubicBezTo>
                  <a:pt x="17811" y="29204"/>
                  <a:pt x="17653" y="29047"/>
                  <a:pt x="17653" y="28863"/>
                </a:cubicBezTo>
                <a:cubicBezTo>
                  <a:pt x="17653" y="28710"/>
                  <a:pt x="17829" y="28623"/>
                  <a:pt x="18003" y="28623"/>
                </a:cubicBezTo>
                <a:close/>
                <a:moveTo>
                  <a:pt x="8748" y="29299"/>
                </a:moveTo>
                <a:cubicBezTo>
                  <a:pt x="8770" y="29299"/>
                  <a:pt x="8793" y="29302"/>
                  <a:pt x="8817" y="29310"/>
                </a:cubicBezTo>
                <a:cubicBezTo>
                  <a:pt x="8922" y="29310"/>
                  <a:pt x="8922" y="29389"/>
                  <a:pt x="8869" y="29467"/>
                </a:cubicBezTo>
                <a:cubicBezTo>
                  <a:pt x="8843" y="29494"/>
                  <a:pt x="8803" y="29507"/>
                  <a:pt x="8764" y="29507"/>
                </a:cubicBezTo>
                <a:cubicBezTo>
                  <a:pt x="8725" y="29507"/>
                  <a:pt x="8685" y="29494"/>
                  <a:pt x="8659" y="29467"/>
                </a:cubicBezTo>
                <a:cubicBezTo>
                  <a:pt x="8606" y="29415"/>
                  <a:pt x="8580" y="29336"/>
                  <a:pt x="8606" y="29310"/>
                </a:cubicBezTo>
                <a:lnTo>
                  <a:pt x="8606" y="29310"/>
                </a:lnTo>
                <a:lnTo>
                  <a:pt x="8606" y="29336"/>
                </a:lnTo>
                <a:cubicBezTo>
                  <a:pt x="8643" y="29317"/>
                  <a:pt x="8694" y="29299"/>
                  <a:pt x="8748" y="29299"/>
                </a:cubicBezTo>
                <a:close/>
                <a:moveTo>
                  <a:pt x="13553" y="29052"/>
                </a:moveTo>
                <a:cubicBezTo>
                  <a:pt x="13607" y="29052"/>
                  <a:pt x="13678" y="29095"/>
                  <a:pt x="13735" y="29152"/>
                </a:cubicBezTo>
                <a:cubicBezTo>
                  <a:pt x="13866" y="29283"/>
                  <a:pt x="13682" y="29546"/>
                  <a:pt x="13419" y="29573"/>
                </a:cubicBezTo>
                <a:lnTo>
                  <a:pt x="13419" y="29599"/>
                </a:lnTo>
                <a:cubicBezTo>
                  <a:pt x="13288" y="29599"/>
                  <a:pt x="13340" y="29257"/>
                  <a:pt x="13498" y="29073"/>
                </a:cubicBezTo>
                <a:cubicBezTo>
                  <a:pt x="13513" y="29058"/>
                  <a:pt x="13531" y="29052"/>
                  <a:pt x="13553" y="29052"/>
                </a:cubicBezTo>
                <a:close/>
                <a:moveTo>
                  <a:pt x="14180" y="29624"/>
                </a:moveTo>
                <a:cubicBezTo>
                  <a:pt x="14205" y="29624"/>
                  <a:pt x="14233" y="29633"/>
                  <a:pt x="14261" y="29652"/>
                </a:cubicBezTo>
                <a:cubicBezTo>
                  <a:pt x="14313" y="29704"/>
                  <a:pt x="14313" y="29809"/>
                  <a:pt x="14234" y="29862"/>
                </a:cubicBezTo>
                <a:lnTo>
                  <a:pt x="14261" y="29862"/>
                </a:lnTo>
                <a:cubicBezTo>
                  <a:pt x="14203" y="29900"/>
                  <a:pt x="14159" y="29925"/>
                  <a:pt x="14130" y="29925"/>
                </a:cubicBezTo>
                <a:cubicBezTo>
                  <a:pt x="14119" y="29925"/>
                  <a:pt x="14110" y="29922"/>
                  <a:pt x="14103" y="29915"/>
                </a:cubicBezTo>
                <a:cubicBezTo>
                  <a:pt x="14077" y="29915"/>
                  <a:pt x="14077" y="29809"/>
                  <a:pt x="14103" y="29704"/>
                </a:cubicBezTo>
                <a:cubicBezTo>
                  <a:pt x="14103" y="29653"/>
                  <a:pt x="14136" y="29624"/>
                  <a:pt x="14180" y="29624"/>
                </a:cubicBezTo>
                <a:close/>
                <a:moveTo>
                  <a:pt x="7148" y="28780"/>
                </a:moveTo>
                <a:cubicBezTo>
                  <a:pt x="7160" y="28780"/>
                  <a:pt x="7173" y="28781"/>
                  <a:pt x="7186" y="28784"/>
                </a:cubicBezTo>
                <a:cubicBezTo>
                  <a:pt x="7344" y="28810"/>
                  <a:pt x="7317" y="28863"/>
                  <a:pt x="7160" y="28915"/>
                </a:cubicBezTo>
                <a:cubicBezTo>
                  <a:pt x="7067" y="28946"/>
                  <a:pt x="7056" y="28959"/>
                  <a:pt x="7105" y="28959"/>
                </a:cubicBezTo>
                <a:cubicBezTo>
                  <a:pt x="7139" y="28959"/>
                  <a:pt x="7204" y="28952"/>
                  <a:pt x="7291" y="28941"/>
                </a:cubicBezTo>
                <a:cubicBezTo>
                  <a:pt x="7475" y="28915"/>
                  <a:pt x="7659" y="28863"/>
                  <a:pt x="7843" y="28810"/>
                </a:cubicBezTo>
                <a:cubicBezTo>
                  <a:pt x="7885" y="28793"/>
                  <a:pt x="7916" y="28785"/>
                  <a:pt x="7937" y="28785"/>
                </a:cubicBezTo>
                <a:cubicBezTo>
                  <a:pt x="7981" y="28785"/>
                  <a:pt x="7976" y="28825"/>
                  <a:pt x="7922" y="28915"/>
                </a:cubicBezTo>
                <a:cubicBezTo>
                  <a:pt x="7896" y="29020"/>
                  <a:pt x="7949" y="29152"/>
                  <a:pt x="8054" y="29178"/>
                </a:cubicBezTo>
                <a:cubicBezTo>
                  <a:pt x="8159" y="29231"/>
                  <a:pt x="8212" y="29310"/>
                  <a:pt x="8133" y="29389"/>
                </a:cubicBezTo>
                <a:cubicBezTo>
                  <a:pt x="8097" y="29412"/>
                  <a:pt x="8051" y="29425"/>
                  <a:pt x="8004" y="29425"/>
                </a:cubicBezTo>
                <a:cubicBezTo>
                  <a:pt x="7946" y="29425"/>
                  <a:pt x="7887" y="29406"/>
                  <a:pt x="7843" y="29362"/>
                </a:cubicBezTo>
                <a:cubicBezTo>
                  <a:pt x="7820" y="29331"/>
                  <a:pt x="7787" y="29316"/>
                  <a:pt x="7746" y="29316"/>
                </a:cubicBezTo>
                <a:cubicBezTo>
                  <a:pt x="7650" y="29316"/>
                  <a:pt x="7510" y="29399"/>
                  <a:pt x="7344" y="29546"/>
                </a:cubicBezTo>
                <a:cubicBezTo>
                  <a:pt x="7133" y="29757"/>
                  <a:pt x="7054" y="29888"/>
                  <a:pt x="7212" y="29915"/>
                </a:cubicBezTo>
                <a:cubicBezTo>
                  <a:pt x="7370" y="29967"/>
                  <a:pt x="7344" y="29967"/>
                  <a:pt x="7212" y="29993"/>
                </a:cubicBezTo>
                <a:cubicBezTo>
                  <a:pt x="7054" y="29993"/>
                  <a:pt x="6870" y="29941"/>
                  <a:pt x="6739" y="29862"/>
                </a:cubicBezTo>
                <a:cubicBezTo>
                  <a:pt x="6607" y="29783"/>
                  <a:pt x="6476" y="29704"/>
                  <a:pt x="6423" y="29704"/>
                </a:cubicBezTo>
                <a:cubicBezTo>
                  <a:pt x="6397" y="29678"/>
                  <a:pt x="6476" y="29625"/>
                  <a:pt x="6607" y="29573"/>
                </a:cubicBezTo>
                <a:lnTo>
                  <a:pt x="6581" y="29573"/>
                </a:lnTo>
                <a:cubicBezTo>
                  <a:pt x="6739" y="29467"/>
                  <a:pt x="6844" y="29310"/>
                  <a:pt x="6897" y="29126"/>
                </a:cubicBezTo>
                <a:cubicBezTo>
                  <a:pt x="6968" y="28889"/>
                  <a:pt x="7039" y="28780"/>
                  <a:pt x="7148" y="28780"/>
                </a:cubicBezTo>
                <a:close/>
                <a:moveTo>
                  <a:pt x="16397" y="29621"/>
                </a:moveTo>
                <a:cubicBezTo>
                  <a:pt x="16402" y="29621"/>
                  <a:pt x="16409" y="29622"/>
                  <a:pt x="16417" y="29625"/>
                </a:cubicBezTo>
                <a:cubicBezTo>
                  <a:pt x="16549" y="29704"/>
                  <a:pt x="16654" y="29809"/>
                  <a:pt x="16733" y="29915"/>
                </a:cubicBezTo>
                <a:cubicBezTo>
                  <a:pt x="16756" y="29971"/>
                  <a:pt x="16754" y="29999"/>
                  <a:pt x="16732" y="29999"/>
                </a:cubicBezTo>
                <a:cubicBezTo>
                  <a:pt x="16703" y="29999"/>
                  <a:pt x="16638" y="29952"/>
                  <a:pt x="16549" y="29862"/>
                </a:cubicBezTo>
                <a:cubicBezTo>
                  <a:pt x="16407" y="29720"/>
                  <a:pt x="16350" y="29621"/>
                  <a:pt x="16397" y="29621"/>
                </a:cubicBezTo>
                <a:close/>
                <a:moveTo>
                  <a:pt x="8224" y="29595"/>
                </a:moveTo>
                <a:cubicBezTo>
                  <a:pt x="8294" y="29595"/>
                  <a:pt x="8366" y="29621"/>
                  <a:pt x="8422" y="29678"/>
                </a:cubicBezTo>
                <a:cubicBezTo>
                  <a:pt x="8632" y="29862"/>
                  <a:pt x="8554" y="30046"/>
                  <a:pt x="8291" y="30072"/>
                </a:cubicBezTo>
                <a:lnTo>
                  <a:pt x="8264" y="30072"/>
                </a:lnTo>
                <a:cubicBezTo>
                  <a:pt x="8001" y="30072"/>
                  <a:pt x="7870" y="29836"/>
                  <a:pt x="8054" y="29652"/>
                </a:cubicBezTo>
                <a:cubicBezTo>
                  <a:pt x="8103" y="29615"/>
                  <a:pt x="8163" y="29595"/>
                  <a:pt x="8224" y="29595"/>
                </a:cubicBezTo>
                <a:close/>
                <a:moveTo>
                  <a:pt x="21593" y="29809"/>
                </a:moveTo>
                <a:cubicBezTo>
                  <a:pt x="21613" y="29809"/>
                  <a:pt x="21633" y="29818"/>
                  <a:pt x="21651" y="29836"/>
                </a:cubicBezTo>
                <a:cubicBezTo>
                  <a:pt x="21704" y="29888"/>
                  <a:pt x="21704" y="29993"/>
                  <a:pt x="21651" y="30046"/>
                </a:cubicBezTo>
                <a:cubicBezTo>
                  <a:pt x="21598" y="30099"/>
                  <a:pt x="21520" y="30125"/>
                  <a:pt x="21493" y="30125"/>
                </a:cubicBezTo>
                <a:cubicBezTo>
                  <a:pt x="21467" y="30099"/>
                  <a:pt x="21467" y="29993"/>
                  <a:pt x="21493" y="29915"/>
                </a:cubicBezTo>
                <a:cubicBezTo>
                  <a:pt x="21511" y="29844"/>
                  <a:pt x="21552" y="29809"/>
                  <a:pt x="21593" y="29809"/>
                </a:cubicBezTo>
                <a:close/>
                <a:moveTo>
                  <a:pt x="9495" y="29813"/>
                </a:moveTo>
                <a:cubicBezTo>
                  <a:pt x="9750" y="29813"/>
                  <a:pt x="10052" y="30043"/>
                  <a:pt x="9895" y="30178"/>
                </a:cubicBezTo>
                <a:cubicBezTo>
                  <a:pt x="9872" y="30194"/>
                  <a:pt x="9825" y="30202"/>
                  <a:pt x="9764" y="30202"/>
                </a:cubicBezTo>
                <a:cubicBezTo>
                  <a:pt x="9539" y="30202"/>
                  <a:pt x="9132" y="30102"/>
                  <a:pt x="9132" y="30020"/>
                </a:cubicBezTo>
                <a:cubicBezTo>
                  <a:pt x="9132" y="29993"/>
                  <a:pt x="9237" y="29915"/>
                  <a:pt x="9369" y="29836"/>
                </a:cubicBezTo>
                <a:cubicBezTo>
                  <a:pt x="9408" y="29820"/>
                  <a:pt x="9451" y="29813"/>
                  <a:pt x="9495" y="29813"/>
                </a:cubicBezTo>
                <a:close/>
                <a:moveTo>
                  <a:pt x="6010" y="29820"/>
                </a:moveTo>
                <a:cubicBezTo>
                  <a:pt x="6040" y="29820"/>
                  <a:pt x="6081" y="29825"/>
                  <a:pt x="6134" y="29836"/>
                </a:cubicBezTo>
                <a:cubicBezTo>
                  <a:pt x="6344" y="29888"/>
                  <a:pt x="6423" y="29967"/>
                  <a:pt x="6397" y="30125"/>
                </a:cubicBezTo>
                <a:cubicBezTo>
                  <a:pt x="6397" y="30198"/>
                  <a:pt x="6380" y="30237"/>
                  <a:pt x="6341" y="30237"/>
                </a:cubicBezTo>
                <a:cubicBezTo>
                  <a:pt x="6295" y="30237"/>
                  <a:pt x="6220" y="30185"/>
                  <a:pt x="6108" y="30072"/>
                </a:cubicBezTo>
                <a:cubicBezTo>
                  <a:pt x="5939" y="29904"/>
                  <a:pt x="5889" y="29820"/>
                  <a:pt x="6010" y="29820"/>
                </a:cubicBezTo>
                <a:close/>
                <a:moveTo>
                  <a:pt x="14505" y="30093"/>
                </a:moveTo>
                <a:cubicBezTo>
                  <a:pt x="14631" y="30093"/>
                  <a:pt x="14717" y="30217"/>
                  <a:pt x="14682" y="30414"/>
                </a:cubicBezTo>
                <a:cubicBezTo>
                  <a:pt x="14654" y="30567"/>
                  <a:pt x="14633" y="30632"/>
                  <a:pt x="14593" y="30632"/>
                </a:cubicBezTo>
                <a:cubicBezTo>
                  <a:pt x="14557" y="30632"/>
                  <a:pt x="14505" y="30580"/>
                  <a:pt x="14419" y="30493"/>
                </a:cubicBezTo>
                <a:cubicBezTo>
                  <a:pt x="14313" y="30362"/>
                  <a:pt x="14261" y="30230"/>
                  <a:pt x="14340" y="30178"/>
                </a:cubicBezTo>
                <a:lnTo>
                  <a:pt x="14313" y="30178"/>
                </a:lnTo>
                <a:cubicBezTo>
                  <a:pt x="14380" y="30119"/>
                  <a:pt x="14447" y="30093"/>
                  <a:pt x="14505" y="30093"/>
                </a:cubicBezTo>
                <a:close/>
                <a:moveTo>
                  <a:pt x="15085" y="30493"/>
                </a:moveTo>
                <a:cubicBezTo>
                  <a:pt x="15105" y="30493"/>
                  <a:pt x="15129" y="30502"/>
                  <a:pt x="15155" y="30519"/>
                </a:cubicBezTo>
                <a:cubicBezTo>
                  <a:pt x="15208" y="30572"/>
                  <a:pt x="15208" y="30677"/>
                  <a:pt x="15129" y="30730"/>
                </a:cubicBezTo>
                <a:lnTo>
                  <a:pt x="15155" y="30730"/>
                </a:lnTo>
                <a:cubicBezTo>
                  <a:pt x="15076" y="30782"/>
                  <a:pt x="14997" y="30809"/>
                  <a:pt x="14997" y="30809"/>
                </a:cubicBezTo>
                <a:cubicBezTo>
                  <a:pt x="14971" y="30730"/>
                  <a:pt x="14971" y="30651"/>
                  <a:pt x="14997" y="30598"/>
                </a:cubicBezTo>
                <a:cubicBezTo>
                  <a:pt x="15015" y="30528"/>
                  <a:pt x="15044" y="30493"/>
                  <a:pt x="15085" y="30493"/>
                </a:cubicBezTo>
                <a:close/>
                <a:moveTo>
                  <a:pt x="6875" y="30244"/>
                </a:moveTo>
                <a:cubicBezTo>
                  <a:pt x="6949" y="30244"/>
                  <a:pt x="7024" y="30285"/>
                  <a:pt x="7054" y="30362"/>
                </a:cubicBezTo>
                <a:cubicBezTo>
                  <a:pt x="7097" y="30418"/>
                  <a:pt x="7162" y="30444"/>
                  <a:pt x="7225" y="30444"/>
                </a:cubicBezTo>
                <a:cubicBezTo>
                  <a:pt x="7280" y="30444"/>
                  <a:pt x="7333" y="30425"/>
                  <a:pt x="7370" y="30388"/>
                </a:cubicBezTo>
                <a:cubicBezTo>
                  <a:pt x="7436" y="30331"/>
                  <a:pt x="7489" y="30302"/>
                  <a:pt x="7540" y="30302"/>
                </a:cubicBezTo>
                <a:cubicBezTo>
                  <a:pt x="7631" y="30302"/>
                  <a:pt x="7718" y="30396"/>
                  <a:pt x="7870" y="30598"/>
                </a:cubicBezTo>
                <a:cubicBezTo>
                  <a:pt x="7955" y="30770"/>
                  <a:pt x="7863" y="30852"/>
                  <a:pt x="7649" y="30852"/>
                </a:cubicBezTo>
                <a:cubicBezTo>
                  <a:pt x="7535" y="30852"/>
                  <a:pt x="7386" y="30828"/>
                  <a:pt x="7212" y="30782"/>
                </a:cubicBezTo>
                <a:lnTo>
                  <a:pt x="7212" y="30756"/>
                </a:lnTo>
                <a:cubicBezTo>
                  <a:pt x="6581" y="30598"/>
                  <a:pt x="6528" y="30519"/>
                  <a:pt x="6739" y="30309"/>
                </a:cubicBezTo>
                <a:cubicBezTo>
                  <a:pt x="6772" y="30265"/>
                  <a:pt x="6823" y="30244"/>
                  <a:pt x="6875" y="30244"/>
                </a:cubicBezTo>
                <a:close/>
                <a:moveTo>
                  <a:pt x="8830" y="30224"/>
                </a:moveTo>
                <a:cubicBezTo>
                  <a:pt x="8915" y="30224"/>
                  <a:pt x="8974" y="30322"/>
                  <a:pt x="8948" y="30519"/>
                </a:cubicBezTo>
                <a:lnTo>
                  <a:pt x="8922" y="30519"/>
                </a:lnTo>
                <a:cubicBezTo>
                  <a:pt x="8905" y="30671"/>
                  <a:pt x="8877" y="30736"/>
                  <a:pt x="8832" y="30736"/>
                </a:cubicBezTo>
                <a:cubicBezTo>
                  <a:pt x="8807" y="30736"/>
                  <a:pt x="8776" y="30715"/>
                  <a:pt x="8738" y="30677"/>
                </a:cubicBezTo>
                <a:cubicBezTo>
                  <a:pt x="8699" y="30638"/>
                  <a:pt x="8670" y="30617"/>
                  <a:pt x="8653" y="30617"/>
                </a:cubicBezTo>
                <a:cubicBezTo>
                  <a:pt x="8624" y="30617"/>
                  <a:pt x="8626" y="30677"/>
                  <a:pt x="8659" y="30809"/>
                </a:cubicBezTo>
                <a:cubicBezTo>
                  <a:pt x="8675" y="30939"/>
                  <a:pt x="8671" y="30989"/>
                  <a:pt x="8641" y="30989"/>
                </a:cubicBezTo>
                <a:cubicBezTo>
                  <a:pt x="8622" y="30989"/>
                  <a:pt x="8594" y="30970"/>
                  <a:pt x="8554" y="30940"/>
                </a:cubicBezTo>
                <a:cubicBezTo>
                  <a:pt x="8501" y="30809"/>
                  <a:pt x="8501" y="30651"/>
                  <a:pt x="8554" y="30519"/>
                </a:cubicBezTo>
                <a:cubicBezTo>
                  <a:pt x="8632" y="30322"/>
                  <a:pt x="8744" y="30224"/>
                  <a:pt x="8830" y="30224"/>
                </a:cubicBezTo>
                <a:close/>
                <a:moveTo>
                  <a:pt x="15781" y="30719"/>
                </a:moveTo>
                <a:cubicBezTo>
                  <a:pt x="15795" y="30719"/>
                  <a:pt x="15805" y="30723"/>
                  <a:pt x="15812" y="30730"/>
                </a:cubicBezTo>
                <a:cubicBezTo>
                  <a:pt x="15839" y="30756"/>
                  <a:pt x="15839" y="30861"/>
                  <a:pt x="15812" y="30940"/>
                </a:cubicBezTo>
                <a:cubicBezTo>
                  <a:pt x="15777" y="31010"/>
                  <a:pt x="15742" y="31045"/>
                  <a:pt x="15699" y="31045"/>
                </a:cubicBezTo>
                <a:cubicBezTo>
                  <a:pt x="15678" y="31045"/>
                  <a:pt x="15655" y="31037"/>
                  <a:pt x="15628" y="31019"/>
                </a:cubicBezTo>
                <a:cubicBezTo>
                  <a:pt x="15576" y="30940"/>
                  <a:pt x="15576" y="30861"/>
                  <a:pt x="15628" y="30782"/>
                </a:cubicBezTo>
                <a:cubicBezTo>
                  <a:pt x="15686" y="30744"/>
                  <a:pt x="15744" y="30719"/>
                  <a:pt x="15781" y="30719"/>
                </a:cubicBezTo>
                <a:close/>
                <a:moveTo>
                  <a:pt x="14401" y="30878"/>
                </a:moveTo>
                <a:cubicBezTo>
                  <a:pt x="14434" y="30878"/>
                  <a:pt x="14466" y="30881"/>
                  <a:pt x="14497" y="30888"/>
                </a:cubicBezTo>
                <a:cubicBezTo>
                  <a:pt x="14708" y="30914"/>
                  <a:pt x="14813" y="30967"/>
                  <a:pt x="14760" y="31072"/>
                </a:cubicBezTo>
                <a:lnTo>
                  <a:pt x="14760" y="31045"/>
                </a:lnTo>
                <a:cubicBezTo>
                  <a:pt x="14673" y="31133"/>
                  <a:pt x="14550" y="31184"/>
                  <a:pt x="14421" y="31184"/>
                </a:cubicBezTo>
                <a:cubicBezTo>
                  <a:pt x="14394" y="31184"/>
                  <a:pt x="14367" y="31181"/>
                  <a:pt x="14340" y="31177"/>
                </a:cubicBezTo>
                <a:cubicBezTo>
                  <a:pt x="14129" y="31151"/>
                  <a:pt x="14024" y="31098"/>
                  <a:pt x="14077" y="30993"/>
                </a:cubicBezTo>
                <a:cubicBezTo>
                  <a:pt x="14177" y="30912"/>
                  <a:pt x="14293" y="30878"/>
                  <a:pt x="14401" y="30878"/>
                </a:cubicBezTo>
                <a:close/>
                <a:moveTo>
                  <a:pt x="5503" y="30582"/>
                </a:moveTo>
                <a:cubicBezTo>
                  <a:pt x="5598" y="30582"/>
                  <a:pt x="5837" y="30848"/>
                  <a:pt x="6002" y="31230"/>
                </a:cubicBezTo>
                <a:cubicBezTo>
                  <a:pt x="6186" y="31634"/>
                  <a:pt x="6280" y="31948"/>
                  <a:pt x="6230" y="31948"/>
                </a:cubicBezTo>
                <a:cubicBezTo>
                  <a:pt x="6209" y="31948"/>
                  <a:pt x="6161" y="31890"/>
                  <a:pt x="6081" y="31756"/>
                </a:cubicBezTo>
                <a:cubicBezTo>
                  <a:pt x="6002" y="31598"/>
                  <a:pt x="5818" y="31519"/>
                  <a:pt x="5661" y="31519"/>
                </a:cubicBezTo>
                <a:cubicBezTo>
                  <a:pt x="5623" y="31525"/>
                  <a:pt x="5586" y="31528"/>
                  <a:pt x="5550" y="31528"/>
                </a:cubicBezTo>
                <a:cubicBezTo>
                  <a:pt x="5431" y="31528"/>
                  <a:pt x="5320" y="31494"/>
                  <a:pt x="5240" y="31414"/>
                </a:cubicBezTo>
                <a:cubicBezTo>
                  <a:pt x="5135" y="31308"/>
                  <a:pt x="5135" y="31282"/>
                  <a:pt x="5398" y="31230"/>
                </a:cubicBezTo>
                <a:lnTo>
                  <a:pt x="5371" y="31230"/>
                </a:lnTo>
                <a:cubicBezTo>
                  <a:pt x="5608" y="31203"/>
                  <a:pt x="5634" y="31151"/>
                  <a:pt x="5529" y="30888"/>
                </a:cubicBezTo>
                <a:cubicBezTo>
                  <a:pt x="5442" y="30674"/>
                  <a:pt x="5448" y="30582"/>
                  <a:pt x="5503" y="30582"/>
                </a:cubicBezTo>
                <a:close/>
                <a:moveTo>
                  <a:pt x="4597" y="30513"/>
                </a:moveTo>
                <a:cubicBezTo>
                  <a:pt x="4766" y="30513"/>
                  <a:pt x="4943" y="30764"/>
                  <a:pt x="4924" y="31072"/>
                </a:cubicBezTo>
                <a:cubicBezTo>
                  <a:pt x="4924" y="31308"/>
                  <a:pt x="4950" y="31493"/>
                  <a:pt x="5029" y="31493"/>
                </a:cubicBezTo>
                <a:cubicBezTo>
                  <a:pt x="5082" y="31493"/>
                  <a:pt x="5082" y="31519"/>
                  <a:pt x="5029" y="31598"/>
                </a:cubicBezTo>
                <a:cubicBezTo>
                  <a:pt x="4965" y="31641"/>
                  <a:pt x="4883" y="31684"/>
                  <a:pt x="4798" y="31684"/>
                </a:cubicBezTo>
                <a:cubicBezTo>
                  <a:pt x="4779" y="31684"/>
                  <a:pt x="4759" y="31681"/>
                  <a:pt x="4740" y="31677"/>
                </a:cubicBezTo>
                <a:cubicBezTo>
                  <a:pt x="4530" y="31729"/>
                  <a:pt x="4346" y="31808"/>
                  <a:pt x="4188" y="31913"/>
                </a:cubicBezTo>
                <a:cubicBezTo>
                  <a:pt x="4004" y="32032"/>
                  <a:pt x="3860" y="32089"/>
                  <a:pt x="3766" y="32089"/>
                </a:cubicBezTo>
                <a:cubicBezTo>
                  <a:pt x="3630" y="32089"/>
                  <a:pt x="3595" y="31972"/>
                  <a:pt x="3688" y="31756"/>
                </a:cubicBezTo>
                <a:cubicBezTo>
                  <a:pt x="3767" y="31624"/>
                  <a:pt x="3898" y="31545"/>
                  <a:pt x="4056" y="31519"/>
                </a:cubicBezTo>
                <a:cubicBezTo>
                  <a:pt x="4477" y="31493"/>
                  <a:pt x="4503" y="31361"/>
                  <a:pt x="4161" y="31019"/>
                </a:cubicBezTo>
                <a:cubicBezTo>
                  <a:pt x="3973" y="30854"/>
                  <a:pt x="3932" y="30752"/>
                  <a:pt x="4021" y="30752"/>
                </a:cubicBezTo>
                <a:cubicBezTo>
                  <a:pt x="4031" y="30752"/>
                  <a:pt x="4043" y="30753"/>
                  <a:pt x="4056" y="30756"/>
                </a:cubicBezTo>
                <a:cubicBezTo>
                  <a:pt x="4188" y="30756"/>
                  <a:pt x="4319" y="30704"/>
                  <a:pt x="4424" y="30625"/>
                </a:cubicBezTo>
                <a:cubicBezTo>
                  <a:pt x="4474" y="30547"/>
                  <a:pt x="4535" y="30513"/>
                  <a:pt x="4597" y="30513"/>
                </a:cubicBezTo>
                <a:close/>
                <a:moveTo>
                  <a:pt x="5240" y="31729"/>
                </a:moveTo>
                <a:lnTo>
                  <a:pt x="5240" y="31756"/>
                </a:lnTo>
                <a:cubicBezTo>
                  <a:pt x="5319" y="31756"/>
                  <a:pt x="5292" y="31887"/>
                  <a:pt x="5161" y="32019"/>
                </a:cubicBezTo>
                <a:cubicBezTo>
                  <a:pt x="5058" y="32101"/>
                  <a:pt x="4940" y="32167"/>
                  <a:pt x="4867" y="32167"/>
                </a:cubicBezTo>
                <a:cubicBezTo>
                  <a:pt x="4847" y="32167"/>
                  <a:pt x="4831" y="32162"/>
                  <a:pt x="4819" y="32150"/>
                </a:cubicBezTo>
                <a:cubicBezTo>
                  <a:pt x="4793" y="32097"/>
                  <a:pt x="4793" y="31966"/>
                  <a:pt x="4898" y="31887"/>
                </a:cubicBezTo>
                <a:cubicBezTo>
                  <a:pt x="4977" y="31782"/>
                  <a:pt x="5108" y="31729"/>
                  <a:pt x="5240" y="31729"/>
                </a:cubicBezTo>
                <a:close/>
                <a:moveTo>
                  <a:pt x="28265" y="0"/>
                </a:moveTo>
                <a:cubicBezTo>
                  <a:pt x="28199" y="0"/>
                  <a:pt x="28119" y="76"/>
                  <a:pt x="27989" y="222"/>
                </a:cubicBezTo>
                <a:cubicBezTo>
                  <a:pt x="27832" y="406"/>
                  <a:pt x="27595" y="695"/>
                  <a:pt x="27490" y="827"/>
                </a:cubicBezTo>
                <a:cubicBezTo>
                  <a:pt x="27306" y="1037"/>
                  <a:pt x="27069" y="1195"/>
                  <a:pt x="26832" y="1274"/>
                </a:cubicBezTo>
                <a:cubicBezTo>
                  <a:pt x="26254" y="1484"/>
                  <a:pt x="26227" y="1484"/>
                  <a:pt x="26595" y="1721"/>
                </a:cubicBezTo>
                <a:cubicBezTo>
                  <a:pt x="26753" y="1800"/>
                  <a:pt x="26832" y="1931"/>
                  <a:pt x="26780" y="2010"/>
                </a:cubicBezTo>
                <a:cubicBezTo>
                  <a:pt x="26742" y="2029"/>
                  <a:pt x="26705" y="2038"/>
                  <a:pt x="26670" y="2038"/>
                </a:cubicBezTo>
                <a:cubicBezTo>
                  <a:pt x="26606" y="2038"/>
                  <a:pt x="26550" y="2009"/>
                  <a:pt x="26517" y="1958"/>
                </a:cubicBezTo>
                <a:cubicBezTo>
                  <a:pt x="26480" y="1921"/>
                  <a:pt x="26438" y="1901"/>
                  <a:pt x="26400" y="1901"/>
                </a:cubicBezTo>
                <a:cubicBezTo>
                  <a:pt x="26357" y="1901"/>
                  <a:pt x="26320" y="1928"/>
                  <a:pt x="26306" y="1984"/>
                </a:cubicBezTo>
                <a:cubicBezTo>
                  <a:pt x="26289" y="2035"/>
                  <a:pt x="26250" y="2064"/>
                  <a:pt x="26211" y="2064"/>
                </a:cubicBezTo>
                <a:cubicBezTo>
                  <a:pt x="26189" y="2064"/>
                  <a:pt x="26167" y="2055"/>
                  <a:pt x="26148" y="2037"/>
                </a:cubicBezTo>
                <a:cubicBezTo>
                  <a:pt x="26142" y="2031"/>
                  <a:pt x="26135" y="2028"/>
                  <a:pt x="26126" y="2028"/>
                </a:cubicBezTo>
                <a:cubicBezTo>
                  <a:pt x="26054" y="2028"/>
                  <a:pt x="25891" y="2209"/>
                  <a:pt x="25728" y="2536"/>
                </a:cubicBezTo>
                <a:cubicBezTo>
                  <a:pt x="25466" y="3007"/>
                  <a:pt x="25378" y="3165"/>
                  <a:pt x="25295" y="3165"/>
                </a:cubicBezTo>
                <a:cubicBezTo>
                  <a:pt x="25252" y="3165"/>
                  <a:pt x="25211" y="3124"/>
                  <a:pt x="25149" y="3062"/>
                </a:cubicBezTo>
                <a:cubicBezTo>
                  <a:pt x="25105" y="3019"/>
                  <a:pt x="25054" y="2999"/>
                  <a:pt x="25003" y="2999"/>
                </a:cubicBezTo>
                <a:cubicBezTo>
                  <a:pt x="24962" y="2999"/>
                  <a:pt x="24921" y="3012"/>
                  <a:pt x="24886" y="3036"/>
                </a:cubicBezTo>
                <a:cubicBezTo>
                  <a:pt x="24807" y="3115"/>
                  <a:pt x="24833" y="3194"/>
                  <a:pt x="24939" y="3220"/>
                </a:cubicBezTo>
                <a:cubicBezTo>
                  <a:pt x="25044" y="3273"/>
                  <a:pt x="25070" y="3352"/>
                  <a:pt x="24965" y="3457"/>
                </a:cubicBezTo>
                <a:cubicBezTo>
                  <a:pt x="24925" y="3496"/>
                  <a:pt x="24886" y="3516"/>
                  <a:pt x="24856" y="3516"/>
                </a:cubicBezTo>
                <a:cubicBezTo>
                  <a:pt x="24827" y="3516"/>
                  <a:pt x="24807" y="3496"/>
                  <a:pt x="24807" y="3457"/>
                </a:cubicBezTo>
                <a:cubicBezTo>
                  <a:pt x="24798" y="3429"/>
                  <a:pt x="24779" y="3415"/>
                  <a:pt x="24754" y="3415"/>
                </a:cubicBezTo>
                <a:cubicBezTo>
                  <a:pt x="24705" y="3415"/>
                  <a:pt x="24630" y="3468"/>
                  <a:pt x="24544" y="3588"/>
                </a:cubicBezTo>
                <a:cubicBezTo>
                  <a:pt x="24454" y="3743"/>
                  <a:pt x="24401" y="3822"/>
                  <a:pt x="24381" y="3822"/>
                </a:cubicBezTo>
                <a:cubicBezTo>
                  <a:pt x="24359" y="3822"/>
                  <a:pt x="24372" y="3736"/>
                  <a:pt x="24413" y="3562"/>
                </a:cubicBezTo>
                <a:cubicBezTo>
                  <a:pt x="24465" y="3378"/>
                  <a:pt x="24413" y="3246"/>
                  <a:pt x="24360" y="3246"/>
                </a:cubicBezTo>
                <a:cubicBezTo>
                  <a:pt x="24281" y="3246"/>
                  <a:pt x="24176" y="3404"/>
                  <a:pt x="24150" y="3615"/>
                </a:cubicBezTo>
                <a:cubicBezTo>
                  <a:pt x="24126" y="3851"/>
                  <a:pt x="24059" y="3960"/>
                  <a:pt x="23950" y="3960"/>
                </a:cubicBezTo>
                <a:cubicBezTo>
                  <a:pt x="23938" y="3960"/>
                  <a:pt x="23926" y="3959"/>
                  <a:pt x="23913" y="3956"/>
                </a:cubicBezTo>
                <a:cubicBezTo>
                  <a:pt x="23729" y="3956"/>
                  <a:pt x="23518" y="4009"/>
                  <a:pt x="23361" y="4088"/>
                </a:cubicBezTo>
                <a:cubicBezTo>
                  <a:pt x="23045" y="4246"/>
                  <a:pt x="22966" y="4351"/>
                  <a:pt x="22992" y="4561"/>
                </a:cubicBezTo>
                <a:cubicBezTo>
                  <a:pt x="22966" y="4824"/>
                  <a:pt x="22835" y="5061"/>
                  <a:pt x="22650" y="5193"/>
                </a:cubicBezTo>
                <a:cubicBezTo>
                  <a:pt x="22387" y="5429"/>
                  <a:pt x="22309" y="5587"/>
                  <a:pt x="22414" y="5666"/>
                </a:cubicBezTo>
                <a:cubicBezTo>
                  <a:pt x="22519" y="5771"/>
                  <a:pt x="22493" y="5850"/>
                  <a:pt x="22387" y="5876"/>
                </a:cubicBezTo>
                <a:cubicBezTo>
                  <a:pt x="22370" y="5880"/>
                  <a:pt x="22353" y="5881"/>
                  <a:pt x="22337" y="5881"/>
                </a:cubicBezTo>
                <a:cubicBezTo>
                  <a:pt x="22230" y="5881"/>
                  <a:pt x="22147" y="5810"/>
                  <a:pt x="22124" y="5719"/>
                </a:cubicBezTo>
                <a:cubicBezTo>
                  <a:pt x="22099" y="5662"/>
                  <a:pt x="22059" y="5637"/>
                  <a:pt x="22011" y="5637"/>
                </a:cubicBezTo>
                <a:cubicBezTo>
                  <a:pt x="21860" y="5637"/>
                  <a:pt x="21638" y="5886"/>
                  <a:pt x="21598" y="6166"/>
                </a:cubicBezTo>
                <a:cubicBezTo>
                  <a:pt x="21598" y="6265"/>
                  <a:pt x="21587" y="6317"/>
                  <a:pt x="21560" y="6317"/>
                </a:cubicBezTo>
                <a:cubicBezTo>
                  <a:pt x="21531" y="6317"/>
                  <a:pt x="21484" y="6252"/>
                  <a:pt x="21414" y="6113"/>
                </a:cubicBezTo>
                <a:cubicBezTo>
                  <a:pt x="21359" y="5975"/>
                  <a:pt x="21318" y="5902"/>
                  <a:pt x="21285" y="5902"/>
                </a:cubicBezTo>
                <a:cubicBezTo>
                  <a:pt x="21254" y="5902"/>
                  <a:pt x="21229" y="5962"/>
                  <a:pt x="21204" y="6087"/>
                </a:cubicBezTo>
                <a:cubicBezTo>
                  <a:pt x="21181" y="6248"/>
                  <a:pt x="21118" y="6328"/>
                  <a:pt x="21049" y="6328"/>
                </a:cubicBezTo>
                <a:cubicBezTo>
                  <a:pt x="21040" y="6328"/>
                  <a:pt x="21030" y="6327"/>
                  <a:pt x="21020" y="6323"/>
                </a:cubicBezTo>
                <a:cubicBezTo>
                  <a:pt x="21006" y="6317"/>
                  <a:pt x="20991" y="6314"/>
                  <a:pt x="20977" y="6314"/>
                </a:cubicBezTo>
                <a:cubicBezTo>
                  <a:pt x="20756" y="6314"/>
                  <a:pt x="20559" y="7043"/>
                  <a:pt x="20757" y="7191"/>
                </a:cubicBezTo>
                <a:cubicBezTo>
                  <a:pt x="20994" y="7323"/>
                  <a:pt x="20809" y="7560"/>
                  <a:pt x="20441" y="7665"/>
                </a:cubicBezTo>
                <a:cubicBezTo>
                  <a:pt x="20394" y="7678"/>
                  <a:pt x="20355" y="7685"/>
                  <a:pt x="20324" y="7685"/>
                </a:cubicBezTo>
                <a:cubicBezTo>
                  <a:pt x="20237" y="7685"/>
                  <a:pt x="20218" y="7631"/>
                  <a:pt x="20257" y="7533"/>
                </a:cubicBezTo>
                <a:cubicBezTo>
                  <a:pt x="20283" y="7428"/>
                  <a:pt x="20257" y="7323"/>
                  <a:pt x="20205" y="7244"/>
                </a:cubicBezTo>
                <a:cubicBezTo>
                  <a:pt x="20197" y="7236"/>
                  <a:pt x="20188" y="7232"/>
                  <a:pt x="20180" y="7232"/>
                </a:cubicBezTo>
                <a:cubicBezTo>
                  <a:pt x="20129" y="7232"/>
                  <a:pt x="20065" y="7358"/>
                  <a:pt x="20020" y="7560"/>
                </a:cubicBezTo>
                <a:cubicBezTo>
                  <a:pt x="20002" y="7747"/>
                  <a:pt x="19969" y="7841"/>
                  <a:pt x="19953" y="7841"/>
                </a:cubicBezTo>
                <a:cubicBezTo>
                  <a:pt x="19946" y="7841"/>
                  <a:pt x="19942" y="7826"/>
                  <a:pt x="19942" y="7796"/>
                </a:cubicBezTo>
                <a:cubicBezTo>
                  <a:pt x="19921" y="7705"/>
                  <a:pt x="19858" y="7664"/>
                  <a:pt x="19783" y="7664"/>
                </a:cubicBezTo>
                <a:cubicBezTo>
                  <a:pt x="19664" y="7664"/>
                  <a:pt x="19517" y="7766"/>
                  <a:pt x="19468" y="7928"/>
                </a:cubicBezTo>
                <a:cubicBezTo>
                  <a:pt x="19363" y="8164"/>
                  <a:pt x="19231" y="8349"/>
                  <a:pt x="19047" y="8480"/>
                </a:cubicBezTo>
                <a:cubicBezTo>
                  <a:pt x="18811" y="8664"/>
                  <a:pt x="18705" y="8822"/>
                  <a:pt x="18811" y="8848"/>
                </a:cubicBezTo>
                <a:cubicBezTo>
                  <a:pt x="18916" y="8875"/>
                  <a:pt x="18863" y="8953"/>
                  <a:pt x="18732" y="9032"/>
                </a:cubicBezTo>
                <a:cubicBezTo>
                  <a:pt x="18670" y="9082"/>
                  <a:pt x="18596" y="9108"/>
                  <a:pt x="18527" y="9108"/>
                </a:cubicBezTo>
                <a:cubicBezTo>
                  <a:pt x="18450" y="9108"/>
                  <a:pt x="18379" y="9075"/>
                  <a:pt x="18337" y="9006"/>
                </a:cubicBezTo>
                <a:cubicBezTo>
                  <a:pt x="18285" y="8944"/>
                  <a:pt x="18246" y="8910"/>
                  <a:pt x="18204" y="8910"/>
                </a:cubicBezTo>
                <a:cubicBezTo>
                  <a:pt x="18140" y="8910"/>
                  <a:pt x="18070" y="8989"/>
                  <a:pt x="17943" y="9164"/>
                </a:cubicBezTo>
                <a:cubicBezTo>
                  <a:pt x="17627" y="9664"/>
                  <a:pt x="17627" y="10005"/>
                  <a:pt x="17890" y="10242"/>
                </a:cubicBezTo>
                <a:cubicBezTo>
                  <a:pt x="18022" y="10347"/>
                  <a:pt x="18074" y="10505"/>
                  <a:pt x="18022" y="10637"/>
                </a:cubicBezTo>
                <a:cubicBezTo>
                  <a:pt x="17984" y="10699"/>
                  <a:pt x="17952" y="10732"/>
                  <a:pt x="17924" y="10732"/>
                </a:cubicBezTo>
                <a:cubicBezTo>
                  <a:pt x="17893" y="10732"/>
                  <a:pt x="17865" y="10693"/>
                  <a:pt x="17838" y="10610"/>
                </a:cubicBezTo>
                <a:cubicBezTo>
                  <a:pt x="17801" y="10514"/>
                  <a:pt x="17753" y="10470"/>
                  <a:pt x="17703" y="10470"/>
                </a:cubicBezTo>
                <a:cubicBezTo>
                  <a:pt x="17573" y="10470"/>
                  <a:pt x="17421" y="10761"/>
                  <a:pt x="17364" y="11215"/>
                </a:cubicBezTo>
                <a:cubicBezTo>
                  <a:pt x="17314" y="11488"/>
                  <a:pt x="17358" y="11691"/>
                  <a:pt x="17430" y="11691"/>
                </a:cubicBezTo>
                <a:cubicBezTo>
                  <a:pt x="17434" y="11691"/>
                  <a:pt x="17439" y="11690"/>
                  <a:pt x="17443" y="11689"/>
                </a:cubicBezTo>
                <a:cubicBezTo>
                  <a:pt x="17548" y="11662"/>
                  <a:pt x="17601" y="11557"/>
                  <a:pt x="17575" y="11452"/>
                </a:cubicBezTo>
                <a:cubicBezTo>
                  <a:pt x="17522" y="11347"/>
                  <a:pt x="17575" y="11268"/>
                  <a:pt x="17811" y="11189"/>
                </a:cubicBezTo>
                <a:cubicBezTo>
                  <a:pt x="17926" y="11153"/>
                  <a:pt x="18029" y="11137"/>
                  <a:pt x="18113" y="11137"/>
                </a:cubicBezTo>
                <a:cubicBezTo>
                  <a:pt x="18338" y="11137"/>
                  <a:pt x="18431" y="11253"/>
                  <a:pt x="18258" y="11426"/>
                </a:cubicBezTo>
                <a:cubicBezTo>
                  <a:pt x="18196" y="11475"/>
                  <a:pt x="18146" y="11501"/>
                  <a:pt x="18107" y="11501"/>
                </a:cubicBezTo>
                <a:cubicBezTo>
                  <a:pt x="18064" y="11501"/>
                  <a:pt x="18035" y="11469"/>
                  <a:pt x="18022" y="11399"/>
                </a:cubicBezTo>
                <a:cubicBezTo>
                  <a:pt x="18014" y="11367"/>
                  <a:pt x="18006" y="11352"/>
                  <a:pt x="17998" y="11352"/>
                </a:cubicBezTo>
                <a:cubicBezTo>
                  <a:pt x="17982" y="11352"/>
                  <a:pt x="17969" y="11429"/>
                  <a:pt x="17969" y="11557"/>
                </a:cubicBezTo>
                <a:cubicBezTo>
                  <a:pt x="17995" y="11741"/>
                  <a:pt x="17890" y="11925"/>
                  <a:pt x="17706" y="12004"/>
                </a:cubicBezTo>
                <a:cubicBezTo>
                  <a:pt x="17522" y="12083"/>
                  <a:pt x="17496" y="12136"/>
                  <a:pt x="17627" y="12162"/>
                </a:cubicBezTo>
                <a:cubicBezTo>
                  <a:pt x="17864" y="12215"/>
                  <a:pt x="17785" y="12294"/>
                  <a:pt x="17364" y="12451"/>
                </a:cubicBezTo>
                <a:cubicBezTo>
                  <a:pt x="17288" y="12473"/>
                  <a:pt x="17216" y="12486"/>
                  <a:pt x="17156" y="12486"/>
                </a:cubicBezTo>
                <a:cubicBezTo>
                  <a:pt x="17072" y="12486"/>
                  <a:pt x="17011" y="12460"/>
                  <a:pt x="16996" y="12399"/>
                </a:cubicBezTo>
                <a:cubicBezTo>
                  <a:pt x="16981" y="12353"/>
                  <a:pt x="16956" y="12325"/>
                  <a:pt x="16923" y="12325"/>
                </a:cubicBezTo>
                <a:cubicBezTo>
                  <a:pt x="16900" y="12325"/>
                  <a:pt x="16871" y="12339"/>
                  <a:pt x="16838" y="12372"/>
                </a:cubicBezTo>
                <a:cubicBezTo>
                  <a:pt x="16818" y="12402"/>
                  <a:pt x="16795" y="12417"/>
                  <a:pt x="16772" y="12417"/>
                </a:cubicBezTo>
                <a:cubicBezTo>
                  <a:pt x="16734" y="12417"/>
                  <a:pt x="16697" y="12376"/>
                  <a:pt x="16680" y="12294"/>
                </a:cubicBezTo>
                <a:cubicBezTo>
                  <a:pt x="16654" y="12136"/>
                  <a:pt x="16575" y="12031"/>
                  <a:pt x="16444" y="11925"/>
                </a:cubicBezTo>
                <a:cubicBezTo>
                  <a:pt x="16338" y="11846"/>
                  <a:pt x="16312" y="11715"/>
                  <a:pt x="16365" y="11583"/>
                </a:cubicBezTo>
                <a:cubicBezTo>
                  <a:pt x="16481" y="11370"/>
                  <a:pt x="16440" y="11243"/>
                  <a:pt x="16295" y="11243"/>
                </a:cubicBezTo>
                <a:cubicBezTo>
                  <a:pt x="16243" y="11243"/>
                  <a:pt x="16178" y="11259"/>
                  <a:pt x="16102" y="11294"/>
                </a:cubicBezTo>
                <a:cubicBezTo>
                  <a:pt x="15970" y="11373"/>
                  <a:pt x="15944" y="11452"/>
                  <a:pt x="16023" y="11505"/>
                </a:cubicBezTo>
                <a:cubicBezTo>
                  <a:pt x="16075" y="11557"/>
                  <a:pt x="16102" y="11662"/>
                  <a:pt x="16049" y="11741"/>
                </a:cubicBezTo>
                <a:cubicBezTo>
                  <a:pt x="16017" y="11805"/>
                  <a:pt x="15966" y="11840"/>
                  <a:pt x="15919" y="11840"/>
                </a:cubicBezTo>
                <a:cubicBezTo>
                  <a:pt x="15888" y="11840"/>
                  <a:pt x="15859" y="11825"/>
                  <a:pt x="15839" y="11794"/>
                </a:cubicBezTo>
                <a:cubicBezTo>
                  <a:pt x="15805" y="11743"/>
                  <a:pt x="15749" y="11714"/>
                  <a:pt x="15685" y="11714"/>
                </a:cubicBezTo>
                <a:cubicBezTo>
                  <a:pt x="15650" y="11714"/>
                  <a:pt x="15613" y="11723"/>
                  <a:pt x="15576" y="11741"/>
                </a:cubicBezTo>
                <a:cubicBezTo>
                  <a:pt x="15471" y="11768"/>
                  <a:pt x="15444" y="11873"/>
                  <a:pt x="15497" y="11925"/>
                </a:cubicBezTo>
                <a:cubicBezTo>
                  <a:pt x="15655" y="12083"/>
                  <a:pt x="15313" y="12346"/>
                  <a:pt x="14945" y="12372"/>
                </a:cubicBezTo>
                <a:cubicBezTo>
                  <a:pt x="14760" y="12372"/>
                  <a:pt x="14655" y="12425"/>
                  <a:pt x="14708" y="12478"/>
                </a:cubicBezTo>
                <a:cubicBezTo>
                  <a:pt x="14806" y="12537"/>
                  <a:pt x="14920" y="12566"/>
                  <a:pt x="15026" y="12566"/>
                </a:cubicBezTo>
                <a:cubicBezTo>
                  <a:pt x="15061" y="12566"/>
                  <a:pt x="15096" y="12563"/>
                  <a:pt x="15129" y="12557"/>
                </a:cubicBezTo>
                <a:cubicBezTo>
                  <a:pt x="15313" y="12557"/>
                  <a:pt x="15418" y="12583"/>
                  <a:pt x="15365" y="12635"/>
                </a:cubicBezTo>
                <a:cubicBezTo>
                  <a:pt x="15234" y="12714"/>
                  <a:pt x="15102" y="12741"/>
                  <a:pt x="14971" y="12741"/>
                </a:cubicBezTo>
                <a:cubicBezTo>
                  <a:pt x="14576" y="12741"/>
                  <a:pt x="14313" y="12977"/>
                  <a:pt x="14524" y="13188"/>
                </a:cubicBezTo>
                <a:cubicBezTo>
                  <a:pt x="14581" y="13245"/>
                  <a:pt x="14618" y="13272"/>
                  <a:pt x="14642" y="13272"/>
                </a:cubicBezTo>
                <a:cubicBezTo>
                  <a:pt x="14673" y="13272"/>
                  <a:pt x="14682" y="13225"/>
                  <a:pt x="14682" y="13135"/>
                </a:cubicBezTo>
                <a:cubicBezTo>
                  <a:pt x="14659" y="13003"/>
                  <a:pt x="14693" y="12945"/>
                  <a:pt x="14812" y="12945"/>
                </a:cubicBezTo>
                <a:cubicBezTo>
                  <a:pt x="14836" y="12945"/>
                  <a:pt x="14862" y="12947"/>
                  <a:pt x="14892" y="12951"/>
                </a:cubicBezTo>
                <a:cubicBezTo>
                  <a:pt x="15523" y="12977"/>
                  <a:pt x="15602" y="13056"/>
                  <a:pt x="15286" y="13240"/>
                </a:cubicBezTo>
                <a:cubicBezTo>
                  <a:pt x="15129" y="13319"/>
                  <a:pt x="14997" y="13477"/>
                  <a:pt x="15023" y="13556"/>
                </a:cubicBezTo>
                <a:cubicBezTo>
                  <a:pt x="15023" y="13635"/>
                  <a:pt x="14918" y="13793"/>
                  <a:pt x="14760" y="13872"/>
                </a:cubicBezTo>
                <a:cubicBezTo>
                  <a:pt x="14603" y="13950"/>
                  <a:pt x="14524" y="14056"/>
                  <a:pt x="14576" y="14108"/>
                </a:cubicBezTo>
                <a:cubicBezTo>
                  <a:pt x="14608" y="14140"/>
                  <a:pt x="14649" y="14155"/>
                  <a:pt x="14695" y="14155"/>
                </a:cubicBezTo>
                <a:cubicBezTo>
                  <a:pt x="14877" y="14155"/>
                  <a:pt x="15145" y="13928"/>
                  <a:pt x="15313" y="13635"/>
                </a:cubicBezTo>
                <a:cubicBezTo>
                  <a:pt x="15418" y="13424"/>
                  <a:pt x="15576" y="13293"/>
                  <a:pt x="15655" y="13293"/>
                </a:cubicBezTo>
                <a:cubicBezTo>
                  <a:pt x="15666" y="13296"/>
                  <a:pt x="15677" y="13297"/>
                  <a:pt x="15689" y="13297"/>
                </a:cubicBezTo>
                <a:cubicBezTo>
                  <a:pt x="15887" y="13297"/>
                  <a:pt x="16075" y="12878"/>
                  <a:pt x="16075" y="12530"/>
                </a:cubicBezTo>
                <a:cubicBezTo>
                  <a:pt x="16075" y="12395"/>
                  <a:pt x="16075" y="12337"/>
                  <a:pt x="16105" y="12337"/>
                </a:cubicBezTo>
                <a:cubicBezTo>
                  <a:pt x="16127" y="12337"/>
                  <a:pt x="16166" y="12369"/>
                  <a:pt x="16233" y="12425"/>
                </a:cubicBezTo>
                <a:cubicBezTo>
                  <a:pt x="16549" y="12767"/>
                  <a:pt x="16575" y="13004"/>
                  <a:pt x="16233" y="13109"/>
                </a:cubicBezTo>
                <a:cubicBezTo>
                  <a:pt x="16023" y="13188"/>
                  <a:pt x="15944" y="13267"/>
                  <a:pt x="15944" y="13398"/>
                </a:cubicBezTo>
                <a:cubicBezTo>
                  <a:pt x="15944" y="13530"/>
                  <a:pt x="15865" y="13635"/>
                  <a:pt x="15760" y="13661"/>
                </a:cubicBezTo>
                <a:cubicBezTo>
                  <a:pt x="15628" y="13740"/>
                  <a:pt x="15602" y="13898"/>
                  <a:pt x="15655" y="14082"/>
                </a:cubicBezTo>
                <a:lnTo>
                  <a:pt x="15786" y="14398"/>
                </a:lnTo>
                <a:lnTo>
                  <a:pt x="15549" y="14187"/>
                </a:lnTo>
                <a:cubicBezTo>
                  <a:pt x="15451" y="14101"/>
                  <a:pt x="15387" y="14055"/>
                  <a:pt x="15344" y="14055"/>
                </a:cubicBezTo>
                <a:cubicBezTo>
                  <a:pt x="15295" y="14055"/>
                  <a:pt x="15274" y="14114"/>
                  <a:pt x="15260" y="14240"/>
                </a:cubicBezTo>
                <a:cubicBezTo>
                  <a:pt x="15236" y="14405"/>
                  <a:pt x="15255" y="14507"/>
                  <a:pt x="15316" y="14507"/>
                </a:cubicBezTo>
                <a:cubicBezTo>
                  <a:pt x="15323" y="14507"/>
                  <a:pt x="15331" y="14505"/>
                  <a:pt x="15339" y="14503"/>
                </a:cubicBezTo>
                <a:cubicBezTo>
                  <a:pt x="15471" y="14503"/>
                  <a:pt x="15576" y="14529"/>
                  <a:pt x="15681" y="14582"/>
                </a:cubicBezTo>
                <a:cubicBezTo>
                  <a:pt x="15812" y="14661"/>
                  <a:pt x="15786" y="14687"/>
                  <a:pt x="15576" y="14739"/>
                </a:cubicBezTo>
                <a:cubicBezTo>
                  <a:pt x="15339" y="14766"/>
                  <a:pt x="15313" y="14818"/>
                  <a:pt x="15365" y="14950"/>
                </a:cubicBezTo>
                <a:cubicBezTo>
                  <a:pt x="15418" y="15081"/>
                  <a:pt x="15365" y="15134"/>
                  <a:pt x="15102" y="15134"/>
                </a:cubicBezTo>
                <a:cubicBezTo>
                  <a:pt x="14918" y="15134"/>
                  <a:pt x="14734" y="15213"/>
                  <a:pt x="14603" y="15371"/>
                </a:cubicBezTo>
                <a:cubicBezTo>
                  <a:pt x="14541" y="15447"/>
                  <a:pt x="14498" y="15488"/>
                  <a:pt x="14483" y="15488"/>
                </a:cubicBezTo>
                <a:cubicBezTo>
                  <a:pt x="14472" y="15488"/>
                  <a:pt x="14475" y="15467"/>
                  <a:pt x="14497" y="15423"/>
                </a:cubicBezTo>
                <a:cubicBezTo>
                  <a:pt x="14524" y="15318"/>
                  <a:pt x="14497" y="15187"/>
                  <a:pt x="14445" y="15108"/>
                </a:cubicBezTo>
                <a:cubicBezTo>
                  <a:pt x="14423" y="15086"/>
                  <a:pt x="14394" y="15076"/>
                  <a:pt x="14360" y="15076"/>
                </a:cubicBezTo>
                <a:cubicBezTo>
                  <a:pt x="14139" y="15076"/>
                  <a:pt x="13694" y="15473"/>
                  <a:pt x="13603" y="15791"/>
                </a:cubicBezTo>
                <a:cubicBezTo>
                  <a:pt x="13472" y="16002"/>
                  <a:pt x="13288" y="16133"/>
                  <a:pt x="13051" y="16186"/>
                </a:cubicBezTo>
                <a:cubicBezTo>
                  <a:pt x="12709" y="16317"/>
                  <a:pt x="12551" y="16449"/>
                  <a:pt x="12472" y="16712"/>
                </a:cubicBezTo>
                <a:cubicBezTo>
                  <a:pt x="12357" y="17010"/>
                  <a:pt x="12178" y="17162"/>
                  <a:pt x="11990" y="17162"/>
                </a:cubicBezTo>
                <a:cubicBezTo>
                  <a:pt x="11879" y="17162"/>
                  <a:pt x="11764" y="17109"/>
                  <a:pt x="11657" y="17001"/>
                </a:cubicBezTo>
                <a:cubicBezTo>
                  <a:pt x="11556" y="16900"/>
                  <a:pt x="11465" y="16853"/>
                  <a:pt x="11407" y="16853"/>
                </a:cubicBezTo>
                <a:cubicBezTo>
                  <a:pt x="11374" y="16853"/>
                  <a:pt x="11351" y="16868"/>
                  <a:pt x="11341" y="16896"/>
                </a:cubicBezTo>
                <a:cubicBezTo>
                  <a:pt x="11303" y="16953"/>
                  <a:pt x="11252" y="16996"/>
                  <a:pt x="11187" y="16996"/>
                </a:cubicBezTo>
                <a:cubicBezTo>
                  <a:pt x="11161" y="16996"/>
                  <a:pt x="11134" y="16990"/>
                  <a:pt x="11105" y="16975"/>
                </a:cubicBezTo>
                <a:cubicBezTo>
                  <a:pt x="11052" y="16957"/>
                  <a:pt x="11017" y="16949"/>
                  <a:pt x="10997" y="16949"/>
                </a:cubicBezTo>
                <a:cubicBezTo>
                  <a:pt x="10956" y="16949"/>
                  <a:pt x="10973" y="16984"/>
                  <a:pt x="11026" y="17054"/>
                </a:cubicBezTo>
                <a:cubicBezTo>
                  <a:pt x="11131" y="17159"/>
                  <a:pt x="11078" y="17238"/>
                  <a:pt x="10973" y="17343"/>
                </a:cubicBezTo>
                <a:cubicBezTo>
                  <a:pt x="10868" y="17422"/>
                  <a:pt x="10868" y="17580"/>
                  <a:pt x="10973" y="17659"/>
                </a:cubicBezTo>
                <a:cubicBezTo>
                  <a:pt x="11078" y="17764"/>
                  <a:pt x="11052" y="17869"/>
                  <a:pt x="10894" y="17922"/>
                </a:cubicBezTo>
                <a:cubicBezTo>
                  <a:pt x="10763" y="18001"/>
                  <a:pt x="10710" y="18080"/>
                  <a:pt x="10763" y="18132"/>
                </a:cubicBezTo>
                <a:cubicBezTo>
                  <a:pt x="10815" y="18185"/>
                  <a:pt x="10684" y="18343"/>
                  <a:pt x="10474" y="18500"/>
                </a:cubicBezTo>
                <a:cubicBezTo>
                  <a:pt x="10263" y="18606"/>
                  <a:pt x="10105" y="18763"/>
                  <a:pt x="10026" y="18974"/>
                </a:cubicBezTo>
                <a:cubicBezTo>
                  <a:pt x="9976" y="19302"/>
                  <a:pt x="9297" y="19871"/>
                  <a:pt x="8986" y="19871"/>
                </a:cubicBezTo>
                <a:cubicBezTo>
                  <a:pt x="8973" y="19871"/>
                  <a:pt x="8960" y="19870"/>
                  <a:pt x="8948" y="19868"/>
                </a:cubicBezTo>
                <a:cubicBezTo>
                  <a:pt x="8908" y="19862"/>
                  <a:pt x="8876" y="19859"/>
                  <a:pt x="8851" y="19859"/>
                </a:cubicBezTo>
                <a:cubicBezTo>
                  <a:pt x="8758" y="19859"/>
                  <a:pt x="8755" y="19902"/>
                  <a:pt x="8817" y="20026"/>
                </a:cubicBezTo>
                <a:cubicBezTo>
                  <a:pt x="8849" y="20108"/>
                  <a:pt x="8841" y="20149"/>
                  <a:pt x="8786" y="20149"/>
                </a:cubicBezTo>
                <a:cubicBezTo>
                  <a:pt x="8752" y="20149"/>
                  <a:pt x="8702" y="20134"/>
                  <a:pt x="8632" y="20105"/>
                </a:cubicBezTo>
                <a:cubicBezTo>
                  <a:pt x="8264" y="19999"/>
                  <a:pt x="8317" y="19815"/>
                  <a:pt x="8790" y="19395"/>
                </a:cubicBezTo>
                <a:cubicBezTo>
                  <a:pt x="9080" y="19132"/>
                  <a:pt x="9132" y="19000"/>
                  <a:pt x="9001" y="18947"/>
                </a:cubicBezTo>
                <a:cubicBezTo>
                  <a:pt x="8978" y="18943"/>
                  <a:pt x="8956" y="18941"/>
                  <a:pt x="8933" y="18941"/>
                </a:cubicBezTo>
                <a:cubicBezTo>
                  <a:pt x="8826" y="18941"/>
                  <a:pt x="8729" y="18992"/>
                  <a:pt x="8685" y="19079"/>
                </a:cubicBezTo>
                <a:cubicBezTo>
                  <a:pt x="8646" y="19158"/>
                  <a:pt x="8613" y="19197"/>
                  <a:pt x="8583" y="19197"/>
                </a:cubicBezTo>
                <a:cubicBezTo>
                  <a:pt x="8554" y="19197"/>
                  <a:pt x="8527" y="19158"/>
                  <a:pt x="8501" y="19079"/>
                </a:cubicBezTo>
                <a:cubicBezTo>
                  <a:pt x="8396" y="18816"/>
                  <a:pt x="8475" y="18711"/>
                  <a:pt x="8817" y="18711"/>
                </a:cubicBezTo>
                <a:cubicBezTo>
                  <a:pt x="9027" y="18711"/>
                  <a:pt x="9053" y="18658"/>
                  <a:pt x="8922" y="18527"/>
                </a:cubicBezTo>
                <a:cubicBezTo>
                  <a:pt x="8875" y="18480"/>
                  <a:pt x="8828" y="18456"/>
                  <a:pt x="8776" y="18456"/>
                </a:cubicBezTo>
                <a:cubicBezTo>
                  <a:pt x="8683" y="18456"/>
                  <a:pt x="8574" y="18532"/>
                  <a:pt x="8422" y="18684"/>
                </a:cubicBezTo>
                <a:cubicBezTo>
                  <a:pt x="8238" y="18869"/>
                  <a:pt x="8080" y="19079"/>
                  <a:pt x="8106" y="19158"/>
                </a:cubicBezTo>
                <a:cubicBezTo>
                  <a:pt x="8080" y="19316"/>
                  <a:pt x="8028" y="19447"/>
                  <a:pt x="7896" y="19552"/>
                </a:cubicBezTo>
                <a:cubicBezTo>
                  <a:pt x="7712" y="19736"/>
                  <a:pt x="7712" y="19789"/>
                  <a:pt x="8028" y="19973"/>
                </a:cubicBezTo>
                <a:cubicBezTo>
                  <a:pt x="8448" y="20236"/>
                  <a:pt x="8632" y="21183"/>
                  <a:pt x="8264" y="21341"/>
                </a:cubicBezTo>
                <a:cubicBezTo>
                  <a:pt x="8133" y="21420"/>
                  <a:pt x="8133" y="21472"/>
                  <a:pt x="8291" y="21525"/>
                </a:cubicBezTo>
                <a:cubicBezTo>
                  <a:pt x="8448" y="21577"/>
                  <a:pt x="8448" y="21656"/>
                  <a:pt x="8396" y="21735"/>
                </a:cubicBezTo>
                <a:cubicBezTo>
                  <a:pt x="8356" y="21762"/>
                  <a:pt x="8310" y="21775"/>
                  <a:pt x="8264" y="21775"/>
                </a:cubicBezTo>
                <a:cubicBezTo>
                  <a:pt x="8218" y="21775"/>
                  <a:pt x="8172" y="21762"/>
                  <a:pt x="8133" y="21735"/>
                </a:cubicBezTo>
                <a:cubicBezTo>
                  <a:pt x="8108" y="21711"/>
                  <a:pt x="8089" y="21699"/>
                  <a:pt x="8075" y="21699"/>
                </a:cubicBezTo>
                <a:cubicBezTo>
                  <a:pt x="8043" y="21699"/>
                  <a:pt x="8036" y="21758"/>
                  <a:pt x="8054" y="21867"/>
                </a:cubicBezTo>
                <a:cubicBezTo>
                  <a:pt x="8054" y="22022"/>
                  <a:pt x="8035" y="22083"/>
                  <a:pt x="7951" y="22083"/>
                </a:cubicBezTo>
                <a:cubicBezTo>
                  <a:pt x="7935" y="22083"/>
                  <a:pt x="7917" y="22081"/>
                  <a:pt x="7896" y="22077"/>
                </a:cubicBezTo>
                <a:cubicBezTo>
                  <a:pt x="7879" y="22073"/>
                  <a:pt x="7860" y="22071"/>
                  <a:pt x="7842" y="22071"/>
                </a:cubicBezTo>
                <a:cubicBezTo>
                  <a:pt x="7749" y="22071"/>
                  <a:pt x="7651" y="22125"/>
                  <a:pt x="7607" y="22235"/>
                </a:cubicBezTo>
                <a:cubicBezTo>
                  <a:pt x="7572" y="22305"/>
                  <a:pt x="7513" y="22352"/>
                  <a:pt x="7455" y="22352"/>
                </a:cubicBezTo>
                <a:cubicBezTo>
                  <a:pt x="7426" y="22352"/>
                  <a:pt x="7396" y="22340"/>
                  <a:pt x="7370" y="22314"/>
                </a:cubicBezTo>
                <a:cubicBezTo>
                  <a:pt x="7334" y="22278"/>
                  <a:pt x="7304" y="22264"/>
                  <a:pt x="7282" y="22264"/>
                </a:cubicBezTo>
                <a:cubicBezTo>
                  <a:pt x="7254" y="22264"/>
                  <a:pt x="7239" y="22285"/>
                  <a:pt x="7239" y="22314"/>
                </a:cubicBezTo>
                <a:cubicBezTo>
                  <a:pt x="7239" y="22366"/>
                  <a:pt x="7107" y="22472"/>
                  <a:pt x="6976" y="22472"/>
                </a:cubicBezTo>
                <a:cubicBezTo>
                  <a:pt x="6791" y="22498"/>
                  <a:pt x="6791" y="22577"/>
                  <a:pt x="7054" y="22735"/>
                </a:cubicBezTo>
                <a:cubicBezTo>
                  <a:pt x="7276" y="22890"/>
                  <a:pt x="7330" y="22951"/>
                  <a:pt x="7153" y="22951"/>
                </a:cubicBezTo>
                <a:cubicBezTo>
                  <a:pt x="7120" y="22951"/>
                  <a:pt x="7078" y="22949"/>
                  <a:pt x="7028" y="22945"/>
                </a:cubicBezTo>
                <a:cubicBezTo>
                  <a:pt x="6844" y="22945"/>
                  <a:pt x="6660" y="22998"/>
                  <a:pt x="6634" y="23077"/>
                </a:cubicBezTo>
                <a:cubicBezTo>
                  <a:pt x="6502" y="23234"/>
                  <a:pt x="6344" y="23392"/>
                  <a:pt x="6160" y="23471"/>
                </a:cubicBezTo>
                <a:cubicBezTo>
                  <a:pt x="5766" y="23708"/>
                  <a:pt x="5766" y="23708"/>
                  <a:pt x="6081" y="23944"/>
                </a:cubicBezTo>
                <a:cubicBezTo>
                  <a:pt x="6209" y="24033"/>
                  <a:pt x="6299" y="24079"/>
                  <a:pt x="6373" y="24079"/>
                </a:cubicBezTo>
                <a:cubicBezTo>
                  <a:pt x="6452" y="24079"/>
                  <a:pt x="6513" y="24027"/>
                  <a:pt x="6581" y="23918"/>
                </a:cubicBezTo>
                <a:cubicBezTo>
                  <a:pt x="6644" y="23793"/>
                  <a:pt x="6739" y="23718"/>
                  <a:pt x="6802" y="23718"/>
                </a:cubicBezTo>
                <a:cubicBezTo>
                  <a:pt x="6819" y="23718"/>
                  <a:pt x="6833" y="23723"/>
                  <a:pt x="6844" y="23734"/>
                </a:cubicBezTo>
                <a:lnTo>
                  <a:pt x="7291" y="24050"/>
                </a:lnTo>
                <a:cubicBezTo>
                  <a:pt x="7449" y="24181"/>
                  <a:pt x="7791" y="24444"/>
                  <a:pt x="8054" y="24628"/>
                </a:cubicBezTo>
                <a:cubicBezTo>
                  <a:pt x="8238" y="24812"/>
                  <a:pt x="8448" y="24944"/>
                  <a:pt x="8711" y="25049"/>
                </a:cubicBezTo>
                <a:cubicBezTo>
                  <a:pt x="8922" y="25075"/>
                  <a:pt x="9001" y="25549"/>
                  <a:pt x="8817" y="25707"/>
                </a:cubicBezTo>
                <a:cubicBezTo>
                  <a:pt x="8795" y="25728"/>
                  <a:pt x="8772" y="25737"/>
                  <a:pt x="8749" y="25737"/>
                </a:cubicBezTo>
                <a:cubicBezTo>
                  <a:pt x="8685" y="25737"/>
                  <a:pt x="8618" y="25664"/>
                  <a:pt x="8580" y="25549"/>
                </a:cubicBezTo>
                <a:cubicBezTo>
                  <a:pt x="8525" y="25440"/>
                  <a:pt x="8458" y="25381"/>
                  <a:pt x="8396" y="25381"/>
                </a:cubicBezTo>
                <a:cubicBezTo>
                  <a:pt x="8368" y="25381"/>
                  <a:pt x="8341" y="25393"/>
                  <a:pt x="8317" y="25417"/>
                </a:cubicBezTo>
                <a:cubicBezTo>
                  <a:pt x="8264" y="25444"/>
                  <a:pt x="8238" y="25549"/>
                  <a:pt x="8291" y="25601"/>
                </a:cubicBezTo>
                <a:cubicBezTo>
                  <a:pt x="8369" y="25785"/>
                  <a:pt x="8396" y="25970"/>
                  <a:pt x="8396" y="26180"/>
                </a:cubicBezTo>
                <a:cubicBezTo>
                  <a:pt x="8422" y="26574"/>
                  <a:pt x="8369" y="26653"/>
                  <a:pt x="8106" y="26732"/>
                </a:cubicBezTo>
                <a:cubicBezTo>
                  <a:pt x="8035" y="26754"/>
                  <a:pt x="7978" y="26765"/>
                  <a:pt x="7930" y="26765"/>
                </a:cubicBezTo>
                <a:cubicBezTo>
                  <a:pt x="7801" y="26765"/>
                  <a:pt x="7743" y="26680"/>
                  <a:pt x="7686" y="26469"/>
                </a:cubicBezTo>
                <a:lnTo>
                  <a:pt x="7580" y="26127"/>
                </a:lnTo>
                <a:lnTo>
                  <a:pt x="7896" y="26338"/>
                </a:lnTo>
                <a:lnTo>
                  <a:pt x="8238" y="26548"/>
                </a:lnTo>
                <a:lnTo>
                  <a:pt x="8159" y="26101"/>
                </a:lnTo>
                <a:cubicBezTo>
                  <a:pt x="8133" y="25838"/>
                  <a:pt x="7975" y="25601"/>
                  <a:pt x="7738" y="25470"/>
                </a:cubicBezTo>
                <a:cubicBezTo>
                  <a:pt x="7620" y="25417"/>
                  <a:pt x="7528" y="25391"/>
                  <a:pt x="7469" y="25391"/>
                </a:cubicBezTo>
                <a:cubicBezTo>
                  <a:pt x="7410" y="25391"/>
                  <a:pt x="7383" y="25417"/>
                  <a:pt x="7396" y="25470"/>
                </a:cubicBezTo>
                <a:cubicBezTo>
                  <a:pt x="7430" y="25623"/>
                  <a:pt x="7321" y="25721"/>
                  <a:pt x="7211" y="25721"/>
                </a:cubicBezTo>
                <a:cubicBezTo>
                  <a:pt x="7151" y="25721"/>
                  <a:pt x="7092" y="25692"/>
                  <a:pt x="7054" y="25628"/>
                </a:cubicBezTo>
                <a:cubicBezTo>
                  <a:pt x="7021" y="25577"/>
                  <a:pt x="6998" y="25548"/>
                  <a:pt x="6985" y="25548"/>
                </a:cubicBezTo>
                <a:cubicBezTo>
                  <a:pt x="6979" y="25548"/>
                  <a:pt x="6976" y="25556"/>
                  <a:pt x="6976" y="25575"/>
                </a:cubicBezTo>
                <a:cubicBezTo>
                  <a:pt x="6976" y="25707"/>
                  <a:pt x="6897" y="25812"/>
                  <a:pt x="6818" y="25891"/>
                </a:cubicBezTo>
                <a:cubicBezTo>
                  <a:pt x="6708" y="26001"/>
                  <a:pt x="6687" y="26047"/>
                  <a:pt x="6801" y="26047"/>
                </a:cubicBezTo>
                <a:cubicBezTo>
                  <a:pt x="6850" y="26047"/>
                  <a:pt x="6925" y="26038"/>
                  <a:pt x="7028" y="26022"/>
                </a:cubicBezTo>
                <a:cubicBezTo>
                  <a:pt x="7103" y="26004"/>
                  <a:pt x="7177" y="25985"/>
                  <a:pt x="7251" y="25985"/>
                </a:cubicBezTo>
                <a:cubicBezTo>
                  <a:pt x="7282" y="25985"/>
                  <a:pt x="7313" y="25988"/>
                  <a:pt x="7344" y="25996"/>
                </a:cubicBezTo>
                <a:cubicBezTo>
                  <a:pt x="7186" y="26048"/>
                  <a:pt x="7265" y="26811"/>
                  <a:pt x="7449" y="26837"/>
                </a:cubicBezTo>
                <a:cubicBezTo>
                  <a:pt x="7554" y="26864"/>
                  <a:pt x="7423" y="26916"/>
                  <a:pt x="7133" y="26943"/>
                </a:cubicBezTo>
                <a:cubicBezTo>
                  <a:pt x="6581" y="26995"/>
                  <a:pt x="6450" y="27232"/>
                  <a:pt x="6923" y="27311"/>
                </a:cubicBezTo>
                <a:cubicBezTo>
                  <a:pt x="7291" y="27363"/>
                  <a:pt x="7291" y="27416"/>
                  <a:pt x="7002" y="27863"/>
                </a:cubicBezTo>
                <a:cubicBezTo>
                  <a:pt x="6910" y="28001"/>
                  <a:pt x="6854" y="28068"/>
                  <a:pt x="6833" y="28068"/>
                </a:cubicBezTo>
                <a:cubicBezTo>
                  <a:pt x="6819" y="28068"/>
                  <a:pt x="6822" y="28034"/>
                  <a:pt x="6844" y="27968"/>
                </a:cubicBezTo>
                <a:cubicBezTo>
                  <a:pt x="6888" y="27836"/>
                  <a:pt x="6858" y="27778"/>
                  <a:pt x="6770" y="27778"/>
                </a:cubicBezTo>
                <a:cubicBezTo>
                  <a:pt x="6753" y="27778"/>
                  <a:pt x="6734" y="27780"/>
                  <a:pt x="6713" y="27784"/>
                </a:cubicBezTo>
                <a:cubicBezTo>
                  <a:pt x="6607" y="27837"/>
                  <a:pt x="6555" y="27995"/>
                  <a:pt x="6607" y="28100"/>
                </a:cubicBezTo>
                <a:cubicBezTo>
                  <a:pt x="6660" y="28258"/>
                  <a:pt x="6713" y="28442"/>
                  <a:pt x="6686" y="28626"/>
                </a:cubicBezTo>
                <a:cubicBezTo>
                  <a:pt x="6686" y="28766"/>
                  <a:pt x="6663" y="28825"/>
                  <a:pt x="6593" y="28825"/>
                </a:cubicBezTo>
                <a:cubicBezTo>
                  <a:pt x="6558" y="28825"/>
                  <a:pt x="6511" y="28810"/>
                  <a:pt x="6450" y="28784"/>
                </a:cubicBezTo>
                <a:cubicBezTo>
                  <a:pt x="6318" y="28757"/>
                  <a:pt x="6239" y="28626"/>
                  <a:pt x="6265" y="28494"/>
                </a:cubicBezTo>
                <a:cubicBezTo>
                  <a:pt x="6292" y="28389"/>
                  <a:pt x="6239" y="28258"/>
                  <a:pt x="6160" y="28231"/>
                </a:cubicBezTo>
                <a:cubicBezTo>
                  <a:pt x="6029" y="28205"/>
                  <a:pt x="6029" y="28152"/>
                  <a:pt x="6108" y="28074"/>
                </a:cubicBezTo>
                <a:cubicBezTo>
                  <a:pt x="6187" y="27995"/>
                  <a:pt x="6134" y="27942"/>
                  <a:pt x="5924" y="27942"/>
                </a:cubicBezTo>
                <a:cubicBezTo>
                  <a:pt x="5739" y="27942"/>
                  <a:pt x="5608" y="27889"/>
                  <a:pt x="5634" y="27837"/>
                </a:cubicBezTo>
                <a:cubicBezTo>
                  <a:pt x="5634" y="27811"/>
                  <a:pt x="5582" y="27784"/>
                  <a:pt x="5476" y="27784"/>
                </a:cubicBezTo>
                <a:cubicBezTo>
                  <a:pt x="5398" y="27784"/>
                  <a:pt x="5450" y="27916"/>
                  <a:pt x="5634" y="28074"/>
                </a:cubicBezTo>
                <a:cubicBezTo>
                  <a:pt x="5792" y="28258"/>
                  <a:pt x="5897" y="28468"/>
                  <a:pt x="5792" y="28626"/>
                </a:cubicBezTo>
                <a:cubicBezTo>
                  <a:pt x="5708" y="28739"/>
                  <a:pt x="5668" y="28791"/>
                  <a:pt x="5682" y="28791"/>
                </a:cubicBezTo>
                <a:cubicBezTo>
                  <a:pt x="5695" y="28791"/>
                  <a:pt x="5747" y="28752"/>
                  <a:pt x="5845" y="28678"/>
                </a:cubicBezTo>
                <a:cubicBezTo>
                  <a:pt x="5910" y="28626"/>
                  <a:pt x="5970" y="28600"/>
                  <a:pt x="6019" y="28600"/>
                </a:cubicBezTo>
                <a:cubicBezTo>
                  <a:pt x="6068" y="28600"/>
                  <a:pt x="6108" y="28626"/>
                  <a:pt x="6134" y="28678"/>
                </a:cubicBezTo>
                <a:cubicBezTo>
                  <a:pt x="6160" y="28784"/>
                  <a:pt x="6081" y="28941"/>
                  <a:pt x="5871" y="29073"/>
                </a:cubicBezTo>
                <a:cubicBezTo>
                  <a:pt x="5634" y="29231"/>
                  <a:pt x="5582" y="29389"/>
                  <a:pt x="5687" y="29757"/>
                </a:cubicBezTo>
                <a:cubicBezTo>
                  <a:pt x="5739" y="30020"/>
                  <a:pt x="5739" y="30283"/>
                  <a:pt x="5661" y="30362"/>
                </a:cubicBezTo>
                <a:cubicBezTo>
                  <a:pt x="5626" y="30396"/>
                  <a:pt x="5597" y="30415"/>
                  <a:pt x="5581" y="30415"/>
                </a:cubicBezTo>
                <a:cubicBezTo>
                  <a:pt x="5561" y="30415"/>
                  <a:pt x="5564" y="30383"/>
                  <a:pt x="5608" y="30309"/>
                </a:cubicBezTo>
                <a:cubicBezTo>
                  <a:pt x="5661" y="30204"/>
                  <a:pt x="5608" y="30099"/>
                  <a:pt x="5450" y="30020"/>
                </a:cubicBezTo>
                <a:cubicBezTo>
                  <a:pt x="5319" y="29967"/>
                  <a:pt x="5240" y="29836"/>
                  <a:pt x="5266" y="29704"/>
                </a:cubicBezTo>
                <a:cubicBezTo>
                  <a:pt x="5327" y="29543"/>
                  <a:pt x="5232" y="29397"/>
                  <a:pt x="5126" y="29397"/>
                </a:cubicBezTo>
                <a:cubicBezTo>
                  <a:pt x="5094" y="29397"/>
                  <a:pt x="5060" y="29410"/>
                  <a:pt x="5029" y="29441"/>
                </a:cubicBezTo>
                <a:cubicBezTo>
                  <a:pt x="4950" y="29520"/>
                  <a:pt x="4977" y="29652"/>
                  <a:pt x="5056" y="29704"/>
                </a:cubicBezTo>
                <a:cubicBezTo>
                  <a:pt x="5135" y="29783"/>
                  <a:pt x="5161" y="29915"/>
                  <a:pt x="5082" y="29967"/>
                </a:cubicBezTo>
                <a:cubicBezTo>
                  <a:pt x="5041" y="30008"/>
                  <a:pt x="4999" y="30026"/>
                  <a:pt x="4961" y="30026"/>
                </a:cubicBezTo>
                <a:cubicBezTo>
                  <a:pt x="4804" y="30026"/>
                  <a:pt x="4697" y="29726"/>
                  <a:pt x="4845" y="29494"/>
                </a:cubicBezTo>
                <a:cubicBezTo>
                  <a:pt x="4950" y="29362"/>
                  <a:pt x="4950" y="29178"/>
                  <a:pt x="4872" y="29099"/>
                </a:cubicBezTo>
                <a:cubicBezTo>
                  <a:pt x="4793" y="29020"/>
                  <a:pt x="4793" y="28915"/>
                  <a:pt x="4872" y="28836"/>
                </a:cubicBezTo>
                <a:cubicBezTo>
                  <a:pt x="4924" y="28784"/>
                  <a:pt x="4898" y="28678"/>
                  <a:pt x="4819" y="28652"/>
                </a:cubicBezTo>
                <a:cubicBezTo>
                  <a:pt x="4582" y="28547"/>
                  <a:pt x="4635" y="27837"/>
                  <a:pt x="4872" y="27784"/>
                </a:cubicBezTo>
                <a:cubicBezTo>
                  <a:pt x="5003" y="27732"/>
                  <a:pt x="5108" y="27600"/>
                  <a:pt x="5135" y="27442"/>
                </a:cubicBezTo>
                <a:cubicBezTo>
                  <a:pt x="5150" y="27322"/>
                  <a:pt x="5173" y="27262"/>
                  <a:pt x="5215" y="27262"/>
                </a:cubicBezTo>
                <a:cubicBezTo>
                  <a:pt x="5247" y="27262"/>
                  <a:pt x="5289" y="27296"/>
                  <a:pt x="5345" y="27363"/>
                </a:cubicBezTo>
                <a:cubicBezTo>
                  <a:pt x="5401" y="27419"/>
                  <a:pt x="5445" y="27443"/>
                  <a:pt x="5477" y="27443"/>
                </a:cubicBezTo>
                <a:cubicBezTo>
                  <a:pt x="5565" y="27443"/>
                  <a:pt x="5552" y="27254"/>
                  <a:pt x="5398" y="27022"/>
                </a:cubicBezTo>
                <a:cubicBezTo>
                  <a:pt x="5358" y="26963"/>
                  <a:pt x="5305" y="26938"/>
                  <a:pt x="5248" y="26938"/>
                </a:cubicBezTo>
                <a:cubicBezTo>
                  <a:pt x="5076" y="26938"/>
                  <a:pt x="4878" y="27166"/>
                  <a:pt x="4977" y="27363"/>
                </a:cubicBezTo>
                <a:cubicBezTo>
                  <a:pt x="5053" y="27517"/>
                  <a:pt x="4460" y="27943"/>
                  <a:pt x="4185" y="27943"/>
                </a:cubicBezTo>
                <a:cubicBezTo>
                  <a:pt x="4177" y="27943"/>
                  <a:pt x="4169" y="27943"/>
                  <a:pt x="4161" y="27942"/>
                </a:cubicBezTo>
                <a:cubicBezTo>
                  <a:pt x="4056" y="27942"/>
                  <a:pt x="4004" y="27995"/>
                  <a:pt x="4004" y="28100"/>
                </a:cubicBezTo>
                <a:cubicBezTo>
                  <a:pt x="4020" y="28164"/>
                  <a:pt x="4055" y="28198"/>
                  <a:pt x="4098" y="28198"/>
                </a:cubicBezTo>
                <a:cubicBezTo>
                  <a:pt x="4126" y="28198"/>
                  <a:pt x="4157" y="28184"/>
                  <a:pt x="4188" y="28152"/>
                </a:cubicBezTo>
                <a:cubicBezTo>
                  <a:pt x="4207" y="28124"/>
                  <a:pt x="4229" y="28109"/>
                  <a:pt x="4250" y="28109"/>
                </a:cubicBezTo>
                <a:cubicBezTo>
                  <a:pt x="4287" y="28109"/>
                  <a:pt x="4319" y="28156"/>
                  <a:pt x="4319" y="28258"/>
                </a:cubicBezTo>
                <a:cubicBezTo>
                  <a:pt x="4346" y="28468"/>
                  <a:pt x="4424" y="28652"/>
                  <a:pt x="4530" y="28836"/>
                </a:cubicBezTo>
                <a:cubicBezTo>
                  <a:pt x="4703" y="29119"/>
                  <a:pt x="4734" y="29186"/>
                  <a:pt x="4576" y="29186"/>
                </a:cubicBezTo>
                <a:cubicBezTo>
                  <a:pt x="4543" y="29186"/>
                  <a:pt x="4501" y="29183"/>
                  <a:pt x="4451" y="29178"/>
                </a:cubicBezTo>
                <a:cubicBezTo>
                  <a:pt x="4398" y="29168"/>
                  <a:pt x="4346" y="29164"/>
                  <a:pt x="4297" y="29164"/>
                </a:cubicBezTo>
                <a:cubicBezTo>
                  <a:pt x="4079" y="29164"/>
                  <a:pt x="3927" y="29250"/>
                  <a:pt x="4056" y="29336"/>
                </a:cubicBezTo>
                <a:cubicBezTo>
                  <a:pt x="4267" y="29467"/>
                  <a:pt x="4372" y="29652"/>
                  <a:pt x="4267" y="29757"/>
                </a:cubicBezTo>
                <a:cubicBezTo>
                  <a:pt x="4236" y="29788"/>
                  <a:pt x="4203" y="29800"/>
                  <a:pt x="4168" y="29800"/>
                </a:cubicBezTo>
                <a:cubicBezTo>
                  <a:pt x="4084" y="29800"/>
                  <a:pt x="3991" y="29726"/>
                  <a:pt x="3898" y="29652"/>
                </a:cubicBezTo>
                <a:cubicBezTo>
                  <a:pt x="3809" y="29562"/>
                  <a:pt x="3696" y="29509"/>
                  <a:pt x="3582" y="29509"/>
                </a:cubicBezTo>
                <a:cubicBezTo>
                  <a:pt x="3529" y="29509"/>
                  <a:pt x="3476" y="29521"/>
                  <a:pt x="3425" y="29546"/>
                </a:cubicBezTo>
                <a:cubicBezTo>
                  <a:pt x="3379" y="29566"/>
                  <a:pt x="3335" y="29576"/>
                  <a:pt x="3292" y="29576"/>
                </a:cubicBezTo>
                <a:cubicBezTo>
                  <a:pt x="3162" y="29576"/>
                  <a:pt x="3044" y="29487"/>
                  <a:pt x="2925" y="29310"/>
                </a:cubicBezTo>
                <a:cubicBezTo>
                  <a:pt x="2801" y="29135"/>
                  <a:pt x="2711" y="29049"/>
                  <a:pt x="2649" y="29049"/>
                </a:cubicBezTo>
                <a:cubicBezTo>
                  <a:pt x="2580" y="29049"/>
                  <a:pt x="2545" y="29155"/>
                  <a:pt x="2531" y="29362"/>
                </a:cubicBezTo>
                <a:cubicBezTo>
                  <a:pt x="2514" y="29483"/>
                  <a:pt x="2496" y="29536"/>
                  <a:pt x="2464" y="29536"/>
                </a:cubicBezTo>
                <a:cubicBezTo>
                  <a:pt x="2448" y="29536"/>
                  <a:pt x="2427" y="29521"/>
                  <a:pt x="2399" y="29494"/>
                </a:cubicBezTo>
                <a:cubicBezTo>
                  <a:pt x="2355" y="29461"/>
                  <a:pt x="2307" y="29446"/>
                  <a:pt x="2261" y="29446"/>
                </a:cubicBezTo>
                <a:cubicBezTo>
                  <a:pt x="2198" y="29446"/>
                  <a:pt x="2141" y="29474"/>
                  <a:pt x="2110" y="29520"/>
                </a:cubicBezTo>
                <a:cubicBezTo>
                  <a:pt x="2005" y="29599"/>
                  <a:pt x="1900" y="29625"/>
                  <a:pt x="1768" y="29625"/>
                </a:cubicBezTo>
                <a:cubicBezTo>
                  <a:pt x="1714" y="29603"/>
                  <a:pt x="1677" y="29591"/>
                  <a:pt x="1661" y="29591"/>
                </a:cubicBezTo>
                <a:cubicBezTo>
                  <a:pt x="1637" y="29591"/>
                  <a:pt x="1654" y="29616"/>
                  <a:pt x="1716" y="29678"/>
                </a:cubicBezTo>
                <a:cubicBezTo>
                  <a:pt x="1868" y="29855"/>
                  <a:pt x="1139" y="30522"/>
                  <a:pt x="828" y="30522"/>
                </a:cubicBezTo>
                <a:cubicBezTo>
                  <a:pt x="816" y="30522"/>
                  <a:pt x="805" y="30521"/>
                  <a:pt x="795" y="30519"/>
                </a:cubicBezTo>
                <a:cubicBezTo>
                  <a:pt x="758" y="30512"/>
                  <a:pt x="721" y="30508"/>
                  <a:pt x="683" y="30508"/>
                </a:cubicBezTo>
                <a:cubicBezTo>
                  <a:pt x="344" y="30508"/>
                  <a:pt x="1" y="30806"/>
                  <a:pt x="190" y="31019"/>
                </a:cubicBezTo>
                <a:cubicBezTo>
                  <a:pt x="223" y="31101"/>
                  <a:pt x="297" y="31142"/>
                  <a:pt x="380" y="31142"/>
                </a:cubicBezTo>
                <a:cubicBezTo>
                  <a:pt x="430" y="31142"/>
                  <a:pt x="483" y="31128"/>
                  <a:pt x="532" y="31098"/>
                </a:cubicBezTo>
                <a:cubicBezTo>
                  <a:pt x="633" y="31018"/>
                  <a:pt x="748" y="30983"/>
                  <a:pt x="868" y="30983"/>
                </a:cubicBezTo>
                <a:cubicBezTo>
                  <a:pt x="905" y="30983"/>
                  <a:pt x="942" y="30987"/>
                  <a:pt x="979" y="30993"/>
                </a:cubicBezTo>
                <a:cubicBezTo>
                  <a:pt x="1034" y="31006"/>
                  <a:pt x="1079" y="31013"/>
                  <a:pt x="1116" y="31013"/>
                </a:cubicBezTo>
                <a:cubicBezTo>
                  <a:pt x="1223" y="31013"/>
                  <a:pt x="1262" y="30959"/>
                  <a:pt x="1242" y="30861"/>
                </a:cubicBezTo>
                <a:cubicBezTo>
                  <a:pt x="1216" y="30651"/>
                  <a:pt x="1900" y="30072"/>
                  <a:pt x="2399" y="29915"/>
                </a:cubicBezTo>
                <a:cubicBezTo>
                  <a:pt x="2668" y="29821"/>
                  <a:pt x="2927" y="29774"/>
                  <a:pt x="3147" y="29774"/>
                </a:cubicBezTo>
                <a:cubicBezTo>
                  <a:pt x="3422" y="29774"/>
                  <a:pt x="3638" y="29847"/>
                  <a:pt x="3741" y="29993"/>
                </a:cubicBezTo>
                <a:cubicBezTo>
                  <a:pt x="3913" y="30209"/>
                  <a:pt x="3767" y="30514"/>
                  <a:pt x="3578" y="30514"/>
                </a:cubicBezTo>
                <a:cubicBezTo>
                  <a:pt x="3537" y="30514"/>
                  <a:pt x="3494" y="30500"/>
                  <a:pt x="3451" y="30467"/>
                </a:cubicBezTo>
                <a:cubicBezTo>
                  <a:pt x="3372" y="30388"/>
                  <a:pt x="3267" y="30309"/>
                  <a:pt x="3215" y="30283"/>
                </a:cubicBezTo>
                <a:cubicBezTo>
                  <a:pt x="3203" y="30275"/>
                  <a:pt x="3189" y="30271"/>
                  <a:pt x="3173" y="30271"/>
                </a:cubicBezTo>
                <a:cubicBezTo>
                  <a:pt x="2980" y="30271"/>
                  <a:pt x="2537" y="30823"/>
                  <a:pt x="2610" y="30993"/>
                </a:cubicBezTo>
                <a:cubicBezTo>
                  <a:pt x="2636" y="31059"/>
                  <a:pt x="2662" y="31091"/>
                  <a:pt x="2685" y="31091"/>
                </a:cubicBezTo>
                <a:cubicBezTo>
                  <a:pt x="2708" y="31091"/>
                  <a:pt x="2728" y="31059"/>
                  <a:pt x="2741" y="30993"/>
                </a:cubicBezTo>
                <a:cubicBezTo>
                  <a:pt x="2768" y="30940"/>
                  <a:pt x="2807" y="30914"/>
                  <a:pt x="2856" y="30914"/>
                </a:cubicBezTo>
                <a:cubicBezTo>
                  <a:pt x="2906" y="30914"/>
                  <a:pt x="2965" y="30940"/>
                  <a:pt x="3031" y="30993"/>
                </a:cubicBezTo>
                <a:cubicBezTo>
                  <a:pt x="3226" y="31188"/>
                  <a:pt x="3160" y="31340"/>
                  <a:pt x="2972" y="31340"/>
                </a:cubicBezTo>
                <a:cubicBezTo>
                  <a:pt x="2908" y="31340"/>
                  <a:pt x="2829" y="31322"/>
                  <a:pt x="2741" y="31282"/>
                </a:cubicBezTo>
                <a:cubicBezTo>
                  <a:pt x="2637" y="31237"/>
                  <a:pt x="2547" y="31218"/>
                  <a:pt x="2477" y="31218"/>
                </a:cubicBezTo>
                <a:cubicBezTo>
                  <a:pt x="2300" y="31218"/>
                  <a:pt x="2249" y="31342"/>
                  <a:pt x="2399" y="31493"/>
                </a:cubicBezTo>
                <a:cubicBezTo>
                  <a:pt x="2478" y="31571"/>
                  <a:pt x="2478" y="31703"/>
                  <a:pt x="2399" y="31782"/>
                </a:cubicBezTo>
                <a:cubicBezTo>
                  <a:pt x="2329" y="31852"/>
                  <a:pt x="2329" y="31875"/>
                  <a:pt x="2392" y="31875"/>
                </a:cubicBezTo>
                <a:cubicBezTo>
                  <a:pt x="2423" y="31875"/>
                  <a:pt x="2470" y="31869"/>
                  <a:pt x="2531" y="31861"/>
                </a:cubicBezTo>
                <a:cubicBezTo>
                  <a:pt x="2662" y="31834"/>
                  <a:pt x="2768" y="31729"/>
                  <a:pt x="2846" y="31624"/>
                </a:cubicBezTo>
                <a:cubicBezTo>
                  <a:pt x="2859" y="31575"/>
                  <a:pt x="2871" y="31555"/>
                  <a:pt x="2883" y="31555"/>
                </a:cubicBezTo>
                <a:cubicBezTo>
                  <a:pt x="2897" y="31555"/>
                  <a:pt x="2911" y="31582"/>
                  <a:pt x="2925" y="31624"/>
                </a:cubicBezTo>
                <a:cubicBezTo>
                  <a:pt x="2925" y="31711"/>
                  <a:pt x="2998" y="31762"/>
                  <a:pt x="3082" y="31762"/>
                </a:cubicBezTo>
                <a:cubicBezTo>
                  <a:pt x="3100" y="31762"/>
                  <a:pt x="3118" y="31760"/>
                  <a:pt x="3136" y="31756"/>
                </a:cubicBezTo>
                <a:cubicBezTo>
                  <a:pt x="3145" y="31753"/>
                  <a:pt x="3153" y="31752"/>
                  <a:pt x="3161" y="31752"/>
                </a:cubicBezTo>
                <a:cubicBezTo>
                  <a:pt x="3249" y="31752"/>
                  <a:pt x="3291" y="31881"/>
                  <a:pt x="3267" y="32097"/>
                </a:cubicBezTo>
                <a:cubicBezTo>
                  <a:pt x="3188" y="32308"/>
                  <a:pt x="3294" y="32518"/>
                  <a:pt x="3478" y="32623"/>
                </a:cubicBezTo>
                <a:cubicBezTo>
                  <a:pt x="3530" y="32650"/>
                  <a:pt x="3557" y="32676"/>
                  <a:pt x="3609" y="32702"/>
                </a:cubicBezTo>
                <a:lnTo>
                  <a:pt x="5266" y="32676"/>
                </a:lnTo>
                <a:cubicBezTo>
                  <a:pt x="5292" y="32650"/>
                  <a:pt x="5319" y="32623"/>
                  <a:pt x="5345" y="32597"/>
                </a:cubicBezTo>
                <a:cubicBezTo>
                  <a:pt x="5371" y="32571"/>
                  <a:pt x="5411" y="32558"/>
                  <a:pt x="5450" y="32558"/>
                </a:cubicBezTo>
                <a:cubicBezTo>
                  <a:pt x="5490" y="32558"/>
                  <a:pt x="5529" y="32571"/>
                  <a:pt x="5555" y="32597"/>
                </a:cubicBezTo>
                <a:cubicBezTo>
                  <a:pt x="5582" y="32623"/>
                  <a:pt x="5582" y="32650"/>
                  <a:pt x="5582" y="32676"/>
                </a:cubicBezTo>
                <a:cubicBezTo>
                  <a:pt x="9474" y="32650"/>
                  <a:pt x="13393" y="32623"/>
                  <a:pt x="17285" y="32597"/>
                </a:cubicBezTo>
                <a:lnTo>
                  <a:pt x="28279" y="32597"/>
                </a:lnTo>
                <a:lnTo>
                  <a:pt x="28279" y="26574"/>
                </a:lnTo>
                <a:cubicBezTo>
                  <a:pt x="28226" y="26496"/>
                  <a:pt x="28226" y="26417"/>
                  <a:pt x="28279" y="26338"/>
                </a:cubicBezTo>
                <a:lnTo>
                  <a:pt x="28279" y="22077"/>
                </a:lnTo>
                <a:lnTo>
                  <a:pt x="28279" y="21709"/>
                </a:lnTo>
                <a:cubicBezTo>
                  <a:pt x="28147" y="21683"/>
                  <a:pt x="28068" y="21656"/>
                  <a:pt x="28042" y="21577"/>
                </a:cubicBezTo>
                <a:cubicBezTo>
                  <a:pt x="27989" y="21499"/>
                  <a:pt x="27937" y="21393"/>
                  <a:pt x="27858" y="21314"/>
                </a:cubicBezTo>
                <a:cubicBezTo>
                  <a:pt x="27805" y="21262"/>
                  <a:pt x="27884" y="21209"/>
                  <a:pt x="28042" y="21209"/>
                </a:cubicBezTo>
                <a:cubicBezTo>
                  <a:pt x="28121" y="21209"/>
                  <a:pt x="28200" y="21236"/>
                  <a:pt x="28279" y="21262"/>
                </a:cubicBezTo>
                <a:lnTo>
                  <a:pt x="28279" y="20184"/>
                </a:lnTo>
                <a:lnTo>
                  <a:pt x="28252" y="20184"/>
                </a:lnTo>
                <a:cubicBezTo>
                  <a:pt x="28226" y="20157"/>
                  <a:pt x="28226" y="20078"/>
                  <a:pt x="28279" y="19999"/>
                </a:cubicBezTo>
                <a:lnTo>
                  <a:pt x="28279" y="18132"/>
                </a:lnTo>
                <a:cubicBezTo>
                  <a:pt x="28226" y="18080"/>
                  <a:pt x="28173" y="18053"/>
                  <a:pt x="28121" y="18001"/>
                </a:cubicBezTo>
                <a:cubicBezTo>
                  <a:pt x="27976" y="17877"/>
                  <a:pt x="27945" y="17834"/>
                  <a:pt x="28028" y="17834"/>
                </a:cubicBezTo>
                <a:cubicBezTo>
                  <a:pt x="28050" y="17834"/>
                  <a:pt x="28081" y="17837"/>
                  <a:pt x="28121" y="17843"/>
                </a:cubicBezTo>
                <a:lnTo>
                  <a:pt x="28252" y="17843"/>
                </a:lnTo>
                <a:lnTo>
                  <a:pt x="28252" y="15002"/>
                </a:lnTo>
                <a:lnTo>
                  <a:pt x="28200" y="14924"/>
                </a:lnTo>
                <a:cubicBezTo>
                  <a:pt x="28082" y="14734"/>
                  <a:pt x="27942" y="14630"/>
                  <a:pt x="27820" y="14630"/>
                </a:cubicBezTo>
                <a:cubicBezTo>
                  <a:pt x="27806" y="14630"/>
                  <a:pt x="27792" y="14632"/>
                  <a:pt x="27779" y="14634"/>
                </a:cubicBezTo>
                <a:cubicBezTo>
                  <a:pt x="27742" y="14649"/>
                  <a:pt x="27710" y="14655"/>
                  <a:pt x="27682" y="14655"/>
                </a:cubicBezTo>
                <a:cubicBezTo>
                  <a:pt x="27612" y="14655"/>
                  <a:pt x="27576" y="14612"/>
                  <a:pt x="27595" y="14555"/>
                </a:cubicBezTo>
                <a:cubicBezTo>
                  <a:pt x="27595" y="14504"/>
                  <a:pt x="27639" y="14475"/>
                  <a:pt x="27698" y="14475"/>
                </a:cubicBezTo>
                <a:cubicBezTo>
                  <a:pt x="27731" y="14475"/>
                  <a:pt x="27768" y="14484"/>
                  <a:pt x="27805" y="14503"/>
                </a:cubicBezTo>
                <a:cubicBezTo>
                  <a:pt x="27839" y="14519"/>
                  <a:pt x="27867" y="14528"/>
                  <a:pt x="27889" y="14528"/>
                </a:cubicBezTo>
                <a:cubicBezTo>
                  <a:pt x="27938" y="14528"/>
                  <a:pt x="27963" y="14487"/>
                  <a:pt x="27963" y="14398"/>
                </a:cubicBezTo>
                <a:cubicBezTo>
                  <a:pt x="27956" y="14368"/>
                  <a:pt x="27961" y="14355"/>
                  <a:pt x="27976" y="14355"/>
                </a:cubicBezTo>
                <a:cubicBezTo>
                  <a:pt x="28016" y="14355"/>
                  <a:pt x="28127" y="14442"/>
                  <a:pt x="28279" y="14555"/>
                </a:cubicBezTo>
                <a:lnTo>
                  <a:pt x="28279" y="14108"/>
                </a:lnTo>
                <a:cubicBezTo>
                  <a:pt x="28212" y="14125"/>
                  <a:pt x="28116" y="14134"/>
                  <a:pt x="28016" y="14134"/>
                </a:cubicBezTo>
                <a:cubicBezTo>
                  <a:pt x="27799" y="14134"/>
                  <a:pt x="27560" y="14093"/>
                  <a:pt x="27542" y="14003"/>
                </a:cubicBezTo>
                <a:cubicBezTo>
                  <a:pt x="27542" y="13977"/>
                  <a:pt x="27674" y="13819"/>
                  <a:pt x="27884" y="13661"/>
                </a:cubicBezTo>
                <a:cubicBezTo>
                  <a:pt x="28200" y="13398"/>
                  <a:pt x="28200" y="13372"/>
                  <a:pt x="27937" y="13214"/>
                </a:cubicBezTo>
                <a:cubicBezTo>
                  <a:pt x="27827" y="13159"/>
                  <a:pt x="27763" y="13132"/>
                  <a:pt x="27734" y="13132"/>
                </a:cubicBezTo>
                <a:cubicBezTo>
                  <a:pt x="27692" y="13132"/>
                  <a:pt x="27718" y="13186"/>
                  <a:pt x="27779" y="13293"/>
                </a:cubicBezTo>
                <a:cubicBezTo>
                  <a:pt x="27884" y="13451"/>
                  <a:pt x="27569" y="13845"/>
                  <a:pt x="27121" y="13977"/>
                </a:cubicBezTo>
                <a:cubicBezTo>
                  <a:pt x="27055" y="13993"/>
                  <a:pt x="27001" y="14001"/>
                  <a:pt x="26958" y="14001"/>
                </a:cubicBezTo>
                <a:cubicBezTo>
                  <a:pt x="26799" y="14001"/>
                  <a:pt x="26814" y="13897"/>
                  <a:pt x="27043" y="13793"/>
                </a:cubicBezTo>
                <a:cubicBezTo>
                  <a:pt x="27253" y="13714"/>
                  <a:pt x="27227" y="13661"/>
                  <a:pt x="27016" y="13556"/>
                </a:cubicBezTo>
                <a:cubicBezTo>
                  <a:pt x="26885" y="13477"/>
                  <a:pt x="26806" y="13372"/>
                  <a:pt x="26858" y="13319"/>
                </a:cubicBezTo>
                <a:cubicBezTo>
                  <a:pt x="26886" y="13301"/>
                  <a:pt x="26918" y="13292"/>
                  <a:pt x="26950" y="13292"/>
                </a:cubicBezTo>
                <a:cubicBezTo>
                  <a:pt x="27009" y="13292"/>
                  <a:pt x="27070" y="13321"/>
                  <a:pt x="27121" y="13372"/>
                </a:cubicBezTo>
                <a:cubicBezTo>
                  <a:pt x="27150" y="13415"/>
                  <a:pt x="27203" y="13435"/>
                  <a:pt x="27258" y="13435"/>
                </a:cubicBezTo>
                <a:cubicBezTo>
                  <a:pt x="27303" y="13435"/>
                  <a:pt x="27349" y="13422"/>
                  <a:pt x="27384" y="13398"/>
                </a:cubicBezTo>
                <a:cubicBezTo>
                  <a:pt x="27437" y="13346"/>
                  <a:pt x="27437" y="13240"/>
                  <a:pt x="27384" y="13188"/>
                </a:cubicBezTo>
                <a:cubicBezTo>
                  <a:pt x="27332" y="13135"/>
                  <a:pt x="27358" y="13056"/>
                  <a:pt x="27437" y="13030"/>
                </a:cubicBezTo>
                <a:cubicBezTo>
                  <a:pt x="27542" y="13004"/>
                  <a:pt x="27437" y="12951"/>
                  <a:pt x="27253" y="12872"/>
                </a:cubicBezTo>
                <a:cubicBezTo>
                  <a:pt x="27186" y="12855"/>
                  <a:pt x="27125" y="12847"/>
                  <a:pt x="27072" y="12847"/>
                </a:cubicBezTo>
                <a:cubicBezTo>
                  <a:pt x="26958" y="12847"/>
                  <a:pt x="26885" y="12887"/>
                  <a:pt x="26885" y="12977"/>
                </a:cubicBezTo>
                <a:cubicBezTo>
                  <a:pt x="26898" y="13030"/>
                  <a:pt x="26885" y="13056"/>
                  <a:pt x="26855" y="13056"/>
                </a:cubicBezTo>
                <a:cubicBezTo>
                  <a:pt x="26826" y="13056"/>
                  <a:pt x="26780" y="13030"/>
                  <a:pt x="26727" y="12977"/>
                </a:cubicBezTo>
                <a:cubicBezTo>
                  <a:pt x="26664" y="12914"/>
                  <a:pt x="26613" y="12875"/>
                  <a:pt x="26580" y="12875"/>
                </a:cubicBezTo>
                <a:cubicBezTo>
                  <a:pt x="26544" y="12875"/>
                  <a:pt x="26529" y="12921"/>
                  <a:pt x="26543" y="13030"/>
                </a:cubicBezTo>
                <a:cubicBezTo>
                  <a:pt x="26563" y="13191"/>
                  <a:pt x="26552" y="13259"/>
                  <a:pt x="26452" y="13259"/>
                </a:cubicBezTo>
                <a:cubicBezTo>
                  <a:pt x="26422" y="13259"/>
                  <a:pt x="26382" y="13253"/>
                  <a:pt x="26332" y="13240"/>
                </a:cubicBezTo>
                <a:cubicBezTo>
                  <a:pt x="26017" y="13214"/>
                  <a:pt x="26069" y="12846"/>
                  <a:pt x="26464" y="12320"/>
                </a:cubicBezTo>
                <a:cubicBezTo>
                  <a:pt x="26595" y="12057"/>
                  <a:pt x="26885" y="11873"/>
                  <a:pt x="27200" y="11873"/>
                </a:cubicBezTo>
                <a:cubicBezTo>
                  <a:pt x="27542" y="11846"/>
                  <a:pt x="27858" y="11662"/>
                  <a:pt x="28068" y="11373"/>
                </a:cubicBezTo>
                <a:cubicBezTo>
                  <a:pt x="28147" y="11268"/>
                  <a:pt x="28226" y="11215"/>
                  <a:pt x="28279" y="11136"/>
                </a:cubicBezTo>
                <a:cubicBezTo>
                  <a:pt x="28279" y="10295"/>
                  <a:pt x="28279" y="9427"/>
                  <a:pt x="28305" y="8559"/>
                </a:cubicBezTo>
                <a:lnTo>
                  <a:pt x="28279" y="8559"/>
                </a:lnTo>
                <a:cubicBezTo>
                  <a:pt x="28226" y="8506"/>
                  <a:pt x="28252" y="8454"/>
                  <a:pt x="28305" y="8427"/>
                </a:cubicBezTo>
                <a:cubicBezTo>
                  <a:pt x="28305" y="7454"/>
                  <a:pt x="28331" y="6508"/>
                  <a:pt x="28331" y="5534"/>
                </a:cubicBezTo>
                <a:lnTo>
                  <a:pt x="28331" y="5219"/>
                </a:lnTo>
                <a:cubicBezTo>
                  <a:pt x="28305" y="5219"/>
                  <a:pt x="28252" y="5219"/>
                  <a:pt x="28226" y="5193"/>
                </a:cubicBezTo>
                <a:cubicBezTo>
                  <a:pt x="28173" y="5140"/>
                  <a:pt x="28173" y="5035"/>
                  <a:pt x="28226" y="4982"/>
                </a:cubicBezTo>
                <a:cubicBezTo>
                  <a:pt x="28252" y="4956"/>
                  <a:pt x="28305" y="4930"/>
                  <a:pt x="28331" y="4930"/>
                </a:cubicBezTo>
                <a:cubicBezTo>
                  <a:pt x="28331" y="3299"/>
                  <a:pt x="28358" y="1695"/>
                  <a:pt x="28384" y="90"/>
                </a:cubicBezTo>
                <a:cubicBezTo>
                  <a:pt x="28343" y="30"/>
                  <a:pt x="28307" y="0"/>
                  <a:pt x="28265" y="0"/>
                </a:cubicBezTo>
                <a:close/>
              </a:path>
            </a:pathLst>
          </a:custGeom>
          <a:solidFill>
            <a:schemeClr val="accent5"/>
          </a:solidFill>
          <a:ln>
            <a:noFill/>
          </a:ln>
        </p:spPr>
        <p:txBody>
          <a:bodyPr spcFirstLastPara="1" wrap="square" lIns="68569" tIns="68569" rIns="68569" bIns="68569" anchor="ctr" anchorCtr="0">
            <a:noAutofit/>
          </a:bodyPr>
          <a:lstStyle/>
          <a:p>
            <a:endParaRPr sz="1050" dirty="0"/>
          </a:p>
        </p:txBody>
      </p:sp>
      <p:grpSp>
        <p:nvGrpSpPr>
          <p:cNvPr id="72" name="Google Shape;1641;p74">
            <a:extLst>
              <a:ext uri="{FF2B5EF4-FFF2-40B4-BE49-F238E27FC236}">
                <a16:creationId xmlns:a16="http://schemas.microsoft.com/office/drawing/2014/main" id="{6F420EE5-257B-4E0C-A1B3-7178B4127A28}"/>
              </a:ext>
            </a:extLst>
          </p:cNvPr>
          <p:cNvGrpSpPr/>
          <p:nvPr/>
        </p:nvGrpSpPr>
        <p:grpSpPr>
          <a:xfrm rot="1215596">
            <a:off x="959725" y="9373089"/>
            <a:ext cx="811292" cy="891055"/>
            <a:chOff x="5417537" y="-1276684"/>
            <a:chExt cx="999676" cy="1176642"/>
          </a:xfrm>
        </p:grpSpPr>
        <p:sp>
          <p:nvSpPr>
            <p:cNvPr id="73" name="Google Shape;1642;p74">
              <a:extLst>
                <a:ext uri="{FF2B5EF4-FFF2-40B4-BE49-F238E27FC236}">
                  <a16:creationId xmlns:a16="http://schemas.microsoft.com/office/drawing/2014/main" id="{6E0B5A89-0825-46C0-A6F4-F9202B37D354}"/>
                </a:ext>
              </a:extLst>
            </p:cNvPr>
            <p:cNvSpPr/>
            <p:nvPr/>
          </p:nvSpPr>
          <p:spPr>
            <a:xfrm>
              <a:off x="5984215" y="-1139178"/>
              <a:ext cx="127386" cy="199964"/>
            </a:xfrm>
            <a:custGeom>
              <a:avLst/>
              <a:gdLst/>
              <a:ahLst/>
              <a:cxnLst/>
              <a:rect l="l" t="t" r="r" b="b"/>
              <a:pathLst>
                <a:path w="2631" h="4130" extrusionOk="0">
                  <a:moveTo>
                    <a:pt x="474" y="4077"/>
                  </a:moveTo>
                  <a:cubicBezTo>
                    <a:pt x="421" y="4077"/>
                    <a:pt x="369" y="4104"/>
                    <a:pt x="316" y="4130"/>
                  </a:cubicBezTo>
                  <a:cubicBezTo>
                    <a:pt x="237" y="4051"/>
                    <a:pt x="237" y="3998"/>
                    <a:pt x="211" y="3920"/>
                  </a:cubicBezTo>
                  <a:cubicBezTo>
                    <a:pt x="1" y="3394"/>
                    <a:pt x="27" y="2815"/>
                    <a:pt x="264" y="2315"/>
                  </a:cubicBezTo>
                  <a:cubicBezTo>
                    <a:pt x="448" y="1816"/>
                    <a:pt x="711" y="1447"/>
                    <a:pt x="921" y="974"/>
                  </a:cubicBezTo>
                  <a:cubicBezTo>
                    <a:pt x="1053" y="658"/>
                    <a:pt x="1158" y="290"/>
                    <a:pt x="1473" y="132"/>
                  </a:cubicBezTo>
                  <a:cubicBezTo>
                    <a:pt x="1579" y="106"/>
                    <a:pt x="1684" y="80"/>
                    <a:pt x="1789" y="53"/>
                  </a:cubicBezTo>
                  <a:cubicBezTo>
                    <a:pt x="1947" y="211"/>
                    <a:pt x="2052" y="1"/>
                    <a:pt x="2183" y="132"/>
                  </a:cubicBezTo>
                  <a:cubicBezTo>
                    <a:pt x="2210" y="80"/>
                    <a:pt x="2262" y="106"/>
                    <a:pt x="2289" y="80"/>
                  </a:cubicBezTo>
                  <a:cubicBezTo>
                    <a:pt x="2368" y="238"/>
                    <a:pt x="2473" y="395"/>
                    <a:pt x="2420" y="553"/>
                  </a:cubicBezTo>
                  <a:cubicBezTo>
                    <a:pt x="2473" y="606"/>
                    <a:pt x="2499" y="553"/>
                    <a:pt x="2552" y="579"/>
                  </a:cubicBezTo>
                  <a:cubicBezTo>
                    <a:pt x="2631" y="1000"/>
                    <a:pt x="2341" y="1316"/>
                    <a:pt x="2157" y="1684"/>
                  </a:cubicBezTo>
                  <a:cubicBezTo>
                    <a:pt x="1710" y="2578"/>
                    <a:pt x="1184" y="3472"/>
                    <a:pt x="527" y="3998"/>
                  </a:cubicBezTo>
                  <a:cubicBezTo>
                    <a:pt x="527" y="4025"/>
                    <a:pt x="500" y="4051"/>
                    <a:pt x="474" y="4077"/>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74" name="Google Shape;1643;p74">
              <a:extLst>
                <a:ext uri="{FF2B5EF4-FFF2-40B4-BE49-F238E27FC236}">
                  <a16:creationId xmlns:a16="http://schemas.microsoft.com/office/drawing/2014/main" id="{DEBFE916-FAF0-4ADF-BEBD-72C2EB2C2D12}"/>
                </a:ext>
              </a:extLst>
            </p:cNvPr>
            <p:cNvSpPr/>
            <p:nvPr/>
          </p:nvSpPr>
          <p:spPr>
            <a:xfrm>
              <a:off x="6196865" y="-1216840"/>
              <a:ext cx="112135" cy="169413"/>
            </a:xfrm>
            <a:custGeom>
              <a:avLst/>
              <a:gdLst/>
              <a:ahLst/>
              <a:cxnLst/>
              <a:rect l="l" t="t" r="r" b="b"/>
              <a:pathLst>
                <a:path w="2316" h="3499" extrusionOk="0">
                  <a:moveTo>
                    <a:pt x="500" y="3498"/>
                  </a:moveTo>
                  <a:cubicBezTo>
                    <a:pt x="448" y="3472"/>
                    <a:pt x="395" y="3472"/>
                    <a:pt x="343" y="3498"/>
                  </a:cubicBezTo>
                  <a:cubicBezTo>
                    <a:pt x="264" y="3420"/>
                    <a:pt x="264" y="3367"/>
                    <a:pt x="237" y="3288"/>
                  </a:cubicBezTo>
                  <a:cubicBezTo>
                    <a:pt x="27" y="2867"/>
                    <a:pt x="1" y="2394"/>
                    <a:pt x="185" y="1947"/>
                  </a:cubicBezTo>
                  <a:cubicBezTo>
                    <a:pt x="343" y="1552"/>
                    <a:pt x="527" y="1237"/>
                    <a:pt x="658" y="842"/>
                  </a:cubicBezTo>
                  <a:cubicBezTo>
                    <a:pt x="737" y="579"/>
                    <a:pt x="790" y="290"/>
                    <a:pt x="1053" y="132"/>
                  </a:cubicBezTo>
                  <a:cubicBezTo>
                    <a:pt x="1158" y="132"/>
                    <a:pt x="1237" y="106"/>
                    <a:pt x="1342" y="53"/>
                  </a:cubicBezTo>
                  <a:cubicBezTo>
                    <a:pt x="1500" y="185"/>
                    <a:pt x="1552" y="1"/>
                    <a:pt x="1736" y="132"/>
                  </a:cubicBezTo>
                  <a:cubicBezTo>
                    <a:pt x="1736" y="79"/>
                    <a:pt x="1789" y="79"/>
                    <a:pt x="1815" y="53"/>
                  </a:cubicBezTo>
                  <a:cubicBezTo>
                    <a:pt x="1947" y="185"/>
                    <a:pt x="2052" y="342"/>
                    <a:pt x="2026" y="474"/>
                  </a:cubicBezTo>
                  <a:cubicBezTo>
                    <a:pt x="2105" y="527"/>
                    <a:pt x="2105" y="474"/>
                    <a:pt x="2157" y="500"/>
                  </a:cubicBezTo>
                  <a:cubicBezTo>
                    <a:pt x="2315" y="868"/>
                    <a:pt x="2078" y="1158"/>
                    <a:pt x="1947" y="1473"/>
                  </a:cubicBezTo>
                  <a:cubicBezTo>
                    <a:pt x="1658" y="2236"/>
                    <a:pt x="1184" y="3025"/>
                    <a:pt x="553" y="3420"/>
                  </a:cubicBezTo>
                  <a:cubicBezTo>
                    <a:pt x="553" y="3446"/>
                    <a:pt x="527" y="3472"/>
                    <a:pt x="500" y="3498"/>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75" name="Google Shape;1644;p74">
              <a:extLst>
                <a:ext uri="{FF2B5EF4-FFF2-40B4-BE49-F238E27FC236}">
                  <a16:creationId xmlns:a16="http://schemas.microsoft.com/office/drawing/2014/main" id="{1F4F3FC1-C9C4-468E-85A8-6789E5B3BB8D}"/>
                </a:ext>
              </a:extLst>
            </p:cNvPr>
            <p:cNvSpPr/>
            <p:nvPr/>
          </p:nvSpPr>
          <p:spPr>
            <a:xfrm>
              <a:off x="5712980" y="-1062776"/>
              <a:ext cx="104485" cy="127386"/>
            </a:xfrm>
            <a:custGeom>
              <a:avLst/>
              <a:gdLst/>
              <a:ahLst/>
              <a:cxnLst/>
              <a:rect l="l" t="t" r="r" b="b"/>
              <a:pathLst>
                <a:path w="2158" h="2631" extrusionOk="0">
                  <a:moveTo>
                    <a:pt x="553" y="2631"/>
                  </a:moveTo>
                  <a:cubicBezTo>
                    <a:pt x="500" y="2605"/>
                    <a:pt x="448" y="2605"/>
                    <a:pt x="395" y="2631"/>
                  </a:cubicBezTo>
                  <a:cubicBezTo>
                    <a:pt x="316" y="2578"/>
                    <a:pt x="316" y="2526"/>
                    <a:pt x="264" y="2473"/>
                  </a:cubicBezTo>
                  <a:cubicBezTo>
                    <a:pt x="27" y="2131"/>
                    <a:pt x="1" y="1710"/>
                    <a:pt x="158" y="1342"/>
                  </a:cubicBezTo>
                  <a:cubicBezTo>
                    <a:pt x="316" y="1000"/>
                    <a:pt x="500" y="790"/>
                    <a:pt x="658" y="501"/>
                  </a:cubicBezTo>
                  <a:cubicBezTo>
                    <a:pt x="763" y="290"/>
                    <a:pt x="842" y="53"/>
                    <a:pt x="1132" y="1"/>
                  </a:cubicBezTo>
                  <a:cubicBezTo>
                    <a:pt x="1210" y="27"/>
                    <a:pt x="1289" y="27"/>
                    <a:pt x="1368" y="27"/>
                  </a:cubicBezTo>
                  <a:cubicBezTo>
                    <a:pt x="1500" y="185"/>
                    <a:pt x="1579" y="80"/>
                    <a:pt x="1710" y="211"/>
                  </a:cubicBezTo>
                  <a:cubicBezTo>
                    <a:pt x="1710" y="185"/>
                    <a:pt x="1763" y="211"/>
                    <a:pt x="1789" y="211"/>
                  </a:cubicBezTo>
                  <a:cubicBezTo>
                    <a:pt x="1894" y="369"/>
                    <a:pt x="1999" y="527"/>
                    <a:pt x="1947" y="632"/>
                  </a:cubicBezTo>
                  <a:cubicBezTo>
                    <a:pt x="1999" y="685"/>
                    <a:pt x="2026" y="658"/>
                    <a:pt x="2052" y="685"/>
                  </a:cubicBezTo>
                  <a:cubicBezTo>
                    <a:pt x="2157" y="1027"/>
                    <a:pt x="1921" y="1158"/>
                    <a:pt x="1815" y="1368"/>
                  </a:cubicBezTo>
                  <a:cubicBezTo>
                    <a:pt x="1552" y="1894"/>
                    <a:pt x="1105" y="2342"/>
                    <a:pt x="579" y="2605"/>
                  </a:cubicBezTo>
                  <a:cubicBezTo>
                    <a:pt x="579" y="2605"/>
                    <a:pt x="553" y="2605"/>
                    <a:pt x="553" y="263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76" name="Google Shape;1645;p74">
              <a:extLst>
                <a:ext uri="{FF2B5EF4-FFF2-40B4-BE49-F238E27FC236}">
                  <a16:creationId xmlns:a16="http://schemas.microsoft.com/office/drawing/2014/main" id="{0ACD02B9-6D71-485C-BC15-099099FC2A64}"/>
                </a:ext>
              </a:extLst>
            </p:cNvPr>
            <p:cNvSpPr/>
            <p:nvPr/>
          </p:nvSpPr>
          <p:spPr>
            <a:xfrm>
              <a:off x="5644228" y="-1219406"/>
              <a:ext cx="114653" cy="151595"/>
            </a:xfrm>
            <a:custGeom>
              <a:avLst/>
              <a:gdLst/>
              <a:ahLst/>
              <a:cxnLst/>
              <a:rect l="l" t="t" r="r" b="b"/>
              <a:pathLst>
                <a:path w="2368" h="3131" extrusionOk="0">
                  <a:moveTo>
                    <a:pt x="421" y="3131"/>
                  </a:moveTo>
                  <a:cubicBezTo>
                    <a:pt x="369" y="3131"/>
                    <a:pt x="290" y="3131"/>
                    <a:pt x="237" y="3131"/>
                  </a:cubicBezTo>
                  <a:cubicBezTo>
                    <a:pt x="184" y="3078"/>
                    <a:pt x="184" y="3025"/>
                    <a:pt x="158" y="2947"/>
                  </a:cubicBezTo>
                  <a:cubicBezTo>
                    <a:pt x="0" y="2526"/>
                    <a:pt x="0" y="2052"/>
                    <a:pt x="211" y="1658"/>
                  </a:cubicBezTo>
                  <a:cubicBezTo>
                    <a:pt x="395" y="1290"/>
                    <a:pt x="605" y="1027"/>
                    <a:pt x="763" y="658"/>
                  </a:cubicBezTo>
                  <a:cubicBezTo>
                    <a:pt x="868" y="448"/>
                    <a:pt x="947" y="132"/>
                    <a:pt x="1210" y="27"/>
                  </a:cubicBezTo>
                  <a:cubicBezTo>
                    <a:pt x="1289" y="27"/>
                    <a:pt x="1421" y="27"/>
                    <a:pt x="1473" y="1"/>
                  </a:cubicBezTo>
                  <a:cubicBezTo>
                    <a:pt x="1657" y="132"/>
                    <a:pt x="1710" y="1"/>
                    <a:pt x="1868" y="106"/>
                  </a:cubicBezTo>
                  <a:cubicBezTo>
                    <a:pt x="1868" y="54"/>
                    <a:pt x="1920" y="80"/>
                    <a:pt x="1947" y="54"/>
                  </a:cubicBezTo>
                  <a:cubicBezTo>
                    <a:pt x="2052" y="211"/>
                    <a:pt x="2183" y="343"/>
                    <a:pt x="2131" y="474"/>
                  </a:cubicBezTo>
                  <a:cubicBezTo>
                    <a:pt x="2210" y="527"/>
                    <a:pt x="2210" y="501"/>
                    <a:pt x="2262" y="527"/>
                  </a:cubicBezTo>
                  <a:cubicBezTo>
                    <a:pt x="2367" y="895"/>
                    <a:pt x="2131" y="1132"/>
                    <a:pt x="1973" y="1421"/>
                  </a:cubicBezTo>
                  <a:cubicBezTo>
                    <a:pt x="1631" y="2131"/>
                    <a:pt x="1105" y="2815"/>
                    <a:pt x="474" y="3104"/>
                  </a:cubicBezTo>
                  <a:cubicBezTo>
                    <a:pt x="447" y="3104"/>
                    <a:pt x="421" y="3104"/>
                    <a:pt x="421" y="313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77" name="Google Shape;1646;p74">
              <a:extLst>
                <a:ext uri="{FF2B5EF4-FFF2-40B4-BE49-F238E27FC236}">
                  <a16:creationId xmlns:a16="http://schemas.microsoft.com/office/drawing/2014/main" id="{D61C1B89-AE18-4E97-A586-A58E0BE56E07}"/>
                </a:ext>
              </a:extLst>
            </p:cNvPr>
            <p:cNvSpPr/>
            <p:nvPr/>
          </p:nvSpPr>
          <p:spPr>
            <a:xfrm>
              <a:off x="5893820" y="-1276684"/>
              <a:ext cx="119736" cy="180839"/>
            </a:xfrm>
            <a:custGeom>
              <a:avLst/>
              <a:gdLst/>
              <a:ahLst/>
              <a:cxnLst/>
              <a:rect l="l" t="t" r="r" b="b"/>
              <a:pathLst>
                <a:path w="2473" h="3735" extrusionOk="0">
                  <a:moveTo>
                    <a:pt x="2236" y="474"/>
                  </a:moveTo>
                  <a:cubicBezTo>
                    <a:pt x="2262" y="342"/>
                    <a:pt x="2157" y="211"/>
                    <a:pt x="2052" y="53"/>
                  </a:cubicBezTo>
                  <a:lnTo>
                    <a:pt x="1999" y="53"/>
                  </a:lnTo>
                  <a:cubicBezTo>
                    <a:pt x="1973" y="53"/>
                    <a:pt x="1946" y="79"/>
                    <a:pt x="1946" y="106"/>
                  </a:cubicBezTo>
                  <a:cubicBezTo>
                    <a:pt x="1815" y="0"/>
                    <a:pt x="1736" y="158"/>
                    <a:pt x="1578" y="53"/>
                  </a:cubicBezTo>
                  <a:lnTo>
                    <a:pt x="1526" y="53"/>
                  </a:lnTo>
                  <a:cubicBezTo>
                    <a:pt x="1447" y="79"/>
                    <a:pt x="1368" y="106"/>
                    <a:pt x="1263" y="106"/>
                  </a:cubicBezTo>
                  <a:cubicBezTo>
                    <a:pt x="1000" y="263"/>
                    <a:pt x="921" y="605"/>
                    <a:pt x="816" y="895"/>
                  </a:cubicBezTo>
                  <a:cubicBezTo>
                    <a:pt x="658" y="1315"/>
                    <a:pt x="421" y="1631"/>
                    <a:pt x="237" y="2078"/>
                  </a:cubicBezTo>
                  <a:cubicBezTo>
                    <a:pt x="27" y="2525"/>
                    <a:pt x="0" y="3051"/>
                    <a:pt x="184" y="3525"/>
                  </a:cubicBezTo>
                  <a:cubicBezTo>
                    <a:pt x="211" y="3604"/>
                    <a:pt x="184" y="3682"/>
                    <a:pt x="263" y="3735"/>
                  </a:cubicBezTo>
                  <a:cubicBezTo>
                    <a:pt x="316" y="3735"/>
                    <a:pt x="368" y="3735"/>
                    <a:pt x="447" y="3735"/>
                  </a:cubicBezTo>
                  <a:cubicBezTo>
                    <a:pt x="447" y="3709"/>
                    <a:pt x="474" y="3709"/>
                    <a:pt x="500" y="3656"/>
                  </a:cubicBezTo>
                  <a:cubicBezTo>
                    <a:pt x="1157" y="3235"/>
                    <a:pt x="1710" y="2420"/>
                    <a:pt x="2078" y="1578"/>
                  </a:cubicBezTo>
                  <a:cubicBezTo>
                    <a:pt x="2236" y="1237"/>
                    <a:pt x="2472" y="921"/>
                    <a:pt x="2367" y="526"/>
                  </a:cubicBezTo>
                  <a:cubicBezTo>
                    <a:pt x="2315" y="500"/>
                    <a:pt x="2315" y="526"/>
                    <a:pt x="2236" y="47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78" name="Google Shape;1647;p74">
              <a:extLst>
                <a:ext uri="{FF2B5EF4-FFF2-40B4-BE49-F238E27FC236}">
                  <a16:creationId xmlns:a16="http://schemas.microsoft.com/office/drawing/2014/main" id="{F3ABF405-3D5D-43A2-AF7C-49EE50227588}"/>
                </a:ext>
              </a:extLst>
            </p:cNvPr>
            <p:cNvSpPr/>
            <p:nvPr/>
          </p:nvSpPr>
          <p:spPr>
            <a:xfrm>
              <a:off x="5519407" y="-843735"/>
              <a:ext cx="99401" cy="126128"/>
            </a:xfrm>
            <a:custGeom>
              <a:avLst/>
              <a:gdLst/>
              <a:ahLst/>
              <a:cxnLst/>
              <a:rect l="l" t="t" r="r" b="b"/>
              <a:pathLst>
                <a:path w="2053" h="2605" extrusionOk="0">
                  <a:moveTo>
                    <a:pt x="685" y="2604"/>
                  </a:moveTo>
                  <a:cubicBezTo>
                    <a:pt x="632" y="2604"/>
                    <a:pt x="580" y="2604"/>
                    <a:pt x="527" y="2604"/>
                  </a:cubicBezTo>
                  <a:cubicBezTo>
                    <a:pt x="448" y="2552"/>
                    <a:pt x="448" y="2525"/>
                    <a:pt x="395" y="2473"/>
                  </a:cubicBezTo>
                  <a:cubicBezTo>
                    <a:pt x="106" y="2183"/>
                    <a:pt x="1" y="1763"/>
                    <a:pt x="132" y="1394"/>
                  </a:cubicBezTo>
                  <a:cubicBezTo>
                    <a:pt x="238" y="1052"/>
                    <a:pt x="422" y="816"/>
                    <a:pt x="527" y="500"/>
                  </a:cubicBezTo>
                  <a:cubicBezTo>
                    <a:pt x="606" y="316"/>
                    <a:pt x="685" y="53"/>
                    <a:pt x="921" y="0"/>
                  </a:cubicBezTo>
                  <a:cubicBezTo>
                    <a:pt x="1027" y="0"/>
                    <a:pt x="1106" y="0"/>
                    <a:pt x="1184" y="0"/>
                  </a:cubicBezTo>
                  <a:cubicBezTo>
                    <a:pt x="1342" y="158"/>
                    <a:pt x="1395" y="27"/>
                    <a:pt x="1553" y="158"/>
                  </a:cubicBezTo>
                  <a:cubicBezTo>
                    <a:pt x="1553" y="132"/>
                    <a:pt x="1605" y="158"/>
                    <a:pt x="1632" y="132"/>
                  </a:cubicBezTo>
                  <a:cubicBezTo>
                    <a:pt x="1737" y="290"/>
                    <a:pt x="1842" y="421"/>
                    <a:pt x="1816" y="526"/>
                  </a:cubicBezTo>
                  <a:cubicBezTo>
                    <a:pt x="1868" y="579"/>
                    <a:pt x="1868" y="553"/>
                    <a:pt x="1921" y="579"/>
                  </a:cubicBezTo>
                  <a:cubicBezTo>
                    <a:pt x="2052" y="921"/>
                    <a:pt x="1842" y="1052"/>
                    <a:pt x="1763" y="1263"/>
                  </a:cubicBezTo>
                  <a:cubicBezTo>
                    <a:pt x="1553" y="1789"/>
                    <a:pt x="1184" y="2236"/>
                    <a:pt x="711" y="2525"/>
                  </a:cubicBezTo>
                  <a:cubicBezTo>
                    <a:pt x="685" y="2578"/>
                    <a:pt x="685" y="2578"/>
                    <a:pt x="685" y="260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79" name="Google Shape;1648;p74">
              <a:extLst>
                <a:ext uri="{FF2B5EF4-FFF2-40B4-BE49-F238E27FC236}">
                  <a16:creationId xmlns:a16="http://schemas.microsoft.com/office/drawing/2014/main" id="{6D76DEE9-38FF-4088-A0EB-7555461CF587}"/>
                </a:ext>
              </a:extLst>
            </p:cNvPr>
            <p:cNvSpPr/>
            <p:nvPr/>
          </p:nvSpPr>
          <p:spPr>
            <a:xfrm>
              <a:off x="5748664" y="-847560"/>
              <a:ext cx="105695" cy="146463"/>
            </a:xfrm>
            <a:custGeom>
              <a:avLst/>
              <a:gdLst/>
              <a:ahLst/>
              <a:cxnLst/>
              <a:rect l="l" t="t" r="r" b="b"/>
              <a:pathLst>
                <a:path w="2183" h="3025" extrusionOk="0">
                  <a:moveTo>
                    <a:pt x="526" y="3025"/>
                  </a:moveTo>
                  <a:cubicBezTo>
                    <a:pt x="473" y="3025"/>
                    <a:pt x="421" y="3025"/>
                    <a:pt x="368" y="3025"/>
                  </a:cubicBezTo>
                  <a:cubicBezTo>
                    <a:pt x="289" y="2972"/>
                    <a:pt x="316" y="2920"/>
                    <a:pt x="263" y="2841"/>
                  </a:cubicBezTo>
                  <a:cubicBezTo>
                    <a:pt x="53" y="2473"/>
                    <a:pt x="0" y="2026"/>
                    <a:pt x="158" y="1631"/>
                  </a:cubicBezTo>
                  <a:cubicBezTo>
                    <a:pt x="289" y="1289"/>
                    <a:pt x="473" y="1026"/>
                    <a:pt x="579" y="684"/>
                  </a:cubicBezTo>
                  <a:cubicBezTo>
                    <a:pt x="631" y="474"/>
                    <a:pt x="684" y="185"/>
                    <a:pt x="921" y="79"/>
                  </a:cubicBezTo>
                  <a:cubicBezTo>
                    <a:pt x="1026" y="79"/>
                    <a:pt x="1105" y="53"/>
                    <a:pt x="1184" y="27"/>
                  </a:cubicBezTo>
                  <a:cubicBezTo>
                    <a:pt x="1368" y="158"/>
                    <a:pt x="1420" y="1"/>
                    <a:pt x="1578" y="106"/>
                  </a:cubicBezTo>
                  <a:cubicBezTo>
                    <a:pt x="1578" y="79"/>
                    <a:pt x="1631" y="79"/>
                    <a:pt x="1657" y="53"/>
                  </a:cubicBezTo>
                  <a:cubicBezTo>
                    <a:pt x="1788" y="185"/>
                    <a:pt x="1920" y="316"/>
                    <a:pt x="1894" y="448"/>
                  </a:cubicBezTo>
                  <a:cubicBezTo>
                    <a:pt x="1973" y="500"/>
                    <a:pt x="1973" y="448"/>
                    <a:pt x="1999" y="474"/>
                  </a:cubicBezTo>
                  <a:cubicBezTo>
                    <a:pt x="2183" y="790"/>
                    <a:pt x="1973" y="1053"/>
                    <a:pt x="1867" y="1342"/>
                  </a:cubicBezTo>
                  <a:cubicBezTo>
                    <a:pt x="1631" y="2026"/>
                    <a:pt x="1184" y="2604"/>
                    <a:pt x="579" y="2972"/>
                  </a:cubicBezTo>
                  <a:cubicBezTo>
                    <a:pt x="579" y="2999"/>
                    <a:pt x="552" y="2999"/>
                    <a:pt x="526" y="3025"/>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0" name="Google Shape;1649;p74">
              <a:extLst>
                <a:ext uri="{FF2B5EF4-FFF2-40B4-BE49-F238E27FC236}">
                  <a16:creationId xmlns:a16="http://schemas.microsoft.com/office/drawing/2014/main" id="{51E39AC2-59F1-456F-8796-B5C73CA28DF1}"/>
                </a:ext>
              </a:extLst>
            </p:cNvPr>
            <p:cNvSpPr/>
            <p:nvPr/>
          </p:nvSpPr>
          <p:spPr>
            <a:xfrm>
              <a:off x="5805942" y="-631085"/>
              <a:ext cx="112087" cy="196139"/>
            </a:xfrm>
            <a:custGeom>
              <a:avLst/>
              <a:gdLst/>
              <a:ahLst/>
              <a:cxnLst/>
              <a:rect l="l" t="t" r="r" b="b"/>
              <a:pathLst>
                <a:path w="2315" h="4051" extrusionOk="0">
                  <a:moveTo>
                    <a:pt x="421" y="4024"/>
                  </a:moveTo>
                  <a:cubicBezTo>
                    <a:pt x="342" y="4024"/>
                    <a:pt x="290" y="4024"/>
                    <a:pt x="237" y="4051"/>
                  </a:cubicBezTo>
                  <a:cubicBezTo>
                    <a:pt x="158" y="3972"/>
                    <a:pt x="185" y="3893"/>
                    <a:pt x="158" y="3814"/>
                  </a:cubicBezTo>
                  <a:cubicBezTo>
                    <a:pt x="1" y="3341"/>
                    <a:pt x="1" y="2815"/>
                    <a:pt x="185" y="2341"/>
                  </a:cubicBezTo>
                  <a:cubicBezTo>
                    <a:pt x="369" y="1920"/>
                    <a:pt x="500" y="1526"/>
                    <a:pt x="632" y="1079"/>
                  </a:cubicBezTo>
                  <a:cubicBezTo>
                    <a:pt x="711" y="790"/>
                    <a:pt x="711" y="448"/>
                    <a:pt x="974" y="264"/>
                  </a:cubicBezTo>
                  <a:cubicBezTo>
                    <a:pt x="1053" y="211"/>
                    <a:pt x="1158" y="185"/>
                    <a:pt x="1237" y="106"/>
                  </a:cubicBezTo>
                  <a:cubicBezTo>
                    <a:pt x="1421" y="211"/>
                    <a:pt x="1447" y="1"/>
                    <a:pt x="1631" y="106"/>
                  </a:cubicBezTo>
                  <a:cubicBezTo>
                    <a:pt x="1631" y="53"/>
                    <a:pt x="1684" y="53"/>
                    <a:pt x="1710" y="27"/>
                  </a:cubicBezTo>
                  <a:cubicBezTo>
                    <a:pt x="1842" y="158"/>
                    <a:pt x="1999" y="264"/>
                    <a:pt x="1999" y="421"/>
                  </a:cubicBezTo>
                  <a:cubicBezTo>
                    <a:pt x="2078" y="474"/>
                    <a:pt x="2052" y="421"/>
                    <a:pt x="2105" y="421"/>
                  </a:cubicBezTo>
                  <a:cubicBezTo>
                    <a:pt x="2315" y="816"/>
                    <a:pt x="2105" y="1210"/>
                    <a:pt x="1973" y="1605"/>
                  </a:cubicBezTo>
                  <a:cubicBezTo>
                    <a:pt x="1710" y="2552"/>
                    <a:pt x="1184" y="3525"/>
                    <a:pt x="474" y="3972"/>
                  </a:cubicBezTo>
                  <a:cubicBezTo>
                    <a:pt x="474" y="3972"/>
                    <a:pt x="421" y="3998"/>
                    <a:pt x="421" y="402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1" name="Google Shape;1650;p74">
              <a:extLst>
                <a:ext uri="{FF2B5EF4-FFF2-40B4-BE49-F238E27FC236}">
                  <a16:creationId xmlns:a16="http://schemas.microsoft.com/office/drawing/2014/main" id="{EDF439BF-C3B2-41E8-B059-379327CDCC3F}"/>
                </a:ext>
              </a:extLst>
            </p:cNvPr>
            <p:cNvSpPr/>
            <p:nvPr/>
          </p:nvSpPr>
          <p:spPr>
            <a:xfrm>
              <a:off x="5600942" y="-639994"/>
              <a:ext cx="126079" cy="212698"/>
            </a:xfrm>
            <a:custGeom>
              <a:avLst/>
              <a:gdLst/>
              <a:ahLst/>
              <a:cxnLst/>
              <a:rect l="l" t="t" r="r" b="b"/>
              <a:pathLst>
                <a:path w="2604" h="4393" extrusionOk="0">
                  <a:moveTo>
                    <a:pt x="421" y="4366"/>
                  </a:moveTo>
                  <a:cubicBezTo>
                    <a:pt x="368" y="4340"/>
                    <a:pt x="289" y="4366"/>
                    <a:pt x="237" y="4393"/>
                  </a:cubicBezTo>
                  <a:cubicBezTo>
                    <a:pt x="184" y="4314"/>
                    <a:pt x="184" y="4235"/>
                    <a:pt x="158" y="4156"/>
                  </a:cubicBezTo>
                  <a:cubicBezTo>
                    <a:pt x="0" y="3630"/>
                    <a:pt x="26" y="3025"/>
                    <a:pt x="263" y="2525"/>
                  </a:cubicBezTo>
                  <a:cubicBezTo>
                    <a:pt x="474" y="2026"/>
                    <a:pt x="710" y="1605"/>
                    <a:pt x="868" y="1131"/>
                  </a:cubicBezTo>
                  <a:cubicBezTo>
                    <a:pt x="1000" y="789"/>
                    <a:pt x="1078" y="421"/>
                    <a:pt x="1368" y="211"/>
                  </a:cubicBezTo>
                  <a:cubicBezTo>
                    <a:pt x="1473" y="185"/>
                    <a:pt x="1578" y="158"/>
                    <a:pt x="1657" y="106"/>
                  </a:cubicBezTo>
                  <a:cubicBezTo>
                    <a:pt x="1841" y="237"/>
                    <a:pt x="1920" y="0"/>
                    <a:pt x="2078" y="132"/>
                  </a:cubicBezTo>
                  <a:cubicBezTo>
                    <a:pt x="2078" y="79"/>
                    <a:pt x="2131" y="79"/>
                    <a:pt x="2157" y="53"/>
                  </a:cubicBezTo>
                  <a:cubicBezTo>
                    <a:pt x="2288" y="211"/>
                    <a:pt x="2394" y="369"/>
                    <a:pt x="2367" y="526"/>
                  </a:cubicBezTo>
                  <a:cubicBezTo>
                    <a:pt x="2446" y="579"/>
                    <a:pt x="2446" y="526"/>
                    <a:pt x="2499" y="526"/>
                  </a:cubicBezTo>
                  <a:cubicBezTo>
                    <a:pt x="2604" y="947"/>
                    <a:pt x="2341" y="1342"/>
                    <a:pt x="2157" y="1736"/>
                  </a:cubicBezTo>
                  <a:cubicBezTo>
                    <a:pt x="1762" y="2736"/>
                    <a:pt x="1184" y="3709"/>
                    <a:pt x="474" y="4235"/>
                  </a:cubicBezTo>
                  <a:cubicBezTo>
                    <a:pt x="474" y="4314"/>
                    <a:pt x="447" y="4314"/>
                    <a:pt x="421" y="4366"/>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2" name="Google Shape;1651;p74">
              <a:extLst>
                <a:ext uri="{FF2B5EF4-FFF2-40B4-BE49-F238E27FC236}">
                  <a16:creationId xmlns:a16="http://schemas.microsoft.com/office/drawing/2014/main" id="{1C915476-C8BA-4DED-B346-0C7D943D6663}"/>
                </a:ext>
              </a:extLst>
            </p:cNvPr>
            <p:cNvSpPr/>
            <p:nvPr/>
          </p:nvSpPr>
          <p:spPr>
            <a:xfrm>
              <a:off x="5417537" y="-589059"/>
              <a:ext cx="104485" cy="146463"/>
            </a:xfrm>
            <a:custGeom>
              <a:avLst/>
              <a:gdLst/>
              <a:ahLst/>
              <a:cxnLst/>
              <a:rect l="l" t="t" r="r" b="b"/>
              <a:pathLst>
                <a:path w="2158" h="3025" extrusionOk="0">
                  <a:moveTo>
                    <a:pt x="527" y="3025"/>
                  </a:moveTo>
                  <a:cubicBezTo>
                    <a:pt x="474" y="3025"/>
                    <a:pt x="422" y="3025"/>
                    <a:pt x="369" y="3025"/>
                  </a:cubicBezTo>
                  <a:cubicBezTo>
                    <a:pt x="290" y="2972"/>
                    <a:pt x="290" y="2920"/>
                    <a:pt x="264" y="2841"/>
                  </a:cubicBezTo>
                  <a:cubicBezTo>
                    <a:pt x="27" y="2473"/>
                    <a:pt x="1" y="2026"/>
                    <a:pt x="159" y="1631"/>
                  </a:cubicBezTo>
                  <a:cubicBezTo>
                    <a:pt x="290" y="1315"/>
                    <a:pt x="448" y="1026"/>
                    <a:pt x="580" y="684"/>
                  </a:cubicBezTo>
                  <a:cubicBezTo>
                    <a:pt x="632" y="474"/>
                    <a:pt x="658" y="185"/>
                    <a:pt x="921" y="79"/>
                  </a:cubicBezTo>
                  <a:cubicBezTo>
                    <a:pt x="1000" y="79"/>
                    <a:pt x="1106" y="53"/>
                    <a:pt x="1184" y="27"/>
                  </a:cubicBezTo>
                  <a:cubicBezTo>
                    <a:pt x="1369" y="158"/>
                    <a:pt x="1421" y="0"/>
                    <a:pt x="1579" y="106"/>
                  </a:cubicBezTo>
                  <a:cubicBezTo>
                    <a:pt x="1579" y="79"/>
                    <a:pt x="1632" y="106"/>
                    <a:pt x="1658" y="79"/>
                  </a:cubicBezTo>
                  <a:cubicBezTo>
                    <a:pt x="1789" y="211"/>
                    <a:pt x="1895" y="316"/>
                    <a:pt x="1895" y="448"/>
                  </a:cubicBezTo>
                  <a:cubicBezTo>
                    <a:pt x="1947" y="500"/>
                    <a:pt x="1947" y="448"/>
                    <a:pt x="2000" y="474"/>
                  </a:cubicBezTo>
                  <a:cubicBezTo>
                    <a:pt x="2158" y="816"/>
                    <a:pt x="1947" y="1052"/>
                    <a:pt x="1842" y="1342"/>
                  </a:cubicBezTo>
                  <a:cubicBezTo>
                    <a:pt x="1632" y="2026"/>
                    <a:pt x="1184" y="2604"/>
                    <a:pt x="580" y="2999"/>
                  </a:cubicBezTo>
                  <a:cubicBezTo>
                    <a:pt x="553" y="2999"/>
                    <a:pt x="527" y="2999"/>
                    <a:pt x="527" y="3025"/>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3" name="Google Shape;1652;p74">
              <a:extLst>
                <a:ext uri="{FF2B5EF4-FFF2-40B4-BE49-F238E27FC236}">
                  <a16:creationId xmlns:a16="http://schemas.microsoft.com/office/drawing/2014/main" id="{A4A4C249-1FA0-4972-B5FA-42131366C111}"/>
                </a:ext>
              </a:extLst>
            </p:cNvPr>
            <p:cNvSpPr/>
            <p:nvPr/>
          </p:nvSpPr>
          <p:spPr>
            <a:xfrm>
              <a:off x="5432837" y="-246505"/>
              <a:ext cx="104485" cy="146463"/>
            </a:xfrm>
            <a:custGeom>
              <a:avLst/>
              <a:gdLst/>
              <a:ahLst/>
              <a:cxnLst/>
              <a:rect l="l" t="t" r="r" b="b"/>
              <a:pathLst>
                <a:path w="2158" h="3025" extrusionOk="0">
                  <a:moveTo>
                    <a:pt x="632" y="2998"/>
                  </a:moveTo>
                  <a:cubicBezTo>
                    <a:pt x="579" y="2998"/>
                    <a:pt x="527" y="2998"/>
                    <a:pt x="474" y="3025"/>
                  </a:cubicBezTo>
                  <a:cubicBezTo>
                    <a:pt x="395" y="2972"/>
                    <a:pt x="395" y="2919"/>
                    <a:pt x="342" y="2841"/>
                  </a:cubicBezTo>
                  <a:cubicBezTo>
                    <a:pt x="79" y="2499"/>
                    <a:pt x="1" y="2052"/>
                    <a:pt x="158" y="1631"/>
                  </a:cubicBezTo>
                  <a:cubicBezTo>
                    <a:pt x="290" y="1263"/>
                    <a:pt x="448" y="973"/>
                    <a:pt x="579" y="658"/>
                  </a:cubicBezTo>
                  <a:cubicBezTo>
                    <a:pt x="658" y="421"/>
                    <a:pt x="711" y="132"/>
                    <a:pt x="1000" y="26"/>
                  </a:cubicBezTo>
                  <a:cubicBezTo>
                    <a:pt x="1079" y="26"/>
                    <a:pt x="1184" y="26"/>
                    <a:pt x="1263" y="0"/>
                  </a:cubicBezTo>
                  <a:cubicBezTo>
                    <a:pt x="1421" y="132"/>
                    <a:pt x="1473" y="0"/>
                    <a:pt x="1631" y="105"/>
                  </a:cubicBezTo>
                  <a:cubicBezTo>
                    <a:pt x="1631" y="79"/>
                    <a:pt x="1684" y="105"/>
                    <a:pt x="1710" y="79"/>
                  </a:cubicBezTo>
                  <a:cubicBezTo>
                    <a:pt x="1842" y="211"/>
                    <a:pt x="1947" y="342"/>
                    <a:pt x="1920" y="474"/>
                  </a:cubicBezTo>
                  <a:cubicBezTo>
                    <a:pt x="1973" y="526"/>
                    <a:pt x="1999" y="500"/>
                    <a:pt x="2026" y="500"/>
                  </a:cubicBezTo>
                  <a:cubicBezTo>
                    <a:pt x="2157" y="842"/>
                    <a:pt x="1947" y="1052"/>
                    <a:pt x="1842" y="1341"/>
                  </a:cubicBezTo>
                  <a:cubicBezTo>
                    <a:pt x="1631" y="1973"/>
                    <a:pt x="1210" y="2525"/>
                    <a:pt x="684" y="2946"/>
                  </a:cubicBezTo>
                  <a:cubicBezTo>
                    <a:pt x="658" y="2972"/>
                    <a:pt x="632" y="2972"/>
                    <a:pt x="632" y="2998"/>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4" name="Google Shape;1653;p74">
              <a:extLst>
                <a:ext uri="{FF2B5EF4-FFF2-40B4-BE49-F238E27FC236}">
                  <a16:creationId xmlns:a16="http://schemas.microsoft.com/office/drawing/2014/main" id="{4CD99F28-D146-44D2-9D79-FFE7F02F6DEA}"/>
                </a:ext>
              </a:extLst>
            </p:cNvPr>
            <p:cNvSpPr/>
            <p:nvPr/>
          </p:nvSpPr>
          <p:spPr>
            <a:xfrm>
              <a:off x="5609851" y="-352200"/>
              <a:ext cx="127386" cy="207614"/>
            </a:xfrm>
            <a:custGeom>
              <a:avLst/>
              <a:gdLst/>
              <a:ahLst/>
              <a:cxnLst/>
              <a:rect l="l" t="t" r="r" b="b"/>
              <a:pathLst>
                <a:path w="2631" h="4288" extrusionOk="0">
                  <a:moveTo>
                    <a:pt x="447" y="4261"/>
                  </a:moveTo>
                  <a:cubicBezTo>
                    <a:pt x="368" y="4235"/>
                    <a:pt x="316" y="4261"/>
                    <a:pt x="263" y="4287"/>
                  </a:cubicBezTo>
                  <a:cubicBezTo>
                    <a:pt x="184" y="4208"/>
                    <a:pt x="211" y="4129"/>
                    <a:pt x="184" y="4050"/>
                  </a:cubicBezTo>
                  <a:cubicBezTo>
                    <a:pt x="0" y="3524"/>
                    <a:pt x="53" y="2946"/>
                    <a:pt x="290" y="2446"/>
                  </a:cubicBezTo>
                  <a:cubicBezTo>
                    <a:pt x="500" y="1946"/>
                    <a:pt x="737" y="1552"/>
                    <a:pt x="921" y="1079"/>
                  </a:cubicBezTo>
                  <a:cubicBezTo>
                    <a:pt x="1026" y="737"/>
                    <a:pt x="1105" y="395"/>
                    <a:pt x="1420" y="184"/>
                  </a:cubicBezTo>
                  <a:cubicBezTo>
                    <a:pt x="1499" y="158"/>
                    <a:pt x="1631" y="132"/>
                    <a:pt x="1710" y="79"/>
                  </a:cubicBezTo>
                  <a:cubicBezTo>
                    <a:pt x="1868" y="211"/>
                    <a:pt x="1947" y="0"/>
                    <a:pt x="2104" y="105"/>
                  </a:cubicBezTo>
                  <a:cubicBezTo>
                    <a:pt x="2104" y="53"/>
                    <a:pt x="2183" y="79"/>
                    <a:pt x="2210" y="53"/>
                  </a:cubicBezTo>
                  <a:cubicBezTo>
                    <a:pt x="2315" y="184"/>
                    <a:pt x="2446" y="342"/>
                    <a:pt x="2394" y="500"/>
                  </a:cubicBezTo>
                  <a:cubicBezTo>
                    <a:pt x="2473" y="579"/>
                    <a:pt x="2473" y="500"/>
                    <a:pt x="2525" y="526"/>
                  </a:cubicBezTo>
                  <a:cubicBezTo>
                    <a:pt x="2630" y="947"/>
                    <a:pt x="2367" y="1315"/>
                    <a:pt x="2183" y="1736"/>
                  </a:cubicBezTo>
                  <a:cubicBezTo>
                    <a:pt x="1789" y="2683"/>
                    <a:pt x="1210" y="3656"/>
                    <a:pt x="500" y="4156"/>
                  </a:cubicBezTo>
                  <a:cubicBezTo>
                    <a:pt x="500" y="4208"/>
                    <a:pt x="474" y="4208"/>
                    <a:pt x="447" y="426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5" name="Google Shape;1654;p74">
              <a:extLst>
                <a:ext uri="{FF2B5EF4-FFF2-40B4-BE49-F238E27FC236}">
                  <a16:creationId xmlns:a16="http://schemas.microsoft.com/office/drawing/2014/main" id="{AAF1DECD-88CD-4922-BFBB-12D3116F0714}"/>
                </a:ext>
              </a:extLst>
            </p:cNvPr>
            <p:cNvSpPr/>
            <p:nvPr/>
          </p:nvSpPr>
          <p:spPr>
            <a:xfrm>
              <a:off x="5804683" y="-306349"/>
              <a:ext cx="104437" cy="185923"/>
            </a:xfrm>
            <a:custGeom>
              <a:avLst/>
              <a:gdLst/>
              <a:ahLst/>
              <a:cxnLst/>
              <a:rect l="l" t="t" r="r" b="b"/>
              <a:pathLst>
                <a:path w="2157" h="3840" extrusionOk="0">
                  <a:moveTo>
                    <a:pt x="605" y="3814"/>
                  </a:moveTo>
                  <a:cubicBezTo>
                    <a:pt x="553" y="3814"/>
                    <a:pt x="500" y="3814"/>
                    <a:pt x="447" y="3840"/>
                  </a:cubicBezTo>
                  <a:cubicBezTo>
                    <a:pt x="368" y="3787"/>
                    <a:pt x="368" y="3735"/>
                    <a:pt x="316" y="3656"/>
                  </a:cubicBezTo>
                  <a:cubicBezTo>
                    <a:pt x="79" y="3235"/>
                    <a:pt x="0" y="2709"/>
                    <a:pt x="132" y="2236"/>
                  </a:cubicBezTo>
                  <a:cubicBezTo>
                    <a:pt x="263" y="1815"/>
                    <a:pt x="421" y="1447"/>
                    <a:pt x="500" y="1026"/>
                  </a:cubicBezTo>
                  <a:cubicBezTo>
                    <a:pt x="579" y="736"/>
                    <a:pt x="579" y="395"/>
                    <a:pt x="842" y="210"/>
                  </a:cubicBezTo>
                  <a:cubicBezTo>
                    <a:pt x="921" y="184"/>
                    <a:pt x="1026" y="158"/>
                    <a:pt x="1105" y="105"/>
                  </a:cubicBezTo>
                  <a:cubicBezTo>
                    <a:pt x="1289" y="210"/>
                    <a:pt x="1342" y="0"/>
                    <a:pt x="1499" y="105"/>
                  </a:cubicBezTo>
                  <a:cubicBezTo>
                    <a:pt x="1499" y="53"/>
                    <a:pt x="1552" y="53"/>
                    <a:pt x="1578" y="26"/>
                  </a:cubicBezTo>
                  <a:cubicBezTo>
                    <a:pt x="1710" y="132"/>
                    <a:pt x="1868" y="263"/>
                    <a:pt x="1841" y="421"/>
                  </a:cubicBezTo>
                  <a:cubicBezTo>
                    <a:pt x="1920" y="447"/>
                    <a:pt x="1920" y="421"/>
                    <a:pt x="1973" y="421"/>
                  </a:cubicBezTo>
                  <a:cubicBezTo>
                    <a:pt x="2157" y="763"/>
                    <a:pt x="1973" y="1105"/>
                    <a:pt x="1868" y="1473"/>
                  </a:cubicBezTo>
                  <a:cubicBezTo>
                    <a:pt x="1657" y="2341"/>
                    <a:pt x="1236" y="3209"/>
                    <a:pt x="658" y="3708"/>
                  </a:cubicBezTo>
                  <a:cubicBezTo>
                    <a:pt x="658" y="3761"/>
                    <a:pt x="605" y="3761"/>
                    <a:pt x="605" y="381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6" name="Google Shape;1655;p74">
              <a:extLst>
                <a:ext uri="{FF2B5EF4-FFF2-40B4-BE49-F238E27FC236}">
                  <a16:creationId xmlns:a16="http://schemas.microsoft.com/office/drawing/2014/main" id="{A202D0B9-3892-44E3-8F2A-0DD2BE9796C3}"/>
                </a:ext>
              </a:extLst>
            </p:cNvPr>
            <p:cNvSpPr/>
            <p:nvPr/>
          </p:nvSpPr>
          <p:spPr>
            <a:xfrm>
              <a:off x="6131937" y="-729131"/>
              <a:ext cx="94269" cy="133729"/>
            </a:xfrm>
            <a:custGeom>
              <a:avLst/>
              <a:gdLst/>
              <a:ahLst/>
              <a:cxnLst/>
              <a:rect l="l" t="t" r="r" b="b"/>
              <a:pathLst>
                <a:path w="1947" h="2762" extrusionOk="0">
                  <a:moveTo>
                    <a:pt x="632" y="2762"/>
                  </a:moveTo>
                  <a:cubicBezTo>
                    <a:pt x="579" y="2762"/>
                    <a:pt x="526" y="2762"/>
                    <a:pt x="474" y="2762"/>
                  </a:cubicBezTo>
                  <a:cubicBezTo>
                    <a:pt x="395" y="2709"/>
                    <a:pt x="395" y="2657"/>
                    <a:pt x="342" y="2604"/>
                  </a:cubicBezTo>
                  <a:cubicBezTo>
                    <a:pt x="79" y="2315"/>
                    <a:pt x="0" y="1920"/>
                    <a:pt x="79" y="1526"/>
                  </a:cubicBezTo>
                  <a:cubicBezTo>
                    <a:pt x="184" y="1210"/>
                    <a:pt x="316" y="974"/>
                    <a:pt x="369" y="658"/>
                  </a:cubicBezTo>
                  <a:cubicBezTo>
                    <a:pt x="421" y="448"/>
                    <a:pt x="395" y="211"/>
                    <a:pt x="632" y="106"/>
                  </a:cubicBezTo>
                  <a:cubicBezTo>
                    <a:pt x="737" y="79"/>
                    <a:pt x="816" y="79"/>
                    <a:pt x="895" y="53"/>
                  </a:cubicBezTo>
                  <a:cubicBezTo>
                    <a:pt x="1079" y="158"/>
                    <a:pt x="1105" y="0"/>
                    <a:pt x="1289" y="106"/>
                  </a:cubicBezTo>
                  <a:cubicBezTo>
                    <a:pt x="1289" y="53"/>
                    <a:pt x="1342" y="79"/>
                    <a:pt x="1342" y="53"/>
                  </a:cubicBezTo>
                  <a:cubicBezTo>
                    <a:pt x="1499" y="158"/>
                    <a:pt x="1631" y="290"/>
                    <a:pt x="1631" y="395"/>
                  </a:cubicBezTo>
                  <a:cubicBezTo>
                    <a:pt x="1710" y="421"/>
                    <a:pt x="1710" y="395"/>
                    <a:pt x="1736" y="395"/>
                  </a:cubicBezTo>
                  <a:cubicBezTo>
                    <a:pt x="1947" y="711"/>
                    <a:pt x="1789" y="921"/>
                    <a:pt x="1710" y="1184"/>
                  </a:cubicBezTo>
                  <a:cubicBezTo>
                    <a:pt x="1578" y="1815"/>
                    <a:pt x="1210" y="2367"/>
                    <a:pt x="684" y="2709"/>
                  </a:cubicBezTo>
                  <a:cubicBezTo>
                    <a:pt x="658" y="2736"/>
                    <a:pt x="632" y="2736"/>
                    <a:pt x="632" y="2762"/>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7" name="Google Shape;1656;p74">
              <a:extLst>
                <a:ext uri="{FF2B5EF4-FFF2-40B4-BE49-F238E27FC236}">
                  <a16:creationId xmlns:a16="http://schemas.microsoft.com/office/drawing/2014/main" id="{E1F57966-368C-4EC4-B7C6-2DF80D36C12C}"/>
                </a:ext>
              </a:extLst>
            </p:cNvPr>
            <p:cNvSpPr/>
            <p:nvPr/>
          </p:nvSpPr>
          <p:spPr>
            <a:xfrm>
              <a:off x="5963832" y="-838651"/>
              <a:ext cx="107003" cy="155420"/>
            </a:xfrm>
            <a:custGeom>
              <a:avLst/>
              <a:gdLst/>
              <a:ahLst/>
              <a:cxnLst/>
              <a:rect l="l" t="t" r="r" b="b"/>
              <a:pathLst>
                <a:path w="2210" h="3210" extrusionOk="0">
                  <a:moveTo>
                    <a:pt x="553" y="3209"/>
                  </a:moveTo>
                  <a:cubicBezTo>
                    <a:pt x="474" y="3209"/>
                    <a:pt x="422" y="3209"/>
                    <a:pt x="369" y="3209"/>
                  </a:cubicBezTo>
                  <a:cubicBezTo>
                    <a:pt x="290" y="3157"/>
                    <a:pt x="316" y="3104"/>
                    <a:pt x="264" y="3025"/>
                  </a:cubicBezTo>
                  <a:cubicBezTo>
                    <a:pt x="53" y="2657"/>
                    <a:pt x="1" y="2184"/>
                    <a:pt x="159" y="1763"/>
                  </a:cubicBezTo>
                  <a:cubicBezTo>
                    <a:pt x="290" y="1395"/>
                    <a:pt x="474" y="1105"/>
                    <a:pt x="579" y="763"/>
                  </a:cubicBezTo>
                  <a:cubicBezTo>
                    <a:pt x="658" y="527"/>
                    <a:pt x="685" y="211"/>
                    <a:pt x="948" y="106"/>
                  </a:cubicBezTo>
                  <a:cubicBezTo>
                    <a:pt x="1053" y="80"/>
                    <a:pt x="1132" y="53"/>
                    <a:pt x="1211" y="27"/>
                  </a:cubicBezTo>
                  <a:cubicBezTo>
                    <a:pt x="1395" y="158"/>
                    <a:pt x="1447" y="1"/>
                    <a:pt x="1605" y="106"/>
                  </a:cubicBezTo>
                  <a:cubicBezTo>
                    <a:pt x="1605" y="53"/>
                    <a:pt x="1658" y="53"/>
                    <a:pt x="1684" y="53"/>
                  </a:cubicBezTo>
                  <a:cubicBezTo>
                    <a:pt x="1815" y="185"/>
                    <a:pt x="1947" y="290"/>
                    <a:pt x="1921" y="421"/>
                  </a:cubicBezTo>
                  <a:cubicBezTo>
                    <a:pt x="2000" y="474"/>
                    <a:pt x="2000" y="421"/>
                    <a:pt x="2052" y="448"/>
                  </a:cubicBezTo>
                  <a:cubicBezTo>
                    <a:pt x="2210" y="790"/>
                    <a:pt x="2000" y="1079"/>
                    <a:pt x="1894" y="1368"/>
                  </a:cubicBezTo>
                  <a:cubicBezTo>
                    <a:pt x="1658" y="2078"/>
                    <a:pt x="1211" y="2710"/>
                    <a:pt x="579" y="3130"/>
                  </a:cubicBezTo>
                  <a:cubicBezTo>
                    <a:pt x="579" y="3183"/>
                    <a:pt x="553" y="3183"/>
                    <a:pt x="553" y="3209"/>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8" name="Google Shape;1657;p74">
              <a:extLst>
                <a:ext uri="{FF2B5EF4-FFF2-40B4-BE49-F238E27FC236}">
                  <a16:creationId xmlns:a16="http://schemas.microsoft.com/office/drawing/2014/main" id="{BD6778EB-238C-434B-90A2-61178499ACFC}"/>
                </a:ext>
              </a:extLst>
            </p:cNvPr>
            <p:cNvSpPr/>
            <p:nvPr/>
          </p:nvSpPr>
          <p:spPr>
            <a:xfrm>
              <a:off x="6286002" y="-1023267"/>
              <a:ext cx="117219" cy="178322"/>
            </a:xfrm>
            <a:custGeom>
              <a:avLst/>
              <a:gdLst/>
              <a:ahLst/>
              <a:cxnLst/>
              <a:rect l="l" t="t" r="r" b="b"/>
              <a:pathLst>
                <a:path w="2421" h="3683" extrusionOk="0">
                  <a:moveTo>
                    <a:pt x="527" y="3656"/>
                  </a:moveTo>
                  <a:cubicBezTo>
                    <a:pt x="474" y="3656"/>
                    <a:pt x="421" y="3656"/>
                    <a:pt x="369" y="3682"/>
                  </a:cubicBezTo>
                  <a:cubicBezTo>
                    <a:pt x="290" y="3630"/>
                    <a:pt x="290" y="3577"/>
                    <a:pt x="237" y="3498"/>
                  </a:cubicBezTo>
                  <a:cubicBezTo>
                    <a:pt x="1" y="3051"/>
                    <a:pt x="1" y="2525"/>
                    <a:pt x="211" y="2052"/>
                  </a:cubicBezTo>
                  <a:cubicBezTo>
                    <a:pt x="395" y="1631"/>
                    <a:pt x="606" y="1289"/>
                    <a:pt x="763" y="894"/>
                  </a:cubicBezTo>
                  <a:cubicBezTo>
                    <a:pt x="842" y="605"/>
                    <a:pt x="895" y="316"/>
                    <a:pt x="1158" y="158"/>
                  </a:cubicBezTo>
                  <a:cubicBezTo>
                    <a:pt x="1237" y="132"/>
                    <a:pt x="1342" y="105"/>
                    <a:pt x="1421" y="79"/>
                  </a:cubicBezTo>
                  <a:cubicBezTo>
                    <a:pt x="1605" y="184"/>
                    <a:pt x="1631" y="0"/>
                    <a:pt x="1815" y="79"/>
                  </a:cubicBezTo>
                  <a:cubicBezTo>
                    <a:pt x="1815" y="26"/>
                    <a:pt x="1868" y="53"/>
                    <a:pt x="1894" y="26"/>
                  </a:cubicBezTo>
                  <a:cubicBezTo>
                    <a:pt x="2026" y="132"/>
                    <a:pt x="2157" y="263"/>
                    <a:pt x="2131" y="421"/>
                  </a:cubicBezTo>
                  <a:cubicBezTo>
                    <a:pt x="2210" y="474"/>
                    <a:pt x="2210" y="421"/>
                    <a:pt x="2262" y="421"/>
                  </a:cubicBezTo>
                  <a:cubicBezTo>
                    <a:pt x="2420" y="815"/>
                    <a:pt x="2184" y="1184"/>
                    <a:pt x="2026" y="1526"/>
                  </a:cubicBezTo>
                  <a:cubicBezTo>
                    <a:pt x="1736" y="2315"/>
                    <a:pt x="1237" y="3025"/>
                    <a:pt x="579" y="3577"/>
                  </a:cubicBezTo>
                  <a:cubicBezTo>
                    <a:pt x="553" y="3603"/>
                    <a:pt x="527" y="3630"/>
                    <a:pt x="527" y="3656"/>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9" name="Google Shape;1658;p74">
              <a:extLst>
                <a:ext uri="{FF2B5EF4-FFF2-40B4-BE49-F238E27FC236}">
                  <a16:creationId xmlns:a16="http://schemas.microsoft.com/office/drawing/2014/main" id="{A994160E-B660-448A-B6CD-3E00B0F1B160}"/>
                </a:ext>
              </a:extLst>
            </p:cNvPr>
            <p:cNvSpPr/>
            <p:nvPr/>
          </p:nvSpPr>
          <p:spPr>
            <a:xfrm>
              <a:off x="6310210" y="-704922"/>
              <a:ext cx="107003" cy="166847"/>
            </a:xfrm>
            <a:custGeom>
              <a:avLst/>
              <a:gdLst/>
              <a:ahLst/>
              <a:cxnLst/>
              <a:rect l="l" t="t" r="r" b="b"/>
              <a:pathLst>
                <a:path w="2210" h="3446" extrusionOk="0">
                  <a:moveTo>
                    <a:pt x="658" y="3419"/>
                  </a:moveTo>
                  <a:cubicBezTo>
                    <a:pt x="605" y="3419"/>
                    <a:pt x="526" y="3419"/>
                    <a:pt x="500" y="3445"/>
                  </a:cubicBezTo>
                  <a:cubicBezTo>
                    <a:pt x="395" y="3419"/>
                    <a:pt x="395" y="3340"/>
                    <a:pt x="369" y="3288"/>
                  </a:cubicBezTo>
                  <a:cubicBezTo>
                    <a:pt x="79" y="2893"/>
                    <a:pt x="0" y="2420"/>
                    <a:pt x="132" y="1973"/>
                  </a:cubicBezTo>
                  <a:cubicBezTo>
                    <a:pt x="263" y="1552"/>
                    <a:pt x="447" y="1210"/>
                    <a:pt x="579" y="815"/>
                  </a:cubicBezTo>
                  <a:cubicBezTo>
                    <a:pt x="658" y="552"/>
                    <a:pt x="737" y="237"/>
                    <a:pt x="1000" y="105"/>
                  </a:cubicBezTo>
                  <a:cubicBezTo>
                    <a:pt x="1105" y="79"/>
                    <a:pt x="1184" y="79"/>
                    <a:pt x="1289" y="26"/>
                  </a:cubicBezTo>
                  <a:cubicBezTo>
                    <a:pt x="1447" y="184"/>
                    <a:pt x="1526" y="0"/>
                    <a:pt x="1684" y="132"/>
                  </a:cubicBezTo>
                  <a:cubicBezTo>
                    <a:pt x="1684" y="79"/>
                    <a:pt x="1736" y="105"/>
                    <a:pt x="1762" y="79"/>
                  </a:cubicBezTo>
                  <a:cubicBezTo>
                    <a:pt x="1868" y="211"/>
                    <a:pt x="1999" y="368"/>
                    <a:pt x="1947" y="500"/>
                  </a:cubicBezTo>
                  <a:cubicBezTo>
                    <a:pt x="2025" y="552"/>
                    <a:pt x="2025" y="500"/>
                    <a:pt x="2078" y="526"/>
                  </a:cubicBezTo>
                  <a:cubicBezTo>
                    <a:pt x="2210" y="868"/>
                    <a:pt x="1973" y="1131"/>
                    <a:pt x="1868" y="1447"/>
                  </a:cubicBezTo>
                  <a:cubicBezTo>
                    <a:pt x="1631" y="2183"/>
                    <a:pt x="1236" y="2814"/>
                    <a:pt x="684" y="3367"/>
                  </a:cubicBezTo>
                  <a:cubicBezTo>
                    <a:pt x="684" y="3367"/>
                    <a:pt x="658" y="3367"/>
                    <a:pt x="658" y="3419"/>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grpSp>
      <p:sp>
        <p:nvSpPr>
          <p:cNvPr id="94" name="Google Shape;1625;p74">
            <a:extLst>
              <a:ext uri="{FF2B5EF4-FFF2-40B4-BE49-F238E27FC236}">
                <a16:creationId xmlns:a16="http://schemas.microsoft.com/office/drawing/2014/main" id="{1ABE407B-FEA3-47DC-B79D-340E09445ABB}"/>
              </a:ext>
            </a:extLst>
          </p:cNvPr>
          <p:cNvSpPr/>
          <p:nvPr/>
        </p:nvSpPr>
        <p:spPr>
          <a:xfrm rot="5400000">
            <a:off x="89444" y="9031964"/>
            <a:ext cx="1109472" cy="1296462"/>
          </a:xfrm>
          <a:custGeom>
            <a:avLst/>
            <a:gdLst/>
            <a:ahLst/>
            <a:cxnLst/>
            <a:rect l="l" t="t" r="r" b="b"/>
            <a:pathLst>
              <a:path w="28384" h="32703" extrusionOk="0">
                <a:moveTo>
                  <a:pt x="27253" y="1826"/>
                </a:moveTo>
                <a:cubicBezTo>
                  <a:pt x="27463" y="1826"/>
                  <a:pt x="27384" y="2063"/>
                  <a:pt x="27148" y="2142"/>
                </a:cubicBezTo>
                <a:cubicBezTo>
                  <a:pt x="27106" y="2158"/>
                  <a:pt x="27075" y="2167"/>
                  <a:pt x="27054" y="2167"/>
                </a:cubicBezTo>
                <a:cubicBezTo>
                  <a:pt x="27010" y="2167"/>
                  <a:pt x="27015" y="2126"/>
                  <a:pt x="27069" y="2037"/>
                </a:cubicBezTo>
                <a:lnTo>
                  <a:pt x="27016" y="2010"/>
                </a:lnTo>
                <a:cubicBezTo>
                  <a:pt x="27069" y="1931"/>
                  <a:pt x="27148" y="1852"/>
                  <a:pt x="27253" y="1826"/>
                </a:cubicBezTo>
                <a:close/>
                <a:moveTo>
                  <a:pt x="27792" y="2129"/>
                </a:moveTo>
                <a:cubicBezTo>
                  <a:pt x="27832" y="2129"/>
                  <a:pt x="27871" y="2142"/>
                  <a:pt x="27910" y="2168"/>
                </a:cubicBezTo>
                <a:cubicBezTo>
                  <a:pt x="27963" y="2221"/>
                  <a:pt x="27937" y="2300"/>
                  <a:pt x="27832" y="2326"/>
                </a:cubicBezTo>
                <a:lnTo>
                  <a:pt x="27621" y="2326"/>
                </a:lnTo>
                <a:cubicBezTo>
                  <a:pt x="27595" y="2300"/>
                  <a:pt x="27621" y="2221"/>
                  <a:pt x="27674" y="2168"/>
                </a:cubicBezTo>
                <a:cubicBezTo>
                  <a:pt x="27713" y="2142"/>
                  <a:pt x="27753" y="2129"/>
                  <a:pt x="27792" y="2129"/>
                </a:cubicBezTo>
                <a:close/>
                <a:moveTo>
                  <a:pt x="25489" y="3294"/>
                </a:moveTo>
                <a:cubicBezTo>
                  <a:pt x="25538" y="3294"/>
                  <a:pt x="25597" y="3341"/>
                  <a:pt x="25675" y="3430"/>
                </a:cubicBezTo>
                <a:cubicBezTo>
                  <a:pt x="25806" y="3536"/>
                  <a:pt x="25780" y="3720"/>
                  <a:pt x="25649" y="3799"/>
                </a:cubicBezTo>
                <a:cubicBezTo>
                  <a:pt x="25599" y="3857"/>
                  <a:pt x="25546" y="3884"/>
                  <a:pt x="25500" y="3884"/>
                </a:cubicBezTo>
                <a:cubicBezTo>
                  <a:pt x="25401" y="3884"/>
                  <a:pt x="25332" y="3760"/>
                  <a:pt x="25386" y="3562"/>
                </a:cubicBezTo>
                <a:lnTo>
                  <a:pt x="25333" y="3562"/>
                </a:lnTo>
                <a:cubicBezTo>
                  <a:pt x="25378" y="3380"/>
                  <a:pt x="25424" y="3294"/>
                  <a:pt x="25489" y="3294"/>
                </a:cubicBezTo>
                <a:close/>
                <a:moveTo>
                  <a:pt x="26225" y="3886"/>
                </a:moveTo>
                <a:cubicBezTo>
                  <a:pt x="26272" y="3886"/>
                  <a:pt x="26319" y="3901"/>
                  <a:pt x="26359" y="3930"/>
                </a:cubicBezTo>
                <a:cubicBezTo>
                  <a:pt x="26569" y="4035"/>
                  <a:pt x="26543" y="4062"/>
                  <a:pt x="26254" y="4141"/>
                </a:cubicBezTo>
                <a:cubicBezTo>
                  <a:pt x="26123" y="4195"/>
                  <a:pt x="26046" y="4227"/>
                  <a:pt x="26011" y="4227"/>
                </a:cubicBezTo>
                <a:cubicBezTo>
                  <a:pt x="25960" y="4227"/>
                  <a:pt x="25992" y="4163"/>
                  <a:pt x="26069" y="4009"/>
                </a:cubicBezTo>
                <a:lnTo>
                  <a:pt x="26017" y="4009"/>
                </a:lnTo>
                <a:cubicBezTo>
                  <a:pt x="26066" y="3927"/>
                  <a:pt x="26146" y="3886"/>
                  <a:pt x="26225" y="3886"/>
                </a:cubicBezTo>
                <a:close/>
                <a:moveTo>
                  <a:pt x="26422" y="4534"/>
                </a:moveTo>
                <a:cubicBezTo>
                  <a:pt x="26446" y="4534"/>
                  <a:pt x="26472" y="4543"/>
                  <a:pt x="26490" y="4561"/>
                </a:cubicBezTo>
                <a:cubicBezTo>
                  <a:pt x="26569" y="4588"/>
                  <a:pt x="26595" y="4719"/>
                  <a:pt x="26517" y="4772"/>
                </a:cubicBezTo>
                <a:lnTo>
                  <a:pt x="26490" y="4772"/>
                </a:lnTo>
                <a:cubicBezTo>
                  <a:pt x="26432" y="4810"/>
                  <a:pt x="26389" y="4835"/>
                  <a:pt x="26359" y="4835"/>
                </a:cubicBezTo>
                <a:cubicBezTo>
                  <a:pt x="26348" y="4835"/>
                  <a:pt x="26339" y="4831"/>
                  <a:pt x="26332" y="4824"/>
                </a:cubicBezTo>
                <a:cubicBezTo>
                  <a:pt x="26306" y="4798"/>
                  <a:pt x="26306" y="4719"/>
                  <a:pt x="26332" y="4614"/>
                </a:cubicBezTo>
                <a:cubicBezTo>
                  <a:pt x="26332" y="4563"/>
                  <a:pt x="26376" y="4534"/>
                  <a:pt x="26422" y="4534"/>
                </a:cubicBezTo>
                <a:close/>
                <a:moveTo>
                  <a:pt x="23897" y="4605"/>
                </a:moveTo>
                <a:cubicBezTo>
                  <a:pt x="24022" y="4605"/>
                  <a:pt x="24015" y="4643"/>
                  <a:pt x="23913" y="4745"/>
                </a:cubicBezTo>
                <a:cubicBezTo>
                  <a:pt x="23808" y="4824"/>
                  <a:pt x="23702" y="4877"/>
                  <a:pt x="23597" y="4903"/>
                </a:cubicBezTo>
                <a:cubicBezTo>
                  <a:pt x="23492" y="4903"/>
                  <a:pt x="23334" y="4772"/>
                  <a:pt x="23413" y="4693"/>
                </a:cubicBezTo>
                <a:lnTo>
                  <a:pt x="23361" y="4693"/>
                </a:lnTo>
                <a:cubicBezTo>
                  <a:pt x="23492" y="4640"/>
                  <a:pt x="23624" y="4614"/>
                  <a:pt x="23755" y="4614"/>
                </a:cubicBezTo>
                <a:cubicBezTo>
                  <a:pt x="23814" y="4608"/>
                  <a:pt x="23861" y="4605"/>
                  <a:pt x="23897" y="4605"/>
                </a:cubicBezTo>
                <a:close/>
                <a:moveTo>
                  <a:pt x="26664" y="4813"/>
                </a:moveTo>
                <a:cubicBezTo>
                  <a:pt x="26712" y="4813"/>
                  <a:pt x="26792" y="4832"/>
                  <a:pt x="26885" y="4851"/>
                </a:cubicBezTo>
                <a:cubicBezTo>
                  <a:pt x="27016" y="4903"/>
                  <a:pt x="27043" y="4982"/>
                  <a:pt x="26990" y="5035"/>
                </a:cubicBezTo>
                <a:cubicBezTo>
                  <a:pt x="26957" y="5068"/>
                  <a:pt x="26915" y="5082"/>
                  <a:pt x="26873" y="5082"/>
                </a:cubicBezTo>
                <a:cubicBezTo>
                  <a:pt x="26815" y="5082"/>
                  <a:pt x="26757" y="5054"/>
                  <a:pt x="26727" y="5008"/>
                </a:cubicBezTo>
                <a:cubicBezTo>
                  <a:pt x="26674" y="4930"/>
                  <a:pt x="26648" y="4851"/>
                  <a:pt x="26674" y="4824"/>
                </a:cubicBezTo>
                <a:lnTo>
                  <a:pt x="26622" y="4824"/>
                </a:lnTo>
                <a:cubicBezTo>
                  <a:pt x="26629" y="4817"/>
                  <a:pt x="26644" y="4813"/>
                  <a:pt x="26664" y="4813"/>
                </a:cubicBezTo>
                <a:close/>
                <a:moveTo>
                  <a:pt x="23411" y="5136"/>
                </a:moveTo>
                <a:cubicBezTo>
                  <a:pt x="23445" y="5136"/>
                  <a:pt x="23482" y="5156"/>
                  <a:pt x="23518" y="5193"/>
                </a:cubicBezTo>
                <a:cubicBezTo>
                  <a:pt x="23597" y="5245"/>
                  <a:pt x="23624" y="5377"/>
                  <a:pt x="23571" y="5456"/>
                </a:cubicBezTo>
                <a:cubicBezTo>
                  <a:pt x="23545" y="5482"/>
                  <a:pt x="23505" y="5495"/>
                  <a:pt x="23466" y="5495"/>
                </a:cubicBezTo>
                <a:cubicBezTo>
                  <a:pt x="23426" y="5495"/>
                  <a:pt x="23387" y="5482"/>
                  <a:pt x="23361" y="5456"/>
                </a:cubicBezTo>
                <a:cubicBezTo>
                  <a:pt x="23308" y="5377"/>
                  <a:pt x="23308" y="5298"/>
                  <a:pt x="23361" y="5219"/>
                </a:cubicBezTo>
                <a:lnTo>
                  <a:pt x="23308" y="5219"/>
                </a:lnTo>
                <a:cubicBezTo>
                  <a:pt x="23336" y="5162"/>
                  <a:pt x="23372" y="5136"/>
                  <a:pt x="23411" y="5136"/>
                </a:cubicBezTo>
                <a:close/>
                <a:moveTo>
                  <a:pt x="21383" y="6493"/>
                </a:moveTo>
                <a:cubicBezTo>
                  <a:pt x="21428" y="6493"/>
                  <a:pt x="21487" y="6527"/>
                  <a:pt x="21546" y="6586"/>
                </a:cubicBezTo>
                <a:cubicBezTo>
                  <a:pt x="21677" y="6692"/>
                  <a:pt x="21677" y="6823"/>
                  <a:pt x="21598" y="6849"/>
                </a:cubicBezTo>
                <a:cubicBezTo>
                  <a:pt x="21577" y="6856"/>
                  <a:pt x="21554" y="6860"/>
                  <a:pt x="21530" y="6860"/>
                </a:cubicBezTo>
                <a:cubicBezTo>
                  <a:pt x="21465" y="6860"/>
                  <a:pt x="21393" y="6835"/>
                  <a:pt x="21335" y="6797"/>
                </a:cubicBezTo>
                <a:cubicBezTo>
                  <a:pt x="21283" y="6718"/>
                  <a:pt x="21283" y="6639"/>
                  <a:pt x="21335" y="6560"/>
                </a:cubicBezTo>
                <a:lnTo>
                  <a:pt x="21309" y="6560"/>
                </a:lnTo>
                <a:cubicBezTo>
                  <a:pt x="21321" y="6514"/>
                  <a:pt x="21347" y="6493"/>
                  <a:pt x="21383" y="6493"/>
                </a:cubicBezTo>
                <a:close/>
                <a:moveTo>
                  <a:pt x="20983" y="6619"/>
                </a:moveTo>
                <a:cubicBezTo>
                  <a:pt x="21042" y="6619"/>
                  <a:pt x="21093" y="6654"/>
                  <a:pt x="21125" y="6718"/>
                </a:cubicBezTo>
                <a:cubicBezTo>
                  <a:pt x="21151" y="6823"/>
                  <a:pt x="21151" y="6928"/>
                  <a:pt x="21099" y="7034"/>
                </a:cubicBezTo>
                <a:cubicBezTo>
                  <a:pt x="21089" y="7052"/>
                  <a:pt x="21070" y="7061"/>
                  <a:pt x="21046" y="7061"/>
                </a:cubicBezTo>
                <a:cubicBezTo>
                  <a:pt x="21001" y="7061"/>
                  <a:pt x="20939" y="7032"/>
                  <a:pt x="20888" y="6981"/>
                </a:cubicBezTo>
                <a:lnTo>
                  <a:pt x="20836" y="6981"/>
                </a:lnTo>
                <a:cubicBezTo>
                  <a:pt x="20757" y="6902"/>
                  <a:pt x="20757" y="6744"/>
                  <a:pt x="20862" y="6665"/>
                </a:cubicBezTo>
                <a:cubicBezTo>
                  <a:pt x="20904" y="6634"/>
                  <a:pt x="20945" y="6619"/>
                  <a:pt x="20983" y="6619"/>
                </a:cubicBezTo>
                <a:close/>
                <a:moveTo>
                  <a:pt x="26380" y="7241"/>
                </a:moveTo>
                <a:cubicBezTo>
                  <a:pt x="26417" y="7241"/>
                  <a:pt x="26467" y="7292"/>
                  <a:pt x="26517" y="7375"/>
                </a:cubicBezTo>
                <a:cubicBezTo>
                  <a:pt x="26652" y="7579"/>
                  <a:pt x="26679" y="7695"/>
                  <a:pt x="26623" y="7695"/>
                </a:cubicBezTo>
                <a:cubicBezTo>
                  <a:pt x="26593" y="7695"/>
                  <a:pt x="26538" y="7660"/>
                  <a:pt x="26464" y="7586"/>
                </a:cubicBezTo>
                <a:lnTo>
                  <a:pt x="26411" y="7586"/>
                </a:lnTo>
                <a:cubicBezTo>
                  <a:pt x="26359" y="7507"/>
                  <a:pt x="26306" y="7402"/>
                  <a:pt x="26332" y="7297"/>
                </a:cubicBezTo>
                <a:cubicBezTo>
                  <a:pt x="26342" y="7258"/>
                  <a:pt x="26359" y="7241"/>
                  <a:pt x="26380" y="7241"/>
                </a:cubicBezTo>
                <a:close/>
                <a:moveTo>
                  <a:pt x="21540" y="7089"/>
                </a:moveTo>
                <a:cubicBezTo>
                  <a:pt x="21624" y="7089"/>
                  <a:pt x="21651" y="7145"/>
                  <a:pt x="21651" y="7297"/>
                </a:cubicBezTo>
                <a:cubicBezTo>
                  <a:pt x="21651" y="7428"/>
                  <a:pt x="21730" y="7560"/>
                  <a:pt x="21809" y="7560"/>
                </a:cubicBezTo>
                <a:cubicBezTo>
                  <a:pt x="21888" y="7560"/>
                  <a:pt x="21888" y="7612"/>
                  <a:pt x="21809" y="7665"/>
                </a:cubicBezTo>
                <a:cubicBezTo>
                  <a:pt x="21730" y="7744"/>
                  <a:pt x="21783" y="7928"/>
                  <a:pt x="21914" y="8112"/>
                </a:cubicBezTo>
                <a:cubicBezTo>
                  <a:pt x="21950" y="8165"/>
                  <a:pt x="21961" y="8192"/>
                  <a:pt x="21948" y="8192"/>
                </a:cubicBezTo>
                <a:cubicBezTo>
                  <a:pt x="21923" y="8192"/>
                  <a:pt x="21807" y="8092"/>
                  <a:pt x="21598" y="7901"/>
                </a:cubicBezTo>
                <a:cubicBezTo>
                  <a:pt x="21414" y="7717"/>
                  <a:pt x="21230" y="7507"/>
                  <a:pt x="21125" y="7270"/>
                </a:cubicBezTo>
                <a:cubicBezTo>
                  <a:pt x="21204" y="7218"/>
                  <a:pt x="21309" y="7139"/>
                  <a:pt x="21441" y="7112"/>
                </a:cubicBezTo>
                <a:lnTo>
                  <a:pt x="21414" y="7112"/>
                </a:lnTo>
                <a:cubicBezTo>
                  <a:pt x="21466" y="7098"/>
                  <a:pt x="21507" y="7089"/>
                  <a:pt x="21540" y="7089"/>
                </a:cubicBezTo>
                <a:close/>
                <a:moveTo>
                  <a:pt x="20270" y="7993"/>
                </a:moveTo>
                <a:cubicBezTo>
                  <a:pt x="20329" y="7993"/>
                  <a:pt x="20389" y="8007"/>
                  <a:pt x="20441" y="8033"/>
                </a:cubicBezTo>
                <a:cubicBezTo>
                  <a:pt x="20757" y="8164"/>
                  <a:pt x="20783" y="8217"/>
                  <a:pt x="20468" y="8243"/>
                </a:cubicBezTo>
                <a:cubicBezTo>
                  <a:pt x="20419" y="8251"/>
                  <a:pt x="20372" y="8255"/>
                  <a:pt x="20329" y="8255"/>
                </a:cubicBezTo>
                <a:cubicBezTo>
                  <a:pt x="20096" y="8255"/>
                  <a:pt x="19966" y="8144"/>
                  <a:pt x="20099" y="8033"/>
                </a:cubicBezTo>
                <a:cubicBezTo>
                  <a:pt x="20152" y="8007"/>
                  <a:pt x="20211" y="7993"/>
                  <a:pt x="20270" y="7993"/>
                </a:cubicBezTo>
                <a:close/>
                <a:moveTo>
                  <a:pt x="23071" y="8375"/>
                </a:moveTo>
                <a:cubicBezTo>
                  <a:pt x="23150" y="8375"/>
                  <a:pt x="23150" y="8480"/>
                  <a:pt x="23071" y="8585"/>
                </a:cubicBezTo>
                <a:cubicBezTo>
                  <a:pt x="22995" y="8642"/>
                  <a:pt x="22906" y="8685"/>
                  <a:pt x="22842" y="8685"/>
                </a:cubicBezTo>
                <a:cubicBezTo>
                  <a:pt x="22817" y="8685"/>
                  <a:pt x="22797" y="8679"/>
                  <a:pt x="22782" y="8664"/>
                </a:cubicBezTo>
                <a:cubicBezTo>
                  <a:pt x="22729" y="8585"/>
                  <a:pt x="22756" y="8506"/>
                  <a:pt x="22835" y="8454"/>
                </a:cubicBezTo>
                <a:lnTo>
                  <a:pt x="22782" y="8454"/>
                </a:lnTo>
                <a:cubicBezTo>
                  <a:pt x="22861" y="8401"/>
                  <a:pt x="22966" y="8375"/>
                  <a:pt x="23071" y="8375"/>
                </a:cubicBezTo>
                <a:close/>
                <a:moveTo>
                  <a:pt x="19839" y="8347"/>
                </a:moveTo>
                <a:cubicBezTo>
                  <a:pt x="19889" y="8347"/>
                  <a:pt x="19940" y="8365"/>
                  <a:pt x="19994" y="8401"/>
                </a:cubicBezTo>
                <a:cubicBezTo>
                  <a:pt x="20152" y="8480"/>
                  <a:pt x="20152" y="8533"/>
                  <a:pt x="20020" y="8585"/>
                </a:cubicBezTo>
                <a:cubicBezTo>
                  <a:pt x="19889" y="8664"/>
                  <a:pt x="19784" y="8796"/>
                  <a:pt x="19784" y="8953"/>
                </a:cubicBezTo>
                <a:cubicBezTo>
                  <a:pt x="19749" y="9074"/>
                  <a:pt x="19726" y="9139"/>
                  <a:pt x="19707" y="9139"/>
                </a:cubicBezTo>
                <a:cubicBezTo>
                  <a:pt x="19697" y="9139"/>
                  <a:pt x="19688" y="9121"/>
                  <a:pt x="19679" y="9085"/>
                </a:cubicBezTo>
                <a:cubicBezTo>
                  <a:pt x="19652" y="8980"/>
                  <a:pt x="19547" y="8901"/>
                  <a:pt x="19416" y="8875"/>
                </a:cubicBezTo>
                <a:cubicBezTo>
                  <a:pt x="19100" y="8822"/>
                  <a:pt x="19100" y="8822"/>
                  <a:pt x="19179" y="8585"/>
                </a:cubicBezTo>
                <a:lnTo>
                  <a:pt x="19179" y="8585"/>
                </a:lnTo>
                <a:lnTo>
                  <a:pt x="19179" y="8612"/>
                </a:lnTo>
                <a:cubicBezTo>
                  <a:pt x="19192" y="8546"/>
                  <a:pt x="19212" y="8513"/>
                  <a:pt x="19228" y="8513"/>
                </a:cubicBezTo>
                <a:cubicBezTo>
                  <a:pt x="19245" y="8513"/>
                  <a:pt x="19258" y="8546"/>
                  <a:pt x="19258" y="8612"/>
                </a:cubicBezTo>
                <a:cubicBezTo>
                  <a:pt x="19268" y="8654"/>
                  <a:pt x="19287" y="8675"/>
                  <a:pt x="19318" y="8675"/>
                </a:cubicBezTo>
                <a:cubicBezTo>
                  <a:pt x="19364" y="8675"/>
                  <a:pt x="19437" y="8627"/>
                  <a:pt x="19547" y="8533"/>
                </a:cubicBezTo>
                <a:cubicBezTo>
                  <a:pt x="19651" y="8412"/>
                  <a:pt x="19743" y="8347"/>
                  <a:pt x="19839" y="8347"/>
                </a:cubicBezTo>
                <a:close/>
                <a:moveTo>
                  <a:pt x="28011" y="8917"/>
                </a:moveTo>
                <a:cubicBezTo>
                  <a:pt x="28024" y="8917"/>
                  <a:pt x="28035" y="8920"/>
                  <a:pt x="28042" y="8927"/>
                </a:cubicBezTo>
                <a:cubicBezTo>
                  <a:pt x="28068" y="8953"/>
                  <a:pt x="28068" y="9032"/>
                  <a:pt x="28042" y="9138"/>
                </a:cubicBezTo>
                <a:cubicBezTo>
                  <a:pt x="28026" y="9201"/>
                  <a:pt x="27991" y="9236"/>
                  <a:pt x="27954" y="9236"/>
                </a:cubicBezTo>
                <a:cubicBezTo>
                  <a:pt x="27930" y="9236"/>
                  <a:pt x="27905" y="9221"/>
                  <a:pt x="27884" y="9190"/>
                </a:cubicBezTo>
                <a:cubicBezTo>
                  <a:pt x="27832" y="9138"/>
                  <a:pt x="27832" y="9059"/>
                  <a:pt x="27884" y="8980"/>
                </a:cubicBezTo>
                <a:cubicBezTo>
                  <a:pt x="27923" y="8941"/>
                  <a:pt x="27975" y="8917"/>
                  <a:pt x="28011" y="8917"/>
                </a:cubicBezTo>
                <a:close/>
                <a:moveTo>
                  <a:pt x="26113" y="8455"/>
                </a:moveTo>
                <a:cubicBezTo>
                  <a:pt x="26226" y="8455"/>
                  <a:pt x="26206" y="8501"/>
                  <a:pt x="26096" y="8612"/>
                </a:cubicBezTo>
                <a:lnTo>
                  <a:pt x="26043" y="8612"/>
                </a:lnTo>
                <a:cubicBezTo>
                  <a:pt x="25912" y="8743"/>
                  <a:pt x="25938" y="8875"/>
                  <a:pt x="26122" y="9059"/>
                </a:cubicBezTo>
                <a:cubicBezTo>
                  <a:pt x="26282" y="9219"/>
                  <a:pt x="26334" y="9283"/>
                  <a:pt x="26261" y="9283"/>
                </a:cubicBezTo>
                <a:cubicBezTo>
                  <a:pt x="26226" y="9283"/>
                  <a:pt x="26163" y="9268"/>
                  <a:pt x="26069" y="9243"/>
                </a:cubicBezTo>
                <a:cubicBezTo>
                  <a:pt x="25701" y="9111"/>
                  <a:pt x="25307" y="8743"/>
                  <a:pt x="25412" y="8638"/>
                </a:cubicBezTo>
                <a:cubicBezTo>
                  <a:pt x="25570" y="8559"/>
                  <a:pt x="25728" y="8506"/>
                  <a:pt x="25885" y="8480"/>
                </a:cubicBezTo>
                <a:cubicBezTo>
                  <a:pt x="25989" y="8464"/>
                  <a:pt x="26063" y="8455"/>
                  <a:pt x="26113" y="8455"/>
                </a:cubicBezTo>
                <a:close/>
                <a:moveTo>
                  <a:pt x="20742" y="8492"/>
                </a:moveTo>
                <a:cubicBezTo>
                  <a:pt x="20755" y="8492"/>
                  <a:pt x="20769" y="8505"/>
                  <a:pt x="20783" y="8533"/>
                </a:cubicBezTo>
                <a:lnTo>
                  <a:pt x="20731" y="8533"/>
                </a:lnTo>
                <a:cubicBezTo>
                  <a:pt x="20774" y="8619"/>
                  <a:pt x="20825" y="8659"/>
                  <a:pt x="20898" y="8659"/>
                </a:cubicBezTo>
                <a:cubicBezTo>
                  <a:pt x="20957" y="8659"/>
                  <a:pt x="21030" y="8632"/>
                  <a:pt x="21125" y="8585"/>
                </a:cubicBezTo>
                <a:cubicBezTo>
                  <a:pt x="21198" y="8539"/>
                  <a:pt x="21278" y="8519"/>
                  <a:pt x="21353" y="8519"/>
                </a:cubicBezTo>
                <a:cubicBezTo>
                  <a:pt x="21573" y="8519"/>
                  <a:pt x="21749" y="8691"/>
                  <a:pt x="21572" y="8848"/>
                </a:cubicBezTo>
                <a:cubicBezTo>
                  <a:pt x="21363" y="9058"/>
                  <a:pt x="20906" y="9309"/>
                  <a:pt x="20767" y="9309"/>
                </a:cubicBezTo>
                <a:cubicBezTo>
                  <a:pt x="20749" y="9309"/>
                  <a:pt x="20737" y="9304"/>
                  <a:pt x="20731" y="9295"/>
                </a:cubicBezTo>
                <a:cubicBezTo>
                  <a:pt x="20678" y="9138"/>
                  <a:pt x="20652" y="8953"/>
                  <a:pt x="20652" y="8769"/>
                </a:cubicBezTo>
                <a:cubicBezTo>
                  <a:pt x="20671" y="8595"/>
                  <a:pt x="20705" y="8492"/>
                  <a:pt x="20742" y="8492"/>
                </a:cubicBezTo>
                <a:close/>
                <a:moveTo>
                  <a:pt x="23895" y="8994"/>
                </a:moveTo>
                <a:cubicBezTo>
                  <a:pt x="23930" y="8994"/>
                  <a:pt x="23961" y="9035"/>
                  <a:pt x="23992" y="9111"/>
                </a:cubicBezTo>
                <a:cubicBezTo>
                  <a:pt x="24071" y="9190"/>
                  <a:pt x="24071" y="9322"/>
                  <a:pt x="24018" y="9427"/>
                </a:cubicBezTo>
                <a:lnTo>
                  <a:pt x="23965" y="9427"/>
                </a:lnTo>
                <a:cubicBezTo>
                  <a:pt x="23938" y="9450"/>
                  <a:pt x="23912" y="9460"/>
                  <a:pt x="23889" y="9460"/>
                </a:cubicBezTo>
                <a:cubicBezTo>
                  <a:pt x="23777" y="9460"/>
                  <a:pt x="23721" y="9232"/>
                  <a:pt x="23808" y="9059"/>
                </a:cubicBezTo>
                <a:cubicBezTo>
                  <a:pt x="23841" y="9015"/>
                  <a:pt x="23869" y="8994"/>
                  <a:pt x="23895" y="8994"/>
                </a:cubicBezTo>
                <a:close/>
                <a:moveTo>
                  <a:pt x="24413" y="9447"/>
                </a:moveTo>
                <a:cubicBezTo>
                  <a:pt x="24452" y="9447"/>
                  <a:pt x="24491" y="9466"/>
                  <a:pt x="24518" y="9506"/>
                </a:cubicBezTo>
                <a:cubicBezTo>
                  <a:pt x="24570" y="9558"/>
                  <a:pt x="24570" y="9637"/>
                  <a:pt x="24491" y="9690"/>
                </a:cubicBezTo>
                <a:cubicBezTo>
                  <a:pt x="24465" y="9729"/>
                  <a:pt x="24426" y="9749"/>
                  <a:pt x="24386" y="9749"/>
                </a:cubicBezTo>
                <a:cubicBezTo>
                  <a:pt x="24347" y="9749"/>
                  <a:pt x="24307" y="9729"/>
                  <a:pt x="24281" y="9690"/>
                </a:cubicBezTo>
                <a:cubicBezTo>
                  <a:pt x="24228" y="9637"/>
                  <a:pt x="24255" y="9532"/>
                  <a:pt x="24334" y="9506"/>
                </a:cubicBezTo>
                <a:lnTo>
                  <a:pt x="24307" y="9506"/>
                </a:lnTo>
                <a:cubicBezTo>
                  <a:pt x="24334" y="9466"/>
                  <a:pt x="24373" y="9447"/>
                  <a:pt x="24413" y="9447"/>
                </a:cubicBezTo>
                <a:close/>
                <a:moveTo>
                  <a:pt x="23700" y="9684"/>
                </a:moveTo>
                <a:cubicBezTo>
                  <a:pt x="23855" y="9684"/>
                  <a:pt x="23824" y="9749"/>
                  <a:pt x="23624" y="9927"/>
                </a:cubicBezTo>
                <a:cubicBezTo>
                  <a:pt x="23462" y="10074"/>
                  <a:pt x="23280" y="10153"/>
                  <a:pt x="23169" y="10153"/>
                </a:cubicBezTo>
                <a:cubicBezTo>
                  <a:pt x="23063" y="10153"/>
                  <a:pt x="23021" y="10081"/>
                  <a:pt x="23124" y="9927"/>
                </a:cubicBezTo>
                <a:cubicBezTo>
                  <a:pt x="23255" y="9795"/>
                  <a:pt x="23413" y="9716"/>
                  <a:pt x="23597" y="9690"/>
                </a:cubicBezTo>
                <a:cubicBezTo>
                  <a:pt x="23638" y="9686"/>
                  <a:pt x="23672" y="9684"/>
                  <a:pt x="23700" y="9684"/>
                </a:cubicBezTo>
                <a:close/>
                <a:moveTo>
                  <a:pt x="18936" y="9203"/>
                </a:moveTo>
                <a:cubicBezTo>
                  <a:pt x="18975" y="9203"/>
                  <a:pt x="19008" y="9243"/>
                  <a:pt x="19047" y="9322"/>
                </a:cubicBezTo>
                <a:cubicBezTo>
                  <a:pt x="19075" y="9418"/>
                  <a:pt x="19110" y="9457"/>
                  <a:pt x="19155" y="9457"/>
                </a:cubicBezTo>
                <a:cubicBezTo>
                  <a:pt x="19197" y="9457"/>
                  <a:pt x="19248" y="9424"/>
                  <a:pt x="19310" y="9374"/>
                </a:cubicBezTo>
                <a:cubicBezTo>
                  <a:pt x="19356" y="9328"/>
                  <a:pt x="19429" y="9300"/>
                  <a:pt x="19497" y="9300"/>
                </a:cubicBezTo>
                <a:cubicBezTo>
                  <a:pt x="19546" y="9300"/>
                  <a:pt x="19593" y="9315"/>
                  <a:pt x="19626" y="9348"/>
                </a:cubicBezTo>
                <a:cubicBezTo>
                  <a:pt x="19810" y="9532"/>
                  <a:pt x="19679" y="9664"/>
                  <a:pt x="19337" y="9664"/>
                </a:cubicBezTo>
                <a:cubicBezTo>
                  <a:pt x="19126" y="9664"/>
                  <a:pt x="19100" y="9716"/>
                  <a:pt x="19337" y="9795"/>
                </a:cubicBezTo>
                <a:cubicBezTo>
                  <a:pt x="19383" y="9814"/>
                  <a:pt x="19433" y="9822"/>
                  <a:pt x="19484" y="9822"/>
                </a:cubicBezTo>
                <a:cubicBezTo>
                  <a:pt x="19577" y="9822"/>
                  <a:pt x="19673" y="9793"/>
                  <a:pt x="19757" y="9742"/>
                </a:cubicBezTo>
                <a:lnTo>
                  <a:pt x="20073" y="9506"/>
                </a:lnTo>
                <a:cubicBezTo>
                  <a:pt x="20136" y="9452"/>
                  <a:pt x="20241" y="9429"/>
                  <a:pt x="20352" y="9429"/>
                </a:cubicBezTo>
                <a:cubicBezTo>
                  <a:pt x="20566" y="9429"/>
                  <a:pt x="20800" y="9516"/>
                  <a:pt x="20783" y="9637"/>
                </a:cubicBezTo>
                <a:cubicBezTo>
                  <a:pt x="20783" y="9716"/>
                  <a:pt x="20599" y="9769"/>
                  <a:pt x="20362" y="9769"/>
                </a:cubicBezTo>
                <a:cubicBezTo>
                  <a:pt x="20073" y="9769"/>
                  <a:pt x="19915" y="9821"/>
                  <a:pt x="19863" y="10032"/>
                </a:cubicBezTo>
                <a:cubicBezTo>
                  <a:pt x="19821" y="10129"/>
                  <a:pt x="19771" y="10190"/>
                  <a:pt x="19687" y="10190"/>
                </a:cubicBezTo>
                <a:cubicBezTo>
                  <a:pt x="19613" y="10190"/>
                  <a:pt x="19511" y="10143"/>
                  <a:pt x="19363" y="10032"/>
                </a:cubicBezTo>
                <a:cubicBezTo>
                  <a:pt x="19196" y="9916"/>
                  <a:pt x="19086" y="9857"/>
                  <a:pt x="18992" y="9857"/>
                </a:cubicBezTo>
                <a:cubicBezTo>
                  <a:pt x="18894" y="9857"/>
                  <a:pt x="18813" y="9923"/>
                  <a:pt x="18705" y="10058"/>
                </a:cubicBezTo>
                <a:cubicBezTo>
                  <a:pt x="18587" y="10190"/>
                  <a:pt x="18508" y="10242"/>
                  <a:pt x="18452" y="10242"/>
                </a:cubicBezTo>
                <a:cubicBezTo>
                  <a:pt x="18396" y="10242"/>
                  <a:pt x="18364" y="10190"/>
                  <a:pt x="18337" y="10111"/>
                </a:cubicBezTo>
                <a:lnTo>
                  <a:pt x="18337" y="10137"/>
                </a:lnTo>
                <a:cubicBezTo>
                  <a:pt x="18258" y="10032"/>
                  <a:pt x="18179" y="9900"/>
                  <a:pt x="18101" y="9821"/>
                </a:cubicBezTo>
                <a:cubicBezTo>
                  <a:pt x="17969" y="9690"/>
                  <a:pt x="17995" y="9664"/>
                  <a:pt x="18258" y="9611"/>
                </a:cubicBezTo>
                <a:cubicBezTo>
                  <a:pt x="18469" y="9585"/>
                  <a:pt x="18653" y="9479"/>
                  <a:pt x="18784" y="9322"/>
                </a:cubicBezTo>
                <a:cubicBezTo>
                  <a:pt x="18850" y="9243"/>
                  <a:pt x="18896" y="9203"/>
                  <a:pt x="18936" y="9203"/>
                </a:cubicBezTo>
                <a:close/>
                <a:moveTo>
                  <a:pt x="20600" y="10132"/>
                </a:moveTo>
                <a:cubicBezTo>
                  <a:pt x="20606" y="10132"/>
                  <a:pt x="20615" y="10133"/>
                  <a:pt x="20625" y="10137"/>
                </a:cubicBezTo>
                <a:cubicBezTo>
                  <a:pt x="20731" y="10190"/>
                  <a:pt x="20836" y="10268"/>
                  <a:pt x="20862" y="10374"/>
                </a:cubicBezTo>
                <a:cubicBezTo>
                  <a:pt x="20882" y="10403"/>
                  <a:pt x="20883" y="10418"/>
                  <a:pt x="20870" y="10418"/>
                </a:cubicBezTo>
                <a:cubicBezTo>
                  <a:pt x="20848" y="10418"/>
                  <a:pt x="20786" y="10377"/>
                  <a:pt x="20704" y="10295"/>
                </a:cubicBezTo>
                <a:cubicBezTo>
                  <a:pt x="20590" y="10203"/>
                  <a:pt x="20555" y="10132"/>
                  <a:pt x="20600" y="10132"/>
                </a:cubicBezTo>
                <a:close/>
                <a:moveTo>
                  <a:pt x="22100" y="10507"/>
                </a:moveTo>
                <a:cubicBezTo>
                  <a:pt x="22191" y="10520"/>
                  <a:pt x="22258" y="10594"/>
                  <a:pt x="22282" y="10689"/>
                </a:cubicBezTo>
                <a:cubicBezTo>
                  <a:pt x="22309" y="10742"/>
                  <a:pt x="22309" y="10768"/>
                  <a:pt x="22286" y="10768"/>
                </a:cubicBezTo>
                <a:cubicBezTo>
                  <a:pt x="22262" y="10768"/>
                  <a:pt x="22216" y="10742"/>
                  <a:pt x="22151" y="10689"/>
                </a:cubicBezTo>
                <a:cubicBezTo>
                  <a:pt x="22034" y="10572"/>
                  <a:pt x="22042" y="10518"/>
                  <a:pt x="22100" y="10507"/>
                </a:cubicBezTo>
                <a:close/>
                <a:moveTo>
                  <a:pt x="20977" y="10653"/>
                </a:moveTo>
                <a:cubicBezTo>
                  <a:pt x="20992" y="10653"/>
                  <a:pt x="21006" y="10656"/>
                  <a:pt x="21020" y="10663"/>
                </a:cubicBezTo>
                <a:cubicBezTo>
                  <a:pt x="21046" y="10689"/>
                  <a:pt x="21046" y="10768"/>
                  <a:pt x="21020" y="10847"/>
                </a:cubicBezTo>
                <a:lnTo>
                  <a:pt x="21020" y="10873"/>
                </a:lnTo>
                <a:cubicBezTo>
                  <a:pt x="20986" y="10924"/>
                  <a:pt x="20941" y="10953"/>
                  <a:pt x="20899" y="10953"/>
                </a:cubicBezTo>
                <a:cubicBezTo>
                  <a:pt x="20876" y="10953"/>
                  <a:pt x="20854" y="10945"/>
                  <a:pt x="20836" y="10926"/>
                </a:cubicBezTo>
                <a:cubicBezTo>
                  <a:pt x="20783" y="10873"/>
                  <a:pt x="20783" y="10794"/>
                  <a:pt x="20836" y="10716"/>
                </a:cubicBezTo>
                <a:cubicBezTo>
                  <a:pt x="20893" y="10677"/>
                  <a:pt x="20937" y="10653"/>
                  <a:pt x="20977" y="10653"/>
                </a:cubicBezTo>
                <a:close/>
                <a:moveTo>
                  <a:pt x="25021" y="10312"/>
                </a:moveTo>
                <a:cubicBezTo>
                  <a:pt x="25093" y="10312"/>
                  <a:pt x="25123" y="10366"/>
                  <a:pt x="25123" y="10479"/>
                </a:cubicBezTo>
                <a:cubicBezTo>
                  <a:pt x="25123" y="10689"/>
                  <a:pt x="25175" y="10742"/>
                  <a:pt x="25280" y="10742"/>
                </a:cubicBezTo>
                <a:cubicBezTo>
                  <a:pt x="25289" y="10739"/>
                  <a:pt x="25296" y="10738"/>
                  <a:pt x="25301" y="10738"/>
                </a:cubicBezTo>
                <a:cubicBezTo>
                  <a:pt x="25348" y="10738"/>
                  <a:pt x="25296" y="10832"/>
                  <a:pt x="25202" y="10926"/>
                </a:cubicBezTo>
                <a:cubicBezTo>
                  <a:pt x="25131" y="10996"/>
                  <a:pt x="25084" y="11036"/>
                  <a:pt x="25052" y="11036"/>
                </a:cubicBezTo>
                <a:cubicBezTo>
                  <a:pt x="25001" y="11036"/>
                  <a:pt x="24991" y="10933"/>
                  <a:pt x="24991" y="10689"/>
                </a:cubicBezTo>
                <a:cubicBezTo>
                  <a:pt x="25005" y="10491"/>
                  <a:pt x="25004" y="10392"/>
                  <a:pt x="24971" y="10392"/>
                </a:cubicBezTo>
                <a:cubicBezTo>
                  <a:pt x="24943" y="10392"/>
                  <a:pt x="24892" y="10465"/>
                  <a:pt x="24807" y="10610"/>
                </a:cubicBezTo>
                <a:cubicBezTo>
                  <a:pt x="24723" y="10762"/>
                  <a:pt x="24660" y="10827"/>
                  <a:pt x="24592" y="10827"/>
                </a:cubicBezTo>
                <a:cubicBezTo>
                  <a:pt x="24553" y="10827"/>
                  <a:pt x="24513" y="10806"/>
                  <a:pt x="24465" y="10768"/>
                </a:cubicBezTo>
                <a:cubicBezTo>
                  <a:pt x="24334" y="10637"/>
                  <a:pt x="24360" y="10584"/>
                  <a:pt x="24439" y="10558"/>
                </a:cubicBezTo>
                <a:cubicBezTo>
                  <a:pt x="24491" y="10531"/>
                  <a:pt x="24728" y="10453"/>
                  <a:pt x="24886" y="10374"/>
                </a:cubicBezTo>
                <a:lnTo>
                  <a:pt x="24833" y="10374"/>
                </a:lnTo>
                <a:cubicBezTo>
                  <a:pt x="24914" y="10333"/>
                  <a:pt x="24976" y="10312"/>
                  <a:pt x="25021" y="10312"/>
                </a:cubicBezTo>
                <a:close/>
                <a:moveTo>
                  <a:pt x="22624" y="10758"/>
                </a:moveTo>
                <a:cubicBezTo>
                  <a:pt x="22634" y="10758"/>
                  <a:pt x="22643" y="10761"/>
                  <a:pt x="22650" y="10768"/>
                </a:cubicBezTo>
                <a:cubicBezTo>
                  <a:pt x="22677" y="10768"/>
                  <a:pt x="22677" y="10873"/>
                  <a:pt x="22650" y="10952"/>
                </a:cubicBezTo>
                <a:cubicBezTo>
                  <a:pt x="22633" y="11022"/>
                  <a:pt x="22592" y="11057"/>
                  <a:pt x="22551" y="11057"/>
                </a:cubicBezTo>
                <a:cubicBezTo>
                  <a:pt x="22531" y="11057"/>
                  <a:pt x="22510" y="11049"/>
                  <a:pt x="22493" y="11031"/>
                </a:cubicBezTo>
                <a:cubicBezTo>
                  <a:pt x="22440" y="10952"/>
                  <a:pt x="22466" y="10873"/>
                  <a:pt x="22545" y="10821"/>
                </a:cubicBezTo>
                <a:lnTo>
                  <a:pt x="22493" y="10821"/>
                </a:lnTo>
                <a:cubicBezTo>
                  <a:pt x="22550" y="10782"/>
                  <a:pt x="22594" y="10758"/>
                  <a:pt x="22624" y="10758"/>
                </a:cubicBezTo>
                <a:close/>
                <a:moveTo>
                  <a:pt x="25673" y="10820"/>
                </a:moveTo>
                <a:cubicBezTo>
                  <a:pt x="25690" y="10820"/>
                  <a:pt x="25709" y="10828"/>
                  <a:pt x="25728" y="10847"/>
                </a:cubicBezTo>
                <a:cubicBezTo>
                  <a:pt x="25806" y="10926"/>
                  <a:pt x="25806" y="11005"/>
                  <a:pt x="25780" y="11110"/>
                </a:cubicBezTo>
                <a:cubicBezTo>
                  <a:pt x="25761" y="11167"/>
                  <a:pt x="25715" y="11210"/>
                  <a:pt x="25671" y="11210"/>
                </a:cubicBezTo>
                <a:cubicBezTo>
                  <a:pt x="25654" y="11210"/>
                  <a:pt x="25637" y="11204"/>
                  <a:pt x="25622" y="11189"/>
                </a:cubicBezTo>
                <a:cubicBezTo>
                  <a:pt x="25543" y="11110"/>
                  <a:pt x="25517" y="11005"/>
                  <a:pt x="25570" y="10900"/>
                </a:cubicBezTo>
                <a:lnTo>
                  <a:pt x="25596" y="10900"/>
                </a:lnTo>
                <a:cubicBezTo>
                  <a:pt x="25613" y="10849"/>
                  <a:pt x="25641" y="10820"/>
                  <a:pt x="25673" y="10820"/>
                </a:cubicBezTo>
                <a:close/>
                <a:moveTo>
                  <a:pt x="23528" y="11176"/>
                </a:moveTo>
                <a:cubicBezTo>
                  <a:pt x="23571" y="11176"/>
                  <a:pt x="23610" y="11189"/>
                  <a:pt x="23650" y="11215"/>
                </a:cubicBezTo>
                <a:cubicBezTo>
                  <a:pt x="23702" y="11294"/>
                  <a:pt x="23702" y="11373"/>
                  <a:pt x="23650" y="11452"/>
                </a:cubicBezTo>
                <a:cubicBezTo>
                  <a:pt x="23624" y="11491"/>
                  <a:pt x="23584" y="11511"/>
                  <a:pt x="23538" y="11511"/>
                </a:cubicBezTo>
                <a:cubicBezTo>
                  <a:pt x="23492" y="11511"/>
                  <a:pt x="23439" y="11491"/>
                  <a:pt x="23387" y="11452"/>
                </a:cubicBezTo>
                <a:cubicBezTo>
                  <a:pt x="23308" y="11373"/>
                  <a:pt x="23308" y="11242"/>
                  <a:pt x="23387" y="11189"/>
                </a:cubicBezTo>
                <a:lnTo>
                  <a:pt x="23387" y="11215"/>
                </a:lnTo>
                <a:cubicBezTo>
                  <a:pt x="23439" y="11189"/>
                  <a:pt x="23485" y="11176"/>
                  <a:pt x="23528" y="11176"/>
                </a:cubicBezTo>
                <a:close/>
                <a:moveTo>
                  <a:pt x="22155" y="11220"/>
                </a:moveTo>
                <a:cubicBezTo>
                  <a:pt x="22208" y="11220"/>
                  <a:pt x="22263" y="11248"/>
                  <a:pt x="22309" y="11294"/>
                </a:cubicBezTo>
                <a:cubicBezTo>
                  <a:pt x="22387" y="11373"/>
                  <a:pt x="22387" y="11478"/>
                  <a:pt x="22282" y="11505"/>
                </a:cubicBezTo>
                <a:cubicBezTo>
                  <a:pt x="22261" y="11512"/>
                  <a:pt x="22238" y="11515"/>
                  <a:pt x="22214" y="11515"/>
                </a:cubicBezTo>
                <a:cubicBezTo>
                  <a:pt x="22149" y="11515"/>
                  <a:pt x="22077" y="11490"/>
                  <a:pt x="22019" y="11452"/>
                </a:cubicBezTo>
                <a:cubicBezTo>
                  <a:pt x="21967" y="11373"/>
                  <a:pt x="21993" y="11294"/>
                  <a:pt x="22072" y="11268"/>
                </a:cubicBezTo>
                <a:lnTo>
                  <a:pt x="22046" y="11268"/>
                </a:lnTo>
                <a:cubicBezTo>
                  <a:pt x="22079" y="11235"/>
                  <a:pt x="22116" y="11220"/>
                  <a:pt x="22155" y="11220"/>
                </a:cubicBezTo>
                <a:close/>
                <a:moveTo>
                  <a:pt x="23176" y="11610"/>
                </a:moveTo>
                <a:lnTo>
                  <a:pt x="23176" y="11636"/>
                </a:lnTo>
                <a:cubicBezTo>
                  <a:pt x="23210" y="11622"/>
                  <a:pt x="23234" y="11616"/>
                  <a:pt x="23248" y="11616"/>
                </a:cubicBezTo>
                <a:cubicBezTo>
                  <a:pt x="23289" y="11616"/>
                  <a:pt x="23254" y="11670"/>
                  <a:pt x="23176" y="11768"/>
                </a:cubicBezTo>
                <a:cubicBezTo>
                  <a:pt x="23106" y="11838"/>
                  <a:pt x="23036" y="11884"/>
                  <a:pt x="22997" y="11884"/>
                </a:cubicBezTo>
                <a:cubicBezTo>
                  <a:pt x="22978" y="11884"/>
                  <a:pt x="22966" y="11873"/>
                  <a:pt x="22966" y="11846"/>
                </a:cubicBezTo>
                <a:cubicBezTo>
                  <a:pt x="22992" y="11768"/>
                  <a:pt x="23071" y="11662"/>
                  <a:pt x="23176" y="11610"/>
                </a:cubicBezTo>
                <a:close/>
                <a:moveTo>
                  <a:pt x="25175" y="11952"/>
                </a:moveTo>
                <a:cubicBezTo>
                  <a:pt x="25280" y="11952"/>
                  <a:pt x="25307" y="12031"/>
                  <a:pt x="25228" y="12109"/>
                </a:cubicBezTo>
                <a:cubicBezTo>
                  <a:pt x="25195" y="12142"/>
                  <a:pt x="25143" y="12164"/>
                  <a:pt x="25095" y="12164"/>
                </a:cubicBezTo>
                <a:cubicBezTo>
                  <a:pt x="25065" y="12164"/>
                  <a:pt x="25038" y="12156"/>
                  <a:pt x="25017" y="12136"/>
                </a:cubicBezTo>
                <a:cubicBezTo>
                  <a:pt x="24939" y="12057"/>
                  <a:pt x="24912" y="12004"/>
                  <a:pt x="24939" y="11952"/>
                </a:cubicBezTo>
                <a:lnTo>
                  <a:pt x="24939" y="11952"/>
                </a:lnTo>
                <a:lnTo>
                  <a:pt x="24965" y="11978"/>
                </a:lnTo>
                <a:cubicBezTo>
                  <a:pt x="25044" y="11952"/>
                  <a:pt x="25123" y="11952"/>
                  <a:pt x="25175" y="11952"/>
                </a:cubicBezTo>
                <a:close/>
                <a:moveTo>
                  <a:pt x="24439" y="10952"/>
                </a:moveTo>
                <a:cubicBezTo>
                  <a:pt x="24912" y="10952"/>
                  <a:pt x="24676" y="12267"/>
                  <a:pt x="24202" y="12320"/>
                </a:cubicBezTo>
                <a:cubicBezTo>
                  <a:pt x="24123" y="12320"/>
                  <a:pt x="24097" y="12162"/>
                  <a:pt x="24097" y="11978"/>
                </a:cubicBezTo>
                <a:cubicBezTo>
                  <a:pt x="24123" y="11794"/>
                  <a:pt x="24202" y="11662"/>
                  <a:pt x="24307" y="11662"/>
                </a:cubicBezTo>
                <a:cubicBezTo>
                  <a:pt x="24314" y="11663"/>
                  <a:pt x="24320" y="11664"/>
                  <a:pt x="24326" y="11664"/>
                </a:cubicBezTo>
                <a:cubicBezTo>
                  <a:pt x="24488" y="11664"/>
                  <a:pt x="24432" y="11320"/>
                  <a:pt x="24228" y="11294"/>
                </a:cubicBezTo>
                <a:cubicBezTo>
                  <a:pt x="24027" y="11244"/>
                  <a:pt x="24187" y="10977"/>
                  <a:pt x="24431" y="10977"/>
                </a:cubicBezTo>
                <a:cubicBezTo>
                  <a:pt x="24442" y="10977"/>
                  <a:pt x="24454" y="10977"/>
                  <a:pt x="24465" y="10979"/>
                </a:cubicBezTo>
                <a:lnTo>
                  <a:pt x="24439" y="10952"/>
                </a:lnTo>
                <a:close/>
                <a:moveTo>
                  <a:pt x="23071" y="12096"/>
                </a:moveTo>
                <a:cubicBezTo>
                  <a:pt x="23111" y="12096"/>
                  <a:pt x="23150" y="12109"/>
                  <a:pt x="23176" y="12136"/>
                </a:cubicBezTo>
                <a:cubicBezTo>
                  <a:pt x="23255" y="12188"/>
                  <a:pt x="23255" y="12294"/>
                  <a:pt x="23176" y="12346"/>
                </a:cubicBezTo>
                <a:cubicBezTo>
                  <a:pt x="23150" y="12372"/>
                  <a:pt x="23117" y="12386"/>
                  <a:pt x="23081" y="12386"/>
                </a:cubicBezTo>
                <a:cubicBezTo>
                  <a:pt x="23045" y="12386"/>
                  <a:pt x="23005" y="12372"/>
                  <a:pt x="22966" y="12346"/>
                </a:cubicBezTo>
                <a:cubicBezTo>
                  <a:pt x="22887" y="12294"/>
                  <a:pt x="22887" y="12188"/>
                  <a:pt x="22966" y="12136"/>
                </a:cubicBezTo>
                <a:cubicBezTo>
                  <a:pt x="22992" y="12109"/>
                  <a:pt x="23032" y="12096"/>
                  <a:pt x="23071" y="12096"/>
                </a:cubicBezTo>
                <a:close/>
                <a:moveTo>
                  <a:pt x="21754" y="11987"/>
                </a:moveTo>
                <a:cubicBezTo>
                  <a:pt x="21838" y="11987"/>
                  <a:pt x="21904" y="12016"/>
                  <a:pt x="21914" y="12083"/>
                </a:cubicBezTo>
                <a:cubicBezTo>
                  <a:pt x="21914" y="12136"/>
                  <a:pt x="21953" y="12162"/>
                  <a:pt x="22013" y="12162"/>
                </a:cubicBezTo>
                <a:cubicBezTo>
                  <a:pt x="22072" y="12162"/>
                  <a:pt x="22151" y="12136"/>
                  <a:pt x="22230" y="12083"/>
                </a:cubicBezTo>
                <a:cubicBezTo>
                  <a:pt x="22360" y="12033"/>
                  <a:pt x="22445" y="12002"/>
                  <a:pt x="22500" y="12002"/>
                </a:cubicBezTo>
                <a:cubicBezTo>
                  <a:pt x="22588" y="12002"/>
                  <a:pt x="22598" y="12082"/>
                  <a:pt x="22598" y="12294"/>
                </a:cubicBezTo>
                <a:lnTo>
                  <a:pt x="22545" y="12267"/>
                </a:lnTo>
                <a:lnTo>
                  <a:pt x="22545" y="12267"/>
                </a:lnTo>
                <a:cubicBezTo>
                  <a:pt x="22545" y="12478"/>
                  <a:pt x="22598" y="12609"/>
                  <a:pt x="22703" y="12609"/>
                </a:cubicBezTo>
                <a:cubicBezTo>
                  <a:pt x="22782" y="12609"/>
                  <a:pt x="22756" y="12688"/>
                  <a:pt x="22598" y="12767"/>
                </a:cubicBezTo>
                <a:cubicBezTo>
                  <a:pt x="22497" y="12847"/>
                  <a:pt x="22382" y="12882"/>
                  <a:pt x="22262" y="12882"/>
                </a:cubicBezTo>
                <a:cubicBezTo>
                  <a:pt x="22225" y="12882"/>
                  <a:pt x="22188" y="12878"/>
                  <a:pt x="22151" y="12872"/>
                </a:cubicBezTo>
                <a:cubicBezTo>
                  <a:pt x="22046" y="12820"/>
                  <a:pt x="22046" y="12767"/>
                  <a:pt x="22151" y="12714"/>
                </a:cubicBezTo>
                <a:cubicBezTo>
                  <a:pt x="22282" y="12688"/>
                  <a:pt x="22151" y="12609"/>
                  <a:pt x="21914" y="12557"/>
                </a:cubicBezTo>
                <a:cubicBezTo>
                  <a:pt x="21414" y="12451"/>
                  <a:pt x="21309" y="12372"/>
                  <a:pt x="21362" y="12188"/>
                </a:cubicBezTo>
                <a:cubicBezTo>
                  <a:pt x="21412" y="12072"/>
                  <a:pt x="21609" y="11987"/>
                  <a:pt x="21754" y="11987"/>
                </a:cubicBezTo>
                <a:close/>
                <a:moveTo>
                  <a:pt x="20231" y="12346"/>
                </a:moveTo>
                <a:cubicBezTo>
                  <a:pt x="20415" y="12346"/>
                  <a:pt x="20389" y="12688"/>
                  <a:pt x="20231" y="12846"/>
                </a:cubicBezTo>
                <a:cubicBezTo>
                  <a:pt x="20185" y="12892"/>
                  <a:pt x="20132" y="12913"/>
                  <a:pt x="20084" y="12913"/>
                </a:cubicBezTo>
                <a:cubicBezTo>
                  <a:pt x="19968" y="12913"/>
                  <a:pt x="19882" y="12788"/>
                  <a:pt x="19994" y="12583"/>
                </a:cubicBezTo>
                <a:lnTo>
                  <a:pt x="20020" y="12583"/>
                </a:lnTo>
                <a:cubicBezTo>
                  <a:pt x="20073" y="12478"/>
                  <a:pt x="20178" y="12346"/>
                  <a:pt x="20231" y="12346"/>
                </a:cubicBezTo>
                <a:close/>
                <a:moveTo>
                  <a:pt x="23954" y="12758"/>
                </a:moveTo>
                <a:cubicBezTo>
                  <a:pt x="23992" y="12758"/>
                  <a:pt x="24056" y="12782"/>
                  <a:pt x="24150" y="12820"/>
                </a:cubicBezTo>
                <a:lnTo>
                  <a:pt x="24176" y="12846"/>
                </a:lnTo>
                <a:cubicBezTo>
                  <a:pt x="24413" y="12951"/>
                  <a:pt x="24439" y="13214"/>
                  <a:pt x="24228" y="13424"/>
                </a:cubicBezTo>
                <a:cubicBezTo>
                  <a:pt x="24201" y="13452"/>
                  <a:pt x="24175" y="13467"/>
                  <a:pt x="24151" y="13467"/>
                </a:cubicBezTo>
                <a:cubicBezTo>
                  <a:pt x="24082" y="13467"/>
                  <a:pt x="24024" y="13348"/>
                  <a:pt x="23965" y="13056"/>
                </a:cubicBezTo>
                <a:cubicBezTo>
                  <a:pt x="23898" y="12836"/>
                  <a:pt x="23884" y="12758"/>
                  <a:pt x="23954" y="12758"/>
                </a:cubicBezTo>
                <a:close/>
                <a:moveTo>
                  <a:pt x="19748" y="13187"/>
                </a:moveTo>
                <a:cubicBezTo>
                  <a:pt x="19769" y="13187"/>
                  <a:pt x="19791" y="13195"/>
                  <a:pt x="19810" y="13214"/>
                </a:cubicBezTo>
                <a:cubicBezTo>
                  <a:pt x="19863" y="13267"/>
                  <a:pt x="19757" y="13845"/>
                  <a:pt x="19600" y="13977"/>
                </a:cubicBezTo>
                <a:cubicBezTo>
                  <a:pt x="19583" y="13993"/>
                  <a:pt x="19564" y="14001"/>
                  <a:pt x="19544" y="14001"/>
                </a:cubicBezTo>
                <a:cubicBezTo>
                  <a:pt x="19433" y="14001"/>
                  <a:pt x="19280" y="13782"/>
                  <a:pt x="19258" y="13582"/>
                </a:cubicBezTo>
                <a:cubicBezTo>
                  <a:pt x="19236" y="13450"/>
                  <a:pt x="19269" y="13392"/>
                  <a:pt x="19358" y="13392"/>
                </a:cubicBezTo>
                <a:cubicBezTo>
                  <a:pt x="19375" y="13392"/>
                  <a:pt x="19394" y="13394"/>
                  <a:pt x="19416" y="13398"/>
                </a:cubicBezTo>
                <a:cubicBezTo>
                  <a:pt x="19434" y="13403"/>
                  <a:pt x="19452" y="13405"/>
                  <a:pt x="19469" y="13405"/>
                </a:cubicBezTo>
                <a:cubicBezTo>
                  <a:pt x="19554" y="13405"/>
                  <a:pt x="19630" y="13354"/>
                  <a:pt x="19652" y="13267"/>
                </a:cubicBezTo>
                <a:cubicBezTo>
                  <a:pt x="19669" y="13216"/>
                  <a:pt x="19708" y="13187"/>
                  <a:pt x="19748" y="13187"/>
                </a:cubicBezTo>
                <a:close/>
                <a:moveTo>
                  <a:pt x="18024" y="13679"/>
                </a:moveTo>
                <a:cubicBezTo>
                  <a:pt x="18139" y="13679"/>
                  <a:pt x="18214" y="13784"/>
                  <a:pt x="18127" y="13924"/>
                </a:cubicBezTo>
                <a:cubicBezTo>
                  <a:pt x="18077" y="14007"/>
                  <a:pt x="18027" y="14059"/>
                  <a:pt x="17970" y="14059"/>
                </a:cubicBezTo>
                <a:cubicBezTo>
                  <a:pt x="17937" y="14059"/>
                  <a:pt x="17902" y="14042"/>
                  <a:pt x="17864" y="14003"/>
                </a:cubicBezTo>
                <a:cubicBezTo>
                  <a:pt x="17785" y="13924"/>
                  <a:pt x="17785" y="13819"/>
                  <a:pt x="17838" y="13740"/>
                </a:cubicBezTo>
                <a:lnTo>
                  <a:pt x="17838" y="13740"/>
                </a:lnTo>
                <a:lnTo>
                  <a:pt x="17838" y="13766"/>
                </a:lnTo>
                <a:cubicBezTo>
                  <a:pt x="17899" y="13705"/>
                  <a:pt x="17966" y="13679"/>
                  <a:pt x="18024" y="13679"/>
                </a:cubicBezTo>
                <a:close/>
                <a:moveTo>
                  <a:pt x="26752" y="13716"/>
                </a:moveTo>
                <a:cubicBezTo>
                  <a:pt x="26814" y="13716"/>
                  <a:pt x="26771" y="13767"/>
                  <a:pt x="26622" y="13898"/>
                </a:cubicBezTo>
                <a:cubicBezTo>
                  <a:pt x="26503" y="14016"/>
                  <a:pt x="26385" y="14075"/>
                  <a:pt x="26311" y="14075"/>
                </a:cubicBezTo>
                <a:cubicBezTo>
                  <a:pt x="26286" y="14075"/>
                  <a:pt x="26267" y="14069"/>
                  <a:pt x="26254" y="14056"/>
                </a:cubicBezTo>
                <a:cubicBezTo>
                  <a:pt x="26227" y="14003"/>
                  <a:pt x="26254" y="13924"/>
                  <a:pt x="26306" y="13898"/>
                </a:cubicBezTo>
                <a:lnTo>
                  <a:pt x="26254" y="13898"/>
                </a:lnTo>
                <a:cubicBezTo>
                  <a:pt x="26359" y="13819"/>
                  <a:pt x="26490" y="13766"/>
                  <a:pt x="26622" y="13740"/>
                </a:cubicBezTo>
                <a:cubicBezTo>
                  <a:pt x="26683" y="13725"/>
                  <a:pt x="26726" y="13716"/>
                  <a:pt x="26752" y="13716"/>
                </a:cubicBezTo>
                <a:close/>
                <a:moveTo>
                  <a:pt x="17073" y="13917"/>
                </a:moveTo>
                <a:cubicBezTo>
                  <a:pt x="17132" y="13917"/>
                  <a:pt x="17124" y="13976"/>
                  <a:pt x="17075" y="14108"/>
                </a:cubicBezTo>
                <a:cubicBezTo>
                  <a:pt x="17029" y="14246"/>
                  <a:pt x="16943" y="14324"/>
                  <a:pt x="16834" y="14324"/>
                </a:cubicBezTo>
                <a:cubicBezTo>
                  <a:pt x="16818" y="14324"/>
                  <a:pt x="16802" y="14322"/>
                  <a:pt x="16786" y="14319"/>
                </a:cubicBezTo>
                <a:cubicBezTo>
                  <a:pt x="16549" y="14266"/>
                  <a:pt x="16575" y="14135"/>
                  <a:pt x="16891" y="13977"/>
                </a:cubicBezTo>
                <a:cubicBezTo>
                  <a:pt x="16979" y="13938"/>
                  <a:pt x="17038" y="13917"/>
                  <a:pt x="17073" y="13917"/>
                </a:cubicBezTo>
                <a:close/>
                <a:moveTo>
                  <a:pt x="25739" y="13377"/>
                </a:moveTo>
                <a:cubicBezTo>
                  <a:pt x="25798" y="13377"/>
                  <a:pt x="25855" y="13405"/>
                  <a:pt x="25885" y="13451"/>
                </a:cubicBezTo>
                <a:cubicBezTo>
                  <a:pt x="25964" y="13530"/>
                  <a:pt x="25938" y="13714"/>
                  <a:pt x="25754" y="13845"/>
                </a:cubicBezTo>
                <a:cubicBezTo>
                  <a:pt x="25596" y="14003"/>
                  <a:pt x="25517" y="14187"/>
                  <a:pt x="25570" y="14266"/>
                </a:cubicBezTo>
                <a:cubicBezTo>
                  <a:pt x="25630" y="14424"/>
                  <a:pt x="25545" y="14498"/>
                  <a:pt x="25415" y="14498"/>
                </a:cubicBezTo>
                <a:cubicBezTo>
                  <a:pt x="25264" y="14498"/>
                  <a:pt x="25052" y="14397"/>
                  <a:pt x="24939" y="14213"/>
                </a:cubicBezTo>
                <a:cubicBezTo>
                  <a:pt x="24841" y="14057"/>
                  <a:pt x="24743" y="13973"/>
                  <a:pt x="24667" y="13973"/>
                </a:cubicBezTo>
                <a:cubicBezTo>
                  <a:pt x="24640" y="13973"/>
                  <a:pt x="24617" y="13983"/>
                  <a:pt x="24597" y="14003"/>
                </a:cubicBezTo>
                <a:cubicBezTo>
                  <a:pt x="24568" y="14031"/>
                  <a:pt x="24547" y="14046"/>
                  <a:pt x="24533" y="14046"/>
                </a:cubicBezTo>
                <a:cubicBezTo>
                  <a:pt x="24509" y="14046"/>
                  <a:pt x="24510" y="13999"/>
                  <a:pt x="24544" y="13898"/>
                </a:cubicBezTo>
                <a:cubicBezTo>
                  <a:pt x="24577" y="13783"/>
                  <a:pt x="24620" y="13720"/>
                  <a:pt x="24686" y="13720"/>
                </a:cubicBezTo>
                <a:cubicBezTo>
                  <a:pt x="24725" y="13720"/>
                  <a:pt x="24774" y="13743"/>
                  <a:pt x="24833" y="13793"/>
                </a:cubicBezTo>
                <a:cubicBezTo>
                  <a:pt x="24907" y="13830"/>
                  <a:pt x="25015" y="13846"/>
                  <a:pt x="25127" y="13846"/>
                </a:cubicBezTo>
                <a:cubicBezTo>
                  <a:pt x="25413" y="13846"/>
                  <a:pt x="25728" y="13741"/>
                  <a:pt x="25596" y="13609"/>
                </a:cubicBezTo>
                <a:lnTo>
                  <a:pt x="25596" y="13609"/>
                </a:lnTo>
                <a:lnTo>
                  <a:pt x="25622" y="13635"/>
                </a:lnTo>
                <a:cubicBezTo>
                  <a:pt x="25570" y="13556"/>
                  <a:pt x="25570" y="13477"/>
                  <a:pt x="25622" y="13424"/>
                </a:cubicBezTo>
                <a:cubicBezTo>
                  <a:pt x="25655" y="13391"/>
                  <a:pt x="25698" y="13377"/>
                  <a:pt x="25739" y="13377"/>
                </a:cubicBezTo>
                <a:close/>
                <a:moveTo>
                  <a:pt x="18124" y="14319"/>
                </a:moveTo>
                <a:cubicBezTo>
                  <a:pt x="18166" y="14319"/>
                  <a:pt x="18219" y="14345"/>
                  <a:pt x="18258" y="14398"/>
                </a:cubicBezTo>
                <a:cubicBezTo>
                  <a:pt x="18337" y="14503"/>
                  <a:pt x="18364" y="14555"/>
                  <a:pt x="18285" y="14582"/>
                </a:cubicBezTo>
                <a:lnTo>
                  <a:pt x="18258" y="14608"/>
                </a:lnTo>
                <a:cubicBezTo>
                  <a:pt x="18219" y="14621"/>
                  <a:pt x="18179" y="14628"/>
                  <a:pt x="18143" y="14628"/>
                </a:cubicBezTo>
                <a:cubicBezTo>
                  <a:pt x="18107" y="14628"/>
                  <a:pt x="18074" y="14621"/>
                  <a:pt x="18048" y="14608"/>
                </a:cubicBezTo>
                <a:cubicBezTo>
                  <a:pt x="18022" y="14582"/>
                  <a:pt x="18022" y="14503"/>
                  <a:pt x="18048" y="14398"/>
                </a:cubicBezTo>
                <a:cubicBezTo>
                  <a:pt x="18048" y="14345"/>
                  <a:pt x="18081" y="14319"/>
                  <a:pt x="18124" y="14319"/>
                </a:cubicBezTo>
                <a:close/>
                <a:moveTo>
                  <a:pt x="21080" y="11859"/>
                </a:moveTo>
                <a:cubicBezTo>
                  <a:pt x="21215" y="11859"/>
                  <a:pt x="21338" y="12125"/>
                  <a:pt x="21230" y="12320"/>
                </a:cubicBezTo>
                <a:cubicBezTo>
                  <a:pt x="21178" y="12451"/>
                  <a:pt x="21204" y="12557"/>
                  <a:pt x="21309" y="12583"/>
                </a:cubicBezTo>
                <a:lnTo>
                  <a:pt x="21335" y="12583"/>
                </a:lnTo>
                <a:cubicBezTo>
                  <a:pt x="21441" y="12609"/>
                  <a:pt x="21441" y="12635"/>
                  <a:pt x="21335" y="12688"/>
                </a:cubicBezTo>
                <a:cubicBezTo>
                  <a:pt x="21204" y="12714"/>
                  <a:pt x="21204" y="12820"/>
                  <a:pt x="21335" y="12951"/>
                </a:cubicBezTo>
                <a:cubicBezTo>
                  <a:pt x="21391" y="13020"/>
                  <a:pt x="21454" y="13053"/>
                  <a:pt x="21505" y="13053"/>
                </a:cubicBezTo>
                <a:cubicBezTo>
                  <a:pt x="21550" y="13053"/>
                  <a:pt x="21586" y="13027"/>
                  <a:pt x="21598" y="12977"/>
                </a:cubicBezTo>
                <a:cubicBezTo>
                  <a:pt x="21617" y="12911"/>
                  <a:pt x="21680" y="12882"/>
                  <a:pt x="21758" y="12882"/>
                </a:cubicBezTo>
                <a:cubicBezTo>
                  <a:pt x="21897" y="12882"/>
                  <a:pt x="22083" y="12974"/>
                  <a:pt x="22151" y="13109"/>
                </a:cubicBezTo>
                <a:cubicBezTo>
                  <a:pt x="22177" y="13214"/>
                  <a:pt x="22019" y="13293"/>
                  <a:pt x="21730" y="13319"/>
                </a:cubicBezTo>
                <a:cubicBezTo>
                  <a:pt x="21151" y="13398"/>
                  <a:pt x="20994" y="13530"/>
                  <a:pt x="21204" y="13714"/>
                </a:cubicBezTo>
                <a:cubicBezTo>
                  <a:pt x="21225" y="13734"/>
                  <a:pt x="21261" y="13744"/>
                  <a:pt x="21310" y="13744"/>
                </a:cubicBezTo>
                <a:cubicBezTo>
                  <a:pt x="21448" y="13744"/>
                  <a:pt x="21681" y="13666"/>
                  <a:pt x="21914" y="13530"/>
                </a:cubicBezTo>
                <a:cubicBezTo>
                  <a:pt x="22124" y="13398"/>
                  <a:pt x="22335" y="13319"/>
                  <a:pt x="22572" y="13293"/>
                </a:cubicBezTo>
                <a:lnTo>
                  <a:pt x="22572" y="13293"/>
                </a:lnTo>
                <a:cubicBezTo>
                  <a:pt x="22695" y="13442"/>
                  <a:pt x="22609" y="13637"/>
                  <a:pt x="22423" y="13637"/>
                </a:cubicBezTo>
                <a:cubicBezTo>
                  <a:pt x="22411" y="13637"/>
                  <a:pt x="22400" y="13636"/>
                  <a:pt x="22387" y="13635"/>
                </a:cubicBezTo>
                <a:cubicBezTo>
                  <a:pt x="22364" y="13631"/>
                  <a:pt x="22341" y="13629"/>
                  <a:pt x="22320" y="13629"/>
                </a:cubicBezTo>
                <a:cubicBezTo>
                  <a:pt x="22050" y="13629"/>
                  <a:pt x="21928" y="13919"/>
                  <a:pt x="22098" y="14187"/>
                </a:cubicBezTo>
                <a:cubicBezTo>
                  <a:pt x="22195" y="14323"/>
                  <a:pt x="22307" y="14402"/>
                  <a:pt x="22411" y="14402"/>
                </a:cubicBezTo>
                <a:cubicBezTo>
                  <a:pt x="22448" y="14402"/>
                  <a:pt x="22485" y="14392"/>
                  <a:pt x="22519" y="14371"/>
                </a:cubicBezTo>
                <a:cubicBezTo>
                  <a:pt x="22650" y="14319"/>
                  <a:pt x="22650" y="14266"/>
                  <a:pt x="22519" y="14240"/>
                </a:cubicBezTo>
                <a:cubicBezTo>
                  <a:pt x="22361" y="14213"/>
                  <a:pt x="22414" y="14187"/>
                  <a:pt x="22624" y="14161"/>
                </a:cubicBezTo>
                <a:cubicBezTo>
                  <a:pt x="22656" y="14156"/>
                  <a:pt x="22687" y="14154"/>
                  <a:pt x="22719" y="14154"/>
                </a:cubicBezTo>
                <a:cubicBezTo>
                  <a:pt x="22871" y="14154"/>
                  <a:pt x="23019" y="14205"/>
                  <a:pt x="23150" y="14292"/>
                </a:cubicBezTo>
                <a:cubicBezTo>
                  <a:pt x="23315" y="14457"/>
                  <a:pt x="23248" y="14642"/>
                  <a:pt x="23026" y="14642"/>
                </a:cubicBezTo>
                <a:cubicBezTo>
                  <a:pt x="22999" y="14642"/>
                  <a:pt x="22970" y="14640"/>
                  <a:pt x="22940" y="14634"/>
                </a:cubicBezTo>
                <a:cubicBezTo>
                  <a:pt x="22922" y="14630"/>
                  <a:pt x="22904" y="14628"/>
                  <a:pt x="22888" y="14628"/>
                </a:cubicBezTo>
                <a:cubicBezTo>
                  <a:pt x="22809" y="14628"/>
                  <a:pt x="22751" y="14679"/>
                  <a:pt x="22729" y="14766"/>
                </a:cubicBezTo>
                <a:cubicBezTo>
                  <a:pt x="22715" y="14808"/>
                  <a:pt x="22686" y="14835"/>
                  <a:pt x="22654" y="14835"/>
                </a:cubicBezTo>
                <a:cubicBezTo>
                  <a:pt x="22626" y="14835"/>
                  <a:pt x="22596" y="14815"/>
                  <a:pt x="22572" y="14766"/>
                </a:cubicBezTo>
                <a:cubicBezTo>
                  <a:pt x="22541" y="14720"/>
                  <a:pt x="22493" y="14692"/>
                  <a:pt x="22442" y="14692"/>
                </a:cubicBezTo>
                <a:cubicBezTo>
                  <a:pt x="22406" y="14692"/>
                  <a:pt x="22368" y="14706"/>
                  <a:pt x="22335" y="14739"/>
                </a:cubicBezTo>
                <a:cubicBezTo>
                  <a:pt x="22243" y="14820"/>
                  <a:pt x="22141" y="14860"/>
                  <a:pt x="22059" y="14860"/>
                </a:cubicBezTo>
                <a:cubicBezTo>
                  <a:pt x="21955" y="14860"/>
                  <a:pt x="21884" y="14794"/>
                  <a:pt x="21914" y="14661"/>
                </a:cubicBezTo>
                <a:cubicBezTo>
                  <a:pt x="21967" y="14503"/>
                  <a:pt x="21888" y="14424"/>
                  <a:pt x="21598" y="14292"/>
                </a:cubicBezTo>
                <a:cubicBezTo>
                  <a:pt x="21463" y="14241"/>
                  <a:pt x="21327" y="14212"/>
                  <a:pt x="21240" y="14212"/>
                </a:cubicBezTo>
                <a:cubicBezTo>
                  <a:pt x="21193" y="14212"/>
                  <a:pt x="21161" y="14221"/>
                  <a:pt x="21151" y="14240"/>
                </a:cubicBezTo>
                <a:cubicBezTo>
                  <a:pt x="21054" y="14366"/>
                  <a:pt x="20982" y="14427"/>
                  <a:pt x="20934" y="14427"/>
                </a:cubicBezTo>
                <a:cubicBezTo>
                  <a:pt x="20852" y="14427"/>
                  <a:pt x="20839" y="14246"/>
                  <a:pt x="20888" y="13898"/>
                </a:cubicBezTo>
                <a:cubicBezTo>
                  <a:pt x="20941" y="13530"/>
                  <a:pt x="21046" y="13240"/>
                  <a:pt x="21125" y="13188"/>
                </a:cubicBezTo>
                <a:cubicBezTo>
                  <a:pt x="21204" y="13161"/>
                  <a:pt x="20994" y="12504"/>
                  <a:pt x="20836" y="12451"/>
                </a:cubicBezTo>
                <a:cubicBezTo>
                  <a:pt x="20757" y="12425"/>
                  <a:pt x="20888" y="12004"/>
                  <a:pt x="20994" y="11899"/>
                </a:cubicBezTo>
                <a:cubicBezTo>
                  <a:pt x="21021" y="11871"/>
                  <a:pt x="21051" y="11859"/>
                  <a:pt x="21080" y="11859"/>
                </a:cubicBezTo>
                <a:close/>
                <a:moveTo>
                  <a:pt x="21354" y="14402"/>
                </a:moveTo>
                <a:cubicBezTo>
                  <a:pt x="21401" y="14402"/>
                  <a:pt x="21429" y="14505"/>
                  <a:pt x="21414" y="14687"/>
                </a:cubicBezTo>
                <a:cubicBezTo>
                  <a:pt x="21414" y="14812"/>
                  <a:pt x="21365" y="14887"/>
                  <a:pt x="21318" y="14887"/>
                </a:cubicBezTo>
                <a:cubicBezTo>
                  <a:pt x="21306" y="14887"/>
                  <a:pt x="21294" y="14882"/>
                  <a:pt x="21283" y="14871"/>
                </a:cubicBezTo>
                <a:cubicBezTo>
                  <a:pt x="21230" y="14792"/>
                  <a:pt x="21204" y="14687"/>
                  <a:pt x="21230" y="14582"/>
                </a:cubicBezTo>
                <a:cubicBezTo>
                  <a:pt x="21275" y="14459"/>
                  <a:pt x="21320" y="14402"/>
                  <a:pt x="21354" y="14402"/>
                </a:cubicBezTo>
                <a:close/>
                <a:moveTo>
                  <a:pt x="22008" y="15097"/>
                </a:moveTo>
                <a:cubicBezTo>
                  <a:pt x="22074" y="15097"/>
                  <a:pt x="22146" y="15122"/>
                  <a:pt x="22203" y="15160"/>
                </a:cubicBezTo>
                <a:cubicBezTo>
                  <a:pt x="22256" y="15213"/>
                  <a:pt x="22230" y="15265"/>
                  <a:pt x="22124" y="15292"/>
                </a:cubicBezTo>
                <a:cubicBezTo>
                  <a:pt x="22096" y="15301"/>
                  <a:pt x="22063" y="15307"/>
                  <a:pt x="22030" y="15307"/>
                </a:cubicBezTo>
                <a:cubicBezTo>
                  <a:pt x="21972" y="15307"/>
                  <a:pt x="21911" y="15289"/>
                  <a:pt x="21861" y="15239"/>
                </a:cubicBezTo>
                <a:cubicBezTo>
                  <a:pt x="21809" y="15213"/>
                  <a:pt x="21835" y="15134"/>
                  <a:pt x="21940" y="15108"/>
                </a:cubicBezTo>
                <a:cubicBezTo>
                  <a:pt x="21961" y="15101"/>
                  <a:pt x="21984" y="15097"/>
                  <a:pt x="22008" y="15097"/>
                </a:cubicBezTo>
                <a:close/>
                <a:moveTo>
                  <a:pt x="26828" y="14706"/>
                </a:moveTo>
                <a:cubicBezTo>
                  <a:pt x="27175" y="14706"/>
                  <a:pt x="27159" y="14788"/>
                  <a:pt x="26937" y="15187"/>
                </a:cubicBezTo>
                <a:cubicBezTo>
                  <a:pt x="26889" y="15283"/>
                  <a:pt x="26852" y="15336"/>
                  <a:pt x="26813" y="15336"/>
                </a:cubicBezTo>
                <a:cubicBezTo>
                  <a:pt x="26767" y="15336"/>
                  <a:pt x="26719" y="15264"/>
                  <a:pt x="26648" y="15108"/>
                </a:cubicBezTo>
                <a:cubicBezTo>
                  <a:pt x="26587" y="14939"/>
                  <a:pt x="26543" y="14859"/>
                  <a:pt x="26476" y="14859"/>
                </a:cubicBezTo>
                <a:cubicBezTo>
                  <a:pt x="26428" y="14859"/>
                  <a:pt x="26367" y="14900"/>
                  <a:pt x="26280" y="14976"/>
                </a:cubicBezTo>
                <a:cubicBezTo>
                  <a:pt x="26201" y="15055"/>
                  <a:pt x="26113" y="15095"/>
                  <a:pt x="26044" y="15095"/>
                </a:cubicBezTo>
                <a:cubicBezTo>
                  <a:pt x="25951" y="15095"/>
                  <a:pt x="25893" y="15022"/>
                  <a:pt x="25938" y="14871"/>
                </a:cubicBezTo>
                <a:cubicBezTo>
                  <a:pt x="26017" y="14792"/>
                  <a:pt x="26306" y="14739"/>
                  <a:pt x="26622" y="14713"/>
                </a:cubicBezTo>
                <a:lnTo>
                  <a:pt x="26595" y="14713"/>
                </a:lnTo>
                <a:cubicBezTo>
                  <a:pt x="26686" y="14709"/>
                  <a:pt x="26764" y="14706"/>
                  <a:pt x="26828" y="14706"/>
                </a:cubicBezTo>
                <a:close/>
                <a:moveTo>
                  <a:pt x="16261" y="15098"/>
                </a:moveTo>
                <a:cubicBezTo>
                  <a:pt x="16271" y="15098"/>
                  <a:pt x="16279" y="15101"/>
                  <a:pt x="16286" y="15108"/>
                </a:cubicBezTo>
                <a:cubicBezTo>
                  <a:pt x="16338" y="15134"/>
                  <a:pt x="16338" y="15239"/>
                  <a:pt x="16286" y="15318"/>
                </a:cubicBezTo>
                <a:cubicBezTo>
                  <a:pt x="16268" y="15388"/>
                  <a:pt x="16227" y="15423"/>
                  <a:pt x="16186" y="15423"/>
                </a:cubicBezTo>
                <a:cubicBezTo>
                  <a:pt x="16166" y="15423"/>
                  <a:pt x="16146" y="15414"/>
                  <a:pt x="16128" y="15397"/>
                </a:cubicBezTo>
                <a:cubicBezTo>
                  <a:pt x="16075" y="15318"/>
                  <a:pt x="16075" y="15213"/>
                  <a:pt x="16154" y="15160"/>
                </a:cubicBezTo>
                <a:lnTo>
                  <a:pt x="16154" y="15160"/>
                </a:lnTo>
                <a:lnTo>
                  <a:pt x="16128" y="15187"/>
                </a:lnTo>
                <a:cubicBezTo>
                  <a:pt x="16187" y="15127"/>
                  <a:pt x="16232" y="15098"/>
                  <a:pt x="16261" y="15098"/>
                </a:cubicBezTo>
                <a:close/>
                <a:moveTo>
                  <a:pt x="19381" y="14158"/>
                </a:moveTo>
                <a:cubicBezTo>
                  <a:pt x="19384" y="14158"/>
                  <a:pt x="19387" y="14159"/>
                  <a:pt x="19389" y="14161"/>
                </a:cubicBezTo>
                <a:cubicBezTo>
                  <a:pt x="19519" y="14291"/>
                  <a:pt x="19137" y="15240"/>
                  <a:pt x="18950" y="15240"/>
                </a:cubicBezTo>
                <a:cubicBezTo>
                  <a:pt x="18947" y="15240"/>
                  <a:pt x="18945" y="15239"/>
                  <a:pt x="18942" y="15239"/>
                </a:cubicBezTo>
                <a:cubicBezTo>
                  <a:pt x="18784" y="15239"/>
                  <a:pt x="18600" y="15292"/>
                  <a:pt x="18442" y="15397"/>
                </a:cubicBezTo>
                <a:cubicBezTo>
                  <a:pt x="18346" y="15449"/>
                  <a:pt x="18250" y="15471"/>
                  <a:pt x="18168" y="15471"/>
                </a:cubicBezTo>
                <a:cubicBezTo>
                  <a:pt x="17956" y="15471"/>
                  <a:pt x="17833" y="15323"/>
                  <a:pt x="18022" y="15134"/>
                </a:cubicBezTo>
                <a:cubicBezTo>
                  <a:pt x="18101" y="15029"/>
                  <a:pt x="18232" y="15002"/>
                  <a:pt x="18337" y="15002"/>
                </a:cubicBezTo>
                <a:cubicBezTo>
                  <a:pt x="18416" y="15002"/>
                  <a:pt x="18679" y="14792"/>
                  <a:pt x="18916" y="14555"/>
                </a:cubicBezTo>
                <a:cubicBezTo>
                  <a:pt x="19135" y="14311"/>
                  <a:pt x="19332" y="14158"/>
                  <a:pt x="19381" y="14158"/>
                </a:cubicBezTo>
                <a:close/>
                <a:moveTo>
                  <a:pt x="19315" y="15390"/>
                </a:moveTo>
                <a:cubicBezTo>
                  <a:pt x="19502" y="15390"/>
                  <a:pt x="19621" y="15433"/>
                  <a:pt x="19600" y="15476"/>
                </a:cubicBezTo>
                <a:cubicBezTo>
                  <a:pt x="19479" y="15596"/>
                  <a:pt x="19325" y="15656"/>
                  <a:pt x="19170" y="15656"/>
                </a:cubicBezTo>
                <a:cubicBezTo>
                  <a:pt x="19054" y="15656"/>
                  <a:pt x="18938" y="15622"/>
                  <a:pt x="18837" y="15555"/>
                </a:cubicBezTo>
                <a:cubicBezTo>
                  <a:pt x="18732" y="15476"/>
                  <a:pt x="18837" y="15423"/>
                  <a:pt x="19179" y="15397"/>
                </a:cubicBezTo>
                <a:cubicBezTo>
                  <a:pt x="19227" y="15392"/>
                  <a:pt x="19273" y="15390"/>
                  <a:pt x="19315" y="15390"/>
                </a:cubicBezTo>
                <a:close/>
                <a:moveTo>
                  <a:pt x="23837" y="14788"/>
                </a:moveTo>
                <a:cubicBezTo>
                  <a:pt x="23866" y="14788"/>
                  <a:pt x="23903" y="14808"/>
                  <a:pt x="23939" y="14845"/>
                </a:cubicBezTo>
                <a:lnTo>
                  <a:pt x="23965" y="14845"/>
                </a:lnTo>
                <a:cubicBezTo>
                  <a:pt x="24095" y="14910"/>
                  <a:pt x="24243" y="14957"/>
                  <a:pt x="24394" y="14957"/>
                </a:cubicBezTo>
                <a:cubicBezTo>
                  <a:pt x="24426" y="14957"/>
                  <a:pt x="24459" y="14954"/>
                  <a:pt x="24491" y="14950"/>
                </a:cubicBezTo>
                <a:cubicBezTo>
                  <a:pt x="25123" y="14950"/>
                  <a:pt x="25517" y="15187"/>
                  <a:pt x="25359" y="15476"/>
                </a:cubicBezTo>
                <a:cubicBezTo>
                  <a:pt x="25310" y="15562"/>
                  <a:pt x="25272" y="15608"/>
                  <a:pt x="25233" y="15608"/>
                </a:cubicBezTo>
                <a:cubicBezTo>
                  <a:pt x="25188" y="15608"/>
                  <a:pt x="25140" y="15549"/>
                  <a:pt x="25070" y="15423"/>
                </a:cubicBezTo>
                <a:cubicBezTo>
                  <a:pt x="25006" y="15321"/>
                  <a:pt x="24967" y="15262"/>
                  <a:pt x="24947" y="15262"/>
                </a:cubicBezTo>
                <a:cubicBezTo>
                  <a:pt x="24925" y="15262"/>
                  <a:pt x="24925" y="15327"/>
                  <a:pt x="24939" y="15476"/>
                </a:cubicBezTo>
                <a:cubicBezTo>
                  <a:pt x="24939" y="15684"/>
                  <a:pt x="24918" y="15770"/>
                  <a:pt x="24806" y="15770"/>
                </a:cubicBezTo>
                <a:cubicBezTo>
                  <a:pt x="24791" y="15770"/>
                  <a:pt x="24774" y="15768"/>
                  <a:pt x="24754" y="15765"/>
                </a:cubicBezTo>
                <a:cubicBezTo>
                  <a:pt x="24597" y="15713"/>
                  <a:pt x="24570" y="15634"/>
                  <a:pt x="24623" y="15555"/>
                </a:cubicBezTo>
                <a:cubicBezTo>
                  <a:pt x="24733" y="15390"/>
                  <a:pt x="24664" y="15264"/>
                  <a:pt x="24551" y="15264"/>
                </a:cubicBezTo>
                <a:cubicBezTo>
                  <a:pt x="24501" y="15264"/>
                  <a:pt x="24442" y="15288"/>
                  <a:pt x="24386" y="15344"/>
                </a:cubicBezTo>
                <a:cubicBezTo>
                  <a:pt x="24355" y="15376"/>
                  <a:pt x="24314" y="15390"/>
                  <a:pt x="24268" y="15390"/>
                </a:cubicBezTo>
                <a:cubicBezTo>
                  <a:pt x="24048" y="15390"/>
                  <a:pt x="23716" y="15067"/>
                  <a:pt x="23781" y="14871"/>
                </a:cubicBezTo>
                <a:cubicBezTo>
                  <a:pt x="23781" y="14815"/>
                  <a:pt x="23804" y="14788"/>
                  <a:pt x="23837" y="14788"/>
                </a:cubicBezTo>
                <a:close/>
                <a:moveTo>
                  <a:pt x="27963" y="15555"/>
                </a:moveTo>
                <a:lnTo>
                  <a:pt x="27963" y="15555"/>
                </a:lnTo>
                <a:cubicBezTo>
                  <a:pt x="28042" y="15581"/>
                  <a:pt x="28121" y="15634"/>
                  <a:pt x="28173" y="15739"/>
                </a:cubicBezTo>
                <a:cubicBezTo>
                  <a:pt x="28187" y="15791"/>
                  <a:pt x="28187" y="15818"/>
                  <a:pt x="28167" y="15818"/>
                </a:cubicBezTo>
                <a:cubicBezTo>
                  <a:pt x="28147" y="15818"/>
                  <a:pt x="28108" y="15791"/>
                  <a:pt x="28042" y="15739"/>
                </a:cubicBezTo>
                <a:cubicBezTo>
                  <a:pt x="27910" y="15634"/>
                  <a:pt x="27910" y="15581"/>
                  <a:pt x="27989" y="15581"/>
                </a:cubicBezTo>
                <a:lnTo>
                  <a:pt x="27963" y="15555"/>
                </a:lnTo>
                <a:close/>
                <a:moveTo>
                  <a:pt x="23368" y="14750"/>
                </a:moveTo>
                <a:cubicBezTo>
                  <a:pt x="23382" y="14750"/>
                  <a:pt x="23397" y="14755"/>
                  <a:pt x="23413" y="14766"/>
                </a:cubicBezTo>
                <a:cubicBezTo>
                  <a:pt x="23492" y="14950"/>
                  <a:pt x="23518" y="15160"/>
                  <a:pt x="23466" y="15371"/>
                </a:cubicBezTo>
                <a:cubicBezTo>
                  <a:pt x="23425" y="15676"/>
                  <a:pt x="23447" y="15793"/>
                  <a:pt x="23533" y="15793"/>
                </a:cubicBezTo>
                <a:cubicBezTo>
                  <a:pt x="23558" y="15793"/>
                  <a:pt x="23588" y="15783"/>
                  <a:pt x="23624" y="15765"/>
                </a:cubicBezTo>
                <a:cubicBezTo>
                  <a:pt x="23781" y="15686"/>
                  <a:pt x="23834" y="15581"/>
                  <a:pt x="23781" y="15502"/>
                </a:cubicBezTo>
                <a:cubicBezTo>
                  <a:pt x="23775" y="15477"/>
                  <a:pt x="23781" y="15465"/>
                  <a:pt x="23798" y="15465"/>
                </a:cubicBezTo>
                <a:cubicBezTo>
                  <a:pt x="23850" y="15465"/>
                  <a:pt x="24009" y="15579"/>
                  <a:pt x="24228" y="15739"/>
                </a:cubicBezTo>
                <a:cubicBezTo>
                  <a:pt x="24491" y="15976"/>
                  <a:pt x="24702" y="16212"/>
                  <a:pt x="24649" y="16239"/>
                </a:cubicBezTo>
                <a:cubicBezTo>
                  <a:pt x="24644" y="16244"/>
                  <a:pt x="24636" y="16246"/>
                  <a:pt x="24625" y="16246"/>
                </a:cubicBezTo>
                <a:cubicBezTo>
                  <a:pt x="24523" y="16246"/>
                  <a:pt x="24185" y="16032"/>
                  <a:pt x="24018" y="15818"/>
                </a:cubicBezTo>
                <a:lnTo>
                  <a:pt x="24018" y="15844"/>
                </a:lnTo>
                <a:cubicBezTo>
                  <a:pt x="24011" y="15830"/>
                  <a:pt x="23996" y="15823"/>
                  <a:pt x="23977" y="15823"/>
                </a:cubicBezTo>
                <a:cubicBezTo>
                  <a:pt x="23923" y="15823"/>
                  <a:pt x="23832" y="15872"/>
                  <a:pt x="23755" y="15949"/>
                </a:cubicBezTo>
                <a:cubicBezTo>
                  <a:pt x="23710" y="15994"/>
                  <a:pt x="23650" y="16020"/>
                  <a:pt x="23577" y="16020"/>
                </a:cubicBezTo>
                <a:cubicBezTo>
                  <a:pt x="23482" y="16020"/>
                  <a:pt x="23364" y="15975"/>
                  <a:pt x="23229" y="15870"/>
                </a:cubicBezTo>
                <a:cubicBezTo>
                  <a:pt x="23019" y="15686"/>
                  <a:pt x="22966" y="15555"/>
                  <a:pt x="23071" y="15450"/>
                </a:cubicBezTo>
                <a:cubicBezTo>
                  <a:pt x="23203" y="15318"/>
                  <a:pt x="23255" y="15134"/>
                  <a:pt x="23282" y="14976"/>
                </a:cubicBezTo>
                <a:cubicBezTo>
                  <a:pt x="23282" y="14830"/>
                  <a:pt x="23315" y="14750"/>
                  <a:pt x="23368" y="14750"/>
                </a:cubicBezTo>
                <a:close/>
                <a:moveTo>
                  <a:pt x="26623" y="15762"/>
                </a:moveTo>
                <a:cubicBezTo>
                  <a:pt x="26740" y="15762"/>
                  <a:pt x="26869" y="15931"/>
                  <a:pt x="26911" y="16186"/>
                </a:cubicBezTo>
                <a:cubicBezTo>
                  <a:pt x="26923" y="16246"/>
                  <a:pt x="26919" y="16279"/>
                  <a:pt x="26892" y="16279"/>
                </a:cubicBezTo>
                <a:cubicBezTo>
                  <a:pt x="26862" y="16279"/>
                  <a:pt x="26800" y="16233"/>
                  <a:pt x="26701" y="16133"/>
                </a:cubicBezTo>
                <a:cubicBezTo>
                  <a:pt x="26517" y="15976"/>
                  <a:pt x="26464" y="15844"/>
                  <a:pt x="26517" y="15791"/>
                </a:cubicBezTo>
                <a:lnTo>
                  <a:pt x="26543" y="15791"/>
                </a:lnTo>
                <a:cubicBezTo>
                  <a:pt x="26568" y="15771"/>
                  <a:pt x="26595" y="15762"/>
                  <a:pt x="26623" y="15762"/>
                </a:cubicBezTo>
                <a:close/>
                <a:moveTo>
                  <a:pt x="17619" y="15601"/>
                </a:moveTo>
                <a:cubicBezTo>
                  <a:pt x="17643" y="15601"/>
                  <a:pt x="17672" y="15603"/>
                  <a:pt x="17706" y="15607"/>
                </a:cubicBezTo>
                <a:lnTo>
                  <a:pt x="17680" y="15607"/>
                </a:lnTo>
                <a:cubicBezTo>
                  <a:pt x="18285" y="15686"/>
                  <a:pt x="18469" y="16265"/>
                  <a:pt x="17890" y="16317"/>
                </a:cubicBezTo>
                <a:cubicBezTo>
                  <a:pt x="17791" y="16331"/>
                  <a:pt x="17716" y="16337"/>
                  <a:pt x="17663" y="16337"/>
                </a:cubicBezTo>
                <a:cubicBezTo>
                  <a:pt x="17504" y="16337"/>
                  <a:pt x="17548" y="16278"/>
                  <a:pt x="17785" y="16160"/>
                </a:cubicBezTo>
                <a:cubicBezTo>
                  <a:pt x="18022" y="16028"/>
                  <a:pt x="18022" y="15976"/>
                  <a:pt x="17759" y="15791"/>
                </a:cubicBezTo>
                <a:cubicBezTo>
                  <a:pt x="17516" y="15659"/>
                  <a:pt x="17495" y="15601"/>
                  <a:pt x="17619" y="15601"/>
                </a:cubicBezTo>
                <a:close/>
                <a:moveTo>
                  <a:pt x="27604" y="15898"/>
                </a:moveTo>
                <a:cubicBezTo>
                  <a:pt x="27675" y="15898"/>
                  <a:pt x="27760" y="15938"/>
                  <a:pt x="27832" y="16028"/>
                </a:cubicBezTo>
                <a:cubicBezTo>
                  <a:pt x="27937" y="16133"/>
                  <a:pt x="27989" y="16265"/>
                  <a:pt x="27910" y="16317"/>
                </a:cubicBezTo>
                <a:cubicBezTo>
                  <a:pt x="27893" y="16335"/>
                  <a:pt x="27867" y="16344"/>
                  <a:pt x="27834" y="16344"/>
                </a:cubicBezTo>
                <a:cubicBezTo>
                  <a:pt x="27770" y="16344"/>
                  <a:pt x="27682" y="16309"/>
                  <a:pt x="27595" y="16239"/>
                </a:cubicBezTo>
                <a:cubicBezTo>
                  <a:pt x="27490" y="16107"/>
                  <a:pt x="27490" y="16002"/>
                  <a:pt x="27542" y="15949"/>
                </a:cubicBezTo>
                <a:lnTo>
                  <a:pt x="27516" y="15923"/>
                </a:lnTo>
                <a:cubicBezTo>
                  <a:pt x="27541" y="15906"/>
                  <a:pt x="27571" y="15898"/>
                  <a:pt x="27604" y="15898"/>
                </a:cubicBezTo>
                <a:close/>
                <a:moveTo>
                  <a:pt x="15063" y="15305"/>
                </a:moveTo>
                <a:cubicBezTo>
                  <a:pt x="15096" y="15305"/>
                  <a:pt x="15129" y="15318"/>
                  <a:pt x="15155" y="15344"/>
                </a:cubicBezTo>
                <a:cubicBezTo>
                  <a:pt x="15260" y="15397"/>
                  <a:pt x="15365" y="15450"/>
                  <a:pt x="15471" y="15502"/>
                </a:cubicBezTo>
                <a:cubicBezTo>
                  <a:pt x="15707" y="15581"/>
                  <a:pt x="15365" y="16160"/>
                  <a:pt x="14971" y="16344"/>
                </a:cubicBezTo>
                <a:cubicBezTo>
                  <a:pt x="14892" y="16377"/>
                  <a:pt x="14825" y="16391"/>
                  <a:pt x="14772" y="16391"/>
                </a:cubicBezTo>
                <a:cubicBezTo>
                  <a:pt x="14612" y="16391"/>
                  <a:pt x="14583" y="16258"/>
                  <a:pt x="14760" y="16081"/>
                </a:cubicBezTo>
                <a:cubicBezTo>
                  <a:pt x="14839" y="16002"/>
                  <a:pt x="14945" y="15897"/>
                  <a:pt x="15050" y="15818"/>
                </a:cubicBezTo>
                <a:cubicBezTo>
                  <a:pt x="15102" y="15765"/>
                  <a:pt x="15076" y="15686"/>
                  <a:pt x="14997" y="15607"/>
                </a:cubicBezTo>
                <a:cubicBezTo>
                  <a:pt x="14918" y="15555"/>
                  <a:pt x="14892" y="15423"/>
                  <a:pt x="14971" y="15344"/>
                </a:cubicBezTo>
                <a:cubicBezTo>
                  <a:pt x="14997" y="15318"/>
                  <a:pt x="15030" y="15305"/>
                  <a:pt x="15063" y="15305"/>
                </a:cubicBezTo>
                <a:close/>
                <a:moveTo>
                  <a:pt x="23863" y="16163"/>
                </a:moveTo>
                <a:cubicBezTo>
                  <a:pt x="23907" y="16163"/>
                  <a:pt x="23962" y="16195"/>
                  <a:pt x="24018" y="16265"/>
                </a:cubicBezTo>
                <a:cubicBezTo>
                  <a:pt x="24150" y="16370"/>
                  <a:pt x="24176" y="16475"/>
                  <a:pt x="24097" y="16554"/>
                </a:cubicBezTo>
                <a:lnTo>
                  <a:pt x="24123" y="16554"/>
                </a:lnTo>
                <a:cubicBezTo>
                  <a:pt x="24088" y="16578"/>
                  <a:pt x="24047" y="16591"/>
                  <a:pt x="24006" y="16591"/>
                </a:cubicBezTo>
                <a:cubicBezTo>
                  <a:pt x="23955" y="16591"/>
                  <a:pt x="23904" y="16571"/>
                  <a:pt x="23860" y="16528"/>
                </a:cubicBezTo>
                <a:cubicBezTo>
                  <a:pt x="23781" y="16449"/>
                  <a:pt x="23755" y="16344"/>
                  <a:pt x="23781" y="16239"/>
                </a:cubicBezTo>
                <a:cubicBezTo>
                  <a:pt x="23794" y="16189"/>
                  <a:pt x="23824" y="16163"/>
                  <a:pt x="23863" y="16163"/>
                </a:cubicBezTo>
                <a:close/>
                <a:moveTo>
                  <a:pt x="21151" y="15364"/>
                </a:moveTo>
                <a:cubicBezTo>
                  <a:pt x="21275" y="15364"/>
                  <a:pt x="21380" y="15415"/>
                  <a:pt x="21467" y="15502"/>
                </a:cubicBezTo>
                <a:cubicBezTo>
                  <a:pt x="21526" y="15561"/>
                  <a:pt x="21585" y="15595"/>
                  <a:pt x="21630" y="15595"/>
                </a:cubicBezTo>
                <a:cubicBezTo>
                  <a:pt x="21665" y="15595"/>
                  <a:pt x="21692" y="15575"/>
                  <a:pt x="21704" y="15528"/>
                </a:cubicBezTo>
                <a:cubicBezTo>
                  <a:pt x="21718" y="15472"/>
                  <a:pt x="21754" y="15446"/>
                  <a:pt x="21798" y="15446"/>
                </a:cubicBezTo>
                <a:cubicBezTo>
                  <a:pt x="21835" y="15446"/>
                  <a:pt x="21877" y="15465"/>
                  <a:pt x="21914" y="15502"/>
                </a:cubicBezTo>
                <a:cubicBezTo>
                  <a:pt x="22098" y="15686"/>
                  <a:pt x="21967" y="15844"/>
                  <a:pt x="21651" y="15844"/>
                </a:cubicBezTo>
                <a:cubicBezTo>
                  <a:pt x="21641" y="15843"/>
                  <a:pt x="21630" y="15842"/>
                  <a:pt x="21620" y="15842"/>
                </a:cubicBezTo>
                <a:cubicBezTo>
                  <a:pt x="21376" y="15842"/>
                  <a:pt x="21237" y="16142"/>
                  <a:pt x="21414" y="16344"/>
                </a:cubicBezTo>
                <a:lnTo>
                  <a:pt x="21441" y="16370"/>
                </a:lnTo>
                <a:cubicBezTo>
                  <a:pt x="21493" y="16423"/>
                  <a:pt x="21520" y="16528"/>
                  <a:pt x="21441" y="16607"/>
                </a:cubicBezTo>
                <a:cubicBezTo>
                  <a:pt x="21401" y="16653"/>
                  <a:pt x="21361" y="16675"/>
                  <a:pt x="21324" y="16675"/>
                </a:cubicBezTo>
                <a:cubicBezTo>
                  <a:pt x="21215" y="16675"/>
                  <a:pt x="21132" y="16487"/>
                  <a:pt x="21151" y="16212"/>
                </a:cubicBezTo>
                <a:cubicBezTo>
                  <a:pt x="21172" y="15986"/>
                  <a:pt x="21160" y="15905"/>
                  <a:pt x="21054" y="15905"/>
                </a:cubicBezTo>
                <a:cubicBezTo>
                  <a:pt x="21025" y="15905"/>
                  <a:pt x="20987" y="15911"/>
                  <a:pt x="20941" y="15923"/>
                </a:cubicBezTo>
                <a:cubicBezTo>
                  <a:pt x="20883" y="15945"/>
                  <a:pt x="20843" y="15954"/>
                  <a:pt x="20819" y="15954"/>
                </a:cubicBezTo>
                <a:cubicBezTo>
                  <a:pt x="20755" y="15954"/>
                  <a:pt x="20800" y="15887"/>
                  <a:pt x="20915" y="15791"/>
                </a:cubicBezTo>
                <a:cubicBezTo>
                  <a:pt x="21072" y="15660"/>
                  <a:pt x="21072" y="15555"/>
                  <a:pt x="21020" y="15502"/>
                </a:cubicBezTo>
                <a:cubicBezTo>
                  <a:pt x="20967" y="15450"/>
                  <a:pt x="20994" y="15397"/>
                  <a:pt x="21072" y="15371"/>
                </a:cubicBezTo>
                <a:cubicBezTo>
                  <a:pt x="21099" y="15366"/>
                  <a:pt x="21126" y="15364"/>
                  <a:pt x="21151" y="15364"/>
                </a:cubicBezTo>
                <a:close/>
                <a:moveTo>
                  <a:pt x="26289" y="16133"/>
                </a:moveTo>
                <a:cubicBezTo>
                  <a:pt x="26508" y="16133"/>
                  <a:pt x="26534" y="16206"/>
                  <a:pt x="26175" y="16344"/>
                </a:cubicBezTo>
                <a:cubicBezTo>
                  <a:pt x="26017" y="16396"/>
                  <a:pt x="25885" y="16449"/>
                  <a:pt x="25754" y="16554"/>
                </a:cubicBezTo>
                <a:cubicBezTo>
                  <a:pt x="25656" y="16666"/>
                  <a:pt x="25581" y="16726"/>
                  <a:pt x="25504" y="16726"/>
                </a:cubicBezTo>
                <a:cubicBezTo>
                  <a:pt x="25436" y="16726"/>
                  <a:pt x="25367" y="16679"/>
                  <a:pt x="25280" y="16580"/>
                </a:cubicBezTo>
                <a:cubicBezTo>
                  <a:pt x="25070" y="16396"/>
                  <a:pt x="25123" y="16370"/>
                  <a:pt x="25359" y="16317"/>
                </a:cubicBezTo>
                <a:cubicBezTo>
                  <a:pt x="25734" y="16192"/>
                  <a:pt x="26091" y="16133"/>
                  <a:pt x="26289" y="16133"/>
                </a:cubicBezTo>
                <a:close/>
                <a:moveTo>
                  <a:pt x="14381" y="16141"/>
                </a:moveTo>
                <a:cubicBezTo>
                  <a:pt x="14409" y="16141"/>
                  <a:pt x="14440" y="16154"/>
                  <a:pt x="14471" y="16186"/>
                </a:cubicBezTo>
                <a:cubicBezTo>
                  <a:pt x="14629" y="16344"/>
                  <a:pt x="14471" y="16765"/>
                  <a:pt x="14208" y="16791"/>
                </a:cubicBezTo>
                <a:cubicBezTo>
                  <a:pt x="13945" y="16791"/>
                  <a:pt x="13761" y="16659"/>
                  <a:pt x="13919" y="16502"/>
                </a:cubicBezTo>
                <a:lnTo>
                  <a:pt x="13919" y="16502"/>
                </a:lnTo>
                <a:lnTo>
                  <a:pt x="13919" y="16528"/>
                </a:lnTo>
                <a:cubicBezTo>
                  <a:pt x="13937" y="16509"/>
                  <a:pt x="13966" y="16500"/>
                  <a:pt x="14000" y="16500"/>
                </a:cubicBezTo>
                <a:cubicBezTo>
                  <a:pt x="14061" y="16500"/>
                  <a:pt x="14140" y="16529"/>
                  <a:pt x="14208" y="16580"/>
                </a:cubicBezTo>
                <a:cubicBezTo>
                  <a:pt x="14290" y="16650"/>
                  <a:pt x="14335" y="16684"/>
                  <a:pt x="14351" y="16684"/>
                </a:cubicBezTo>
                <a:cubicBezTo>
                  <a:pt x="14372" y="16684"/>
                  <a:pt x="14346" y="16630"/>
                  <a:pt x="14287" y="16528"/>
                </a:cubicBezTo>
                <a:cubicBezTo>
                  <a:pt x="14203" y="16359"/>
                  <a:pt x="14270" y="16141"/>
                  <a:pt x="14381" y="16141"/>
                </a:cubicBezTo>
                <a:close/>
                <a:moveTo>
                  <a:pt x="23233" y="16496"/>
                </a:moveTo>
                <a:cubicBezTo>
                  <a:pt x="23314" y="16496"/>
                  <a:pt x="23417" y="16558"/>
                  <a:pt x="23492" y="16633"/>
                </a:cubicBezTo>
                <a:cubicBezTo>
                  <a:pt x="23636" y="16757"/>
                  <a:pt x="23651" y="16800"/>
                  <a:pt x="23562" y="16800"/>
                </a:cubicBezTo>
                <a:cubicBezTo>
                  <a:pt x="23538" y="16800"/>
                  <a:pt x="23505" y="16796"/>
                  <a:pt x="23466" y="16791"/>
                </a:cubicBezTo>
                <a:cubicBezTo>
                  <a:pt x="23124" y="16738"/>
                  <a:pt x="23019" y="16659"/>
                  <a:pt x="23150" y="16528"/>
                </a:cubicBezTo>
                <a:cubicBezTo>
                  <a:pt x="23172" y="16505"/>
                  <a:pt x="23201" y="16496"/>
                  <a:pt x="23233" y="16496"/>
                </a:cubicBezTo>
                <a:close/>
                <a:moveTo>
                  <a:pt x="25070" y="16949"/>
                </a:moveTo>
                <a:lnTo>
                  <a:pt x="25070" y="16975"/>
                </a:lnTo>
                <a:cubicBezTo>
                  <a:pt x="25077" y="16968"/>
                  <a:pt x="25090" y="16965"/>
                  <a:pt x="25108" y="16965"/>
                </a:cubicBezTo>
                <a:cubicBezTo>
                  <a:pt x="25164" y="16965"/>
                  <a:pt x="25267" y="16995"/>
                  <a:pt x="25386" y="17054"/>
                </a:cubicBezTo>
                <a:cubicBezTo>
                  <a:pt x="25543" y="17133"/>
                  <a:pt x="25570" y="17238"/>
                  <a:pt x="25491" y="17264"/>
                </a:cubicBezTo>
                <a:cubicBezTo>
                  <a:pt x="25481" y="17266"/>
                  <a:pt x="25471" y="17266"/>
                  <a:pt x="25461" y="17266"/>
                </a:cubicBezTo>
                <a:cubicBezTo>
                  <a:pt x="25275" y="17266"/>
                  <a:pt x="24995" y="17048"/>
                  <a:pt x="25070" y="16949"/>
                </a:cubicBezTo>
                <a:close/>
                <a:moveTo>
                  <a:pt x="27430" y="16819"/>
                </a:moveTo>
                <a:cubicBezTo>
                  <a:pt x="27474" y="16819"/>
                  <a:pt x="27490" y="16884"/>
                  <a:pt x="27490" y="17028"/>
                </a:cubicBezTo>
                <a:cubicBezTo>
                  <a:pt x="27490" y="17228"/>
                  <a:pt x="27471" y="17297"/>
                  <a:pt x="27272" y="17297"/>
                </a:cubicBezTo>
                <a:cubicBezTo>
                  <a:pt x="27237" y="17297"/>
                  <a:pt x="27196" y="17294"/>
                  <a:pt x="27148" y="17291"/>
                </a:cubicBezTo>
                <a:cubicBezTo>
                  <a:pt x="27016" y="17291"/>
                  <a:pt x="26858" y="17238"/>
                  <a:pt x="26727" y="17159"/>
                </a:cubicBezTo>
                <a:cubicBezTo>
                  <a:pt x="26710" y="17109"/>
                  <a:pt x="26715" y="17091"/>
                  <a:pt x="26747" y="17091"/>
                </a:cubicBezTo>
                <a:cubicBezTo>
                  <a:pt x="26766" y="17091"/>
                  <a:pt x="26794" y="17097"/>
                  <a:pt x="26832" y="17106"/>
                </a:cubicBezTo>
                <a:cubicBezTo>
                  <a:pt x="26859" y="17111"/>
                  <a:pt x="26887" y="17113"/>
                  <a:pt x="26915" y="17113"/>
                </a:cubicBezTo>
                <a:cubicBezTo>
                  <a:pt x="27051" y="17113"/>
                  <a:pt x="27192" y="17062"/>
                  <a:pt x="27279" y="16975"/>
                </a:cubicBezTo>
                <a:lnTo>
                  <a:pt x="27253" y="16949"/>
                </a:lnTo>
                <a:cubicBezTo>
                  <a:pt x="27337" y="16865"/>
                  <a:pt x="27393" y="16819"/>
                  <a:pt x="27430" y="16819"/>
                </a:cubicBezTo>
                <a:close/>
                <a:moveTo>
                  <a:pt x="16008" y="15965"/>
                </a:moveTo>
                <a:cubicBezTo>
                  <a:pt x="16056" y="15965"/>
                  <a:pt x="16097" y="15976"/>
                  <a:pt x="16128" y="16002"/>
                </a:cubicBezTo>
                <a:lnTo>
                  <a:pt x="16102" y="16028"/>
                </a:lnTo>
                <a:cubicBezTo>
                  <a:pt x="16154" y="16081"/>
                  <a:pt x="16075" y="16186"/>
                  <a:pt x="15944" y="16265"/>
                </a:cubicBezTo>
                <a:cubicBezTo>
                  <a:pt x="15734" y="16396"/>
                  <a:pt x="15707" y="16528"/>
                  <a:pt x="15812" y="16843"/>
                </a:cubicBezTo>
                <a:cubicBezTo>
                  <a:pt x="15891" y="17080"/>
                  <a:pt x="15891" y="17264"/>
                  <a:pt x="15812" y="17291"/>
                </a:cubicBezTo>
                <a:cubicBezTo>
                  <a:pt x="15781" y="17298"/>
                  <a:pt x="15751" y="17302"/>
                  <a:pt x="15723" y="17302"/>
                </a:cubicBezTo>
                <a:cubicBezTo>
                  <a:pt x="15566" y="17302"/>
                  <a:pt x="15478" y="17184"/>
                  <a:pt x="15523" y="17028"/>
                </a:cubicBezTo>
                <a:cubicBezTo>
                  <a:pt x="15549" y="16922"/>
                  <a:pt x="15444" y="16791"/>
                  <a:pt x="15313" y="16686"/>
                </a:cubicBezTo>
                <a:cubicBezTo>
                  <a:pt x="15183" y="16621"/>
                  <a:pt x="15142" y="16574"/>
                  <a:pt x="15190" y="16574"/>
                </a:cubicBezTo>
                <a:cubicBezTo>
                  <a:pt x="15201" y="16574"/>
                  <a:pt x="15215" y="16576"/>
                  <a:pt x="15234" y="16580"/>
                </a:cubicBezTo>
                <a:cubicBezTo>
                  <a:pt x="15256" y="16586"/>
                  <a:pt x="15277" y="16589"/>
                  <a:pt x="15298" y="16589"/>
                </a:cubicBezTo>
                <a:cubicBezTo>
                  <a:pt x="15379" y="16589"/>
                  <a:pt x="15450" y="16542"/>
                  <a:pt x="15471" y="16396"/>
                </a:cubicBezTo>
                <a:cubicBezTo>
                  <a:pt x="15513" y="16163"/>
                  <a:pt x="15811" y="15965"/>
                  <a:pt x="16008" y="15965"/>
                </a:cubicBezTo>
                <a:close/>
                <a:moveTo>
                  <a:pt x="27963" y="17185"/>
                </a:moveTo>
                <a:cubicBezTo>
                  <a:pt x="28200" y="17185"/>
                  <a:pt x="28200" y="17212"/>
                  <a:pt x="27989" y="17317"/>
                </a:cubicBezTo>
                <a:lnTo>
                  <a:pt x="27963" y="17317"/>
                </a:lnTo>
                <a:cubicBezTo>
                  <a:pt x="27876" y="17346"/>
                  <a:pt x="27806" y="17367"/>
                  <a:pt x="27760" y="17367"/>
                </a:cubicBezTo>
                <a:cubicBezTo>
                  <a:pt x="27721" y="17367"/>
                  <a:pt x="27700" y="17352"/>
                  <a:pt x="27700" y="17317"/>
                </a:cubicBezTo>
                <a:cubicBezTo>
                  <a:pt x="27700" y="17238"/>
                  <a:pt x="27832" y="17185"/>
                  <a:pt x="27963" y="17185"/>
                </a:cubicBezTo>
                <a:close/>
                <a:moveTo>
                  <a:pt x="17601" y="16502"/>
                </a:moveTo>
                <a:lnTo>
                  <a:pt x="17285" y="16712"/>
                </a:lnTo>
                <a:cubicBezTo>
                  <a:pt x="17127" y="16817"/>
                  <a:pt x="17049" y="16922"/>
                  <a:pt x="17127" y="16922"/>
                </a:cubicBezTo>
                <a:cubicBezTo>
                  <a:pt x="17206" y="16949"/>
                  <a:pt x="17206" y="17054"/>
                  <a:pt x="17127" y="17159"/>
                </a:cubicBezTo>
                <a:cubicBezTo>
                  <a:pt x="17088" y="17257"/>
                  <a:pt x="17035" y="17311"/>
                  <a:pt x="16978" y="17311"/>
                </a:cubicBezTo>
                <a:cubicBezTo>
                  <a:pt x="16958" y="17311"/>
                  <a:pt x="16937" y="17304"/>
                  <a:pt x="16917" y="17291"/>
                </a:cubicBezTo>
                <a:cubicBezTo>
                  <a:pt x="16903" y="17276"/>
                  <a:pt x="16883" y="17270"/>
                  <a:pt x="16859" y="17270"/>
                </a:cubicBezTo>
                <a:cubicBezTo>
                  <a:pt x="16794" y="17270"/>
                  <a:pt x="16698" y="17319"/>
                  <a:pt x="16601" y="17396"/>
                </a:cubicBezTo>
                <a:cubicBezTo>
                  <a:pt x="16519" y="17478"/>
                  <a:pt x="16427" y="17519"/>
                  <a:pt x="16350" y="17519"/>
                </a:cubicBezTo>
                <a:cubicBezTo>
                  <a:pt x="16303" y="17519"/>
                  <a:pt x="16263" y="17504"/>
                  <a:pt x="16233" y="17475"/>
                </a:cubicBezTo>
                <a:cubicBezTo>
                  <a:pt x="16154" y="17396"/>
                  <a:pt x="16102" y="17317"/>
                  <a:pt x="16128" y="17291"/>
                </a:cubicBezTo>
                <a:cubicBezTo>
                  <a:pt x="16207" y="17185"/>
                  <a:pt x="16260" y="17106"/>
                  <a:pt x="16312" y="16975"/>
                </a:cubicBezTo>
                <a:cubicBezTo>
                  <a:pt x="16378" y="16857"/>
                  <a:pt x="16417" y="16797"/>
                  <a:pt x="16440" y="16797"/>
                </a:cubicBezTo>
                <a:cubicBezTo>
                  <a:pt x="16463" y="16797"/>
                  <a:pt x="16470" y="16857"/>
                  <a:pt x="16470" y="16975"/>
                </a:cubicBezTo>
                <a:lnTo>
                  <a:pt x="16470" y="17001"/>
                </a:lnTo>
                <a:cubicBezTo>
                  <a:pt x="16470" y="17161"/>
                  <a:pt x="16482" y="17225"/>
                  <a:pt x="16555" y="17225"/>
                </a:cubicBezTo>
                <a:cubicBezTo>
                  <a:pt x="16590" y="17225"/>
                  <a:pt x="16639" y="17211"/>
                  <a:pt x="16707" y="17185"/>
                </a:cubicBezTo>
                <a:cubicBezTo>
                  <a:pt x="16917" y="17080"/>
                  <a:pt x="16864" y="17001"/>
                  <a:pt x="16733" y="16870"/>
                </a:cubicBezTo>
                <a:cubicBezTo>
                  <a:pt x="16496" y="16633"/>
                  <a:pt x="16549" y="16580"/>
                  <a:pt x="17154" y="16554"/>
                </a:cubicBezTo>
                <a:lnTo>
                  <a:pt x="17601" y="16502"/>
                </a:lnTo>
                <a:close/>
                <a:moveTo>
                  <a:pt x="12391" y="17254"/>
                </a:moveTo>
                <a:cubicBezTo>
                  <a:pt x="12403" y="17254"/>
                  <a:pt x="12413" y="17258"/>
                  <a:pt x="12420" y="17264"/>
                </a:cubicBezTo>
                <a:cubicBezTo>
                  <a:pt x="12446" y="17291"/>
                  <a:pt x="12446" y="17396"/>
                  <a:pt x="12420" y="17501"/>
                </a:cubicBezTo>
                <a:cubicBezTo>
                  <a:pt x="12403" y="17552"/>
                  <a:pt x="12364" y="17581"/>
                  <a:pt x="12324" y="17581"/>
                </a:cubicBezTo>
                <a:cubicBezTo>
                  <a:pt x="12302" y="17581"/>
                  <a:pt x="12281" y="17572"/>
                  <a:pt x="12262" y="17554"/>
                </a:cubicBezTo>
                <a:cubicBezTo>
                  <a:pt x="12183" y="17475"/>
                  <a:pt x="12183" y="17369"/>
                  <a:pt x="12262" y="17317"/>
                </a:cubicBezTo>
                <a:lnTo>
                  <a:pt x="12262" y="17343"/>
                </a:lnTo>
                <a:cubicBezTo>
                  <a:pt x="12301" y="17284"/>
                  <a:pt x="12356" y="17254"/>
                  <a:pt x="12391" y="17254"/>
                </a:cubicBezTo>
                <a:close/>
                <a:moveTo>
                  <a:pt x="11541" y="17136"/>
                </a:moveTo>
                <a:cubicBezTo>
                  <a:pt x="11700" y="17136"/>
                  <a:pt x="11808" y="17337"/>
                  <a:pt x="11710" y="17554"/>
                </a:cubicBezTo>
                <a:cubicBezTo>
                  <a:pt x="11664" y="17630"/>
                  <a:pt x="11627" y="17671"/>
                  <a:pt x="11598" y="17671"/>
                </a:cubicBezTo>
                <a:cubicBezTo>
                  <a:pt x="11578" y="17671"/>
                  <a:pt x="11563" y="17650"/>
                  <a:pt x="11552" y="17606"/>
                </a:cubicBezTo>
                <a:cubicBezTo>
                  <a:pt x="11537" y="17560"/>
                  <a:pt x="11512" y="17532"/>
                  <a:pt x="11479" y="17532"/>
                </a:cubicBezTo>
                <a:cubicBezTo>
                  <a:pt x="11455" y="17532"/>
                  <a:pt x="11427" y="17547"/>
                  <a:pt x="11394" y="17580"/>
                </a:cubicBezTo>
                <a:cubicBezTo>
                  <a:pt x="11361" y="17602"/>
                  <a:pt x="11333" y="17614"/>
                  <a:pt x="11309" y="17614"/>
                </a:cubicBezTo>
                <a:cubicBezTo>
                  <a:pt x="11276" y="17614"/>
                  <a:pt x="11252" y="17589"/>
                  <a:pt x="11236" y="17527"/>
                </a:cubicBezTo>
                <a:cubicBezTo>
                  <a:pt x="11236" y="17422"/>
                  <a:pt x="11289" y="17317"/>
                  <a:pt x="11368" y="17212"/>
                </a:cubicBezTo>
                <a:cubicBezTo>
                  <a:pt x="11427" y="17159"/>
                  <a:pt x="11487" y="17136"/>
                  <a:pt x="11541" y="17136"/>
                </a:cubicBezTo>
                <a:close/>
                <a:moveTo>
                  <a:pt x="20541" y="14330"/>
                </a:moveTo>
                <a:cubicBezTo>
                  <a:pt x="20790" y="14330"/>
                  <a:pt x="21070" y="15008"/>
                  <a:pt x="20862" y="15239"/>
                </a:cubicBezTo>
                <a:cubicBezTo>
                  <a:pt x="20205" y="15923"/>
                  <a:pt x="20178" y="15976"/>
                  <a:pt x="20336" y="16265"/>
                </a:cubicBezTo>
                <a:cubicBezTo>
                  <a:pt x="20415" y="16423"/>
                  <a:pt x="20415" y="16607"/>
                  <a:pt x="20336" y="16659"/>
                </a:cubicBezTo>
                <a:cubicBezTo>
                  <a:pt x="20257" y="16686"/>
                  <a:pt x="20178" y="16949"/>
                  <a:pt x="20205" y="17238"/>
                </a:cubicBezTo>
                <a:cubicBezTo>
                  <a:pt x="20257" y="17501"/>
                  <a:pt x="20231" y="17738"/>
                  <a:pt x="20126" y="17974"/>
                </a:cubicBezTo>
                <a:cubicBezTo>
                  <a:pt x="20053" y="18095"/>
                  <a:pt x="20014" y="18160"/>
                  <a:pt x="19993" y="18160"/>
                </a:cubicBezTo>
                <a:cubicBezTo>
                  <a:pt x="19968" y="18160"/>
                  <a:pt x="19968" y="18069"/>
                  <a:pt x="19968" y="17869"/>
                </a:cubicBezTo>
                <a:cubicBezTo>
                  <a:pt x="19968" y="17659"/>
                  <a:pt x="19968" y="17569"/>
                  <a:pt x="19919" y="17569"/>
                </a:cubicBezTo>
                <a:cubicBezTo>
                  <a:pt x="19883" y="17569"/>
                  <a:pt x="19818" y="17621"/>
                  <a:pt x="19705" y="17711"/>
                </a:cubicBezTo>
                <a:cubicBezTo>
                  <a:pt x="19626" y="17806"/>
                  <a:pt x="19556" y="17853"/>
                  <a:pt x="19508" y="17853"/>
                </a:cubicBezTo>
                <a:cubicBezTo>
                  <a:pt x="19475" y="17853"/>
                  <a:pt x="19452" y="17832"/>
                  <a:pt x="19442" y="17790"/>
                </a:cubicBezTo>
                <a:cubicBezTo>
                  <a:pt x="19442" y="17685"/>
                  <a:pt x="19494" y="17606"/>
                  <a:pt x="19600" y="17580"/>
                </a:cubicBezTo>
                <a:cubicBezTo>
                  <a:pt x="19731" y="17554"/>
                  <a:pt x="19705" y="17501"/>
                  <a:pt x="19547" y="17422"/>
                </a:cubicBezTo>
                <a:cubicBezTo>
                  <a:pt x="19416" y="17396"/>
                  <a:pt x="19310" y="17317"/>
                  <a:pt x="19205" y="17264"/>
                </a:cubicBezTo>
                <a:cubicBezTo>
                  <a:pt x="19194" y="17250"/>
                  <a:pt x="19178" y="17244"/>
                  <a:pt x="19159" y="17244"/>
                </a:cubicBezTo>
                <a:cubicBezTo>
                  <a:pt x="18991" y="17244"/>
                  <a:pt x="18550" y="17704"/>
                  <a:pt x="18574" y="17869"/>
                </a:cubicBezTo>
                <a:cubicBezTo>
                  <a:pt x="18600" y="17948"/>
                  <a:pt x="18548" y="18027"/>
                  <a:pt x="18469" y="18053"/>
                </a:cubicBezTo>
                <a:cubicBezTo>
                  <a:pt x="18463" y="18055"/>
                  <a:pt x="18456" y="18056"/>
                  <a:pt x="18449" y="18056"/>
                </a:cubicBezTo>
                <a:cubicBezTo>
                  <a:pt x="18274" y="18056"/>
                  <a:pt x="17814" y="17441"/>
                  <a:pt x="17890" y="17264"/>
                </a:cubicBezTo>
                <a:cubicBezTo>
                  <a:pt x="17924" y="17130"/>
                  <a:pt x="18502" y="17049"/>
                  <a:pt x="18965" y="17049"/>
                </a:cubicBezTo>
                <a:cubicBezTo>
                  <a:pt x="19228" y="17049"/>
                  <a:pt x="19454" y="17075"/>
                  <a:pt x="19521" y="17133"/>
                </a:cubicBezTo>
                <a:lnTo>
                  <a:pt x="19547" y="17133"/>
                </a:lnTo>
                <a:cubicBezTo>
                  <a:pt x="19566" y="17145"/>
                  <a:pt x="19581" y="17152"/>
                  <a:pt x="19591" y="17152"/>
                </a:cubicBezTo>
                <a:cubicBezTo>
                  <a:pt x="19623" y="17152"/>
                  <a:pt x="19613" y="17088"/>
                  <a:pt x="19573" y="16949"/>
                </a:cubicBezTo>
                <a:cubicBezTo>
                  <a:pt x="19535" y="16833"/>
                  <a:pt x="19539" y="16760"/>
                  <a:pt x="19574" y="16760"/>
                </a:cubicBezTo>
                <a:cubicBezTo>
                  <a:pt x="19587" y="16760"/>
                  <a:pt x="19605" y="16770"/>
                  <a:pt x="19626" y="16791"/>
                </a:cubicBezTo>
                <a:cubicBezTo>
                  <a:pt x="19640" y="16805"/>
                  <a:pt x="19656" y="16814"/>
                  <a:pt x="19674" y="16814"/>
                </a:cubicBezTo>
                <a:cubicBezTo>
                  <a:pt x="19721" y="16814"/>
                  <a:pt x="19779" y="16753"/>
                  <a:pt x="19836" y="16580"/>
                </a:cubicBezTo>
                <a:cubicBezTo>
                  <a:pt x="19915" y="16423"/>
                  <a:pt x="19836" y="16212"/>
                  <a:pt x="19705" y="16107"/>
                </a:cubicBezTo>
                <a:cubicBezTo>
                  <a:pt x="19575" y="16042"/>
                  <a:pt x="19534" y="15995"/>
                  <a:pt x="19582" y="15995"/>
                </a:cubicBezTo>
                <a:cubicBezTo>
                  <a:pt x="19593" y="15995"/>
                  <a:pt x="19607" y="15997"/>
                  <a:pt x="19626" y="16002"/>
                </a:cubicBezTo>
                <a:cubicBezTo>
                  <a:pt x="19670" y="16014"/>
                  <a:pt x="19712" y="16019"/>
                  <a:pt x="19751" y="16019"/>
                </a:cubicBezTo>
                <a:cubicBezTo>
                  <a:pt x="19968" y="16019"/>
                  <a:pt x="20086" y="15854"/>
                  <a:pt x="19863" y="15765"/>
                </a:cubicBezTo>
                <a:cubicBezTo>
                  <a:pt x="19679" y="15686"/>
                  <a:pt x="19679" y="15660"/>
                  <a:pt x="19994" y="15581"/>
                </a:cubicBezTo>
                <a:cubicBezTo>
                  <a:pt x="20283" y="15502"/>
                  <a:pt x="20336" y="15423"/>
                  <a:pt x="20310" y="15239"/>
                </a:cubicBezTo>
                <a:cubicBezTo>
                  <a:pt x="20290" y="15121"/>
                  <a:pt x="20300" y="15062"/>
                  <a:pt x="20339" y="15062"/>
                </a:cubicBezTo>
                <a:cubicBezTo>
                  <a:pt x="20352" y="15062"/>
                  <a:pt x="20369" y="15068"/>
                  <a:pt x="20389" y="15081"/>
                </a:cubicBezTo>
                <a:cubicBezTo>
                  <a:pt x="20407" y="15100"/>
                  <a:pt x="20436" y="15109"/>
                  <a:pt x="20470" y="15109"/>
                </a:cubicBezTo>
                <a:cubicBezTo>
                  <a:pt x="20531" y="15109"/>
                  <a:pt x="20610" y="15080"/>
                  <a:pt x="20678" y="15029"/>
                </a:cubicBezTo>
                <a:cubicBezTo>
                  <a:pt x="20757" y="14950"/>
                  <a:pt x="20783" y="14818"/>
                  <a:pt x="20704" y="14739"/>
                </a:cubicBezTo>
                <a:cubicBezTo>
                  <a:pt x="20678" y="14700"/>
                  <a:pt x="20632" y="14680"/>
                  <a:pt x="20586" y="14680"/>
                </a:cubicBezTo>
                <a:cubicBezTo>
                  <a:pt x="20540" y="14680"/>
                  <a:pt x="20494" y="14700"/>
                  <a:pt x="20468" y="14739"/>
                </a:cubicBezTo>
                <a:cubicBezTo>
                  <a:pt x="20440" y="14758"/>
                  <a:pt x="20415" y="14767"/>
                  <a:pt x="20394" y="14767"/>
                </a:cubicBezTo>
                <a:cubicBezTo>
                  <a:pt x="20355" y="14767"/>
                  <a:pt x="20327" y="14738"/>
                  <a:pt x="20310" y="14687"/>
                </a:cubicBezTo>
                <a:cubicBezTo>
                  <a:pt x="20310" y="14582"/>
                  <a:pt x="20336" y="14450"/>
                  <a:pt x="20441" y="14371"/>
                </a:cubicBezTo>
                <a:cubicBezTo>
                  <a:pt x="20473" y="14343"/>
                  <a:pt x="20507" y="14330"/>
                  <a:pt x="20541" y="14330"/>
                </a:cubicBezTo>
                <a:close/>
                <a:moveTo>
                  <a:pt x="17459" y="17981"/>
                </a:moveTo>
                <a:cubicBezTo>
                  <a:pt x="17496" y="17981"/>
                  <a:pt x="17535" y="17987"/>
                  <a:pt x="17575" y="18001"/>
                </a:cubicBezTo>
                <a:cubicBezTo>
                  <a:pt x="17680" y="18001"/>
                  <a:pt x="17680" y="18080"/>
                  <a:pt x="17627" y="18132"/>
                </a:cubicBezTo>
                <a:cubicBezTo>
                  <a:pt x="17595" y="18165"/>
                  <a:pt x="17542" y="18187"/>
                  <a:pt x="17494" y="18187"/>
                </a:cubicBezTo>
                <a:cubicBezTo>
                  <a:pt x="17465" y="18187"/>
                  <a:pt x="17437" y="18178"/>
                  <a:pt x="17417" y="18158"/>
                </a:cubicBezTo>
                <a:cubicBezTo>
                  <a:pt x="17338" y="18106"/>
                  <a:pt x="17338" y="18027"/>
                  <a:pt x="17364" y="18001"/>
                </a:cubicBezTo>
                <a:cubicBezTo>
                  <a:pt x="17390" y="17987"/>
                  <a:pt x="17423" y="17981"/>
                  <a:pt x="17459" y="17981"/>
                </a:cubicBezTo>
                <a:close/>
                <a:moveTo>
                  <a:pt x="25473" y="17973"/>
                </a:moveTo>
                <a:cubicBezTo>
                  <a:pt x="25511" y="17973"/>
                  <a:pt x="25543" y="18002"/>
                  <a:pt x="25543" y="18053"/>
                </a:cubicBezTo>
                <a:cubicBezTo>
                  <a:pt x="25570" y="18158"/>
                  <a:pt x="25543" y="18264"/>
                  <a:pt x="25465" y="18343"/>
                </a:cubicBezTo>
                <a:cubicBezTo>
                  <a:pt x="25446" y="18361"/>
                  <a:pt x="25424" y="18370"/>
                  <a:pt x="25403" y="18370"/>
                </a:cubicBezTo>
                <a:cubicBezTo>
                  <a:pt x="25366" y="18370"/>
                  <a:pt x="25333" y="18341"/>
                  <a:pt x="25333" y="18290"/>
                </a:cubicBezTo>
                <a:cubicBezTo>
                  <a:pt x="25307" y="18185"/>
                  <a:pt x="25333" y="18080"/>
                  <a:pt x="25386" y="18001"/>
                </a:cubicBezTo>
                <a:lnTo>
                  <a:pt x="25412" y="18001"/>
                </a:lnTo>
                <a:cubicBezTo>
                  <a:pt x="25431" y="17982"/>
                  <a:pt x="25452" y="17973"/>
                  <a:pt x="25473" y="17973"/>
                </a:cubicBezTo>
                <a:close/>
                <a:moveTo>
                  <a:pt x="26235" y="16719"/>
                </a:moveTo>
                <a:cubicBezTo>
                  <a:pt x="26339" y="16719"/>
                  <a:pt x="26385" y="16788"/>
                  <a:pt x="26385" y="16949"/>
                </a:cubicBezTo>
                <a:cubicBezTo>
                  <a:pt x="26411" y="17133"/>
                  <a:pt x="26517" y="17291"/>
                  <a:pt x="26674" y="17396"/>
                </a:cubicBezTo>
                <a:lnTo>
                  <a:pt x="26701" y="17422"/>
                </a:lnTo>
                <a:cubicBezTo>
                  <a:pt x="26885" y="17501"/>
                  <a:pt x="26990" y="17659"/>
                  <a:pt x="26964" y="17764"/>
                </a:cubicBezTo>
                <a:cubicBezTo>
                  <a:pt x="26937" y="17895"/>
                  <a:pt x="26990" y="18053"/>
                  <a:pt x="27069" y="18132"/>
                </a:cubicBezTo>
                <a:cubicBezTo>
                  <a:pt x="27174" y="18211"/>
                  <a:pt x="27200" y="18369"/>
                  <a:pt x="27095" y="18474"/>
                </a:cubicBezTo>
                <a:cubicBezTo>
                  <a:pt x="27025" y="18535"/>
                  <a:pt x="26969" y="18568"/>
                  <a:pt x="26926" y="18568"/>
                </a:cubicBezTo>
                <a:cubicBezTo>
                  <a:pt x="26838" y="18568"/>
                  <a:pt x="26797" y="18439"/>
                  <a:pt x="26780" y="18158"/>
                </a:cubicBezTo>
                <a:cubicBezTo>
                  <a:pt x="26780" y="17974"/>
                  <a:pt x="26569" y="17711"/>
                  <a:pt x="26227" y="17448"/>
                </a:cubicBezTo>
                <a:cubicBezTo>
                  <a:pt x="25675" y="17001"/>
                  <a:pt x="25649" y="16870"/>
                  <a:pt x="26122" y="16738"/>
                </a:cubicBezTo>
                <a:cubicBezTo>
                  <a:pt x="26165" y="16726"/>
                  <a:pt x="26203" y="16719"/>
                  <a:pt x="26235" y="16719"/>
                </a:cubicBezTo>
                <a:close/>
                <a:moveTo>
                  <a:pt x="15780" y="17461"/>
                </a:moveTo>
                <a:cubicBezTo>
                  <a:pt x="15858" y="17461"/>
                  <a:pt x="15931" y="17501"/>
                  <a:pt x="15997" y="17580"/>
                </a:cubicBezTo>
                <a:cubicBezTo>
                  <a:pt x="16105" y="17667"/>
                  <a:pt x="16250" y="17718"/>
                  <a:pt x="16402" y="17718"/>
                </a:cubicBezTo>
                <a:cubicBezTo>
                  <a:pt x="16433" y="17718"/>
                  <a:pt x="16465" y="17716"/>
                  <a:pt x="16496" y="17711"/>
                </a:cubicBezTo>
                <a:cubicBezTo>
                  <a:pt x="16581" y="17683"/>
                  <a:pt x="16636" y="17668"/>
                  <a:pt x="16663" y="17668"/>
                </a:cubicBezTo>
                <a:cubicBezTo>
                  <a:pt x="16713" y="17668"/>
                  <a:pt x="16676" y="17715"/>
                  <a:pt x="16575" y="17817"/>
                </a:cubicBezTo>
                <a:cubicBezTo>
                  <a:pt x="16470" y="17895"/>
                  <a:pt x="16338" y="17974"/>
                  <a:pt x="16181" y="18001"/>
                </a:cubicBezTo>
                <a:cubicBezTo>
                  <a:pt x="16023" y="18001"/>
                  <a:pt x="15970" y="18080"/>
                  <a:pt x="16049" y="18237"/>
                </a:cubicBezTo>
                <a:cubicBezTo>
                  <a:pt x="16077" y="18321"/>
                  <a:pt x="16105" y="18353"/>
                  <a:pt x="16129" y="18353"/>
                </a:cubicBezTo>
                <a:cubicBezTo>
                  <a:pt x="16150" y="18353"/>
                  <a:pt x="16168" y="18327"/>
                  <a:pt x="16181" y="18290"/>
                </a:cubicBezTo>
                <a:cubicBezTo>
                  <a:pt x="16198" y="18220"/>
                  <a:pt x="16239" y="18185"/>
                  <a:pt x="16280" y="18185"/>
                </a:cubicBezTo>
                <a:cubicBezTo>
                  <a:pt x="16300" y="18185"/>
                  <a:pt x="16321" y="18193"/>
                  <a:pt x="16338" y="18211"/>
                </a:cubicBezTo>
                <a:cubicBezTo>
                  <a:pt x="16444" y="18343"/>
                  <a:pt x="16338" y="18474"/>
                  <a:pt x="15997" y="18632"/>
                </a:cubicBezTo>
                <a:cubicBezTo>
                  <a:pt x="15956" y="18645"/>
                  <a:pt x="15913" y="18652"/>
                  <a:pt x="15870" y="18652"/>
                </a:cubicBezTo>
                <a:cubicBezTo>
                  <a:pt x="15747" y="18652"/>
                  <a:pt x="15621" y="18598"/>
                  <a:pt x="15523" y="18500"/>
                </a:cubicBezTo>
                <a:cubicBezTo>
                  <a:pt x="15313" y="18290"/>
                  <a:pt x="15313" y="18237"/>
                  <a:pt x="15628" y="18027"/>
                </a:cubicBezTo>
                <a:cubicBezTo>
                  <a:pt x="15858" y="17855"/>
                  <a:pt x="15921" y="17794"/>
                  <a:pt x="15826" y="17794"/>
                </a:cubicBezTo>
                <a:cubicBezTo>
                  <a:pt x="15790" y="17794"/>
                  <a:pt x="15733" y="17802"/>
                  <a:pt x="15655" y="17817"/>
                </a:cubicBezTo>
                <a:cubicBezTo>
                  <a:pt x="15534" y="17847"/>
                  <a:pt x="15444" y="17862"/>
                  <a:pt x="15385" y="17862"/>
                </a:cubicBezTo>
                <a:cubicBezTo>
                  <a:pt x="15236" y="17862"/>
                  <a:pt x="15279" y="17768"/>
                  <a:pt x="15523" y="17580"/>
                </a:cubicBezTo>
                <a:cubicBezTo>
                  <a:pt x="15615" y="17501"/>
                  <a:pt x="15701" y="17461"/>
                  <a:pt x="15780" y="17461"/>
                </a:cubicBezTo>
                <a:close/>
                <a:moveTo>
                  <a:pt x="16798" y="18353"/>
                </a:moveTo>
                <a:cubicBezTo>
                  <a:pt x="16854" y="18353"/>
                  <a:pt x="16912" y="18359"/>
                  <a:pt x="16970" y="18369"/>
                </a:cubicBezTo>
                <a:cubicBezTo>
                  <a:pt x="17233" y="18448"/>
                  <a:pt x="17259" y="18500"/>
                  <a:pt x="17127" y="18606"/>
                </a:cubicBezTo>
                <a:cubicBezTo>
                  <a:pt x="17050" y="18667"/>
                  <a:pt x="16964" y="18693"/>
                  <a:pt x="16880" y="18693"/>
                </a:cubicBezTo>
                <a:cubicBezTo>
                  <a:pt x="16820" y="18693"/>
                  <a:pt x="16761" y="18680"/>
                  <a:pt x="16707" y="18658"/>
                </a:cubicBezTo>
                <a:cubicBezTo>
                  <a:pt x="16601" y="18579"/>
                  <a:pt x="16470" y="18527"/>
                  <a:pt x="16444" y="18527"/>
                </a:cubicBezTo>
                <a:cubicBezTo>
                  <a:pt x="16444" y="18527"/>
                  <a:pt x="16444" y="18474"/>
                  <a:pt x="16523" y="18421"/>
                </a:cubicBezTo>
                <a:cubicBezTo>
                  <a:pt x="16606" y="18371"/>
                  <a:pt x="16700" y="18353"/>
                  <a:pt x="16798" y="18353"/>
                </a:cubicBezTo>
                <a:close/>
                <a:moveTo>
                  <a:pt x="22183" y="18307"/>
                </a:moveTo>
                <a:cubicBezTo>
                  <a:pt x="22209" y="18307"/>
                  <a:pt x="22242" y="18328"/>
                  <a:pt x="22282" y="18369"/>
                </a:cubicBezTo>
                <a:cubicBezTo>
                  <a:pt x="22361" y="18448"/>
                  <a:pt x="22361" y="18579"/>
                  <a:pt x="22282" y="18658"/>
                </a:cubicBezTo>
                <a:cubicBezTo>
                  <a:pt x="22217" y="18723"/>
                  <a:pt x="22135" y="18770"/>
                  <a:pt x="22107" y="18770"/>
                </a:cubicBezTo>
                <a:cubicBezTo>
                  <a:pt x="22101" y="18770"/>
                  <a:pt x="22098" y="18768"/>
                  <a:pt x="22098" y="18763"/>
                </a:cubicBezTo>
                <a:cubicBezTo>
                  <a:pt x="22072" y="18684"/>
                  <a:pt x="22072" y="18579"/>
                  <a:pt x="22098" y="18474"/>
                </a:cubicBezTo>
                <a:cubicBezTo>
                  <a:pt x="22114" y="18361"/>
                  <a:pt x="22140" y="18307"/>
                  <a:pt x="22183" y="18307"/>
                </a:cubicBezTo>
                <a:close/>
                <a:moveTo>
                  <a:pt x="23524" y="17984"/>
                </a:moveTo>
                <a:cubicBezTo>
                  <a:pt x="23558" y="17984"/>
                  <a:pt x="23598" y="18017"/>
                  <a:pt x="23650" y="18080"/>
                </a:cubicBezTo>
                <a:cubicBezTo>
                  <a:pt x="23860" y="18290"/>
                  <a:pt x="23913" y="18869"/>
                  <a:pt x="23729" y="18895"/>
                </a:cubicBezTo>
                <a:cubicBezTo>
                  <a:pt x="23439" y="18895"/>
                  <a:pt x="23255" y="18579"/>
                  <a:pt x="23361" y="18237"/>
                </a:cubicBezTo>
                <a:lnTo>
                  <a:pt x="23387" y="18237"/>
                </a:lnTo>
                <a:cubicBezTo>
                  <a:pt x="23435" y="18062"/>
                  <a:pt x="23473" y="17984"/>
                  <a:pt x="23524" y="17984"/>
                </a:cubicBezTo>
                <a:close/>
                <a:moveTo>
                  <a:pt x="12841" y="17869"/>
                </a:moveTo>
                <a:cubicBezTo>
                  <a:pt x="12998" y="17869"/>
                  <a:pt x="13077" y="17974"/>
                  <a:pt x="13130" y="18290"/>
                </a:cubicBezTo>
                <a:cubicBezTo>
                  <a:pt x="13171" y="18660"/>
                  <a:pt x="13100" y="18901"/>
                  <a:pt x="12979" y="18901"/>
                </a:cubicBezTo>
                <a:cubicBezTo>
                  <a:pt x="12945" y="18901"/>
                  <a:pt x="12907" y="18882"/>
                  <a:pt x="12867" y="18842"/>
                </a:cubicBezTo>
                <a:cubicBezTo>
                  <a:pt x="12814" y="18790"/>
                  <a:pt x="12841" y="18711"/>
                  <a:pt x="12946" y="18684"/>
                </a:cubicBezTo>
                <a:cubicBezTo>
                  <a:pt x="13051" y="18658"/>
                  <a:pt x="13077" y="18579"/>
                  <a:pt x="13025" y="18527"/>
                </a:cubicBezTo>
                <a:cubicBezTo>
                  <a:pt x="12972" y="18448"/>
                  <a:pt x="12919" y="18369"/>
                  <a:pt x="12867" y="18290"/>
                </a:cubicBezTo>
                <a:cubicBezTo>
                  <a:pt x="12841" y="18211"/>
                  <a:pt x="12762" y="18106"/>
                  <a:pt x="12709" y="18027"/>
                </a:cubicBezTo>
                <a:cubicBezTo>
                  <a:pt x="12656" y="17948"/>
                  <a:pt x="12683" y="17869"/>
                  <a:pt x="12841" y="17869"/>
                </a:cubicBezTo>
                <a:close/>
                <a:moveTo>
                  <a:pt x="22438" y="15871"/>
                </a:moveTo>
                <a:cubicBezTo>
                  <a:pt x="22499" y="15871"/>
                  <a:pt x="22494" y="15912"/>
                  <a:pt x="22440" y="16002"/>
                </a:cubicBezTo>
                <a:cubicBezTo>
                  <a:pt x="22387" y="16081"/>
                  <a:pt x="22361" y="16186"/>
                  <a:pt x="22414" y="16265"/>
                </a:cubicBezTo>
                <a:cubicBezTo>
                  <a:pt x="22427" y="16278"/>
                  <a:pt x="22444" y="16285"/>
                  <a:pt x="22463" y="16285"/>
                </a:cubicBezTo>
                <a:cubicBezTo>
                  <a:pt x="22517" y="16285"/>
                  <a:pt x="22585" y="16231"/>
                  <a:pt x="22624" y="16133"/>
                </a:cubicBezTo>
                <a:cubicBezTo>
                  <a:pt x="22678" y="16032"/>
                  <a:pt x="22739" y="15990"/>
                  <a:pt x="22796" y="15990"/>
                </a:cubicBezTo>
                <a:cubicBezTo>
                  <a:pt x="22963" y="15990"/>
                  <a:pt x="23103" y="16346"/>
                  <a:pt x="22966" y="16659"/>
                </a:cubicBezTo>
                <a:cubicBezTo>
                  <a:pt x="22808" y="16953"/>
                  <a:pt x="22805" y="17033"/>
                  <a:pt x="23008" y="17033"/>
                </a:cubicBezTo>
                <a:cubicBezTo>
                  <a:pt x="23041" y="17033"/>
                  <a:pt x="23080" y="17031"/>
                  <a:pt x="23124" y="17028"/>
                </a:cubicBezTo>
                <a:cubicBezTo>
                  <a:pt x="23282" y="17028"/>
                  <a:pt x="23439" y="17054"/>
                  <a:pt x="23597" y="17159"/>
                </a:cubicBezTo>
                <a:cubicBezTo>
                  <a:pt x="23634" y="17196"/>
                  <a:pt x="23670" y="17215"/>
                  <a:pt x="23702" y="17215"/>
                </a:cubicBezTo>
                <a:cubicBezTo>
                  <a:pt x="23738" y="17215"/>
                  <a:pt x="23767" y="17189"/>
                  <a:pt x="23781" y="17133"/>
                </a:cubicBezTo>
                <a:cubicBezTo>
                  <a:pt x="23816" y="17063"/>
                  <a:pt x="23851" y="17028"/>
                  <a:pt x="23887" y="17028"/>
                </a:cubicBezTo>
                <a:cubicBezTo>
                  <a:pt x="23904" y="17028"/>
                  <a:pt x="23922" y="17036"/>
                  <a:pt x="23939" y="17054"/>
                </a:cubicBezTo>
                <a:cubicBezTo>
                  <a:pt x="24018" y="17133"/>
                  <a:pt x="24018" y="17212"/>
                  <a:pt x="23939" y="17264"/>
                </a:cubicBezTo>
                <a:cubicBezTo>
                  <a:pt x="23827" y="17376"/>
                  <a:pt x="24152" y="17544"/>
                  <a:pt x="24413" y="17544"/>
                </a:cubicBezTo>
                <a:cubicBezTo>
                  <a:pt x="24460" y="17544"/>
                  <a:pt x="24504" y="17539"/>
                  <a:pt x="24544" y="17527"/>
                </a:cubicBezTo>
                <a:cubicBezTo>
                  <a:pt x="24569" y="17521"/>
                  <a:pt x="24589" y="17518"/>
                  <a:pt x="24605" y="17518"/>
                </a:cubicBezTo>
                <a:cubicBezTo>
                  <a:pt x="24654" y="17518"/>
                  <a:pt x="24651" y="17552"/>
                  <a:pt x="24570" y="17632"/>
                </a:cubicBezTo>
                <a:cubicBezTo>
                  <a:pt x="24465" y="17738"/>
                  <a:pt x="24491" y="17790"/>
                  <a:pt x="24570" y="17790"/>
                </a:cubicBezTo>
                <a:cubicBezTo>
                  <a:pt x="24702" y="17790"/>
                  <a:pt x="24807" y="17738"/>
                  <a:pt x="24860" y="17606"/>
                </a:cubicBezTo>
                <a:cubicBezTo>
                  <a:pt x="24889" y="17532"/>
                  <a:pt x="24936" y="17500"/>
                  <a:pt x="24985" y="17500"/>
                </a:cubicBezTo>
                <a:cubicBezTo>
                  <a:pt x="25022" y="17500"/>
                  <a:pt x="25062" y="17519"/>
                  <a:pt x="25096" y="17554"/>
                </a:cubicBezTo>
                <a:cubicBezTo>
                  <a:pt x="25202" y="17659"/>
                  <a:pt x="25149" y="17764"/>
                  <a:pt x="24965" y="17869"/>
                </a:cubicBezTo>
                <a:cubicBezTo>
                  <a:pt x="24781" y="17974"/>
                  <a:pt x="24728" y="18132"/>
                  <a:pt x="24860" y="18474"/>
                </a:cubicBezTo>
                <a:cubicBezTo>
                  <a:pt x="24981" y="18787"/>
                  <a:pt x="24988" y="18996"/>
                  <a:pt x="24910" y="18996"/>
                </a:cubicBezTo>
                <a:cubicBezTo>
                  <a:pt x="24871" y="18996"/>
                  <a:pt x="24808" y="18941"/>
                  <a:pt x="24728" y="18816"/>
                </a:cubicBezTo>
                <a:cubicBezTo>
                  <a:pt x="24637" y="18701"/>
                  <a:pt x="24525" y="18627"/>
                  <a:pt x="24428" y="18627"/>
                </a:cubicBezTo>
                <a:cubicBezTo>
                  <a:pt x="24414" y="18627"/>
                  <a:pt x="24400" y="18628"/>
                  <a:pt x="24386" y="18632"/>
                </a:cubicBezTo>
                <a:cubicBezTo>
                  <a:pt x="24281" y="18658"/>
                  <a:pt x="24307" y="18763"/>
                  <a:pt x="24386" y="18842"/>
                </a:cubicBezTo>
                <a:cubicBezTo>
                  <a:pt x="24491" y="18947"/>
                  <a:pt x="24518" y="19000"/>
                  <a:pt x="24465" y="19000"/>
                </a:cubicBezTo>
                <a:cubicBezTo>
                  <a:pt x="24459" y="19001"/>
                  <a:pt x="24453" y="19001"/>
                  <a:pt x="24447" y="19001"/>
                </a:cubicBezTo>
                <a:cubicBezTo>
                  <a:pt x="24197" y="19001"/>
                  <a:pt x="24102" y="18469"/>
                  <a:pt x="24334" y="18237"/>
                </a:cubicBezTo>
                <a:cubicBezTo>
                  <a:pt x="24466" y="18105"/>
                  <a:pt x="24506" y="18047"/>
                  <a:pt x="24422" y="18047"/>
                </a:cubicBezTo>
                <a:cubicBezTo>
                  <a:pt x="24406" y="18047"/>
                  <a:pt x="24386" y="18049"/>
                  <a:pt x="24360" y="18053"/>
                </a:cubicBezTo>
                <a:cubicBezTo>
                  <a:pt x="24071" y="18001"/>
                  <a:pt x="23808" y="17895"/>
                  <a:pt x="23597" y="17685"/>
                </a:cubicBezTo>
                <a:cubicBezTo>
                  <a:pt x="23281" y="17435"/>
                  <a:pt x="23007" y="17280"/>
                  <a:pt x="22928" y="17280"/>
                </a:cubicBezTo>
                <a:cubicBezTo>
                  <a:pt x="22883" y="17280"/>
                  <a:pt x="22903" y="17332"/>
                  <a:pt x="23019" y="17448"/>
                </a:cubicBezTo>
                <a:cubicBezTo>
                  <a:pt x="23098" y="17527"/>
                  <a:pt x="23124" y="17632"/>
                  <a:pt x="23045" y="17738"/>
                </a:cubicBezTo>
                <a:cubicBezTo>
                  <a:pt x="23031" y="17751"/>
                  <a:pt x="23012" y="17758"/>
                  <a:pt x="22991" y="17758"/>
                </a:cubicBezTo>
                <a:cubicBezTo>
                  <a:pt x="22928" y="17758"/>
                  <a:pt x="22840" y="17704"/>
                  <a:pt x="22782" y="17606"/>
                </a:cubicBezTo>
                <a:cubicBezTo>
                  <a:pt x="22720" y="17503"/>
                  <a:pt x="22658" y="17432"/>
                  <a:pt x="22596" y="17432"/>
                </a:cubicBezTo>
                <a:cubicBezTo>
                  <a:pt x="22579" y="17432"/>
                  <a:pt x="22562" y="17437"/>
                  <a:pt x="22545" y="17448"/>
                </a:cubicBezTo>
                <a:cubicBezTo>
                  <a:pt x="22493" y="17501"/>
                  <a:pt x="22493" y="17606"/>
                  <a:pt x="22545" y="17659"/>
                </a:cubicBezTo>
                <a:cubicBezTo>
                  <a:pt x="22624" y="17738"/>
                  <a:pt x="22598" y="17790"/>
                  <a:pt x="22387" y="17817"/>
                </a:cubicBezTo>
                <a:cubicBezTo>
                  <a:pt x="22367" y="17820"/>
                  <a:pt x="22347" y="17822"/>
                  <a:pt x="22326" y="17822"/>
                </a:cubicBezTo>
                <a:cubicBezTo>
                  <a:pt x="22191" y="17822"/>
                  <a:pt x="22065" y="17747"/>
                  <a:pt x="22019" y="17632"/>
                </a:cubicBezTo>
                <a:cubicBezTo>
                  <a:pt x="21993" y="17554"/>
                  <a:pt x="21967" y="17514"/>
                  <a:pt x="21940" y="17514"/>
                </a:cubicBezTo>
                <a:cubicBezTo>
                  <a:pt x="21914" y="17514"/>
                  <a:pt x="21888" y="17554"/>
                  <a:pt x="21861" y="17632"/>
                </a:cubicBezTo>
                <a:cubicBezTo>
                  <a:pt x="21775" y="17753"/>
                  <a:pt x="21643" y="17818"/>
                  <a:pt x="21511" y="17818"/>
                </a:cubicBezTo>
                <a:cubicBezTo>
                  <a:pt x="21442" y="17818"/>
                  <a:pt x="21372" y="17800"/>
                  <a:pt x="21309" y="17764"/>
                </a:cubicBezTo>
                <a:cubicBezTo>
                  <a:pt x="21388" y="17685"/>
                  <a:pt x="21467" y="17632"/>
                  <a:pt x="21572" y="17554"/>
                </a:cubicBezTo>
                <a:cubicBezTo>
                  <a:pt x="21756" y="17422"/>
                  <a:pt x="21940" y="17291"/>
                  <a:pt x="22151" y="17185"/>
                </a:cubicBezTo>
                <a:cubicBezTo>
                  <a:pt x="22440" y="17054"/>
                  <a:pt x="22440" y="17054"/>
                  <a:pt x="22098" y="17054"/>
                </a:cubicBezTo>
                <a:cubicBezTo>
                  <a:pt x="21914" y="17054"/>
                  <a:pt x="21756" y="17106"/>
                  <a:pt x="21598" y="17185"/>
                </a:cubicBezTo>
                <a:cubicBezTo>
                  <a:pt x="21569" y="17229"/>
                  <a:pt x="21533" y="17248"/>
                  <a:pt x="21492" y="17248"/>
                </a:cubicBezTo>
                <a:cubicBezTo>
                  <a:pt x="21459" y="17248"/>
                  <a:pt x="21423" y="17235"/>
                  <a:pt x="21388" y="17212"/>
                </a:cubicBezTo>
                <a:cubicBezTo>
                  <a:pt x="21264" y="17087"/>
                  <a:pt x="21704" y="16469"/>
                  <a:pt x="21908" y="16469"/>
                </a:cubicBezTo>
                <a:cubicBezTo>
                  <a:pt x="21919" y="16469"/>
                  <a:pt x="21930" y="16471"/>
                  <a:pt x="21940" y="16475"/>
                </a:cubicBezTo>
                <a:cubicBezTo>
                  <a:pt x="21981" y="16495"/>
                  <a:pt x="22021" y="16504"/>
                  <a:pt x="22058" y="16504"/>
                </a:cubicBezTo>
                <a:cubicBezTo>
                  <a:pt x="22118" y="16504"/>
                  <a:pt x="22171" y="16481"/>
                  <a:pt x="22203" y="16449"/>
                </a:cubicBezTo>
                <a:cubicBezTo>
                  <a:pt x="22282" y="16396"/>
                  <a:pt x="22256" y="16317"/>
                  <a:pt x="22124" y="16317"/>
                </a:cubicBezTo>
                <a:cubicBezTo>
                  <a:pt x="22019" y="16291"/>
                  <a:pt x="22019" y="16265"/>
                  <a:pt x="22124" y="16212"/>
                </a:cubicBezTo>
                <a:cubicBezTo>
                  <a:pt x="22256" y="16186"/>
                  <a:pt x="22282" y="16133"/>
                  <a:pt x="22230" y="16054"/>
                </a:cubicBezTo>
                <a:cubicBezTo>
                  <a:pt x="22151" y="16002"/>
                  <a:pt x="22230" y="15923"/>
                  <a:pt x="22309" y="15897"/>
                </a:cubicBezTo>
                <a:cubicBezTo>
                  <a:pt x="22367" y="15880"/>
                  <a:pt x="22409" y="15871"/>
                  <a:pt x="22438" y="15871"/>
                </a:cubicBezTo>
                <a:close/>
                <a:moveTo>
                  <a:pt x="17225" y="18762"/>
                </a:moveTo>
                <a:cubicBezTo>
                  <a:pt x="17292" y="18762"/>
                  <a:pt x="17394" y="18791"/>
                  <a:pt x="17496" y="18842"/>
                </a:cubicBezTo>
                <a:cubicBezTo>
                  <a:pt x="17706" y="18947"/>
                  <a:pt x="17706" y="19000"/>
                  <a:pt x="17469" y="19026"/>
                </a:cubicBezTo>
                <a:cubicBezTo>
                  <a:pt x="17437" y="19029"/>
                  <a:pt x="17406" y="19030"/>
                  <a:pt x="17376" y="19030"/>
                </a:cubicBezTo>
                <a:cubicBezTo>
                  <a:pt x="17120" y="19030"/>
                  <a:pt x="16989" y="18931"/>
                  <a:pt x="17154" y="18790"/>
                </a:cubicBezTo>
                <a:cubicBezTo>
                  <a:pt x="17163" y="18771"/>
                  <a:pt x="17189" y="18762"/>
                  <a:pt x="17225" y="18762"/>
                </a:cubicBezTo>
                <a:close/>
                <a:moveTo>
                  <a:pt x="25612" y="18449"/>
                </a:moveTo>
                <a:cubicBezTo>
                  <a:pt x="25681" y="18449"/>
                  <a:pt x="25794" y="18477"/>
                  <a:pt x="25964" y="18527"/>
                </a:cubicBezTo>
                <a:cubicBezTo>
                  <a:pt x="26175" y="18579"/>
                  <a:pt x="26359" y="18632"/>
                  <a:pt x="26543" y="18711"/>
                </a:cubicBezTo>
                <a:cubicBezTo>
                  <a:pt x="26648" y="18816"/>
                  <a:pt x="26306" y="19053"/>
                  <a:pt x="26043" y="19079"/>
                </a:cubicBezTo>
                <a:cubicBezTo>
                  <a:pt x="25999" y="19083"/>
                  <a:pt x="25961" y="19086"/>
                  <a:pt x="25928" y="19086"/>
                </a:cubicBezTo>
                <a:cubicBezTo>
                  <a:pt x="25760" y="19086"/>
                  <a:pt x="25701" y="19013"/>
                  <a:pt x="25570" y="18684"/>
                </a:cubicBezTo>
                <a:cubicBezTo>
                  <a:pt x="25505" y="18521"/>
                  <a:pt x="25500" y="18449"/>
                  <a:pt x="25612" y="18449"/>
                </a:cubicBezTo>
                <a:close/>
                <a:moveTo>
                  <a:pt x="27932" y="19016"/>
                </a:moveTo>
                <a:cubicBezTo>
                  <a:pt x="27945" y="19016"/>
                  <a:pt x="27956" y="19019"/>
                  <a:pt x="27963" y="19026"/>
                </a:cubicBezTo>
                <a:cubicBezTo>
                  <a:pt x="27989" y="19026"/>
                  <a:pt x="27989" y="19158"/>
                  <a:pt x="27963" y="19237"/>
                </a:cubicBezTo>
                <a:cubicBezTo>
                  <a:pt x="27946" y="19288"/>
                  <a:pt x="27907" y="19317"/>
                  <a:pt x="27868" y="19317"/>
                </a:cubicBezTo>
                <a:cubicBezTo>
                  <a:pt x="27846" y="19317"/>
                  <a:pt x="27824" y="19308"/>
                  <a:pt x="27805" y="19289"/>
                </a:cubicBezTo>
                <a:cubicBezTo>
                  <a:pt x="27753" y="19237"/>
                  <a:pt x="27753" y="19132"/>
                  <a:pt x="27805" y="19079"/>
                </a:cubicBezTo>
                <a:cubicBezTo>
                  <a:pt x="27844" y="19040"/>
                  <a:pt x="27896" y="19016"/>
                  <a:pt x="27932" y="19016"/>
                </a:cubicBezTo>
                <a:close/>
                <a:moveTo>
                  <a:pt x="15901" y="19032"/>
                </a:moveTo>
                <a:cubicBezTo>
                  <a:pt x="15972" y="19032"/>
                  <a:pt x="16077" y="19081"/>
                  <a:pt x="16154" y="19158"/>
                </a:cubicBezTo>
                <a:cubicBezTo>
                  <a:pt x="16300" y="19304"/>
                  <a:pt x="16331" y="19351"/>
                  <a:pt x="16232" y="19351"/>
                </a:cubicBezTo>
                <a:cubicBezTo>
                  <a:pt x="16206" y="19351"/>
                  <a:pt x="16172" y="19347"/>
                  <a:pt x="16128" y="19342"/>
                </a:cubicBezTo>
                <a:cubicBezTo>
                  <a:pt x="15812" y="19289"/>
                  <a:pt x="15707" y="19184"/>
                  <a:pt x="15839" y="19053"/>
                </a:cubicBezTo>
                <a:cubicBezTo>
                  <a:pt x="15853" y="19039"/>
                  <a:pt x="15874" y="19032"/>
                  <a:pt x="15901" y="19032"/>
                </a:cubicBezTo>
                <a:close/>
                <a:moveTo>
                  <a:pt x="16786" y="19184"/>
                </a:moveTo>
                <a:cubicBezTo>
                  <a:pt x="16864" y="19210"/>
                  <a:pt x="16943" y="19263"/>
                  <a:pt x="16970" y="19368"/>
                </a:cubicBezTo>
                <a:cubicBezTo>
                  <a:pt x="16996" y="19408"/>
                  <a:pt x="16996" y="19427"/>
                  <a:pt x="16973" y="19427"/>
                </a:cubicBezTo>
                <a:cubicBezTo>
                  <a:pt x="16950" y="19427"/>
                  <a:pt x="16904" y="19408"/>
                  <a:pt x="16838" y="19368"/>
                </a:cubicBezTo>
                <a:cubicBezTo>
                  <a:pt x="16733" y="19263"/>
                  <a:pt x="16707" y="19184"/>
                  <a:pt x="16786" y="19184"/>
                </a:cubicBezTo>
                <a:close/>
                <a:moveTo>
                  <a:pt x="23019" y="18474"/>
                </a:moveTo>
                <a:cubicBezTo>
                  <a:pt x="23413" y="18553"/>
                  <a:pt x="23071" y="19289"/>
                  <a:pt x="22598" y="19421"/>
                </a:cubicBezTo>
                <a:cubicBezTo>
                  <a:pt x="22544" y="19437"/>
                  <a:pt x="22492" y="19444"/>
                  <a:pt x="22445" y="19444"/>
                </a:cubicBezTo>
                <a:cubicBezTo>
                  <a:pt x="22264" y="19444"/>
                  <a:pt x="22157" y="19336"/>
                  <a:pt x="22282" y="19210"/>
                </a:cubicBezTo>
                <a:lnTo>
                  <a:pt x="22309" y="19210"/>
                </a:lnTo>
                <a:cubicBezTo>
                  <a:pt x="22357" y="19178"/>
                  <a:pt x="22416" y="19155"/>
                  <a:pt x="22473" y="19155"/>
                </a:cubicBezTo>
                <a:cubicBezTo>
                  <a:pt x="22507" y="19155"/>
                  <a:pt x="22541" y="19164"/>
                  <a:pt x="22572" y="19184"/>
                </a:cubicBezTo>
                <a:cubicBezTo>
                  <a:pt x="22596" y="19194"/>
                  <a:pt x="22619" y="19199"/>
                  <a:pt x="22639" y="19199"/>
                </a:cubicBezTo>
                <a:cubicBezTo>
                  <a:pt x="22731" y="19199"/>
                  <a:pt x="22787" y="19099"/>
                  <a:pt x="22808" y="18842"/>
                </a:cubicBezTo>
                <a:cubicBezTo>
                  <a:pt x="22861" y="18632"/>
                  <a:pt x="22940" y="18474"/>
                  <a:pt x="23019" y="18474"/>
                </a:cubicBezTo>
                <a:close/>
                <a:moveTo>
                  <a:pt x="15390" y="19172"/>
                </a:moveTo>
                <a:cubicBezTo>
                  <a:pt x="15430" y="19172"/>
                  <a:pt x="15460" y="19193"/>
                  <a:pt x="15471" y="19237"/>
                </a:cubicBezTo>
                <a:lnTo>
                  <a:pt x="15444" y="19210"/>
                </a:lnTo>
                <a:cubicBezTo>
                  <a:pt x="15444" y="19342"/>
                  <a:pt x="15365" y="19447"/>
                  <a:pt x="15260" y="19473"/>
                </a:cubicBezTo>
                <a:cubicBezTo>
                  <a:pt x="15142" y="19528"/>
                  <a:pt x="15064" y="19554"/>
                  <a:pt x="15025" y="19554"/>
                </a:cubicBezTo>
                <a:cubicBezTo>
                  <a:pt x="14950" y="19554"/>
                  <a:pt x="15009" y="19461"/>
                  <a:pt x="15181" y="19289"/>
                </a:cubicBezTo>
                <a:cubicBezTo>
                  <a:pt x="15258" y="19213"/>
                  <a:pt x="15334" y="19172"/>
                  <a:pt x="15390" y="19172"/>
                </a:cubicBezTo>
                <a:close/>
                <a:moveTo>
                  <a:pt x="26832" y="19184"/>
                </a:moveTo>
                <a:cubicBezTo>
                  <a:pt x="26937" y="19184"/>
                  <a:pt x="27043" y="19210"/>
                  <a:pt x="27121" y="19289"/>
                </a:cubicBezTo>
                <a:cubicBezTo>
                  <a:pt x="27172" y="19340"/>
                  <a:pt x="27245" y="19369"/>
                  <a:pt x="27319" y="19369"/>
                </a:cubicBezTo>
                <a:cubicBezTo>
                  <a:pt x="27359" y="19369"/>
                  <a:pt x="27400" y="19361"/>
                  <a:pt x="27437" y="19342"/>
                </a:cubicBezTo>
                <a:cubicBezTo>
                  <a:pt x="27464" y="19328"/>
                  <a:pt x="27483" y="19322"/>
                  <a:pt x="27493" y="19322"/>
                </a:cubicBezTo>
                <a:cubicBezTo>
                  <a:pt x="27522" y="19322"/>
                  <a:pt x="27482" y="19376"/>
                  <a:pt x="27384" y="19473"/>
                </a:cubicBezTo>
                <a:cubicBezTo>
                  <a:pt x="27306" y="19565"/>
                  <a:pt x="27240" y="19611"/>
                  <a:pt x="27167" y="19611"/>
                </a:cubicBezTo>
                <a:cubicBezTo>
                  <a:pt x="27095" y="19611"/>
                  <a:pt x="27016" y="19565"/>
                  <a:pt x="26911" y="19473"/>
                </a:cubicBezTo>
                <a:cubicBezTo>
                  <a:pt x="26806" y="19342"/>
                  <a:pt x="26753" y="19210"/>
                  <a:pt x="26832" y="19184"/>
                </a:cubicBezTo>
                <a:close/>
                <a:moveTo>
                  <a:pt x="23566" y="19568"/>
                </a:moveTo>
                <a:cubicBezTo>
                  <a:pt x="23579" y="19568"/>
                  <a:pt x="23590" y="19572"/>
                  <a:pt x="23597" y="19579"/>
                </a:cubicBezTo>
                <a:cubicBezTo>
                  <a:pt x="23624" y="19605"/>
                  <a:pt x="23624" y="19710"/>
                  <a:pt x="23571" y="19789"/>
                </a:cubicBezTo>
                <a:lnTo>
                  <a:pt x="23597" y="19789"/>
                </a:lnTo>
                <a:cubicBezTo>
                  <a:pt x="23580" y="19859"/>
                  <a:pt x="23539" y="19894"/>
                  <a:pt x="23498" y="19894"/>
                </a:cubicBezTo>
                <a:cubicBezTo>
                  <a:pt x="23477" y="19894"/>
                  <a:pt x="23457" y="19885"/>
                  <a:pt x="23439" y="19868"/>
                </a:cubicBezTo>
                <a:cubicBezTo>
                  <a:pt x="23387" y="19789"/>
                  <a:pt x="23387" y="19710"/>
                  <a:pt x="23439" y="19631"/>
                </a:cubicBezTo>
                <a:cubicBezTo>
                  <a:pt x="23478" y="19593"/>
                  <a:pt x="23531" y="19568"/>
                  <a:pt x="23566" y="19568"/>
                </a:cubicBezTo>
                <a:close/>
                <a:moveTo>
                  <a:pt x="16270" y="19691"/>
                </a:moveTo>
                <a:cubicBezTo>
                  <a:pt x="16362" y="19691"/>
                  <a:pt x="16455" y="19705"/>
                  <a:pt x="16549" y="19736"/>
                </a:cubicBezTo>
                <a:cubicBezTo>
                  <a:pt x="16601" y="19789"/>
                  <a:pt x="16523" y="19921"/>
                  <a:pt x="16365" y="20026"/>
                </a:cubicBezTo>
                <a:cubicBezTo>
                  <a:pt x="16301" y="20075"/>
                  <a:pt x="16220" y="20096"/>
                  <a:pt x="16140" y="20096"/>
                </a:cubicBezTo>
                <a:cubicBezTo>
                  <a:pt x="15922" y="20096"/>
                  <a:pt x="15711" y="19943"/>
                  <a:pt x="15865" y="19789"/>
                </a:cubicBezTo>
                <a:cubicBezTo>
                  <a:pt x="15992" y="19725"/>
                  <a:pt x="16129" y="19691"/>
                  <a:pt x="16270" y="19691"/>
                </a:cubicBezTo>
                <a:close/>
                <a:moveTo>
                  <a:pt x="25333" y="19200"/>
                </a:moveTo>
                <a:cubicBezTo>
                  <a:pt x="25369" y="19200"/>
                  <a:pt x="25403" y="19213"/>
                  <a:pt x="25438" y="19237"/>
                </a:cubicBezTo>
                <a:cubicBezTo>
                  <a:pt x="25543" y="19263"/>
                  <a:pt x="25543" y="19368"/>
                  <a:pt x="25438" y="19473"/>
                </a:cubicBezTo>
                <a:cubicBezTo>
                  <a:pt x="25359" y="19526"/>
                  <a:pt x="25307" y="19658"/>
                  <a:pt x="25333" y="19763"/>
                </a:cubicBezTo>
                <a:cubicBezTo>
                  <a:pt x="25386" y="19868"/>
                  <a:pt x="25280" y="19921"/>
                  <a:pt x="25070" y="19947"/>
                </a:cubicBezTo>
                <a:cubicBezTo>
                  <a:pt x="24833" y="19947"/>
                  <a:pt x="24728" y="20026"/>
                  <a:pt x="24702" y="20078"/>
                </a:cubicBezTo>
                <a:cubicBezTo>
                  <a:pt x="24702" y="20124"/>
                  <a:pt x="24684" y="20152"/>
                  <a:pt x="24654" y="20152"/>
                </a:cubicBezTo>
                <a:cubicBezTo>
                  <a:pt x="24632" y="20152"/>
                  <a:pt x="24603" y="20138"/>
                  <a:pt x="24570" y="20105"/>
                </a:cubicBezTo>
                <a:lnTo>
                  <a:pt x="24597" y="20105"/>
                </a:lnTo>
                <a:cubicBezTo>
                  <a:pt x="24518" y="20052"/>
                  <a:pt x="24570" y="19921"/>
                  <a:pt x="24649" y="19789"/>
                </a:cubicBezTo>
                <a:cubicBezTo>
                  <a:pt x="25038" y="19359"/>
                  <a:pt x="25204" y="19200"/>
                  <a:pt x="25333" y="19200"/>
                </a:cubicBezTo>
                <a:close/>
                <a:moveTo>
                  <a:pt x="9825" y="19698"/>
                </a:moveTo>
                <a:cubicBezTo>
                  <a:pt x="9859" y="19698"/>
                  <a:pt x="9884" y="19719"/>
                  <a:pt x="9895" y="19763"/>
                </a:cubicBezTo>
                <a:cubicBezTo>
                  <a:pt x="9895" y="19894"/>
                  <a:pt x="9842" y="19999"/>
                  <a:pt x="9763" y="20078"/>
                </a:cubicBezTo>
                <a:cubicBezTo>
                  <a:pt x="9693" y="20148"/>
                  <a:pt x="9623" y="20184"/>
                  <a:pt x="9569" y="20184"/>
                </a:cubicBezTo>
                <a:cubicBezTo>
                  <a:pt x="9541" y="20184"/>
                  <a:pt x="9518" y="20175"/>
                  <a:pt x="9500" y="20157"/>
                </a:cubicBezTo>
                <a:cubicBezTo>
                  <a:pt x="9448" y="20105"/>
                  <a:pt x="9500" y="19921"/>
                  <a:pt x="9632" y="19815"/>
                </a:cubicBezTo>
                <a:cubicBezTo>
                  <a:pt x="9709" y="19739"/>
                  <a:pt x="9776" y="19698"/>
                  <a:pt x="9825" y="19698"/>
                </a:cubicBezTo>
                <a:close/>
                <a:moveTo>
                  <a:pt x="21072" y="17790"/>
                </a:moveTo>
                <a:lnTo>
                  <a:pt x="20941" y="18132"/>
                </a:lnTo>
                <a:lnTo>
                  <a:pt x="20809" y="18474"/>
                </a:lnTo>
                <a:lnTo>
                  <a:pt x="21125" y="18290"/>
                </a:lnTo>
                <a:cubicBezTo>
                  <a:pt x="21231" y="18243"/>
                  <a:pt x="21311" y="18217"/>
                  <a:pt x="21362" y="18217"/>
                </a:cubicBezTo>
                <a:cubicBezTo>
                  <a:pt x="21424" y="18217"/>
                  <a:pt x="21443" y="18256"/>
                  <a:pt x="21414" y="18343"/>
                </a:cubicBezTo>
                <a:cubicBezTo>
                  <a:pt x="21335" y="18474"/>
                  <a:pt x="21414" y="18553"/>
                  <a:pt x="21546" y="18579"/>
                </a:cubicBezTo>
                <a:cubicBezTo>
                  <a:pt x="21756" y="18606"/>
                  <a:pt x="22309" y="19000"/>
                  <a:pt x="22230" y="19053"/>
                </a:cubicBezTo>
                <a:lnTo>
                  <a:pt x="21704" y="19263"/>
                </a:lnTo>
                <a:cubicBezTo>
                  <a:pt x="21535" y="19331"/>
                  <a:pt x="21414" y="19364"/>
                  <a:pt x="21323" y="19364"/>
                </a:cubicBezTo>
                <a:cubicBezTo>
                  <a:pt x="21201" y="19364"/>
                  <a:pt x="21133" y="19304"/>
                  <a:pt x="21072" y="19184"/>
                </a:cubicBezTo>
                <a:cubicBezTo>
                  <a:pt x="21009" y="19089"/>
                  <a:pt x="20965" y="19042"/>
                  <a:pt x="20934" y="19042"/>
                </a:cubicBezTo>
                <a:cubicBezTo>
                  <a:pt x="20914" y="19042"/>
                  <a:pt x="20899" y="19063"/>
                  <a:pt x="20888" y="19105"/>
                </a:cubicBezTo>
                <a:cubicBezTo>
                  <a:pt x="20848" y="19186"/>
                  <a:pt x="20747" y="19220"/>
                  <a:pt x="20630" y="19220"/>
                </a:cubicBezTo>
                <a:cubicBezTo>
                  <a:pt x="20595" y="19220"/>
                  <a:pt x="20557" y="19217"/>
                  <a:pt x="20520" y="19210"/>
                </a:cubicBezTo>
                <a:cubicBezTo>
                  <a:pt x="20429" y="19192"/>
                  <a:pt x="20369" y="19180"/>
                  <a:pt x="20337" y="19180"/>
                </a:cubicBezTo>
                <a:cubicBezTo>
                  <a:pt x="20276" y="19180"/>
                  <a:pt x="20312" y="19222"/>
                  <a:pt x="20415" y="19342"/>
                </a:cubicBezTo>
                <a:cubicBezTo>
                  <a:pt x="20573" y="19500"/>
                  <a:pt x="20520" y="19552"/>
                  <a:pt x="20362" y="19631"/>
                </a:cubicBezTo>
                <a:cubicBezTo>
                  <a:pt x="20152" y="19736"/>
                  <a:pt x="19994" y="19868"/>
                  <a:pt x="19836" y="19999"/>
                </a:cubicBezTo>
                <a:cubicBezTo>
                  <a:pt x="19700" y="20135"/>
                  <a:pt x="19593" y="20196"/>
                  <a:pt x="19528" y="20196"/>
                </a:cubicBezTo>
                <a:cubicBezTo>
                  <a:pt x="19416" y="20196"/>
                  <a:pt x="19427" y="20019"/>
                  <a:pt x="19626" y="19736"/>
                </a:cubicBezTo>
                <a:cubicBezTo>
                  <a:pt x="19810" y="19473"/>
                  <a:pt x="19810" y="19368"/>
                  <a:pt x="19547" y="19237"/>
                </a:cubicBezTo>
                <a:cubicBezTo>
                  <a:pt x="19363" y="19132"/>
                  <a:pt x="19284" y="19026"/>
                  <a:pt x="19337" y="18947"/>
                </a:cubicBezTo>
                <a:cubicBezTo>
                  <a:pt x="19357" y="18934"/>
                  <a:pt x="19383" y="18927"/>
                  <a:pt x="19412" y="18927"/>
                </a:cubicBezTo>
                <a:cubicBezTo>
                  <a:pt x="19495" y="18927"/>
                  <a:pt x="19607" y="18981"/>
                  <a:pt x="19705" y="19079"/>
                </a:cubicBezTo>
                <a:cubicBezTo>
                  <a:pt x="19802" y="19176"/>
                  <a:pt x="19871" y="19228"/>
                  <a:pt x="19940" y="19228"/>
                </a:cubicBezTo>
                <a:cubicBezTo>
                  <a:pt x="20021" y="19228"/>
                  <a:pt x="20103" y="19156"/>
                  <a:pt x="20231" y="19000"/>
                </a:cubicBezTo>
                <a:lnTo>
                  <a:pt x="20573" y="18553"/>
                </a:lnTo>
                <a:cubicBezTo>
                  <a:pt x="20625" y="18500"/>
                  <a:pt x="20573" y="18448"/>
                  <a:pt x="20494" y="18421"/>
                </a:cubicBezTo>
                <a:cubicBezTo>
                  <a:pt x="20415" y="18421"/>
                  <a:pt x="20310" y="18448"/>
                  <a:pt x="20283" y="18553"/>
                </a:cubicBezTo>
                <a:cubicBezTo>
                  <a:pt x="20266" y="18604"/>
                  <a:pt x="20206" y="18633"/>
                  <a:pt x="20129" y="18633"/>
                </a:cubicBezTo>
                <a:cubicBezTo>
                  <a:pt x="20087" y="18633"/>
                  <a:pt x="20041" y="18624"/>
                  <a:pt x="19994" y="18606"/>
                </a:cubicBezTo>
                <a:cubicBezTo>
                  <a:pt x="19889" y="18553"/>
                  <a:pt x="19836" y="18474"/>
                  <a:pt x="19994" y="18421"/>
                </a:cubicBezTo>
                <a:cubicBezTo>
                  <a:pt x="20099" y="18343"/>
                  <a:pt x="20205" y="18237"/>
                  <a:pt x="20231" y="18106"/>
                </a:cubicBezTo>
                <a:cubicBezTo>
                  <a:pt x="20231" y="17948"/>
                  <a:pt x="20389" y="17869"/>
                  <a:pt x="20652" y="17843"/>
                </a:cubicBezTo>
                <a:lnTo>
                  <a:pt x="21072" y="17790"/>
                </a:lnTo>
                <a:close/>
                <a:moveTo>
                  <a:pt x="20994" y="19563"/>
                </a:moveTo>
                <a:cubicBezTo>
                  <a:pt x="21079" y="19563"/>
                  <a:pt x="21135" y="19609"/>
                  <a:pt x="21125" y="19710"/>
                </a:cubicBezTo>
                <a:cubicBezTo>
                  <a:pt x="21125" y="19893"/>
                  <a:pt x="20688" y="20235"/>
                  <a:pt x="20487" y="20235"/>
                </a:cubicBezTo>
                <a:cubicBezTo>
                  <a:pt x="20457" y="20235"/>
                  <a:pt x="20432" y="20227"/>
                  <a:pt x="20415" y="20210"/>
                </a:cubicBezTo>
                <a:cubicBezTo>
                  <a:pt x="20362" y="20184"/>
                  <a:pt x="20415" y="20026"/>
                  <a:pt x="20494" y="19894"/>
                </a:cubicBezTo>
                <a:cubicBezTo>
                  <a:pt x="20640" y="19683"/>
                  <a:pt x="20856" y="19563"/>
                  <a:pt x="20994" y="19563"/>
                </a:cubicBezTo>
                <a:close/>
                <a:moveTo>
                  <a:pt x="17206" y="19579"/>
                </a:moveTo>
                <a:cubicBezTo>
                  <a:pt x="17285" y="19579"/>
                  <a:pt x="17259" y="19631"/>
                  <a:pt x="17180" y="19684"/>
                </a:cubicBezTo>
                <a:cubicBezTo>
                  <a:pt x="17127" y="19763"/>
                  <a:pt x="17127" y="19894"/>
                  <a:pt x="17206" y="19947"/>
                </a:cubicBezTo>
                <a:lnTo>
                  <a:pt x="17206" y="19973"/>
                </a:lnTo>
                <a:cubicBezTo>
                  <a:pt x="17285" y="20052"/>
                  <a:pt x="17312" y="20157"/>
                  <a:pt x="17233" y="20210"/>
                </a:cubicBezTo>
                <a:cubicBezTo>
                  <a:pt x="17194" y="20248"/>
                  <a:pt x="17155" y="20265"/>
                  <a:pt x="17118" y="20265"/>
                </a:cubicBezTo>
                <a:cubicBezTo>
                  <a:pt x="16976" y="20265"/>
                  <a:pt x="16865" y="20024"/>
                  <a:pt x="16970" y="19815"/>
                </a:cubicBezTo>
                <a:cubicBezTo>
                  <a:pt x="17049" y="19684"/>
                  <a:pt x="17154" y="19579"/>
                  <a:pt x="17206" y="19579"/>
                </a:cubicBezTo>
                <a:close/>
                <a:moveTo>
                  <a:pt x="27539" y="19754"/>
                </a:moveTo>
                <a:cubicBezTo>
                  <a:pt x="27719" y="19754"/>
                  <a:pt x="27661" y="19906"/>
                  <a:pt x="27332" y="20157"/>
                </a:cubicBezTo>
                <a:cubicBezTo>
                  <a:pt x="27169" y="20279"/>
                  <a:pt x="27070" y="20338"/>
                  <a:pt x="27011" y="20338"/>
                </a:cubicBezTo>
                <a:cubicBezTo>
                  <a:pt x="26956" y="20338"/>
                  <a:pt x="26937" y="20286"/>
                  <a:pt x="26937" y="20184"/>
                </a:cubicBezTo>
                <a:cubicBezTo>
                  <a:pt x="26937" y="19999"/>
                  <a:pt x="26990" y="19894"/>
                  <a:pt x="27253" y="19815"/>
                </a:cubicBezTo>
                <a:cubicBezTo>
                  <a:pt x="27378" y="19774"/>
                  <a:pt x="27474" y="19754"/>
                  <a:pt x="27539" y="19754"/>
                </a:cubicBezTo>
                <a:close/>
                <a:moveTo>
                  <a:pt x="19010" y="19289"/>
                </a:moveTo>
                <a:cubicBezTo>
                  <a:pt x="19089" y="19289"/>
                  <a:pt x="19173" y="19348"/>
                  <a:pt x="19310" y="19473"/>
                </a:cubicBezTo>
                <a:cubicBezTo>
                  <a:pt x="19544" y="19664"/>
                  <a:pt x="19572" y="19718"/>
                  <a:pt x="19436" y="19718"/>
                </a:cubicBezTo>
                <a:cubicBezTo>
                  <a:pt x="19403" y="19718"/>
                  <a:pt x="19361" y="19715"/>
                  <a:pt x="19310" y="19710"/>
                </a:cubicBezTo>
                <a:cubicBezTo>
                  <a:pt x="19244" y="19701"/>
                  <a:pt x="19184" y="19696"/>
                  <a:pt x="19133" y="19696"/>
                </a:cubicBezTo>
                <a:cubicBezTo>
                  <a:pt x="18900" y="19696"/>
                  <a:pt x="18836" y="19786"/>
                  <a:pt x="19074" y="19894"/>
                </a:cubicBezTo>
                <a:cubicBezTo>
                  <a:pt x="19231" y="19947"/>
                  <a:pt x="19231" y="20052"/>
                  <a:pt x="19047" y="20236"/>
                </a:cubicBezTo>
                <a:cubicBezTo>
                  <a:pt x="18942" y="20315"/>
                  <a:pt x="18876" y="20361"/>
                  <a:pt x="18837" y="20361"/>
                </a:cubicBezTo>
                <a:cubicBezTo>
                  <a:pt x="18797" y="20361"/>
                  <a:pt x="18784" y="20315"/>
                  <a:pt x="18784" y="20210"/>
                </a:cubicBezTo>
                <a:cubicBezTo>
                  <a:pt x="18784" y="20070"/>
                  <a:pt x="18761" y="20011"/>
                  <a:pt x="18699" y="20011"/>
                </a:cubicBezTo>
                <a:cubicBezTo>
                  <a:pt x="18667" y="20011"/>
                  <a:pt x="18627" y="20026"/>
                  <a:pt x="18574" y="20052"/>
                </a:cubicBezTo>
                <a:cubicBezTo>
                  <a:pt x="18530" y="20072"/>
                  <a:pt x="18495" y="20081"/>
                  <a:pt x="18468" y="20081"/>
                </a:cubicBezTo>
                <a:cubicBezTo>
                  <a:pt x="18314" y="20081"/>
                  <a:pt x="18415" y="19790"/>
                  <a:pt x="18705" y="19500"/>
                </a:cubicBezTo>
                <a:cubicBezTo>
                  <a:pt x="18843" y="19362"/>
                  <a:pt x="18924" y="19289"/>
                  <a:pt x="19010" y="19289"/>
                </a:cubicBezTo>
                <a:close/>
                <a:moveTo>
                  <a:pt x="26358" y="20148"/>
                </a:moveTo>
                <a:cubicBezTo>
                  <a:pt x="26516" y="20148"/>
                  <a:pt x="26628" y="20182"/>
                  <a:pt x="26648" y="20262"/>
                </a:cubicBezTo>
                <a:cubicBezTo>
                  <a:pt x="26648" y="20333"/>
                  <a:pt x="26578" y="20368"/>
                  <a:pt x="26469" y="20368"/>
                </a:cubicBezTo>
                <a:cubicBezTo>
                  <a:pt x="26414" y="20368"/>
                  <a:pt x="26350" y="20359"/>
                  <a:pt x="26280" y="20341"/>
                </a:cubicBezTo>
                <a:cubicBezTo>
                  <a:pt x="25754" y="20236"/>
                  <a:pt x="25728" y="20210"/>
                  <a:pt x="26201" y="20157"/>
                </a:cubicBezTo>
                <a:cubicBezTo>
                  <a:pt x="26257" y="20151"/>
                  <a:pt x="26310" y="20148"/>
                  <a:pt x="26358" y="20148"/>
                </a:cubicBezTo>
                <a:close/>
                <a:moveTo>
                  <a:pt x="14906" y="16746"/>
                </a:moveTo>
                <a:cubicBezTo>
                  <a:pt x="15027" y="16746"/>
                  <a:pt x="15106" y="16881"/>
                  <a:pt x="15076" y="17133"/>
                </a:cubicBezTo>
                <a:cubicBezTo>
                  <a:pt x="15061" y="17284"/>
                  <a:pt x="15046" y="17357"/>
                  <a:pt x="15026" y="17357"/>
                </a:cubicBezTo>
                <a:cubicBezTo>
                  <a:pt x="15011" y="17357"/>
                  <a:pt x="14993" y="17316"/>
                  <a:pt x="14971" y="17238"/>
                </a:cubicBezTo>
                <a:cubicBezTo>
                  <a:pt x="14962" y="17202"/>
                  <a:pt x="14953" y="17184"/>
                  <a:pt x="14945" y="17184"/>
                </a:cubicBezTo>
                <a:cubicBezTo>
                  <a:pt x="14930" y="17184"/>
                  <a:pt x="14918" y="17248"/>
                  <a:pt x="14918" y="17369"/>
                </a:cubicBezTo>
                <a:cubicBezTo>
                  <a:pt x="14918" y="17527"/>
                  <a:pt x="14945" y="17685"/>
                  <a:pt x="14997" y="17817"/>
                </a:cubicBezTo>
                <a:cubicBezTo>
                  <a:pt x="15050" y="17869"/>
                  <a:pt x="14997" y="17948"/>
                  <a:pt x="14892" y="17974"/>
                </a:cubicBezTo>
                <a:cubicBezTo>
                  <a:pt x="14787" y="18001"/>
                  <a:pt x="14787" y="18053"/>
                  <a:pt x="14997" y="18158"/>
                </a:cubicBezTo>
                <a:cubicBezTo>
                  <a:pt x="15181" y="18237"/>
                  <a:pt x="15234" y="18316"/>
                  <a:pt x="15155" y="18395"/>
                </a:cubicBezTo>
                <a:cubicBezTo>
                  <a:pt x="15076" y="18448"/>
                  <a:pt x="15129" y="18606"/>
                  <a:pt x="15260" y="18711"/>
                </a:cubicBezTo>
                <a:cubicBezTo>
                  <a:pt x="15365" y="18842"/>
                  <a:pt x="15392" y="18947"/>
                  <a:pt x="15234" y="18947"/>
                </a:cubicBezTo>
                <a:cubicBezTo>
                  <a:pt x="15102" y="18974"/>
                  <a:pt x="14971" y="19053"/>
                  <a:pt x="14892" y="19158"/>
                </a:cubicBezTo>
                <a:cubicBezTo>
                  <a:pt x="14855" y="19241"/>
                  <a:pt x="14808" y="19279"/>
                  <a:pt x="14764" y="19279"/>
                </a:cubicBezTo>
                <a:cubicBezTo>
                  <a:pt x="14683" y="19279"/>
                  <a:pt x="14612" y="19152"/>
                  <a:pt x="14629" y="18947"/>
                </a:cubicBezTo>
                <a:cubicBezTo>
                  <a:pt x="14641" y="18865"/>
                  <a:pt x="14637" y="18824"/>
                  <a:pt x="14614" y="18824"/>
                </a:cubicBezTo>
                <a:cubicBezTo>
                  <a:pt x="14587" y="18824"/>
                  <a:pt x="14532" y="18884"/>
                  <a:pt x="14445" y="19000"/>
                </a:cubicBezTo>
                <a:cubicBezTo>
                  <a:pt x="14340" y="19184"/>
                  <a:pt x="14340" y="19342"/>
                  <a:pt x="14445" y="19368"/>
                </a:cubicBezTo>
                <a:cubicBezTo>
                  <a:pt x="14576" y="19421"/>
                  <a:pt x="14576" y="19552"/>
                  <a:pt x="14524" y="19710"/>
                </a:cubicBezTo>
                <a:cubicBezTo>
                  <a:pt x="14434" y="19871"/>
                  <a:pt x="14418" y="19923"/>
                  <a:pt x="14507" y="19923"/>
                </a:cubicBezTo>
                <a:cubicBezTo>
                  <a:pt x="14549" y="19923"/>
                  <a:pt x="14615" y="19911"/>
                  <a:pt x="14708" y="19894"/>
                </a:cubicBezTo>
                <a:cubicBezTo>
                  <a:pt x="14762" y="19879"/>
                  <a:pt x="14813" y="19872"/>
                  <a:pt x="14859" y="19872"/>
                </a:cubicBezTo>
                <a:cubicBezTo>
                  <a:pt x="14969" y="19872"/>
                  <a:pt x="15042" y="19910"/>
                  <a:pt x="15023" y="19947"/>
                </a:cubicBezTo>
                <a:cubicBezTo>
                  <a:pt x="14997" y="20026"/>
                  <a:pt x="14787" y="20078"/>
                  <a:pt x="14497" y="20105"/>
                </a:cubicBezTo>
                <a:cubicBezTo>
                  <a:pt x="14208" y="20105"/>
                  <a:pt x="13998" y="20131"/>
                  <a:pt x="14050" y="20184"/>
                </a:cubicBezTo>
                <a:cubicBezTo>
                  <a:pt x="14081" y="20214"/>
                  <a:pt x="14058" y="20227"/>
                  <a:pt x="14001" y="20227"/>
                </a:cubicBezTo>
                <a:cubicBezTo>
                  <a:pt x="13962" y="20227"/>
                  <a:pt x="13905" y="20221"/>
                  <a:pt x="13840" y="20210"/>
                </a:cubicBezTo>
                <a:cubicBezTo>
                  <a:pt x="13803" y="20204"/>
                  <a:pt x="13765" y="20200"/>
                  <a:pt x="13730" y="20200"/>
                </a:cubicBezTo>
                <a:cubicBezTo>
                  <a:pt x="13615" y="20200"/>
                  <a:pt x="13518" y="20235"/>
                  <a:pt x="13498" y="20315"/>
                </a:cubicBezTo>
                <a:cubicBezTo>
                  <a:pt x="13498" y="20354"/>
                  <a:pt x="13472" y="20374"/>
                  <a:pt x="13432" y="20374"/>
                </a:cubicBezTo>
                <a:cubicBezTo>
                  <a:pt x="13393" y="20374"/>
                  <a:pt x="13340" y="20354"/>
                  <a:pt x="13288" y="20315"/>
                </a:cubicBezTo>
                <a:cubicBezTo>
                  <a:pt x="13209" y="20210"/>
                  <a:pt x="13209" y="20052"/>
                  <a:pt x="13551" y="19789"/>
                </a:cubicBezTo>
                <a:lnTo>
                  <a:pt x="13551" y="19815"/>
                </a:lnTo>
                <a:cubicBezTo>
                  <a:pt x="13787" y="19631"/>
                  <a:pt x="13971" y="19421"/>
                  <a:pt x="13945" y="19316"/>
                </a:cubicBezTo>
                <a:cubicBezTo>
                  <a:pt x="13945" y="19270"/>
                  <a:pt x="13918" y="19242"/>
                  <a:pt x="13886" y="19242"/>
                </a:cubicBezTo>
                <a:cubicBezTo>
                  <a:pt x="13862" y="19242"/>
                  <a:pt x="13836" y="19256"/>
                  <a:pt x="13814" y="19289"/>
                </a:cubicBezTo>
                <a:cubicBezTo>
                  <a:pt x="13786" y="19308"/>
                  <a:pt x="13751" y="19317"/>
                  <a:pt x="13715" y="19317"/>
                </a:cubicBezTo>
                <a:cubicBezTo>
                  <a:pt x="13648" y="19317"/>
                  <a:pt x="13575" y="19288"/>
                  <a:pt x="13524" y="19237"/>
                </a:cubicBezTo>
                <a:cubicBezTo>
                  <a:pt x="13445" y="19184"/>
                  <a:pt x="13472" y="19053"/>
                  <a:pt x="13551" y="19000"/>
                </a:cubicBezTo>
                <a:cubicBezTo>
                  <a:pt x="13708" y="18790"/>
                  <a:pt x="13787" y="18527"/>
                  <a:pt x="13787" y="18290"/>
                </a:cubicBezTo>
                <a:cubicBezTo>
                  <a:pt x="13809" y="17760"/>
                  <a:pt x="14147" y="16989"/>
                  <a:pt x="14301" y="16989"/>
                </a:cubicBezTo>
                <a:cubicBezTo>
                  <a:pt x="14330" y="16989"/>
                  <a:pt x="14353" y="17017"/>
                  <a:pt x="14366" y="17080"/>
                </a:cubicBezTo>
                <a:cubicBezTo>
                  <a:pt x="14378" y="17138"/>
                  <a:pt x="14394" y="17171"/>
                  <a:pt x="14421" y="17171"/>
                </a:cubicBezTo>
                <a:cubicBezTo>
                  <a:pt x="14454" y="17171"/>
                  <a:pt x="14503" y="17119"/>
                  <a:pt x="14576" y="17001"/>
                </a:cubicBezTo>
                <a:cubicBezTo>
                  <a:pt x="14691" y="16828"/>
                  <a:pt x="14812" y="16746"/>
                  <a:pt x="14906" y="16746"/>
                </a:cubicBezTo>
                <a:close/>
                <a:moveTo>
                  <a:pt x="21730" y="19999"/>
                </a:moveTo>
                <a:cubicBezTo>
                  <a:pt x="21967" y="19999"/>
                  <a:pt x="21967" y="20052"/>
                  <a:pt x="21704" y="20262"/>
                </a:cubicBezTo>
                <a:cubicBezTo>
                  <a:pt x="21593" y="20363"/>
                  <a:pt x="21467" y="20406"/>
                  <a:pt x="21370" y="20406"/>
                </a:cubicBezTo>
                <a:cubicBezTo>
                  <a:pt x="21213" y="20406"/>
                  <a:pt x="21130" y="20293"/>
                  <a:pt x="21309" y="20131"/>
                </a:cubicBezTo>
                <a:cubicBezTo>
                  <a:pt x="21441" y="20026"/>
                  <a:pt x="21572" y="19999"/>
                  <a:pt x="21730" y="19999"/>
                </a:cubicBezTo>
                <a:close/>
                <a:moveTo>
                  <a:pt x="19879" y="20223"/>
                </a:moveTo>
                <a:cubicBezTo>
                  <a:pt x="19915" y="20223"/>
                  <a:pt x="19955" y="20236"/>
                  <a:pt x="19994" y="20262"/>
                </a:cubicBezTo>
                <a:cubicBezTo>
                  <a:pt x="20047" y="20315"/>
                  <a:pt x="20047" y="20420"/>
                  <a:pt x="19968" y="20473"/>
                </a:cubicBezTo>
                <a:cubicBezTo>
                  <a:pt x="19942" y="20499"/>
                  <a:pt x="19902" y="20512"/>
                  <a:pt x="19863" y="20512"/>
                </a:cubicBezTo>
                <a:cubicBezTo>
                  <a:pt x="19823" y="20512"/>
                  <a:pt x="19784" y="20499"/>
                  <a:pt x="19757" y="20473"/>
                </a:cubicBezTo>
                <a:cubicBezTo>
                  <a:pt x="19705" y="20394"/>
                  <a:pt x="19705" y="20315"/>
                  <a:pt x="19784" y="20262"/>
                </a:cubicBezTo>
                <a:cubicBezTo>
                  <a:pt x="19810" y="20236"/>
                  <a:pt x="19843" y="20223"/>
                  <a:pt x="19879" y="20223"/>
                </a:cubicBezTo>
                <a:close/>
                <a:moveTo>
                  <a:pt x="9065" y="20340"/>
                </a:moveTo>
                <a:cubicBezTo>
                  <a:pt x="9115" y="20340"/>
                  <a:pt x="9165" y="20349"/>
                  <a:pt x="9211" y="20368"/>
                </a:cubicBezTo>
                <a:cubicBezTo>
                  <a:pt x="9343" y="20420"/>
                  <a:pt x="9185" y="20578"/>
                  <a:pt x="8843" y="20762"/>
                </a:cubicBezTo>
                <a:cubicBezTo>
                  <a:pt x="8817" y="20762"/>
                  <a:pt x="8764" y="20736"/>
                  <a:pt x="8711" y="20683"/>
                </a:cubicBezTo>
                <a:cubicBezTo>
                  <a:pt x="8632" y="20631"/>
                  <a:pt x="8711" y="20499"/>
                  <a:pt x="8817" y="20420"/>
                </a:cubicBezTo>
                <a:cubicBezTo>
                  <a:pt x="8885" y="20369"/>
                  <a:pt x="8974" y="20340"/>
                  <a:pt x="9065" y="20340"/>
                </a:cubicBezTo>
                <a:close/>
                <a:moveTo>
                  <a:pt x="15945" y="20573"/>
                </a:moveTo>
                <a:cubicBezTo>
                  <a:pt x="15952" y="20573"/>
                  <a:pt x="15960" y="20575"/>
                  <a:pt x="15970" y="20578"/>
                </a:cubicBezTo>
                <a:cubicBezTo>
                  <a:pt x="16075" y="20631"/>
                  <a:pt x="16154" y="20710"/>
                  <a:pt x="16207" y="20815"/>
                </a:cubicBezTo>
                <a:cubicBezTo>
                  <a:pt x="16229" y="20859"/>
                  <a:pt x="16228" y="20880"/>
                  <a:pt x="16210" y="20880"/>
                </a:cubicBezTo>
                <a:cubicBezTo>
                  <a:pt x="16184" y="20880"/>
                  <a:pt x="16126" y="20839"/>
                  <a:pt x="16049" y="20762"/>
                </a:cubicBezTo>
                <a:cubicBezTo>
                  <a:pt x="15935" y="20648"/>
                  <a:pt x="15900" y="20573"/>
                  <a:pt x="15945" y="20573"/>
                </a:cubicBezTo>
                <a:close/>
                <a:moveTo>
                  <a:pt x="22313" y="20787"/>
                </a:moveTo>
                <a:cubicBezTo>
                  <a:pt x="22335" y="20787"/>
                  <a:pt x="22359" y="20796"/>
                  <a:pt x="22387" y="20815"/>
                </a:cubicBezTo>
                <a:cubicBezTo>
                  <a:pt x="22440" y="20867"/>
                  <a:pt x="22440" y="20973"/>
                  <a:pt x="22361" y="21025"/>
                </a:cubicBezTo>
                <a:lnTo>
                  <a:pt x="22387" y="21025"/>
                </a:lnTo>
                <a:cubicBezTo>
                  <a:pt x="22330" y="21064"/>
                  <a:pt x="22286" y="21088"/>
                  <a:pt x="22256" y="21088"/>
                </a:cubicBezTo>
                <a:cubicBezTo>
                  <a:pt x="22246" y="21088"/>
                  <a:pt x="22237" y="21085"/>
                  <a:pt x="22230" y="21078"/>
                </a:cubicBezTo>
                <a:cubicBezTo>
                  <a:pt x="22203" y="21025"/>
                  <a:pt x="22203" y="20946"/>
                  <a:pt x="22230" y="20867"/>
                </a:cubicBezTo>
                <a:cubicBezTo>
                  <a:pt x="22247" y="20816"/>
                  <a:pt x="22275" y="20787"/>
                  <a:pt x="22313" y="20787"/>
                </a:cubicBezTo>
                <a:close/>
                <a:moveTo>
                  <a:pt x="15107" y="20262"/>
                </a:moveTo>
                <a:cubicBezTo>
                  <a:pt x="15175" y="20262"/>
                  <a:pt x="15273" y="20361"/>
                  <a:pt x="15392" y="20552"/>
                </a:cubicBezTo>
                <a:lnTo>
                  <a:pt x="15392" y="20525"/>
                </a:lnTo>
                <a:lnTo>
                  <a:pt x="15392" y="20525"/>
                </a:lnTo>
                <a:cubicBezTo>
                  <a:pt x="15497" y="20683"/>
                  <a:pt x="15497" y="20894"/>
                  <a:pt x="15365" y="21025"/>
                </a:cubicBezTo>
                <a:cubicBezTo>
                  <a:pt x="15255" y="21125"/>
                  <a:pt x="15179" y="21180"/>
                  <a:pt x="15126" y="21180"/>
                </a:cubicBezTo>
                <a:cubicBezTo>
                  <a:pt x="15040" y="21180"/>
                  <a:pt x="15013" y="21035"/>
                  <a:pt x="14997" y="20710"/>
                </a:cubicBezTo>
                <a:cubicBezTo>
                  <a:pt x="14983" y="20407"/>
                  <a:pt x="15023" y="20262"/>
                  <a:pt x="15107" y="20262"/>
                </a:cubicBezTo>
                <a:close/>
                <a:moveTo>
                  <a:pt x="24792" y="21041"/>
                </a:moveTo>
                <a:cubicBezTo>
                  <a:pt x="24839" y="21041"/>
                  <a:pt x="24921" y="21066"/>
                  <a:pt x="25017" y="21104"/>
                </a:cubicBezTo>
                <a:cubicBezTo>
                  <a:pt x="25123" y="21157"/>
                  <a:pt x="25149" y="21209"/>
                  <a:pt x="25070" y="21236"/>
                </a:cubicBezTo>
                <a:cubicBezTo>
                  <a:pt x="25048" y="21243"/>
                  <a:pt x="25025" y="21246"/>
                  <a:pt x="25001" y="21246"/>
                </a:cubicBezTo>
                <a:cubicBezTo>
                  <a:pt x="24853" y="21246"/>
                  <a:pt x="24686" y="21119"/>
                  <a:pt x="24754" y="21051"/>
                </a:cubicBezTo>
                <a:cubicBezTo>
                  <a:pt x="24761" y="21044"/>
                  <a:pt x="24774" y="21041"/>
                  <a:pt x="24792" y="21041"/>
                </a:cubicBezTo>
                <a:close/>
                <a:moveTo>
                  <a:pt x="14716" y="20409"/>
                </a:moveTo>
                <a:cubicBezTo>
                  <a:pt x="14813" y="20409"/>
                  <a:pt x="14848" y="20560"/>
                  <a:pt x="14813" y="20841"/>
                </a:cubicBezTo>
                <a:cubicBezTo>
                  <a:pt x="14760" y="21104"/>
                  <a:pt x="14682" y="21209"/>
                  <a:pt x="14471" y="21262"/>
                </a:cubicBezTo>
                <a:cubicBezTo>
                  <a:pt x="14414" y="21276"/>
                  <a:pt x="14368" y="21285"/>
                  <a:pt x="14332" y="21285"/>
                </a:cubicBezTo>
                <a:cubicBezTo>
                  <a:pt x="14236" y="21285"/>
                  <a:pt x="14208" y="21224"/>
                  <a:pt x="14208" y="21051"/>
                </a:cubicBezTo>
                <a:cubicBezTo>
                  <a:pt x="14234" y="20788"/>
                  <a:pt x="14156" y="20736"/>
                  <a:pt x="13945" y="20736"/>
                </a:cubicBezTo>
                <a:cubicBezTo>
                  <a:pt x="13787" y="20736"/>
                  <a:pt x="13682" y="20683"/>
                  <a:pt x="13682" y="20631"/>
                </a:cubicBezTo>
                <a:cubicBezTo>
                  <a:pt x="13682" y="20521"/>
                  <a:pt x="13812" y="20458"/>
                  <a:pt x="13951" y="20458"/>
                </a:cubicBezTo>
                <a:cubicBezTo>
                  <a:pt x="14045" y="20458"/>
                  <a:pt x="14144" y="20488"/>
                  <a:pt x="14208" y="20552"/>
                </a:cubicBezTo>
                <a:cubicBezTo>
                  <a:pt x="14241" y="20585"/>
                  <a:pt x="14288" y="20599"/>
                  <a:pt x="14337" y="20599"/>
                </a:cubicBezTo>
                <a:cubicBezTo>
                  <a:pt x="14405" y="20599"/>
                  <a:pt x="14478" y="20571"/>
                  <a:pt x="14524" y="20525"/>
                </a:cubicBezTo>
                <a:cubicBezTo>
                  <a:pt x="14603" y="20447"/>
                  <a:pt x="14667" y="20409"/>
                  <a:pt x="14716" y="20409"/>
                </a:cubicBezTo>
                <a:close/>
                <a:moveTo>
                  <a:pt x="27611" y="20848"/>
                </a:moveTo>
                <a:cubicBezTo>
                  <a:pt x="27839" y="20848"/>
                  <a:pt x="27758" y="21128"/>
                  <a:pt x="27437" y="21288"/>
                </a:cubicBezTo>
                <a:lnTo>
                  <a:pt x="27411" y="21288"/>
                </a:lnTo>
                <a:cubicBezTo>
                  <a:pt x="27356" y="21315"/>
                  <a:pt x="27311" y="21330"/>
                  <a:pt x="27276" y="21330"/>
                </a:cubicBezTo>
                <a:cubicBezTo>
                  <a:pt x="27208" y="21330"/>
                  <a:pt x="27174" y="21277"/>
                  <a:pt x="27174" y="21157"/>
                </a:cubicBezTo>
                <a:cubicBezTo>
                  <a:pt x="27200" y="20999"/>
                  <a:pt x="27279" y="20920"/>
                  <a:pt x="27490" y="20867"/>
                </a:cubicBezTo>
                <a:cubicBezTo>
                  <a:pt x="27537" y="20854"/>
                  <a:pt x="27578" y="20848"/>
                  <a:pt x="27611" y="20848"/>
                </a:cubicBezTo>
                <a:close/>
                <a:moveTo>
                  <a:pt x="20242" y="21048"/>
                </a:moveTo>
                <a:cubicBezTo>
                  <a:pt x="20383" y="21048"/>
                  <a:pt x="20525" y="21074"/>
                  <a:pt x="20652" y="21130"/>
                </a:cubicBezTo>
                <a:cubicBezTo>
                  <a:pt x="20731" y="21209"/>
                  <a:pt x="20652" y="21288"/>
                  <a:pt x="20389" y="21367"/>
                </a:cubicBezTo>
                <a:lnTo>
                  <a:pt x="20362" y="21367"/>
                </a:lnTo>
                <a:cubicBezTo>
                  <a:pt x="20259" y="21413"/>
                  <a:pt x="20165" y="21434"/>
                  <a:pt x="20090" y="21434"/>
                </a:cubicBezTo>
                <a:cubicBezTo>
                  <a:pt x="19995" y="21434"/>
                  <a:pt x="19930" y="21400"/>
                  <a:pt x="19915" y="21341"/>
                </a:cubicBezTo>
                <a:cubicBezTo>
                  <a:pt x="19863" y="21209"/>
                  <a:pt x="19863" y="21130"/>
                  <a:pt x="19889" y="21104"/>
                </a:cubicBezTo>
                <a:cubicBezTo>
                  <a:pt x="19999" y="21067"/>
                  <a:pt x="20120" y="21048"/>
                  <a:pt x="20242" y="21048"/>
                </a:cubicBezTo>
                <a:close/>
                <a:moveTo>
                  <a:pt x="19390" y="21262"/>
                </a:moveTo>
                <a:cubicBezTo>
                  <a:pt x="19407" y="21262"/>
                  <a:pt x="19424" y="21271"/>
                  <a:pt x="19442" y="21288"/>
                </a:cubicBezTo>
                <a:cubicBezTo>
                  <a:pt x="19521" y="21341"/>
                  <a:pt x="19521" y="21446"/>
                  <a:pt x="19442" y="21499"/>
                </a:cubicBezTo>
                <a:cubicBezTo>
                  <a:pt x="19402" y="21558"/>
                  <a:pt x="19363" y="21587"/>
                  <a:pt x="19335" y="21587"/>
                </a:cubicBezTo>
                <a:cubicBezTo>
                  <a:pt x="19325" y="21587"/>
                  <a:pt x="19317" y="21584"/>
                  <a:pt x="19310" y="21577"/>
                </a:cubicBezTo>
                <a:cubicBezTo>
                  <a:pt x="19258" y="21499"/>
                  <a:pt x="19258" y="21420"/>
                  <a:pt x="19310" y="21367"/>
                </a:cubicBezTo>
                <a:cubicBezTo>
                  <a:pt x="19328" y="21297"/>
                  <a:pt x="19357" y="21262"/>
                  <a:pt x="19390" y="21262"/>
                </a:cubicBezTo>
                <a:close/>
                <a:moveTo>
                  <a:pt x="17788" y="20148"/>
                </a:moveTo>
                <a:cubicBezTo>
                  <a:pt x="17836" y="20148"/>
                  <a:pt x="17868" y="20180"/>
                  <a:pt x="17890" y="20236"/>
                </a:cubicBezTo>
                <a:lnTo>
                  <a:pt x="17890" y="20262"/>
                </a:lnTo>
                <a:cubicBezTo>
                  <a:pt x="17995" y="20420"/>
                  <a:pt x="18179" y="20552"/>
                  <a:pt x="18390" y="20578"/>
                </a:cubicBezTo>
                <a:cubicBezTo>
                  <a:pt x="18815" y="20696"/>
                  <a:pt x="18880" y="20984"/>
                  <a:pt x="18564" y="20984"/>
                </a:cubicBezTo>
                <a:cubicBezTo>
                  <a:pt x="18528" y="20984"/>
                  <a:pt x="18488" y="20981"/>
                  <a:pt x="18442" y="20973"/>
                </a:cubicBezTo>
                <a:cubicBezTo>
                  <a:pt x="18407" y="20965"/>
                  <a:pt x="18376" y="20962"/>
                  <a:pt x="18350" y="20962"/>
                </a:cubicBezTo>
                <a:cubicBezTo>
                  <a:pt x="18278" y="20962"/>
                  <a:pt x="18246" y="20987"/>
                  <a:pt x="18285" y="21025"/>
                </a:cubicBezTo>
                <a:cubicBezTo>
                  <a:pt x="18423" y="21084"/>
                  <a:pt x="18576" y="21114"/>
                  <a:pt x="18721" y="21114"/>
                </a:cubicBezTo>
                <a:cubicBezTo>
                  <a:pt x="18770" y="21114"/>
                  <a:pt x="18817" y="21111"/>
                  <a:pt x="18863" y="21104"/>
                </a:cubicBezTo>
                <a:lnTo>
                  <a:pt x="19363" y="21104"/>
                </a:lnTo>
                <a:lnTo>
                  <a:pt x="18995" y="21393"/>
                </a:lnTo>
                <a:cubicBezTo>
                  <a:pt x="18846" y="21542"/>
                  <a:pt x="18657" y="21612"/>
                  <a:pt x="18466" y="21612"/>
                </a:cubicBezTo>
                <a:cubicBezTo>
                  <a:pt x="18388" y="21612"/>
                  <a:pt x="18309" y="21600"/>
                  <a:pt x="18232" y="21577"/>
                </a:cubicBezTo>
                <a:cubicBezTo>
                  <a:pt x="17995" y="21525"/>
                  <a:pt x="17864" y="21420"/>
                  <a:pt x="17890" y="21367"/>
                </a:cubicBezTo>
                <a:cubicBezTo>
                  <a:pt x="17916" y="21288"/>
                  <a:pt x="17785" y="21104"/>
                  <a:pt x="17601" y="20920"/>
                </a:cubicBezTo>
                <a:cubicBezTo>
                  <a:pt x="17259" y="20657"/>
                  <a:pt x="17233" y="20604"/>
                  <a:pt x="17496" y="20341"/>
                </a:cubicBezTo>
                <a:cubicBezTo>
                  <a:pt x="17631" y="20206"/>
                  <a:pt x="17724" y="20148"/>
                  <a:pt x="17788" y="20148"/>
                </a:cubicBezTo>
                <a:close/>
                <a:moveTo>
                  <a:pt x="16047" y="21372"/>
                </a:moveTo>
                <a:cubicBezTo>
                  <a:pt x="16123" y="21372"/>
                  <a:pt x="16217" y="21415"/>
                  <a:pt x="16312" y="21472"/>
                </a:cubicBezTo>
                <a:cubicBezTo>
                  <a:pt x="16417" y="21577"/>
                  <a:pt x="16444" y="21709"/>
                  <a:pt x="16338" y="21735"/>
                </a:cubicBezTo>
                <a:cubicBezTo>
                  <a:pt x="16307" y="21741"/>
                  <a:pt x="16278" y="21745"/>
                  <a:pt x="16249" y="21745"/>
                </a:cubicBezTo>
                <a:cubicBezTo>
                  <a:pt x="16157" y="21745"/>
                  <a:pt x="16077" y="21710"/>
                  <a:pt x="15997" y="21630"/>
                </a:cubicBezTo>
                <a:cubicBezTo>
                  <a:pt x="15918" y="21577"/>
                  <a:pt x="15918" y="21472"/>
                  <a:pt x="15970" y="21393"/>
                </a:cubicBezTo>
                <a:cubicBezTo>
                  <a:pt x="15992" y="21379"/>
                  <a:pt x="16018" y="21372"/>
                  <a:pt x="16047" y="21372"/>
                </a:cubicBezTo>
                <a:close/>
                <a:moveTo>
                  <a:pt x="21580" y="21057"/>
                </a:moveTo>
                <a:cubicBezTo>
                  <a:pt x="21671" y="21057"/>
                  <a:pt x="21765" y="21095"/>
                  <a:pt x="21835" y="21183"/>
                </a:cubicBezTo>
                <a:cubicBezTo>
                  <a:pt x="22019" y="21341"/>
                  <a:pt x="21756" y="21735"/>
                  <a:pt x="21441" y="21762"/>
                </a:cubicBezTo>
                <a:cubicBezTo>
                  <a:pt x="21414" y="21765"/>
                  <a:pt x="21391" y="21767"/>
                  <a:pt x="21371" y="21767"/>
                </a:cubicBezTo>
                <a:cubicBezTo>
                  <a:pt x="21250" y="21767"/>
                  <a:pt x="21234" y="21690"/>
                  <a:pt x="21257" y="21420"/>
                </a:cubicBezTo>
                <a:cubicBezTo>
                  <a:pt x="21221" y="21209"/>
                  <a:pt x="21397" y="21057"/>
                  <a:pt x="21580" y="21057"/>
                </a:cubicBezTo>
                <a:close/>
                <a:moveTo>
                  <a:pt x="27750" y="21517"/>
                </a:moveTo>
                <a:cubicBezTo>
                  <a:pt x="27779" y="21517"/>
                  <a:pt x="27810" y="21529"/>
                  <a:pt x="27832" y="21551"/>
                </a:cubicBezTo>
                <a:lnTo>
                  <a:pt x="27832" y="21525"/>
                </a:lnTo>
                <a:cubicBezTo>
                  <a:pt x="27884" y="21577"/>
                  <a:pt x="27884" y="21683"/>
                  <a:pt x="27832" y="21735"/>
                </a:cubicBezTo>
                <a:cubicBezTo>
                  <a:pt x="27753" y="21814"/>
                  <a:pt x="27700" y="21814"/>
                  <a:pt x="27674" y="21814"/>
                </a:cubicBezTo>
                <a:cubicBezTo>
                  <a:pt x="27647" y="21788"/>
                  <a:pt x="27647" y="21683"/>
                  <a:pt x="27674" y="21604"/>
                </a:cubicBezTo>
                <a:cubicBezTo>
                  <a:pt x="27674" y="21542"/>
                  <a:pt x="27710" y="21517"/>
                  <a:pt x="27750" y="21517"/>
                </a:cubicBezTo>
                <a:close/>
                <a:moveTo>
                  <a:pt x="20835" y="21567"/>
                </a:moveTo>
                <a:cubicBezTo>
                  <a:pt x="20846" y="21567"/>
                  <a:pt x="20855" y="21570"/>
                  <a:pt x="20862" y="21577"/>
                </a:cubicBezTo>
                <a:cubicBezTo>
                  <a:pt x="20888" y="21604"/>
                  <a:pt x="20915" y="21683"/>
                  <a:pt x="20888" y="21788"/>
                </a:cubicBezTo>
                <a:lnTo>
                  <a:pt x="20862" y="21788"/>
                </a:lnTo>
                <a:cubicBezTo>
                  <a:pt x="20845" y="21839"/>
                  <a:pt x="20817" y="21868"/>
                  <a:pt x="20778" y="21868"/>
                </a:cubicBezTo>
                <a:cubicBezTo>
                  <a:pt x="20757" y="21868"/>
                  <a:pt x="20732" y="21859"/>
                  <a:pt x="20704" y="21840"/>
                </a:cubicBezTo>
                <a:cubicBezTo>
                  <a:pt x="20652" y="21788"/>
                  <a:pt x="20652" y="21683"/>
                  <a:pt x="20704" y="21630"/>
                </a:cubicBezTo>
                <a:cubicBezTo>
                  <a:pt x="20762" y="21592"/>
                  <a:pt x="20806" y="21567"/>
                  <a:pt x="20835" y="21567"/>
                </a:cubicBezTo>
                <a:close/>
                <a:moveTo>
                  <a:pt x="16703" y="21352"/>
                </a:moveTo>
                <a:cubicBezTo>
                  <a:pt x="16765" y="21352"/>
                  <a:pt x="16847" y="21376"/>
                  <a:pt x="16917" y="21446"/>
                </a:cubicBezTo>
                <a:lnTo>
                  <a:pt x="16917" y="21472"/>
                </a:lnTo>
                <a:cubicBezTo>
                  <a:pt x="17013" y="21549"/>
                  <a:pt x="17095" y="21598"/>
                  <a:pt x="17153" y="21598"/>
                </a:cubicBezTo>
                <a:cubicBezTo>
                  <a:pt x="17174" y="21598"/>
                  <a:pt x="17192" y="21592"/>
                  <a:pt x="17206" y="21577"/>
                </a:cubicBezTo>
                <a:cubicBezTo>
                  <a:pt x="17227" y="21563"/>
                  <a:pt x="17250" y="21557"/>
                  <a:pt x="17275" y="21557"/>
                </a:cubicBezTo>
                <a:cubicBezTo>
                  <a:pt x="17342" y="21557"/>
                  <a:pt x="17419" y="21606"/>
                  <a:pt x="17496" y="21683"/>
                </a:cubicBezTo>
                <a:cubicBezTo>
                  <a:pt x="17627" y="21788"/>
                  <a:pt x="17680" y="21893"/>
                  <a:pt x="17627" y="21946"/>
                </a:cubicBezTo>
                <a:cubicBezTo>
                  <a:pt x="17608" y="21964"/>
                  <a:pt x="17577" y="21973"/>
                  <a:pt x="17536" y="21973"/>
                </a:cubicBezTo>
                <a:cubicBezTo>
                  <a:pt x="17463" y="21973"/>
                  <a:pt x="17361" y="21944"/>
                  <a:pt x="17259" y="21893"/>
                </a:cubicBezTo>
                <a:cubicBezTo>
                  <a:pt x="17172" y="21850"/>
                  <a:pt x="17093" y="21830"/>
                  <a:pt x="17031" y="21830"/>
                </a:cubicBezTo>
                <a:cubicBezTo>
                  <a:pt x="16980" y="21830"/>
                  <a:pt x="16941" y="21843"/>
                  <a:pt x="16917" y="21867"/>
                </a:cubicBezTo>
                <a:cubicBezTo>
                  <a:pt x="16900" y="21878"/>
                  <a:pt x="16882" y="21883"/>
                  <a:pt x="16863" y="21883"/>
                </a:cubicBezTo>
                <a:cubicBezTo>
                  <a:pt x="16794" y="21883"/>
                  <a:pt x="16716" y="21812"/>
                  <a:pt x="16654" y="21709"/>
                </a:cubicBezTo>
                <a:cubicBezTo>
                  <a:pt x="16575" y="21577"/>
                  <a:pt x="16575" y="21420"/>
                  <a:pt x="16628" y="21367"/>
                </a:cubicBezTo>
                <a:cubicBezTo>
                  <a:pt x="16645" y="21358"/>
                  <a:pt x="16672" y="21352"/>
                  <a:pt x="16703" y="21352"/>
                </a:cubicBezTo>
                <a:close/>
                <a:moveTo>
                  <a:pt x="15143" y="21432"/>
                </a:moveTo>
                <a:cubicBezTo>
                  <a:pt x="15220" y="21432"/>
                  <a:pt x="15367" y="21522"/>
                  <a:pt x="15497" y="21630"/>
                </a:cubicBezTo>
                <a:cubicBezTo>
                  <a:pt x="15734" y="21814"/>
                  <a:pt x="15786" y="21946"/>
                  <a:pt x="15628" y="21998"/>
                </a:cubicBezTo>
                <a:cubicBezTo>
                  <a:pt x="15609" y="22008"/>
                  <a:pt x="15589" y="22012"/>
                  <a:pt x="15566" y="22012"/>
                </a:cubicBezTo>
                <a:cubicBezTo>
                  <a:pt x="15342" y="22012"/>
                  <a:pt x="14983" y="21566"/>
                  <a:pt x="15102" y="21446"/>
                </a:cubicBezTo>
                <a:cubicBezTo>
                  <a:pt x="15112" y="21436"/>
                  <a:pt x="15126" y="21432"/>
                  <a:pt x="15143" y="21432"/>
                </a:cubicBezTo>
                <a:close/>
                <a:moveTo>
                  <a:pt x="21982" y="21645"/>
                </a:moveTo>
                <a:cubicBezTo>
                  <a:pt x="22054" y="21645"/>
                  <a:pt x="22142" y="21691"/>
                  <a:pt x="22230" y="21762"/>
                </a:cubicBezTo>
                <a:cubicBezTo>
                  <a:pt x="22335" y="21867"/>
                  <a:pt x="22335" y="21998"/>
                  <a:pt x="22230" y="22025"/>
                </a:cubicBezTo>
                <a:lnTo>
                  <a:pt x="22256" y="21998"/>
                </a:lnTo>
                <a:lnTo>
                  <a:pt x="22256" y="21998"/>
                </a:lnTo>
                <a:cubicBezTo>
                  <a:pt x="22223" y="22005"/>
                  <a:pt x="22192" y="22008"/>
                  <a:pt x="22162" y="22008"/>
                </a:cubicBezTo>
                <a:cubicBezTo>
                  <a:pt x="22072" y="22008"/>
                  <a:pt x="21993" y="21978"/>
                  <a:pt x="21914" y="21919"/>
                </a:cubicBezTo>
                <a:cubicBezTo>
                  <a:pt x="21835" y="21867"/>
                  <a:pt x="21835" y="21762"/>
                  <a:pt x="21888" y="21683"/>
                </a:cubicBezTo>
                <a:cubicBezTo>
                  <a:pt x="21914" y="21656"/>
                  <a:pt x="21946" y="21645"/>
                  <a:pt x="21982" y="21645"/>
                </a:cubicBezTo>
                <a:close/>
                <a:moveTo>
                  <a:pt x="9016" y="21776"/>
                </a:moveTo>
                <a:cubicBezTo>
                  <a:pt x="9088" y="21776"/>
                  <a:pt x="9176" y="21823"/>
                  <a:pt x="9264" y="21893"/>
                </a:cubicBezTo>
                <a:cubicBezTo>
                  <a:pt x="9395" y="22025"/>
                  <a:pt x="9395" y="22103"/>
                  <a:pt x="9290" y="22156"/>
                </a:cubicBezTo>
                <a:cubicBezTo>
                  <a:pt x="9158" y="22156"/>
                  <a:pt x="9053" y="22130"/>
                  <a:pt x="8948" y="22051"/>
                </a:cubicBezTo>
                <a:cubicBezTo>
                  <a:pt x="8874" y="22001"/>
                  <a:pt x="8869" y="21883"/>
                  <a:pt x="8934" y="21803"/>
                </a:cubicBezTo>
                <a:lnTo>
                  <a:pt x="8934" y="21803"/>
                </a:lnTo>
                <a:cubicBezTo>
                  <a:pt x="8958" y="21784"/>
                  <a:pt x="8986" y="21776"/>
                  <a:pt x="9016" y="21776"/>
                </a:cubicBezTo>
                <a:close/>
                <a:moveTo>
                  <a:pt x="26596" y="21563"/>
                </a:moveTo>
                <a:cubicBezTo>
                  <a:pt x="26651" y="21563"/>
                  <a:pt x="26707" y="21584"/>
                  <a:pt x="26753" y="21630"/>
                </a:cubicBezTo>
                <a:cubicBezTo>
                  <a:pt x="26885" y="21735"/>
                  <a:pt x="26885" y="21814"/>
                  <a:pt x="26780" y="21867"/>
                </a:cubicBezTo>
                <a:cubicBezTo>
                  <a:pt x="26674" y="21893"/>
                  <a:pt x="26622" y="22025"/>
                  <a:pt x="26622" y="22156"/>
                </a:cubicBezTo>
                <a:cubicBezTo>
                  <a:pt x="26634" y="22229"/>
                  <a:pt x="26629" y="22268"/>
                  <a:pt x="26607" y="22268"/>
                </a:cubicBezTo>
                <a:cubicBezTo>
                  <a:pt x="26582" y="22268"/>
                  <a:pt x="26534" y="22216"/>
                  <a:pt x="26464" y="22103"/>
                </a:cubicBezTo>
                <a:cubicBezTo>
                  <a:pt x="26332" y="21998"/>
                  <a:pt x="26306" y="21814"/>
                  <a:pt x="26411" y="21656"/>
                </a:cubicBezTo>
                <a:cubicBezTo>
                  <a:pt x="26456" y="21597"/>
                  <a:pt x="26525" y="21563"/>
                  <a:pt x="26596" y="21563"/>
                </a:cubicBezTo>
                <a:close/>
                <a:moveTo>
                  <a:pt x="23459" y="21050"/>
                </a:moveTo>
                <a:cubicBezTo>
                  <a:pt x="23585" y="21050"/>
                  <a:pt x="23715" y="21079"/>
                  <a:pt x="23834" y="21130"/>
                </a:cubicBezTo>
                <a:cubicBezTo>
                  <a:pt x="23946" y="21242"/>
                  <a:pt x="23965" y="21275"/>
                  <a:pt x="23892" y="21275"/>
                </a:cubicBezTo>
                <a:cubicBezTo>
                  <a:pt x="23862" y="21275"/>
                  <a:pt x="23816" y="21269"/>
                  <a:pt x="23755" y="21262"/>
                </a:cubicBezTo>
                <a:cubicBezTo>
                  <a:pt x="23706" y="21256"/>
                  <a:pt x="23667" y="21253"/>
                  <a:pt x="23638" y="21253"/>
                </a:cubicBezTo>
                <a:cubicBezTo>
                  <a:pt x="23526" y="21253"/>
                  <a:pt x="23556" y="21300"/>
                  <a:pt x="23702" y="21446"/>
                </a:cubicBezTo>
                <a:cubicBezTo>
                  <a:pt x="23834" y="21551"/>
                  <a:pt x="23860" y="21709"/>
                  <a:pt x="23808" y="21762"/>
                </a:cubicBezTo>
                <a:cubicBezTo>
                  <a:pt x="23775" y="21795"/>
                  <a:pt x="23732" y="21809"/>
                  <a:pt x="23690" y="21809"/>
                </a:cubicBezTo>
                <a:cubicBezTo>
                  <a:pt x="23632" y="21809"/>
                  <a:pt x="23575" y="21781"/>
                  <a:pt x="23545" y="21735"/>
                </a:cubicBezTo>
                <a:cubicBezTo>
                  <a:pt x="23498" y="21698"/>
                  <a:pt x="23462" y="21678"/>
                  <a:pt x="23430" y="21678"/>
                </a:cubicBezTo>
                <a:cubicBezTo>
                  <a:pt x="23370" y="21678"/>
                  <a:pt x="23324" y="21749"/>
                  <a:pt x="23255" y="21919"/>
                </a:cubicBezTo>
                <a:lnTo>
                  <a:pt x="23255" y="21893"/>
                </a:lnTo>
                <a:cubicBezTo>
                  <a:pt x="23203" y="22051"/>
                  <a:pt x="23124" y="22182"/>
                  <a:pt x="22966" y="22261"/>
                </a:cubicBezTo>
                <a:cubicBezTo>
                  <a:pt x="22940" y="22270"/>
                  <a:pt x="22917" y="22274"/>
                  <a:pt x="22896" y="22274"/>
                </a:cubicBezTo>
                <a:cubicBezTo>
                  <a:pt x="22727" y="22274"/>
                  <a:pt x="22729" y="22010"/>
                  <a:pt x="22940" y="21893"/>
                </a:cubicBezTo>
                <a:cubicBezTo>
                  <a:pt x="23071" y="21840"/>
                  <a:pt x="23098" y="21683"/>
                  <a:pt x="22992" y="21499"/>
                </a:cubicBezTo>
                <a:cubicBezTo>
                  <a:pt x="22835" y="21209"/>
                  <a:pt x="22861" y="21183"/>
                  <a:pt x="23255" y="21078"/>
                </a:cubicBezTo>
                <a:cubicBezTo>
                  <a:pt x="23321" y="21059"/>
                  <a:pt x="23389" y="21050"/>
                  <a:pt x="23459" y="21050"/>
                </a:cubicBezTo>
                <a:close/>
                <a:moveTo>
                  <a:pt x="19616" y="21972"/>
                </a:moveTo>
                <a:cubicBezTo>
                  <a:pt x="19652" y="21972"/>
                  <a:pt x="19679" y="21998"/>
                  <a:pt x="19679" y="22051"/>
                </a:cubicBezTo>
                <a:cubicBezTo>
                  <a:pt x="19705" y="22156"/>
                  <a:pt x="19652" y="22235"/>
                  <a:pt x="19547" y="22261"/>
                </a:cubicBezTo>
                <a:cubicBezTo>
                  <a:pt x="19493" y="22279"/>
                  <a:pt x="19450" y="22288"/>
                  <a:pt x="19418" y="22288"/>
                </a:cubicBezTo>
                <a:cubicBezTo>
                  <a:pt x="19311" y="22288"/>
                  <a:pt x="19332" y="22193"/>
                  <a:pt x="19494" y="22051"/>
                </a:cubicBezTo>
                <a:cubicBezTo>
                  <a:pt x="19534" y="21998"/>
                  <a:pt x="19580" y="21972"/>
                  <a:pt x="19616" y="21972"/>
                </a:cubicBezTo>
                <a:close/>
                <a:moveTo>
                  <a:pt x="18091" y="21856"/>
                </a:moveTo>
                <a:cubicBezTo>
                  <a:pt x="18257" y="21856"/>
                  <a:pt x="18327" y="21992"/>
                  <a:pt x="18232" y="22182"/>
                </a:cubicBezTo>
                <a:cubicBezTo>
                  <a:pt x="18191" y="22265"/>
                  <a:pt x="18150" y="22304"/>
                  <a:pt x="18097" y="22304"/>
                </a:cubicBezTo>
                <a:cubicBezTo>
                  <a:pt x="18049" y="22304"/>
                  <a:pt x="17992" y="22271"/>
                  <a:pt x="17916" y="22209"/>
                </a:cubicBezTo>
                <a:cubicBezTo>
                  <a:pt x="17759" y="22077"/>
                  <a:pt x="17785" y="21972"/>
                  <a:pt x="17864" y="21919"/>
                </a:cubicBezTo>
                <a:cubicBezTo>
                  <a:pt x="17951" y="21876"/>
                  <a:pt x="18028" y="21856"/>
                  <a:pt x="18091" y="21856"/>
                </a:cubicBezTo>
                <a:close/>
                <a:moveTo>
                  <a:pt x="9158" y="22261"/>
                </a:moveTo>
                <a:lnTo>
                  <a:pt x="9158" y="22288"/>
                </a:lnTo>
                <a:cubicBezTo>
                  <a:pt x="9421" y="22288"/>
                  <a:pt x="9527" y="22314"/>
                  <a:pt x="9500" y="22445"/>
                </a:cubicBezTo>
                <a:cubicBezTo>
                  <a:pt x="9476" y="22544"/>
                  <a:pt x="9387" y="22591"/>
                  <a:pt x="9279" y="22591"/>
                </a:cubicBezTo>
                <a:cubicBezTo>
                  <a:pt x="9156" y="22591"/>
                  <a:pt x="9007" y="22531"/>
                  <a:pt x="8895" y="22419"/>
                </a:cubicBezTo>
                <a:cubicBezTo>
                  <a:pt x="8790" y="22314"/>
                  <a:pt x="8869" y="22288"/>
                  <a:pt x="9158" y="22261"/>
                </a:cubicBezTo>
                <a:close/>
                <a:moveTo>
                  <a:pt x="24061" y="22327"/>
                </a:moveTo>
                <a:cubicBezTo>
                  <a:pt x="24097" y="22327"/>
                  <a:pt x="24136" y="22340"/>
                  <a:pt x="24176" y="22366"/>
                </a:cubicBezTo>
                <a:cubicBezTo>
                  <a:pt x="24228" y="22419"/>
                  <a:pt x="24228" y="22524"/>
                  <a:pt x="24150" y="22577"/>
                </a:cubicBezTo>
                <a:lnTo>
                  <a:pt x="24176" y="22577"/>
                </a:lnTo>
                <a:cubicBezTo>
                  <a:pt x="24136" y="22603"/>
                  <a:pt x="24097" y="22616"/>
                  <a:pt x="24061" y="22616"/>
                </a:cubicBezTo>
                <a:cubicBezTo>
                  <a:pt x="24025" y="22616"/>
                  <a:pt x="23992" y="22603"/>
                  <a:pt x="23965" y="22577"/>
                </a:cubicBezTo>
                <a:cubicBezTo>
                  <a:pt x="23887" y="22498"/>
                  <a:pt x="23887" y="22419"/>
                  <a:pt x="23965" y="22366"/>
                </a:cubicBezTo>
                <a:cubicBezTo>
                  <a:pt x="23992" y="22340"/>
                  <a:pt x="24025" y="22327"/>
                  <a:pt x="24061" y="22327"/>
                </a:cubicBezTo>
                <a:close/>
                <a:moveTo>
                  <a:pt x="12965" y="21223"/>
                </a:moveTo>
                <a:cubicBezTo>
                  <a:pt x="13273" y="21223"/>
                  <a:pt x="13687" y="21647"/>
                  <a:pt x="13498" y="21919"/>
                </a:cubicBezTo>
                <a:cubicBezTo>
                  <a:pt x="13393" y="22103"/>
                  <a:pt x="13419" y="22182"/>
                  <a:pt x="13682" y="22314"/>
                </a:cubicBezTo>
                <a:lnTo>
                  <a:pt x="13682" y="22340"/>
                </a:lnTo>
                <a:cubicBezTo>
                  <a:pt x="13893" y="22445"/>
                  <a:pt x="13971" y="22551"/>
                  <a:pt x="13866" y="22629"/>
                </a:cubicBezTo>
                <a:cubicBezTo>
                  <a:pt x="13851" y="22649"/>
                  <a:pt x="13833" y="22661"/>
                  <a:pt x="13809" y="22661"/>
                </a:cubicBezTo>
                <a:cubicBezTo>
                  <a:pt x="13708" y="22661"/>
                  <a:pt x="13514" y="22449"/>
                  <a:pt x="13130" y="21788"/>
                </a:cubicBezTo>
                <a:cubicBezTo>
                  <a:pt x="13042" y="21627"/>
                  <a:pt x="12987" y="21555"/>
                  <a:pt x="12932" y="21555"/>
                </a:cubicBezTo>
                <a:cubicBezTo>
                  <a:pt x="12889" y="21555"/>
                  <a:pt x="12846" y="21601"/>
                  <a:pt x="12788" y="21683"/>
                </a:cubicBezTo>
                <a:cubicBezTo>
                  <a:pt x="12749" y="21780"/>
                  <a:pt x="12681" y="21834"/>
                  <a:pt x="12616" y="21834"/>
                </a:cubicBezTo>
                <a:cubicBezTo>
                  <a:pt x="12594" y="21834"/>
                  <a:pt x="12572" y="21828"/>
                  <a:pt x="12551" y="21814"/>
                </a:cubicBezTo>
                <a:cubicBezTo>
                  <a:pt x="12499" y="21762"/>
                  <a:pt x="12472" y="21656"/>
                  <a:pt x="12525" y="21604"/>
                </a:cubicBezTo>
                <a:cubicBezTo>
                  <a:pt x="12578" y="21577"/>
                  <a:pt x="12683" y="21420"/>
                  <a:pt x="12762" y="21314"/>
                </a:cubicBezTo>
                <a:cubicBezTo>
                  <a:pt x="12815" y="21251"/>
                  <a:pt x="12886" y="21223"/>
                  <a:pt x="12965" y="21223"/>
                </a:cubicBezTo>
                <a:close/>
                <a:moveTo>
                  <a:pt x="25795" y="21601"/>
                </a:moveTo>
                <a:cubicBezTo>
                  <a:pt x="25824" y="21601"/>
                  <a:pt x="25833" y="21693"/>
                  <a:pt x="25833" y="21893"/>
                </a:cubicBezTo>
                <a:cubicBezTo>
                  <a:pt x="25833" y="22103"/>
                  <a:pt x="25754" y="22288"/>
                  <a:pt x="25701" y="22288"/>
                </a:cubicBezTo>
                <a:cubicBezTo>
                  <a:pt x="25690" y="22286"/>
                  <a:pt x="25678" y="22286"/>
                  <a:pt x="25666" y="22286"/>
                </a:cubicBezTo>
                <a:cubicBezTo>
                  <a:pt x="25419" y="22286"/>
                  <a:pt x="24975" y="22525"/>
                  <a:pt x="25175" y="22551"/>
                </a:cubicBezTo>
                <a:cubicBezTo>
                  <a:pt x="25254" y="22551"/>
                  <a:pt x="25280" y="22629"/>
                  <a:pt x="25228" y="22708"/>
                </a:cubicBezTo>
                <a:cubicBezTo>
                  <a:pt x="25202" y="22726"/>
                  <a:pt x="25169" y="22735"/>
                  <a:pt x="25134" y="22735"/>
                </a:cubicBezTo>
                <a:cubicBezTo>
                  <a:pt x="25064" y="22735"/>
                  <a:pt x="24982" y="22700"/>
                  <a:pt x="24912" y="22629"/>
                </a:cubicBezTo>
                <a:cubicBezTo>
                  <a:pt x="24807" y="22551"/>
                  <a:pt x="24807" y="22366"/>
                  <a:pt x="25070" y="22130"/>
                </a:cubicBezTo>
                <a:cubicBezTo>
                  <a:pt x="25212" y="21964"/>
                  <a:pt x="25396" y="21863"/>
                  <a:pt x="25470" y="21863"/>
                </a:cubicBezTo>
                <a:cubicBezTo>
                  <a:pt x="25478" y="21863"/>
                  <a:pt x="25485" y="21864"/>
                  <a:pt x="25491" y="21867"/>
                </a:cubicBezTo>
                <a:cubicBezTo>
                  <a:pt x="25498" y="21880"/>
                  <a:pt x="25510" y="21887"/>
                  <a:pt x="25525" y="21887"/>
                </a:cubicBezTo>
                <a:cubicBezTo>
                  <a:pt x="25570" y="21887"/>
                  <a:pt x="25643" y="21833"/>
                  <a:pt x="25701" y="21735"/>
                </a:cubicBezTo>
                <a:cubicBezTo>
                  <a:pt x="25745" y="21648"/>
                  <a:pt x="25775" y="21601"/>
                  <a:pt x="25795" y="21601"/>
                </a:cubicBezTo>
                <a:close/>
                <a:moveTo>
                  <a:pt x="20374" y="22013"/>
                </a:moveTo>
                <a:cubicBezTo>
                  <a:pt x="20450" y="22013"/>
                  <a:pt x="20504" y="22065"/>
                  <a:pt x="20494" y="22182"/>
                </a:cubicBezTo>
                <a:cubicBezTo>
                  <a:pt x="20494" y="22206"/>
                  <a:pt x="20478" y="22219"/>
                  <a:pt x="20456" y="22219"/>
                </a:cubicBezTo>
                <a:cubicBezTo>
                  <a:pt x="20428" y="22219"/>
                  <a:pt x="20391" y="22199"/>
                  <a:pt x="20362" y="22156"/>
                </a:cubicBezTo>
                <a:cubicBezTo>
                  <a:pt x="20350" y="22143"/>
                  <a:pt x="20339" y="22138"/>
                  <a:pt x="20329" y="22138"/>
                </a:cubicBezTo>
                <a:cubicBezTo>
                  <a:pt x="20276" y="22138"/>
                  <a:pt x="20261" y="22303"/>
                  <a:pt x="20283" y="22524"/>
                </a:cubicBezTo>
                <a:cubicBezTo>
                  <a:pt x="20332" y="22818"/>
                  <a:pt x="20341" y="22939"/>
                  <a:pt x="20290" y="22939"/>
                </a:cubicBezTo>
                <a:cubicBezTo>
                  <a:pt x="20259" y="22939"/>
                  <a:pt x="20206" y="22894"/>
                  <a:pt x="20126" y="22814"/>
                </a:cubicBezTo>
                <a:cubicBezTo>
                  <a:pt x="19994" y="22682"/>
                  <a:pt x="19968" y="22498"/>
                  <a:pt x="20020" y="22314"/>
                </a:cubicBezTo>
                <a:cubicBezTo>
                  <a:pt x="20099" y="22126"/>
                  <a:pt x="20261" y="22013"/>
                  <a:pt x="20374" y="22013"/>
                </a:cubicBezTo>
                <a:close/>
                <a:moveTo>
                  <a:pt x="16495" y="22040"/>
                </a:moveTo>
                <a:cubicBezTo>
                  <a:pt x="16572" y="22040"/>
                  <a:pt x="16628" y="22051"/>
                  <a:pt x="16654" y="22077"/>
                </a:cubicBezTo>
                <a:cubicBezTo>
                  <a:pt x="16806" y="22204"/>
                  <a:pt x="16250" y="22526"/>
                  <a:pt x="15904" y="22526"/>
                </a:cubicBezTo>
                <a:cubicBezTo>
                  <a:pt x="15891" y="22526"/>
                  <a:pt x="15878" y="22525"/>
                  <a:pt x="15865" y="22524"/>
                </a:cubicBezTo>
                <a:cubicBezTo>
                  <a:pt x="15844" y="22523"/>
                  <a:pt x="15824" y="22522"/>
                  <a:pt x="15804" y="22522"/>
                </a:cubicBezTo>
                <a:cubicBezTo>
                  <a:pt x="15477" y="22522"/>
                  <a:pt x="15323" y="22722"/>
                  <a:pt x="15497" y="22945"/>
                </a:cubicBezTo>
                <a:cubicBezTo>
                  <a:pt x="15533" y="22982"/>
                  <a:pt x="15530" y="23001"/>
                  <a:pt x="15496" y="23001"/>
                </a:cubicBezTo>
                <a:cubicBezTo>
                  <a:pt x="15455" y="23001"/>
                  <a:pt x="15373" y="22975"/>
                  <a:pt x="15260" y="22919"/>
                </a:cubicBezTo>
                <a:lnTo>
                  <a:pt x="14839" y="22682"/>
                </a:lnTo>
                <a:cubicBezTo>
                  <a:pt x="14813" y="22682"/>
                  <a:pt x="14997" y="22577"/>
                  <a:pt x="15181" y="22445"/>
                </a:cubicBezTo>
                <a:lnTo>
                  <a:pt x="15155" y="22445"/>
                </a:lnTo>
                <a:cubicBezTo>
                  <a:pt x="15514" y="22234"/>
                  <a:pt x="16179" y="22040"/>
                  <a:pt x="16495" y="22040"/>
                </a:cubicBezTo>
                <a:close/>
                <a:moveTo>
                  <a:pt x="20834" y="23093"/>
                </a:moveTo>
                <a:cubicBezTo>
                  <a:pt x="20846" y="23093"/>
                  <a:pt x="20855" y="23096"/>
                  <a:pt x="20862" y="23103"/>
                </a:cubicBezTo>
                <a:cubicBezTo>
                  <a:pt x="20862" y="23129"/>
                  <a:pt x="20915" y="23234"/>
                  <a:pt x="20862" y="23313"/>
                </a:cubicBezTo>
                <a:cubicBezTo>
                  <a:pt x="20827" y="23383"/>
                  <a:pt x="20792" y="23418"/>
                  <a:pt x="20757" y="23418"/>
                </a:cubicBezTo>
                <a:cubicBezTo>
                  <a:pt x="20739" y="23418"/>
                  <a:pt x="20722" y="23410"/>
                  <a:pt x="20704" y="23392"/>
                </a:cubicBezTo>
                <a:cubicBezTo>
                  <a:pt x="20625" y="23340"/>
                  <a:pt x="20625" y="23234"/>
                  <a:pt x="20704" y="23182"/>
                </a:cubicBezTo>
                <a:cubicBezTo>
                  <a:pt x="20744" y="23123"/>
                  <a:pt x="20798" y="23093"/>
                  <a:pt x="20834" y="23093"/>
                </a:cubicBezTo>
                <a:close/>
                <a:moveTo>
                  <a:pt x="22015" y="23077"/>
                </a:moveTo>
                <a:cubicBezTo>
                  <a:pt x="22051" y="23077"/>
                  <a:pt x="22089" y="23085"/>
                  <a:pt x="22124" y="23103"/>
                </a:cubicBezTo>
                <a:cubicBezTo>
                  <a:pt x="22203" y="23129"/>
                  <a:pt x="22256" y="23261"/>
                  <a:pt x="22230" y="23340"/>
                </a:cubicBezTo>
                <a:lnTo>
                  <a:pt x="22256" y="23340"/>
                </a:lnTo>
                <a:cubicBezTo>
                  <a:pt x="22193" y="23513"/>
                  <a:pt x="22055" y="23610"/>
                  <a:pt x="21903" y="23610"/>
                </a:cubicBezTo>
                <a:cubicBezTo>
                  <a:pt x="21801" y="23610"/>
                  <a:pt x="21694" y="23566"/>
                  <a:pt x="21598" y="23471"/>
                </a:cubicBezTo>
                <a:cubicBezTo>
                  <a:pt x="21445" y="23361"/>
                  <a:pt x="21401" y="23307"/>
                  <a:pt x="21497" y="23307"/>
                </a:cubicBezTo>
                <a:cubicBezTo>
                  <a:pt x="21517" y="23307"/>
                  <a:pt x="21541" y="23309"/>
                  <a:pt x="21572" y="23313"/>
                </a:cubicBezTo>
                <a:cubicBezTo>
                  <a:pt x="21590" y="23318"/>
                  <a:pt x="21609" y="23320"/>
                  <a:pt x="21628" y="23320"/>
                </a:cubicBezTo>
                <a:cubicBezTo>
                  <a:pt x="21720" y="23320"/>
                  <a:pt x="21818" y="23269"/>
                  <a:pt x="21861" y="23182"/>
                </a:cubicBezTo>
                <a:cubicBezTo>
                  <a:pt x="21879" y="23112"/>
                  <a:pt x="21943" y="23077"/>
                  <a:pt x="22015" y="23077"/>
                </a:cubicBezTo>
                <a:close/>
                <a:moveTo>
                  <a:pt x="25007" y="23383"/>
                </a:moveTo>
                <a:cubicBezTo>
                  <a:pt x="25126" y="23383"/>
                  <a:pt x="25208" y="23417"/>
                  <a:pt x="25228" y="23497"/>
                </a:cubicBezTo>
                <a:cubicBezTo>
                  <a:pt x="25228" y="23620"/>
                  <a:pt x="25130" y="23689"/>
                  <a:pt x="25012" y="23689"/>
                </a:cubicBezTo>
                <a:cubicBezTo>
                  <a:pt x="24927" y="23689"/>
                  <a:pt x="24831" y="23653"/>
                  <a:pt x="24754" y="23576"/>
                </a:cubicBezTo>
                <a:cubicBezTo>
                  <a:pt x="24623" y="23471"/>
                  <a:pt x="24649" y="23418"/>
                  <a:pt x="24886" y="23392"/>
                </a:cubicBezTo>
                <a:cubicBezTo>
                  <a:pt x="24929" y="23386"/>
                  <a:pt x="24970" y="23383"/>
                  <a:pt x="25007" y="23383"/>
                </a:cubicBezTo>
                <a:close/>
                <a:moveTo>
                  <a:pt x="20247" y="23668"/>
                </a:moveTo>
                <a:cubicBezTo>
                  <a:pt x="20283" y="23668"/>
                  <a:pt x="20323" y="23681"/>
                  <a:pt x="20362" y="23708"/>
                </a:cubicBezTo>
                <a:cubicBezTo>
                  <a:pt x="20415" y="23760"/>
                  <a:pt x="20389" y="23839"/>
                  <a:pt x="20283" y="23866"/>
                </a:cubicBezTo>
                <a:cubicBezTo>
                  <a:pt x="20244" y="23879"/>
                  <a:pt x="20205" y="23885"/>
                  <a:pt x="20168" y="23885"/>
                </a:cubicBezTo>
                <a:cubicBezTo>
                  <a:pt x="20132" y="23885"/>
                  <a:pt x="20099" y="23879"/>
                  <a:pt x="20073" y="23866"/>
                </a:cubicBezTo>
                <a:cubicBezTo>
                  <a:pt x="20047" y="23839"/>
                  <a:pt x="20073" y="23760"/>
                  <a:pt x="20152" y="23708"/>
                </a:cubicBezTo>
                <a:cubicBezTo>
                  <a:pt x="20178" y="23681"/>
                  <a:pt x="20211" y="23668"/>
                  <a:pt x="20247" y="23668"/>
                </a:cubicBezTo>
                <a:close/>
                <a:moveTo>
                  <a:pt x="10791" y="23707"/>
                </a:moveTo>
                <a:cubicBezTo>
                  <a:pt x="10853" y="23707"/>
                  <a:pt x="10932" y="23736"/>
                  <a:pt x="11000" y="23787"/>
                </a:cubicBezTo>
                <a:cubicBezTo>
                  <a:pt x="11091" y="23897"/>
                  <a:pt x="11119" y="23943"/>
                  <a:pt x="11047" y="23943"/>
                </a:cubicBezTo>
                <a:cubicBezTo>
                  <a:pt x="11016" y="23943"/>
                  <a:pt x="10966" y="23934"/>
                  <a:pt x="10894" y="23918"/>
                </a:cubicBezTo>
                <a:cubicBezTo>
                  <a:pt x="10579" y="23866"/>
                  <a:pt x="10579" y="23866"/>
                  <a:pt x="10710" y="23734"/>
                </a:cubicBezTo>
                <a:cubicBezTo>
                  <a:pt x="10729" y="23715"/>
                  <a:pt x="10757" y="23707"/>
                  <a:pt x="10791" y="23707"/>
                </a:cubicBezTo>
                <a:close/>
                <a:moveTo>
                  <a:pt x="18153" y="23471"/>
                </a:moveTo>
                <a:cubicBezTo>
                  <a:pt x="18258" y="23471"/>
                  <a:pt x="18364" y="23550"/>
                  <a:pt x="18416" y="23681"/>
                </a:cubicBezTo>
                <a:cubicBezTo>
                  <a:pt x="18495" y="23892"/>
                  <a:pt x="18469" y="23918"/>
                  <a:pt x="18127" y="23944"/>
                </a:cubicBezTo>
                <a:cubicBezTo>
                  <a:pt x="17811" y="23944"/>
                  <a:pt x="17785" y="23944"/>
                  <a:pt x="17890" y="23734"/>
                </a:cubicBezTo>
                <a:cubicBezTo>
                  <a:pt x="17943" y="23603"/>
                  <a:pt x="18022" y="23497"/>
                  <a:pt x="18153" y="23471"/>
                </a:cubicBezTo>
                <a:close/>
                <a:moveTo>
                  <a:pt x="17887" y="22659"/>
                </a:moveTo>
                <a:cubicBezTo>
                  <a:pt x="17908" y="22659"/>
                  <a:pt x="17946" y="22685"/>
                  <a:pt x="17995" y="22735"/>
                </a:cubicBezTo>
                <a:cubicBezTo>
                  <a:pt x="18046" y="22786"/>
                  <a:pt x="18119" y="22815"/>
                  <a:pt x="18200" y="22815"/>
                </a:cubicBezTo>
                <a:cubicBezTo>
                  <a:pt x="18244" y="22815"/>
                  <a:pt x="18291" y="22806"/>
                  <a:pt x="18337" y="22787"/>
                </a:cubicBezTo>
                <a:cubicBezTo>
                  <a:pt x="18372" y="22773"/>
                  <a:pt x="18410" y="22767"/>
                  <a:pt x="18447" y="22767"/>
                </a:cubicBezTo>
                <a:cubicBezTo>
                  <a:pt x="18548" y="22767"/>
                  <a:pt x="18648" y="22815"/>
                  <a:pt x="18705" y="22892"/>
                </a:cubicBezTo>
                <a:cubicBezTo>
                  <a:pt x="18837" y="22971"/>
                  <a:pt x="18968" y="23050"/>
                  <a:pt x="19126" y="23103"/>
                </a:cubicBezTo>
                <a:cubicBezTo>
                  <a:pt x="19231" y="23103"/>
                  <a:pt x="19310" y="23208"/>
                  <a:pt x="19258" y="23313"/>
                </a:cubicBezTo>
                <a:cubicBezTo>
                  <a:pt x="19234" y="23409"/>
                  <a:pt x="19139" y="23456"/>
                  <a:pt x="19020" y="23456"/>
                </a:cubicBezTo>
                <a:cubicBezTo>
                  <a:pt x="18878" y="23456"/>
                  <a:pt x="18703" y="23389"/>
                  <a:pt x="18574" y="23261"/>
                </a:cubicBezTo>
                <a:cubicBezTo>
                  <a:pt x="18534" y="23231"/>
                  <a:pt x="18473" y="23216"/>
                  <a:pt x="18399" y="23216"/>
                </a:cubicBezTo>
                <a:cubicBezTo>
                  <a:pt x="18275" y="23216"/>
                  <a:pt x="18117" y="23257"/>
                  <a:pt x="17969" y="23340"/>
                </a:cubicBezTo>
                <a:cubicBezTo>
                  <a:pt x="17774" y="23437"/>
                  <a:pt x="17593" y="23491"/>
                  <a:pt x="17492" y="23491"/>
                </a:cubicBezTo>
                <a:cubicBezTo>
                  <a:pt x="17456" y="23491"/>
                  <a:pt x="17430" y="23485"/>
                  <a:pt x="17417" y="23471"/>
                </a:cubicBezTo>
                <a:cubicBezTo>
                  <a:pt x="17398" y="23452"/>
                  <a:pt x="17370" y="23444"/>
                  <a:pt x="17336" y="23444"/>
                </a:cubicBezTo>
                <a:cubicBezTo>
                  <a:pt x="17274" y="23444"/>
                  <a:pt x="17195" y="23473"/>
                  <a:pt x="17127" y="23524"/>
                </a:cubicBezTo>
                <a:cubicBezTo>
                  <a:pt x="17022" y="23629"/>
                  <a:pt x="17022" y="23708"/>
                  <a:pt x="17101" y="23734"/>
                </a:cubicBezTo>
                <a:cubicBezTo>
                  <a:pt x="17180" y="23734"/>
                  <a:pt x="17206" y="23839"/>
                  <a:pt x="17127" y="23971"/>
                </a:cubicBezTo>
                <a:cubicBezTo>
                  <a:pt x="17106" y="24013"/>
                  <a:pt x="17069" y="24038"/>
                  <a:pt x="17012" y="24038"/>
                </a:cubicBezTo>
                <a:cubicBezTo>
                  <a:pt x="16928" y="24038"/>
                  <a:pt x="16801" y="23981"/>
                  <a:pt x="16628" y="23839"/>
                </a:cubicBezTo>
                <a:cubicBezTo>
                  <a:pt x="16181" y="23497"/>
                  <a:pt x="16102" y="23234"/>
                  <a:pt x="16417" y="23155"/>
                </a:cubicBezTo>
                <a:cubicBezTo>
                  <a:pt x="16434" y="23152"/>
                  <a:pt x="16451" y="23150"/>
                  <a:pt x="16468" y="23150"/>
                </a:cubicBezTo>
                <a:cubicBezTo>
                  <a:pt x="16582" y="23150"/>
                  <a:pt x="16691" y="23225"/>
                  <a:pt x="16759" y="23340"/>
                </a:cubicBezTo>
                <a:cubicBezTo>
                  <a:pt x="16800" y="23422"/>
                  <a:pt x="16849" y="23461"/>
                  <a:pt x="16905" y="23461"/>
                </a:cubicBezTo>
                <a:cubicBezTo>
                  <a:pt x="16955" y="23461"/>
                  <a:pt x="17012" y="23429"/>
                  <a:pt x="17075" y="23366"/>
                </a:cubicBezTo>
                <a:cubicBezTo>
                  <a:pt x="17233" y="23234"/>
                  <a:pt x="17259" y="23103"/>
                  <a:pt x="17180" y="23050"/>
                </a:cubicBezTo>
                <a:cubicBezTo>
                  <a:pt x="17137" y="22985"/>
                  <a:pt x="17218" y="22938"/>
                  <a:pt x="17395" y="22938"/>
                </a:cubicBezTo>
                <a:cubicBezTo>
                  <a:pt x="17433" y="22938"/>
                  <a:pt x="17475" y="22940"/>
                  <a:pt x="17522" y="22945"/>
                </a:cubicBezTo>
                <a:cubicBezTo>
                  <a:pt x="17811" y="22945"/>
                  <a:pt x="17916" y="22892"/>
                  <a:pt x="17890" y="22761"/>
                </a:cubicBezTo>
                <a:cubicBezTo>
                  <a:pt x="17862" y="22691"/>
                  <a:pt x="17864" y="22659"/>
                  <a:pt x="17887" y="22659"/>
                </a:cubicBezTo>
                <a:close/>
                <a:moveTo>
                  <a:pt x="16233" y="24076"/>
                </a:moveTo>
                <a:cubicBezTo>
                  <a:pt x="16338" y="24076"/>
                  <a:pt x="16470" y="24102"/>
                  <a:pt x="16549" y="24181"/>
                </a:cubicBezTo>
                <a:cubicBezTo>
                  <a:pt x="16654" y="24260"/>
                  <a:pt x="16628" y="24339"/>
                  <a:pt x="16523" y="24365"/>
                </a:cubicBezTo>
                <a:cubicBezTo>
                  <a:pt x="16496" y="24372"/>
                  <a:pt x="16468" y="24375"/>
                  <a:pt x="16440" y="24375"/>
                </a:cubicBezTo>
                <a:cubicBezTo>
                  <a:pt x="16355" y="24375"/>
                  <a:pt x="16266" y="24345"/>
                  <a:pt x="16207" y="24286"/>
                </a:cubicBezTo>
                <a:cubicBezTo>
                  <a:pt x="16128" y="24207"/>
                  <a:pt x="16128" y="24129"/>
                  <a:pt x="16233" y="24102"/>
                </a:cubicBezTo>
                <a:lnTo>
                  <a:pt x="16233" y="24076"/>
                </a:lnTo>
                <a:close/>
                <a:moveTo>
                  <a:pt x="11873" y="18229"/>
                </a:moveTo>
                <a:cubicBezTo>
                  <a:pt x="12022" y="18229"/>
                  <a:pt x="12138" y="18330"/>
                  <a:pt x="12183" y="18527"/>
                </a:cubicBezTo>
                <a:cubicBezTo>
                  <a:pt x="12217" y="18697"/>
                  <a:pt x="12229" y="18768"/>
                  <a:pt x="12169" y="18768"/>
                </a:cubicBezTo>
                <a:cubicBezTo>
                  <a:pt x="12136" y="18768"/>
                  <a:pt x="12082" y="18748"/>
                  <a:pt x="11999" y="18711"/>
                </a:cubicBezTo>
                <a:cubicBezTo>
                  <a:pt x="11953" y="18698"/>
                  <a:pt x="11912" y="18691"/>
                  <a:pt x="11875" y="18691"/>
                </a:cubicBezTo>
                <a:cubicBezTo>
                  <a:pt x="11765" y="18691"/>
                  <a:pt x="11696" y="18750"/>
                  <a:pt x="11657" y="18869"/>
                </a:cubicBezTo>
                <a:cubicBezTo>
                  <a:pt x="11578" y="19026"/>
                  <a:pt x="11473" y="19158"/>
                  <a:pt x="11315" y="19263"/>
                </a:cubicBezTo>
                <a:cubicBezTo>
                  <a:pt x="11207" y="19325"/>
                  <a:pt x="11163" y="19350"/>
                  <a:pt x="11186" y="19350"/>
                </a:cubicBezTo>
                <a:cubicBezTo>
                  <a:pt x="11203" y="19350"/>
                  <a:pt x="11254" y="19337"/>
                  <a:pt x="11341" y="19316"/>
                </a:cubicBezTo>
                <a:cubicBezTo>
                  <a:pt x="11526" y="19263"/>
                  <a:pt x="11657" y="19158"/>
                  <a:pt x="11762" y="19026"/>
                </a:cubicBezTo>
                <a:cubicBezTo>
                  <a:pt x="11827" y="18913"/>
                  <a:pt x="11892" y="18860"/>
                  <a:pt x="11962" y="18860"/>
                </a:cubicBezTo>
                <a:cubicBezTo>
                  <a:pt x="12007" y="18860"/>
                  <a:pt x="12053" y="18881"/>
                  <a:pt x="12104" y="18921"/>
                </a:cubicBezTo>
                <a:cubicBezTo>
                  <a:pt x="12209" y="19000"/>
                  <a:pt x="12157" y="19132"/>
                  <a:pt x="11973" y="19237"/>
                </a:cubicBezTo>
                <a:cubicBezTo>
                  <a:pt x="11604" y="19447"/>
                  <a:pt x="11841" y="20131"/>
                  <a:pt x="12262" y="20184"/>
                </a:cubicBezTo>
                <a:cubicBezTo>
                  <a:pt x="12345" y="20200"/>
                  <a:pt x="12402" y="20209"/>
                  <a:pt x="12433" y="20209"/>
                </a:cubicBezTo>
                <a:cubicBezTo>
                  <a:pt x="12501" y="20209"/>
                  <a:pt x="12450" y="20168"/>
                  <a:pt x="12288" y="20078"/>
                </a:cubicBezTo>
                <a:cubicBezTo>
                  <a:pt x="12104" y="19973"/>
                  <a:pt x="12025" y="19763"/>
                  <a:pt x="12130" y="19605"/>
                </a:cubicBezTo>
                <a:cubicBezTo>
                  <a:pt x="12178" y="19440"/>
                  <a:pt x="12246" y="19338"/>
                  <a:pt x="12298" y="19338"/>
                </a:cubicBezTo>
                <a:cubicBezTo>
                  <a:pt x="12303" y="19338"/>
                  <a:pt x="12309" y="19339"/>
                  <a:pt x="12315" y="19342"/>
                </a:cubicBezTo>
                <a:cubicBezTo>
                  <a:pt x="12317" y="19345"/>
                  <a:pt x="12320" y="19346"/>
                  <a:pt x="12324" y="19346"/>
                </a:cubicBezTo>
                <a:cubicBezTo>
                  <a:pt x="12357" y="19346"/>
                  <a:pt x="12425" y="19247"/>
                  <a:pt x="12472" y="19105"/>
                </a:cubicBezTo>
                <a:cubicBezTo>
                  <a:pt x="12528" y="18976"/>
                  <a:pt x="12593" y="18915"/>
                  <a:pt x="12660" y="18915"/>
                </a:cubicBezTo>
                <a:cubicBezTo>
                  <a:pt x="12783" y="18915"/>
                  <a:pt x="12913" y="19124"/>
                  <a:pt x="12998" y="19500"/>
                </a:cubicBezTo>
                <a:cubicBezTo>
                  <a:pt x="13064" y="19712"/>
                  <a:pt x="13078" y="19803"/>
                  <a:pt x="13036" y="19803"/>
                </a:cubicBezTo>
                <a:cubicBezTo>
                  <a:pt x="13010" y="19803"/>
                  <a:pt x="12963" y="19770"/>
                  <a:pt x="12893" y="19710"/>
                </a:cubicBezTo>
                <a:cubicBezTo>
                  <a:pt x="12825" y="19642"/>
                  <a:pt x="12782" y="19609"/>
                  <a:pt x="12756" y="19609"/>
                </a:cubicBezTo>
                <a:cubicBezTo>
                  <a:pt x="12722" y="19609"/>
                  <a:pt x="12720" y="19669"/>
                  <a:pt x="12735" y="19789"/>
                </a:cubicBezTo>
                <a:cubicBezTo>
                  <a:pt x="12788" y="19947"/>
                  <a:pt x="12867" y="20105"/>
                  <a:pt x="12998" y="20262"/>
                </a:cubicBezTo>
                <a:cubicBezTo>
                  <a:pt x="13156" y="20420"/>
                  <a:pt x="13130" y="20525"/>
                  <a:pt x="12919" y="20710"/>
                </a:cubicBezTo>
                <a:cubicBezTo>
                  <a:pt x="12820" y="20793"/>
                  <a:pt x="12720" y="20844"/>
                  <a:pt x="12653" y="20844"/>
                </a:cubicBezTo>
                <a:cubicBezTo>
                  <a:pt x="12615" y="20844"/>
                  <a:pt x="12587" y="20827"/>
                  <a:pt x="12578" y="20788"/>
                </a:cubicBezTo>
                <a:cubicBezTo>
                  <a:pt x="12564" y="20749"/>
                  <a:pt x="12525" y="20729"/>
                  <a:pt x="12479" y="20729"/>
                </a:cubicBezTo>
                <a:cubicBezTo>
                  <a:pt x="12433" y="20729"/>
                  <a:pt x="12380" y="20749"/>
                  <a:pt x="12341" y="20788"/>
                </a:cubicBezTo>
                <a:cubicBezTo>
                  <a:pt x="12262" y="20894"/>
                  <a:pt x="12262" y="20999"/>
                  <a:pt x="12446" y="21078"/>
                </a:cubicBezTo>
                <a:cubicBezTo>
                  <a:pt x="12683" y="21209"/>
                  <a:pt x="12683" y="21236"/>
                  <a:pt x="12367" y="21288"/>
                </a:cubicBezTo>
                <a:cubicBezTo>
                  <a:pt x="12157" y="21314"/>
                  <a:pt x="12052" y="21393"/>
                  <a:pt x="12025" y="21551"/>
                </a:cubicBezTo>
                <a:cubicBezTo>
                  <a:pt x="12003" y="21733"/>
                  <a:pt x="12469" y="22051"/>
                  <a:pt x="12699" y="22051"/>
                </a:cubicBezTo>
                <a:cubicBezTo>
                  <a:pt x="12735" y="22051"/>
                  <a:pt x="12766" y="22043"/>
                  <a:pt x="12788" y="22025"/>
                </a:cubicBezTo>
                <a:cubicBezTo>
                  <a:pt x="12814" y="21998"/>
                  <a:pt x="12844" y="21987"/>
                  <a:pt x="12877" y="21987"/>
                </a:cubicBezTo>
                <a:cubicBezTo>
                  <a:pt x="13041" y="21987"/>
                  <a:pt x="13261" y="22287"/>
                  <a:pt x="13261" y="22551"/>
                </a:cubicBezTo>
                <a:cubicBezTo>
                  <a:pt x="13261" y="22708"/>
                  <a:pt x="13288" y="22866"/>
                  <a:pt x="13367" y="22892"/>
                </a:cubicBezTo>
                <a:cubicBezTo>
                  <a:pt x="13472" y="22971"/>
                  <a:pt x="13524" y="23077"/>
                  <a:pt x="13524" y="23208"/>
                </a:cubicBezTo>
                <a:cubicBezTo>
                  <a:pt x="13545" y="23376"/>
                  <a:pt x="13486" y="23452"/>
                  <a:pt x="13391" y="23452"/>
                </a:cubicBezTo>
                <a:cubicBezTo>
                  <a:pt x="13249" y="23452"/>
                  <a:pt x="13025" y="23282"/>
                  <a:pt x="12867" y="22998"/>
                </a:cubicBezTo>
                <a:cubicBezTo>
                  <a:pt x="12769" y="22803"/>
                  <a:pt x="12627" y="22653"/>
                  <a:pt x="12543" y="22653"/>
                </a:cubicBezTo>
                <a:cubicBezTo>
                  <a:pt x="12537" y="22653"/>
                  <a:pt x="12531" y="22654"/>
                  <a:pt x="12525" y="22656"/>
                </a:cubicBezTo>
                <a:cubicBezTo>
                  <a:pt x="12367" y="22656"/>
                  <a:pt x="12209" y="22629"/>
                  <a:pt x="12078" y="22551"/>
                </a:cubicBezTo>
                <a:cubicBezTo>
                  <a:pt x="11841" y="22445"/>
                  <a:pt x="11815" y="22366"/>
                  <a:pt x="11946" y="22235"/>
                </a:cubicBezTo>
                <a:cubicBezTo>
                  <a:pt x="12078" y="22103"/>
                  <a:pt x="12052" y="22025"/>
                  <a:pt x="11894" y="21972"/>
                </a:cubicBezTo>
                <a:cubicBezTo>
                  <a:pt x="11850" y="21957"/>
                  <a:pt x="11814" y="21951"/>
                  <a:pt x="11785" y="21951"/>
                </a:cubicBezTo>
                <a:cubicBezTo>
                  <a:pt x="11711" y="21951"/>
                  <a:pt x="11683" y="21994"/>
                  <a:pt x="11683" y="22051"/>
                </a:cubicBezTo>
                <a:cubicBezTo>
                  <a:pt x="11657" y="22182"/>
                  <a:pt x="11604" y="22314"/>
                  <a:pt x="11526" y="22419"/>
                </a:cubicBezTo>
                <a:cubicBezTo>
                  <a:pt x="11452" y="22505"/>
                  <a:pt x="11402" y="22545"/>
                  <a:pt x="11358" y="22545"/>
                </a:cubicBezTo>
                <a:cubicBezTo>
                  <a:pt x="11307" y="22545"/>
                  <a:pt x="11266" y="22491"/>
                  <a:pt x="11210" y="22393"/>
                </a:cubicBezTo>
                <a:cubicBezTo>
                  <a:pt x="11163" y="22275"/>
                  <a:pt x="11031" y="22178"/>
                  <a:pt x="10948" y="22178"/>
                </a:cubicBezTo>
                <a:cubicBezTo>
                  <a:pt x="10938" y="22178"/>
                  <a:pt x="10929" y="22180"/>
                  <a:pt x="10921" y="22182"/>
                </a:cubicBezTo>
                <a:cubicBezTo>
                  <a:pt x="10815" y="22209"/>
                  <a:pt x="10842" y="22340"/>
                  <a:pt x="11026" y="22498"/>
                </a:cubicBezTo>
                <a:cubicBezTo>
                  <a:pt x="11172" y="22644"/>
                  <a:pt x="11302" y="22724"/>
                  <a:pt x="11376" y="22724"/>
                </a:cubicBezTo>
                <a:cubicBezTo>
                  <a:pt x="11394" y="22724"/>
                  <a:pt x="11410" y="22719"/>
                  <a:pt x="11420" y="22708"/>
                </a:cubicBezTo>
                <a:cubicBezTo>
                  <a:pt x="11443" y="22686"/>
                  <a:pt x="11465" y="22676"/>
                  <a:pt x="11487" y="22676"/>
                </a:cubicBezTo>
                <a:cubicBezTo>
                  <a:pt x="11542" y="22676"/>
                  <a:pt x="11593" y="22738"/>
                  <a:pt x="11631" y="22814"/>
                </a:cubicBezTo>
                <a:cubicBezTo>
                  <a:pt x="11663" y="22877"/>
                  <a:pt x="11704" y="22912"/>
                  <a:pt x="11749" y="22912"/>
                </a:cubicBezTo>
                <a:cubicBezTo>
                  <a:pt x="11779" y="22912"/>
                  <a:pt x="11810" y="22897"/>
                  <a:pt x="11841" y="22866"/>
                </a:cubicBezTo>
                <a:cubicBezTo>
                  <a:pt x="11874" y="22822"/>
                  <a:pt x="11930" y="22801"/>
                  <a:pt x="12001" y="22801"/>
                </a:cubicBezTo>
                <a:cubicBezTo>
                  <a:pt x="12100" y="22801"/>
                  <a:pt x="12229" y="22842"/>
                  <a:pt x="12367" y="22919"/>
                </a:cubicBezTo>
                <a:cubicBezTo>
                  <a:pt x="12604" y="23050"/>
                  <a:pt x="12683" y="23182"/>
                  <a:pt x="12604" y="23208"/>
                </a:cubicBezTo>
                <a:cubicBezTo>
                  <a:pt x="12551" y="23208"/>
                  <a:pt x="12525" y="23340"/>
                  <a:pt x="12578" y="23445"/>
                </a:cubicBezTo>
                <a:cubicBezTo>
                  <a:pt x="12607" y="23494"/>
                  <a:pt x="12611" y="23518"/>
                  <a:pt x="12592" y="23518"/>
                </a:cubicBezTo>
                <a:cubicBezTo>
                  <a:pt x="12562" y="23518"/>
                  <a:pt x="12472" y="23454"/>
                  <a:pt x="12341" y="23340"/>
                </a:cubicBezTo>
                <a:cubicBezTo>
                  <a:pt x="12196" y="23212"/>
                  <a:pt x="12050" y="23123"/>
                  <a:pt x="11940" y="23123"/>
                </a:cubicBezTo>
                <a:cubicBezTo>
                  <a:pt x="11890" y="23123"/>
                  <a:pt x="11847" y="23141"/>
                  <a:pt x="11815" y="23182"/>
                </a:cubicBezTo>
                <a:cubicBezTo>
                  <a:pt x="11683" y="23287"/>
                  <a:pt x="11683" y="23392"/>
                  <a:pt x="11736" y="23445"/>
                </a:cubicBezTo>
                <a:cubicBezTo>
                  <a:pt x="11841" y="23708"/>
                  <a:pt x="11841" y="24050"/>
                  <a:pt x="11736" y="24339"/>
                </a:cubicBezTo>
                <a:cubicBezTo>
                  <a:pt x="11670" y="24352"/>
                  <a:pt x="11598" y="24359"/>
                  <a:pt x="11526" y="24359"/>
                </a:cubicBezTo>
                <a:cubicBezTo>
                  <a:pt x="11453" y="24359"/>
                  <a:pt x="11381" y="24352"/>
                  <a:pt x="11315" y="24339"/>
                </a:cubicBezTo>
                <a:cubicBezTo>
                  <a:pt x="11078" y="24260"/>
                  <a:pt x="11052" y="24234"/>
                  <a:pt x="11236" y="24155"/>
                </a:cubicBezTo>
                <a:cubicBezTo>
                  <a:pt x="11657" y="23944"/>
                  <a:pt x="11631" y="23524"/>
                  <a:pt x="11210" y="23418"/>
                </a:cubicBezTo>
                <a:cubicBezTo>
                  <a:pt x="11084" y="23381"/>
                  <a:pt x="10948" y="23365"/>
                  <a:pt x="10817" y="23365"/>
                </a:cubicBezTo>
                <a:cubicBezTo>
                  <a:pt x="10483" y="23365"/>
                  <a:pt x="10184" y="23470"/>
                  <a:pt x="10184" y="23603"/>
                </a:cubicBezTo>
                <a:cubicBezTo>
                  <a:pt x="10184" y="23655"/>
                  <a:pt x="10342" y="23866"/>
                  <a:pt x="10526" y="24050"/>
                </a:cubicBezTo>
                <a:cubicBezTo>
                  <a:pt x="10815" y="24313"/>
                  <a:pt x="10842" y="24365"/>
                  <a:pt x="10605" y="24392"/>
                </a:cubicBezTo>
                <a:cubicBezTo>
                  <a:pt x="10598" y="24392"/>
                  <a:pt x="10591" y="24392"/>
                  <a:pt x="10583" y="24392"/>
                </a:cubicBezTo>
                <a:cubicBezTo>
                  <a:pt x="10222" y="24392"/>
                  <a:pt x="9847" y="23754"/>
                  <a:pt x="10079" y="23445"/>
                </a:cubicBezTo>
                <a:cubicBezTo>
                  <a:pt x="10158" y="23340"/>
                  <a:pt x="10263" y="23261"/>
                  <a:pt x="10395" y="23261"/>
                </a:cubicBezTo>
                <a:cubicBezTo>
                  <a:pt x="10500" y="23261"/>
                  <a:pt x="10631" y="23155"/>
                  <a:pt x="10710" y="23024"/>
                </a:cubicBezTo>
                <a:cubicBezTo>
                  <a:pt x="10815" y="22840"/>
                  <a:pt x="10789" y="22787"/>
                  <a:pt x="10579" y="22761"/>
                </a:cubicBezTo>
                <a:cubicBezTo>
                  <a:pt x="10543" y="22756"/>
                  <a:pt x="10511" y="22754"/>
                  <a:pt x="10484" y="22754"/>
                </a:cubicBezTo>
                <a:cubicBezTo>
                  <a:pt x="10353" y="22754"/>
                  <a:pt x="10325" y="22805"/>
                  <a:pt x="10368" y="22892"/>
                </a:cubicBezTo>
                <a:cubicBezTo>
                  <a:pt x="10395" y="22998"/>
                  <a:pt x="10289" y="23129"/>
                  <a:pt x="9895" y="23340"/>
                </a:cubicBezTo>
                <a:cubicBezTo>
                  <a:pt x="9632" y="23497"/>
                  <a:pt x="9395" y="23681"/>
                  <a:pt x="9158" y="23866"/>
                </a:cubicBezTo>
                <a:cubicBezTo>
                  <a:pt x="9082" y="23942"/>
                  <a:pt x="9032" y="23983"/>
                  <a:pt x="9014" y="23983"/>
                </a:cubicBezTo>
                <a:cubicBezTo>
                  <a:pt x="9001" y="23983"/>
                  <a:pt x="9005" y="23962"/>
                  <a:pt x="9027" y="23918"/>
                </a:cubicBezTo>
                <a:cubicBezTo>
                  <a:pt x="9083" y="23763"/>
                  <a:pt x="9019" y="23684"/>
                  <a:pt x="8907" y="23684"/>
                </a:cubicBezTo>
                <a:cubicBezTo>
                  <a:pt x="8809" y="23684"/>
                  <a:pt x="8676" y="23743"/>
                  <a:pt x="8554" y="23866"/>
                </a:cubicBezTo>
                <a:lnTo>
                  <a:pt x="8554" y="23892"/>
                </a:lnTo>
                <a:cubicBezTo>
                  <a:pt x="8422" y="23997"/>
                  <a:pt x="8369" y="24102"/>
                  <a:pt x="8475" y="24129"/>
                </a:cubicBezTo>
                <a:cubicBezTo>
                  <a:pt x="8554" y="24129"/>
                  <a:pt x="8580" y="24234"/>
                  <a:pt x="8501" y="24365"/>
                </a:cubicBezTo>
                <a:cubicBezTo>
                  <a:pt x="8473" y="24431"/>
                  <a:pt x="8444" y="24467"/>
                  <a:pt x="8405" y="24467"/>
                </a:cubicBezTo>
                <a:cubicBezTo>
                  <a:pt x="8335" y="24467"/>
                  <a:pt x="8230" y="24355"/>
                  <a:pt x="8028" y="24102"/>
                </a:cubicBezTo>
                <a:cubicBezTo>
                  <a:pt x="7832" y="23834"/>
                  <a:pt x="7615" y="23679"/>
                  <a:pt x="7500" y="23679"/>
                </a:cubicBezTo>
                <a:cubicBezTo>
                  <a:pt x="7491" y="23679"/>
                  <a:pt x="7483" y="23680"/>
                  <a:pt x="7475" y="23681"/>
                </a:cubicBezTo>
                <a:cubicBezTo>
                  <a:pt x="7436" y="23695"/>
                  <a:pt x="7396" y="23701"/>
                  <a:pt x="7357" y="23701"/>
                </a:cubicBezTo>
                <a:cubicBezTo>
                  <a:pt x="7317" y="23701"/>
                  <a:pt x="7278" y="23695"/>
                  <a:pt x="7239" y="23681"/>
                </a:cubicBezTo>
                <a:cubicBezTo>
                  <a:pt x="7212" y="23655"/>
                  <a:pt x="7239" y="23603"/>
                  <a:pt x="7344" y="23576"/>
                </a:cubicBezTo>
                <a:cubicBezTo>
                  <a:pt x="7449" y="23550"/>
                  <a:pt x="7475" y="23445"/>
                  <a:pt x="7449" y="23366"/>
                </a:cubicBezTo>
                <a:cubicBezTo>
                  <a:pt x="7405" y="23256"/>
                  <a:pt x="7434" y="23201"/>
                  <a:pt x="7552" y="23201"/>
                </a:cubicBezTo>
                <a:cubicBezTo>
                  <a:pt x="7575" y="23201"/>
                  <a:pt x="7602" y="23204"/>
                  <a:pt x="7633" y="23208"/>
                </a:cubicBezTo>
                <a:cubicBezTo>
                  <a:pt x="7870" y="23182"/>
                  <a:pt x="8106" y="23050"/>
                  <a:pt x="8291" y="22892"/>
                </a:cubicBezTo>
                <a:cubicBezTo>
                  <a:pt x="8478" y="22718"/>
                  <a:pt x="8584" y="22633"/>
                  <a:pt x="8677" y="22633"/>
                </a:cubicBezTo>
                <a:cubicBezTo>
                  <a:pt x="8767" y="22633"/>
                  <a:pt x="8846" y="22711"/>
                  <a:pt x="8974" y="22866"/>
                </a:cubicBezTo>
                <a:cubicBezTo>
                  <a:pt x="9140" y="23031"/>
                  <a:pt x="9284" y="23133"/>
                  <a:pt x="9350" y="23133"/>
                </a:cubicBezTo>
                <a:cubicBezTo>
                  <a:pt x="9357" y="23133"/>
                  <a:pt x="9364" y="23132"/>
                  <a:pt x="9369" y="23129"/>
                </a:cubicBezTo>
                <a:lnTo>
                  <a:pt x="9685" y="22919"/>
                </a:lnTo>
                <a:cubicBezTo>
                  <a:pt x="9816" y="22814"/>
                  <a:pt x="9895" y="22708"/>
                  <a:pt x="9842" y="22656"/>
                </a:cubicBezTo>
                <a:cubicBezTo>
                  <a:pt x="9790" y="22603"/>
                  <a:pt x="9842" y="22524"/>
                  <a:pt x="9948" y="22445"/>
                </a:cubicBezTo>
                <a:cubicBezTo>
                  <a:pt x="10079" y="22419"/>
                  <a:pt x="10158" y="22288"/>
                  <a:pt x="10158" y="22182"/>
                </a:cubicBezTo>
                <a:cubicBezTo>
                  <a:pt x="10136" y="22073"/>
                  <a:pt x="10169" y="22018"/>
                  <a:pt x="10287" y="22018"/>
                </a:cubicBezTo>
                <a:cubicBezTo>
                  <a:pt x="10311" y="22018"/>
                  <a:pt x="10338" y="22020"/>
                  <a:pt x="10368" y="22025"/>
                </a:cubicBezTo>
                <a:cubicBezTo>
                  <a:pt x="10404" y="22030"/>
                  <a:pt x="10433" y="22034"/>
                  <a:pt x="10454" y="22034"/>
                </a:cubicBezTo>
                <a:cubicBezTo>
                  <a:pt x="10530" y="22034"/>
                  <a:pt x="10523" y="21995"/>
                  <a:pt x="10421" y="21893"/>
                </a:cubicBezTo>
                <a:cubicBezTo>
                  <a:pt x="10350" y="21834"/>
                  <a:pt x="10295" y="21807"/>
                  <a:pt x="10248" y="21807"/>
                </a:cubicBezTo>
                <a:cubicBezTo>
                  <a:pt x="10192" y="21807"/>
                  <a:pt x="10149" y="21847"/>
                  <a:pt x="10105" y="21919"/>
                </a:cubicBezTo>
                <a:cubicBezTo>
                  <a:pt x="10042" y="22057"/>
                  <a:pt x="9957" y="22118"/>
                  <a:pt x="9881" y="22118"/>
                </a:cubicBezTo>
                <a:cubicBezTo>
                  <a:pt x="9766" y="22118"/>
                  <a:pt x="9669" y="21982"/>
                  <a:pt x="9685" y="21762"/>
                </a:cubicBezTo>
                <a:cubicBezTo>
                  <a:pt x="9706" y="21525"/>
                  <a:pt x="9692" y="21464"/>
                  <a:pt x="9529" y="21464"/>
                </a:cubicBezTo>
                <a:cubicBezTo>
                  <a:pt x="9492" y="21464"/>
                  <a:pt x="9448" y="21467"/>
                  <a:pt x="9395" y="21472"/>
                </a:cubicBezTo>
                <a:cubicBezTo>
                  <a:pt x="9053" y="21472"/>
                  <a:pt x="8738" y="21262"/>
                  <a:pt x="8922" y="21104"/>
                </a:cubicBezTo>
                <a:cubicBezTo>
                  <a:pt x="8945" y="21080"/>
                  <a:pt x="8996" y="21067"/>
                  <a:pt x="9058" y="21067"/>
                </a:cubicBezTo>
                <a:cubicBezTo>
                  <a:pt x="9135" y="21067"/>
                  <a:pt x="9229" y="21087"/>
                  <a:pt x="9316" y="21130"/>
                </a:cubicBezTo>
                <a:cubicBezTo>
                  <a:pt x="9516" y="21238"/>
                  <a:pt x="9805" y="21291"/>
                  <a:pt x="10042" y="21291"/>
                </a:cubicBezTo>
                <a:cubicBezTo>
                  <a:pt x="10212" y="21291"/>
                  <a:pt x="10355" y="21264"/>
                  <a:pt x="10421" y="21209"/>
                </a:cubicBezTo>
                <a:cubicBezTo>
                  <a:pt x="10447" y="21157"/>
                  <a:pt x="10342" y="20999"/>
                  <a:pt x="10158" y="20867"/>
                </a:cubicBezTo>
                <a:cubicBezTo>
                  <a:pt x="9869" y="20683"/>
                  <a:pt x="9842" y="20578"/>
                  <a:pt x="10026" y="20499"/>
                </a:cubicBezTo>
                <a:cubicBezTo>
                  <a:pt x="10184" y="20420"/>
                  <a:pt x="10211" y="20368"/>
                  <a:pt x="10158" y="20341"/>
                </a:cubicBezTo>
                <a:cubicBezTo>
                  <a:pt x="10105" y="20289"/>
                  <a:pt x="10211" y="20157"/>
                  <a:pt x="10342" y="20026"/>
                </a:cubicBezTo>
                <a:cubicBezTo>
                  <a:pt x="10500" y="19894"/>
                  <a:pt x="10552" y="19736"/>
                  <a:pt x="10447" y="19631"/>
                </a:cubicBezTo>
                <a:cubicBezTo>
                  <a:pt x="10316" y="19526"/>
                  <a:pt x="10342" y="19447"/>
                  <a:pt x="10710" y="19237"/>
                </a:cubicBezTo>
                <a:cubicBezTo>
                  <a:pt x="11161" y="18989"/>
                  <a:pt x="11380" y="18799"/>
                  <a:pt x="11268" y="18799"/>
                </a:cubicBezTo>
                <a:cubicBezTo>
                  <a:pt x="11249" y="18799"/>
                  <a:pt x="11221" y="18805"/>
                  <a:pt x="11184" y="18816"/>
                </a:cubicBezTo>
                <a:cubicBezTo>
                  <a:pt x="11026" y="18816"/>
                  <a:pt x="10868" y="18790"/>
                  <a:pt x="10710" y="18737"/>
                </a:cubicBezTo>
                <a:cubicBezTo>
                  <a:pt x="10447" y="18632"/>
                  <a:pt x="10447" y="18632"/>
                  <a:pt x="10868" y="18579"/>
                </a:cubicBezTo>
                <a:cubicBezTo>
                  <a:pt x="11078" y="18579"/>
                  <a:pt x="11315" y="18500"/>
                  <a:pt x="11499" y="18395"/>
                </a:cubicBezTo>
                <a:cubicBezTo>
                  <a:pt x="11633" y="18284"/>
                  <a:pt x="11762" y="18229"/>
                  <a:pt x="11873" y="18229"/>
                </a:cubicBezTo>
                <a:close/>
                <a:moveTo>
                  <a:pt x="17855" y="24225"/>
                </a:moveTo>
                <a:cubicBezTo>
                  <a:pt x="17884" y="24225"/>
                  <a:pt x="17922" y="24228"/>
                  <a:pt x="17969" y="24234"/>
                </a:cubicBezTo>
                <a:cubicBezTo>
                  <a:pt x="18311" y="24286"/>
                  <a:pt x="18442" y="24418"/>
                  <a:pt x="18232" y="24470"/>
                </a:cubicBezTo>
                <a:cubicBezTo>
                  <a:pt x="18209" y="24475"/>
                  <a:pt x="18185" y="24477"/>
                  <a:pt x="18162" y="24477"/>
                </a:cubicBezTo>
                <a:cubicBezTo>
                  <a:pt x="18056" y="24477"/>
                  <a:pt x="17955" y="24430"/>
                  <a:pt x="17890" y="24365"/>
                </a:cubicBezTo>
                <a:cubicBezTo>
                  <a:pt x="17768" y="24263"/>
                  <a:pt x="17756" y="24225"/>
                  <a:pt x="17855" y="24225"/>
                </a:cubicBezTo>
                <a:close/>
                <a:moveTo>
                  <a:pt x="20359" y="24227"/>
                </a:moveTo>
                <a:cubicBezTo>
                  <a:pt x="20421" y="24227"/>
                  <a:pt x="20481" y="24247"/>
                  <a:pt x="20520" y="24286"/>
                </a:cubicBezTo>
                <a:cubicBezTo>
                  <a:pt x="20714" y="24480"/>
                  <a:pt x="20643" y="24656"/>
                  <a:pt x="20453" y="24656"/>
                </a:cubicBezTo>
                <a:cubicBezTo>
                  <a:pt x="20411" y="24656"/>
                  <a:pt x="20362" y="24647"/>
                  <a:pt x="20310" y="24628"/>
                </a:cubicBezTo>
                <a:cubicBezTo>
                  <a:pt x="20020" y="24523"/>
                  <a:pt x="19994" y="24470"/>
                  <a:pt x="20178" y="24286"/>
                </a:cubicBezTo>
                <a:cubicBezTo>
                  <a:pt x="20231" y="24247"/>
                  <a:pt x="20297" y="24227"/>
                  <a:pt x="20359" y="24227"/>
                </a:cubicBezTo>
                <a:close/>
                <a:moveTo>
                  <a:pt x="23849" y="24075"/>
                </a:moveTo>
                <a:cubicBezTo>
                  <a:pt x="23880" y="24075"/>
                  <a:pt x="23911" y="24084"/>
                  <a:pt x="23939" y="24102"/>
                </a:cubicBezTo>
                <a:cubicBezTo>
                  <a:pt x="23992" y="24155"/>
                  <a:pt x="23887" y="24339"/>
                  <a:pt x="23702" y="24497"/>
                </a:cubicBezTo>
                <a:lnTo>
                  <a:pt x="23729" y="24497"/>
                </a:lnTo>
                <a:cubicBezTo>
                  <a:pt x="23586" y="24625"/>
                  <a:pt x="23513" y="24692"/>
                  <a:pt x="23484" y="24692"/>
                </a:cubicBezTo>
                <a:cubicBezTo>
                  <a:pt x="23460" y="24692"/>
                  <a:pt x="23468" y="24645"/>
                  <a:pt x="23492" y="24549"/>
                </a:cubicBezTo>
                <a:cubicBezTo>
                  <a:pt x="23518" y="24392"/>
                  <a:pt x="23597" y="24260"/>
                  <a:pt x="23702" y="24155"/>
                </a:cubicBezTo>
                <a:cubicBezTo>
                  <a:pt x="23736" y="24104"/>
                  <a:pt x="23792" y="24075"/>
                  <a:pt x="23849" y="24075"/>
                </a:cubicBezTo>
                <a:close/>
                <a:moveTo>
                  <a:pt x="12251" y="24490"/>
                </a:moveTo>
                <a:cubicBezTo>
                  <a:pt x="12298" y="24490"/>
                  <a:pt x="12345" y="24492"/>
                  <a:pt x="12393" y="24497"/>
                </a:cubicBezTo>
                <a:cubicBezTo>
                  <a:pt x="12472" y="24602"/>
                  <a:pt x="12209" y="24786"/>
                  <a:pt x="11894" y="24812"/>
                </a:cubicBezTo>
                <a:lnTo>
                  <a:pt x="11920" y="24839"/>
                </a:lnTo>
                <a:cubicBezTo>
                  <a:pt x="11887" y="24841"/>
                  <a:pt x="11855" y="24843"/>
                  <a:pt x="11825" y="24843"/>
                </a:cubicBezTo>
                <a:cubicBezTo>
                  <a:pt x="11569" y="24843"/>
                  <a:pt x="11437" y="24749"/>
                  <a:pt x="11578" y="24655"/>
                </a:cubicBezTo>
                <a:cubicBezTo>
                  <a:pt x="11797" y="24545"/>
                  <a:pt x="12016" y="24490"/>
                  <a:pt x="12251" y="24490"/>
                </a:cubicBezTo>
                <a:close/>
                <a:moveTo>
                  <a:pt x="21704" y="24280"/>
                </a:moveTo>
                <a:cubicBezTo>
                  <a:pt x="21721" y="24280"/>
                  <a:pt x="21738" y="24282"/>
                  <a:pt x="21756" y="24286"/>
                </a:cubicBezTo>
                <a:cubicBezTo>
                  <a:pt x="21835" y="24286"/>
                  <a:pt x="21861" y="24365"/>
                  <a:pt x="21809" y="24418"/>
                </a:cubicBezTo>
                <a:cubicBezTo>
                  <a:pt x="21730" y="24470"/>
                  <a:pt x="21783" y="24576"/>
                  <a:pt x="21888" y="24602"/>
                </a:cubicBezTo>
                <a:cubicBezTo>
                  <a:pt x="22019" y="24655"/>
                  <a:pt x="22046" y="24733"/>
                  <a:pt x="21967" y="24812"/>
                </a:cubicBezTo>
                <a:lnTo>
                  <a:pt x="21993" y="24812"/>
                </a:lnTo>
                <a:cubicBezTo>
                  <a:pt x="21965" y="24840"/>
                  <a:pt x="21930" y="24853"/>
                  <a:pt x="21892" y="24853"/>
                </a:cubicBezTo>
                <a:cubicBezTo>
                  <a:pt x="21717" y="24853"/>
                  <a:pt x="21476" y="24591"/>
                  <a:pt x="21520" y="24418"/>
                </a:cubicBezTo>
                <a:cubicBezTo>
                  <a:pt x="21563" y="24331"/>
                  <a:pt x="21625" y="24280"/>
                  <a:pt x="21704" y="24280"/>
                </a:cubicBezTo>
                <a:close/>
                <a:moveTo>
                  <a:pt x="15930" y="24452"/>
                </a:moveTo>
                <a:cubicBezTo>
                  <a:pt x="15956" y="24452"/>
                  <a:pt x="15986" y="24458"/>
                  <a:pt x="16023" y="24470"/>
                </a:cubicBezTo>
                <a:cubicBezTo>
                  <a:pt x="16128" y="24523"/>
                  <a:pt x="16207" y="24655"/>
                  <a:pt x="16181" y="24760"/>
                </a:cubicBezTo>
                <a:cubicBezTo>
                  <a:pt x="16181" y="24873"/>
                  <a:pt x="16191" y="24926"/>
                  <a:pt x="16223" y="24926"/>
                </a:cubicBezTo>
                <a:cubicBezTo>
                  <a:pt x="16243" y="24926"/>
                  <a:pt x="16272" y="24905"/>
                  <a:pt x="16312" y="24865"/>
                </a:cubicBezTo>
                <a:cubicBezTo>
                  <a:pt x="16444" y="24760"/>
                  <a:pt x="16601" y="24707"/>
                  <a:pt x="16786" y="24707"/>
                </a:cubicBezTo>
                <a:cubicBezTo>
                  <a:pt x="16848" y="24701"/>
                  <a:pt x="16898" y="24698"/>
                  <a:pt x="16936" y="24698"/>
                </a:cubicBezTo>
                <a:cubicBezTo>
                  <a:pt x="17076" y="24698"/>
                  <a:pt x="17061" y="24741"/>
                  <a:pt x="16917" y="24865"/>
                </a:cubicBezTo>
                <a:cubicBezTo>
                  <a:pt x="16757" y="24956"/>
                  <a:pt x="16577" y="25028"/>
                  <a:pt x="16378" y="25028"/>
                </a:cubicBezTo>
                <a:cubicBezTo>
                  <a:pt x="16348" y="25028"/>
                  <a:pt x="16317" y="25026"/>
                  <a:pt x="16286" y="25023"/>
                </a:cubicBezTo>
                <a:cubicBezTo>
                  <a:pt x="15786" y="25023"/>
                  <a:pt x="15786" y="25023"/>
                  <a:pt x="15812" y="24707"/>
                </a:cubicBezTo>
                <a:cubicBezTo>
                  <a:pt x="15812" y="24525"/>
                  <a:pt x="15844" y="24452"/>
                  <a:pt x="15930" y="24452"/>
                </a:cubicBezTo>
                <a:close/>
                <a:moveTo>
                  <a:pt x="14866" y="25286"/>
                </a:moveTo>
                <a:cubicBezTo>
                  <a:pt x="14869" y="25286"/>
                  <a:pt x="14873" y="25286"/>
                  <a:pt x="14876" y="25287"/>
                </a:cubicBezTo>
                <a:lnTo>
                  <a:pt x="14876" y="25287"/>
                </a:lnTo>
                <a:lnTo>
                  <a:pt x="14892" y="25286"/>
                </a:lnTo>
                <a:close/>
                <a:moveTo>
                  <a:pt x="12399" y="25048"/>
                </a:moveTo>
                <a:cubicBezTo>
                  <a:pt x="12465" y="25048"/>
                  <a:pt x="12527" y="25077"/>
                  <a:pt x="12578" y="25128"/>
                </a:cubicBezTo>
                <a:cubicBezTo>
                  <a:pt x="12656" y="25207"/>
                  <a:pt x="12630" y="25286"/>
                  <a:pt x="12551" y="25312"/>
                </a:cubicBezTo>
                <a:cubicBezTo>
                  <a:pt x="12511" y="25332"/>
                  <a:pt x="12475" y="25341"/>
                  <a:pt x="12441" y="25341"/>
                </a:cubicBezTo>
                <a:cubicBezTo>
                  <a:pt x="12386" y="25341"/>
                  <a:pt x="12337" y="25318"/>
                  <a:pt x="12288" y="25286"/>
                </a:cubicBezTo>
                <a:cubicBezTo>
                  <a:pt x="12236" y="25233"/>
                  <a:pt x="12236" y="25128"/>
                  <a:pt x="12288" y="25075"/>
                </a:cubicBezTo>
                <a:cubicBezTo>
                  <a:pt x="12325" y="25057"/>
                  <a:pt x="12363" y="25048"/>
                  <a:pt x="12399" y="25048"/>
                </a:cubicBezTo>
                <a:close/>
                <a:moveTo>
                  <a:pt x="14638" y="23145"/>
                </a:moveTo>
                <a:cubicBezTo>
                  <a:pt x="14738" y="23145"/>
                  <a:pt x="15631" y="24139"/>
                  <a:pt x="15681" y="24313"/>
                </a:cubicBezTo>
                <a:cubicBezTo>
                  <a:pt x="15655" y="24523"/>
                  <a:pt x="15602" y="24707"/>
                  <a:pt x="15497" y="24865"/>
                </a:cubicBezTo>
                <a:cubicBezTo>
                  <a:pt x="15423" y="25111"/>
                  <a:pt x="15188" y="25288"/>
                  <a:pt x="14921" y="25288"/>
                </a:cubicBezTo>
                <a:cubicBezTo>
                  <a:pt x="14906" y="25288"/>
                  <a:pt x="14891" y="25288"/>
                  <a:pt x="14876" y="25287"/>
                </a:cubicBezTo>
                <a:lnTo>
                  <a:pt x="14876" y="25287"/>
                </a:lnTo>
                <a:lnTo>
                  <a:pt x="14419" y="25312"/>
                </a:lnTo>
                <a:lnTo>
                  <a:pt x="14760" y="25549"/>
                </a:lnTo>
                <a:cubicBezTo>
                  <a:pt x="15023" y="25707"/>
                  <a:pt x="15050" y="25759"/>
                  <a:pt x="14787" y="25785"/>
                </a:cubicBezTo>
                <a:cubicBezTo>
                  <a:pt x="14629" y="25812"/>
                  <a:pt x="14497" y="25917"/>
                  <a:pt x="14471" y="25996"/>
                </a:cubicBezTo>
                <a:cubicBezTo>
                  <a:pt x="14461" y="26036"/>
                  <a:pt x="14451" y="26053"/>
                  <a:pt x="14441" y="26053"/>
                </a:cubicBezTo>
                <a:cubicBezTo>
                  <a:pt x="14425" y="26053"/>
                  <a:pt x="14408" y="26008"/>
                  <a:pt x="14392" y="25943"/>
                </a:cubicBezTo>
                <a:cubicBezTo>
                  <a:pt x="14345" y="25825"/>
                  <a:pt x="14235" y="25729"/>
                  <a:pt x="14099" y="25729"/>
                </a:cubicBezTo>
                <a:cubicBezTo>
                  <a:pt x="14083" y="25729"/>
                  <a:pt x="14067" y="25730"/>
                  <a:pt x="14050" y="25733"/>
                </a:cubicBezTo>
                <a:cubicBezTo>
                  <a:pt x="13840" y="25733"/>
                  <a:pt x="13787" y="25680"/>
                  <a:pt x="13945" y="25654"/>
                </a:cubicBezTo>
                <a:cubicBezTo>
                  <a:pt x="14103" y="25601"/>
                  <a:pt x="14129" y="25549"/>
                  <a:pt x="14077" y="25496"/>
                </a:cubicBezTo>
                <a:cubicBezTo>
                  <a:pt x="14024" y="25444"/>
                  <a:pt x="14129" y="25259"/>
                  <a:pt x="14340" y="25049"/>
                </a:cubicBezTo>
                <a:cubicBezTo>
                  <a:pt x="14984" y="24405"/>
                  <a:pt x="15286" y="24082"/>
                  <a:pt x="15210" y="24082"/>
                </a:cubicBezTo>
                <a:cubicBezTo>
                  <a:pt x="15200" y="24082"/>
                  <a:pt x="15181" y="24089"/>
                  <a:pt x="15155" y="24102"/>
                </a:cubicBezTo>
                <a:cubicBezTo>
                  <a:pt x="15098" y="24127"/>
                  <a:pt x="15059" y="24138"/>
                  <a:pt x="15031" y="24138"/>
                </a:cubicBezTo>
                <a:cubicBezTo>
                  <a:pt x="14971" y="24138"/>
                  <a:pt x="14971" y="24080"/>
                  <a:pt x="14971" y="23971"/>
                </a:cubicBezTo>
                <a:cubicBezTo>
                  <a:pt x="14971" y="23907"/>
                  <a:pt x="14958" y="23873"/>
                  <a:pt x="14927" y="23873"/>
                </a:cubicBezTo>
                <a:cubicBezTo>
                  <a:pt x="14881" y="23873"/>
                  <a:pt x="14796" y="23946"/>
                  <a:pt x="14655" y="24102"/>
                </a:cubicBezTo>
                <a:cubicBezTo>
                  <a:pt x="14497" y="24313"/>
                  <a:pt x="14445" y="24470"/>
                  <a:pt x="14524" y="24497"/>
                </a:cubicBezTo>
                <a:cubicBezTo>
                  <a:pt x="14791" y="24545"/>
                  <a:pt x="14340" y="24684"/>
                  <a:pt x="13979" y="24684"/>
                </a:cubicBezTo>
                <a:cubicBezTo>
                  <a:pt x="13950" y="24684"/>
                  <a:pt x="13920" y="24683"/>
                  <a:pt x="13893" y="24681"/>
                </a:cubicBezTo>
                <a:cubicBezTo>
                  <a:pt x="13805" y="24667"/>
                  <a:pt x="13741" y="24659"/>
                  <a:pt x="13695" y="24659"/>
                </a:cubicBezTo>
                <a:cubicBezTo>
                  <a:pt x="13562" y="24659"/>
                  <a:pt x="13577" y="24729"/>
                  <a:pt x="13577" y="24944"/>
                </a:cubicBezTo>
                <a:cubicBezTo>
                  <a:pt x="13603" y="25102"/>
                  <a:pt x="13524" y="25233"/>
                  <a:pt x="13445" y="25259"/>
                </a:cubicBezTo>
                <a:cubicBezTo>
                  <a:pt x="13367" y="25259"/>
                  <a:pt x="13288" y="25128"/>
                  <a:pt x="13288" y="24970"/>
                </a:cubicBezTo>
                <a:cubicBezTo>
                  <a:pt x="13288" y="24841"/>
                  <a:pt x="13272" y="24775"/>
                  <a:pt x="13228" y="24775"/>
                </a:cubicBezTo>
                <a:cubicBezTo>
                  <a:pt x="13191" y="24775"/>
                  <a:pt x="13135" y="24822"/>
                  <a:pt x="13051" y="24918"/>
                </a:cubicBezTo>
                <a:cubicBezTo>
                  <a:pt x="12950" y="25006"/>
                  <a:pt x="12873" y="25046"/>
                  <a:pt x="12803" y="25046"/>
                </a:cubicBezTo>
                <a:cubicBezTo>
                  <a:pt x="12727" y="25046"/>
                  <a:pt x="12659" y="24999"/>
                  <a:pt x="12578" y="24918"/>
                </a:cubicBezTo>
                <a:cubicBezTo>
                  <a:pt x="12411" y="24772"/>
                  <a:pt x="12376" y="24725"/>
                  <a:pt x="12553" y="24725"/>
                </a:cubicBezTo>
                <a:cubicBezTo>
                  <a:pt x="12599" y="24725"/>
                  <a:pt x="12659" y="24728"/>
                  <a:pt x="12735" y="24733"/>
                </a:cubicBezTo>
                <a:cubicBezTo>
                  <a:pt x="12817" y="24740"/>
                  <a:pt x="12880" y="24745"/>
                  <a:pt x="12924" y="24745"/>
                </a:cubicBezTo>
                <a:cubicBezTo>
                  <a:pt x="13062" y="24745"/>
                  <a:pt x="13014" y="24697"/>
                  <a:pt x="12814" y="24497"/>
                </a:cubicBezTo>
                <a:cubicBezTo>
                  <a:pt x="12656" y="24365"/>
                  <a:pt x="12604" y="24181"/>
                  <a:pt x="12656" y="24129"/>
                </a:cubicBezTo>
                <a:cubicBezTo>
                  <a:pt x="12677" y="24115"/>
                  <a:pt x="12699" y="24108"/>
                  <a:pt x="12722" y="24108"/>
                </a:cubicBezTo>
                <a:cubicBezTo>
                  <a:pt x="12788" y="24108"/>
                  <a:pt x="12861" y="24162"/>
                  <a:pt x="12919" y="24260"/>
                </a:cubicBezTo>
                <a:cubicBezTo>
                  <a:pt x="12951" y="24344"/>
                  <a:pt x="12987" y="24390"/>
                  <a:pt x="13050" y="24390"/>
                </a:cubicBezTo>
                <a:cubicBezTo>
                  <a:pt x="13146" y="24390"/>
                  <a:pt x="13303" y="24286"/>
                  <a:pt x="13603" y="24050"/>
                </a:cubicBezTo>
                <a:cubicBezTo>
                  <a:pt x="13919" y="23787"/>
                  <a:pt x="14156" y="23524"/>
                  <a:pt x="14129" y="23445"/>
                </a:cubicBezTo>
                <a:cubicBezTo>
                  <a:pt x="14129" y="23366"/>
                  <a:pt x="14234" y="23287"/>
                  <a:pt x="14366" y="23261"/>
                </a:cubicBezTo>
                <a:cubicBezTo>
                  <a:pt x="14497" y="23261"/>
                  <a:pt x="14603" y="23208"/>
                  <a:pt x="14629" y="23155"/>
                </a:cubicBezTo>
                <a:cubicBezTo>
                  <a:pt x="14629" y="23148"/>
                  <a:pt x="14632" y="23145"/>
                  <a:pt x="14638" y="23145"/>
                </a:cubicBezTo>
                <a:close/>
                <a:moveTo>
                  <a:pt x="12446" y="25956"/>
                </a:moveTo>
                <a:cubicBezTo>
                  <a:pt x="12485" y="25956"/>
                  <a:pt x="12525" y="25970"/>
                  <a:pt x="12551" y="25996"/>
                </a:cubicBezTo>
                <a:cubicBezTo>
                  <a:pt x="12604" y="26048"/>
                  <a:pt x="12578" y="26127"/>
                  <a:pt x="12472" y="26154"/>
                </a:cubicBezTo>
                <a:cubicBezTo>
                  <a:pt x="12433" y="26167"/>
                  <a:pt x="12387" y="26173"/>
                  <a:pt x="12347" y="26173"/>
                </a:cubicBezTo>
                <a:cubicBezTo>
                  <a:pt x="12308" y="26173"/>
                  <a:pt x="12275" y="26167"/>
                  <a:pt x="12262" y="26154"/>
                </a:cubicBezTo>
                <a:cubicBezTo>
                  <a:pt x="12236" y="26127"/>
                  <a:pt x="12262" y="26048"/>
                  <a:pt x="12341" y="25996"/>
                </a:cubicBezTo>
                <a:cubicBezTo>
                  <a:pt x="12367" y="25970"/>
                  <a:pt x="12407" y="25956"/>
                  <a:pt x="12446" y="25956"/>
                </a:cubicBezTo>
                <a:close/>
                <a:moveTo>
                  <a:pt x="16113" y="26265"/>
                </a:moveTo>
                <a:cubicBezTo>
                  <a:pt x="16157" y="26265"/>
                  <a:pt x="16147" y="26319"/>
                  <a:pt x="16049" y="26417"/>
                </a:cubicBezTo>
                <a:cubicBezTo>
                  <a:pt x="15977" y="26506"/>
                  <a:pt x="15918" y="26547"/>
                  <a:pt x="15887" y="26547"/>
                </a:cubicBezTo>
                <a:cubicBezTo>
                  <a:pt x="15873" y="26547"/>
                  <a:pt x="15865" y="26538"/>
                  <a:pt x="15865" y="26522"/>
                </a:cubicBezTo>
                <a:lnTo>
                  <a:pt x="15839" y="26496"/>
                </a:lnTo>
                <a:cubicBezTo>
                  <a:pt x="15839" y="26443"/>
                  <a:pt x="15944" y="26338"/>
                  <a:pt x="16049" y="26285"/>
                </a:cubicBezTo>
                <a:cubicBezTo>
                  <a:pt x="16076" y="26272"/>
                  <a:pt x="16098" y="26265"/>
                  <a:pt x="16113" y="26265"/>
                </a:cubicBezTo>
                <a:close/>
                <a:moveTo>
                  <a:pt x="9222" y="25635"/>
                </a:moveTo>
                <a:cubicBezTo>
                  <a:pt x="9259" y="25635"/>
                  <a:pt x="9299" y="25641"/>
                  <a:pt x="9343" y="25654"/>
                </a:cubicBezTo>
                <a:cubicBezTo>
                  <a:pt x="9579" y="25759"/>
                  <a:pt x="9606" y="25943"/>
                  <a:pt x="9448" y="26469"/>
                </a:cubicBezTo>
                <a:cubicBezTo>
                  <a:pt x="9365" y="26801"/>
                  <a:pt x="9134" y="27052"/>
                  <a:pt x="8963" y="27052"/>
                </a:cubicBezTo>
                <a:cubicBezTo>
                  <a:pt x="8917" y="27052"/>
                  <a:pt x="8876" y="27034"/>
                  <a:pt x="8843" y="26995"/>
                </a:cubicBezTo>
                <a:cubicBezTo>
                  <a:pt x="8790" y="26943"/>
                  <a:pt x="8817" y="26890"/>
                  <a:pt x="8922" y="26837"/>
                </a:cubicBezTo>
                <a:lnTo>
                  <a:pt x="8922" y="26864"/>
                </a:lnTo>
                <a:cubicBezTo>
                  <a:pt x="9001" y="26837"/>
                  <a:pt x="9053" y="26759"/>
                  <a:pt x="9001" y="26706"/>
                </a:cubicBezTo>
                <a:cubicBezTo>
                  <a:pt x="8922" y="26653"/>
                  <a:pt x="8974" y="26496"/>
                  <a:pt x="9053" y="26338"/>
                </a:cubicBezTo>
                <a:cubicBezTo>
                  <a:pt x="9158" y="26233"/>
                  <a:pt x="9158" y="26048"/>
                  <a:pt x="9080" y="25917"/>
                </a:cubicBezTo>
                <a:cubicBezTo>
                  <a:pt x="8948" y="25785"/>
                  <a:pt x="9036" y="25635"/>
                  <a:pt x="9222" y="25635"/>
                </a:cubicBezTo>
                <a:close/>
                <a:moveTo>
                  <a:pt x="8333" y="26961"/>
                </a:moveTo>
                <a:cubicBezTo>
                  <a:pt x="8431" y="26961"/>
                  <a:pt x="8472" y="27089"/>
                  <a:pt x="8369" y="27232"/>
                </a:cubicBezTo>
                <a:cubicBezTo>
                  <a:pt x="8343" y="27285"/>
                  <a:pt x="8310" y="27311"/>
                  <a:pt x="8281" y="27311"/>
                </a:cubicBezTo>
                <a:cubicBezTo>
                  <a:pt x="8251" y="27311"/>
                  <a:pt x="8225" y="27285"/>
                  <a:pt x="8212" y="27232"/>
                </a:cubicBezTo>
                <a:cubicBezTo>
                  <a:pt x="8159" y="27153"/>
                  <a:pt x="8185" y="27074"/>
                  <a:pt x="8238" y="26995"/>
                </a:cubicBezTo>
                <a:cubicBezTo>
                  <a:pt x="8273" y="26972"/>
                  <a:pt x="8306" y="26961"/>
                  <a:pt x="8333" y="26961"/>
                </a:cubicBezTo>
                <a:close/>
                <a:moveTo>
                  <a:pt x="13214" y="26881"/>
                </a:moveTo>
                <a:cubicBezTo>
                  <a:pt x="13234" y="26881"/>
                  <a:pt x="13273" y="26913"/>
                  <a:pt x="13340" y="26969"/>
                </a:cubicBezTo>
                <a:lnTo>
                  <a:pt x="13340" y="26995"/>
                </a:lnTo>
                <a:cubicBezTo>
                  <a:pt x="13419" y="27074"/>
                  <a:pt x="13472" y="27206"/>
                  <a:pt x="13445" y="27311"/>
                </a:cubicBezTo>
                <a:cubicBezTo>
                  <a:pt x="13419" y="27381"/>
                  <a:pt x="13390" y="27413"/>
                  <a:pt x="13361" y="27413"/>
                </a:cubicBezTo>
                <a:cubicBezTo>
                  <a:pt x="13302" y="27413"/>
                  <a:pt x="13244" y="27285"/>
                  <a:pt x="13209" y="27074"/>
                </a:cubicBezTo>
                <a:cubicBezTo>
                  <a:pt x="13194" y="26938"/>
                  <a:pt x="13187" y="26881"/>
                  <a:pt x="13214" y="26881"/>
                </a:cubicBezTo>
                <a:close/>
                <a:moveTo>
                  <a:pt x="18255" y="27048"/>
                </a:moveTo>
                <a:cubicBezTo>
                  <a:pt x="18320" y="27048"/>
                  <a:pt x="18407" y="27083"/>
                  <a:pt x="18495" y="27153"/>
                </a:cubicBezTo>
                <a:cubicBezTo>
                  <a:pt x="18667" y="27347"/>
                  <a:pt x="18610" y="27523"/>
                  <a:pt x="18440" y="27523"/>
                </a:cubicBezTo>
                <a:cubicBezTo>
                  <a:pt x="18402" y="27523"/>
                  <a:pt x="18359" y="27514"/>
                  <a:pt x="18311" y="27495"/>
                </a:cubicBezTo>
                <a:lnTo>
                  <a:pt x="18311" y="27469"/>
                </a:lnTo>
                <a:cubicBezTo>
                  <a:pt x="18074" y="27390"/>
                  <a:pt x="18022" y="27206"/>
                  <a:pt x="18179" y="27074"/>
                </a:cubicBezTo>
                <a:cubicBezTo>
                  <a:pt x="18197" y="27057"/>
                  <a:pt x="18223" y="27048"/>
                  <a:pt x="18255" y="27048"/>
                </a:cubicBezTo>
                <a:close/>
                <a:moveTo>
                  <a:pt x="15760" y="27574"/>
                </a:moveTo>
                <a:cubicBezTo>
                  <a:pt x="15865" y="27574"/>
                  <a:pt x="15997" y="27600"/>
                  <a:pt x="16075" y="27705"/>
                </a:cubicBezTo>
                <a:cubicBezTo>
                  <a:pt x="16198" y="27807"/>
                  <a:pt x="16209" y="27846"/>
                  <a:pt x="16110" y="27846"/>
                </a:cubicBezTo>
                <a:cubicBezTo>
                  <a:pt x="16082" y="27846"/>
                  <a:pt x="16044" y="27843"/>
                  <a:pt x="15997" y="27837"/>
                </a:cubicBezTo>
                <a:lnTo>
                  <a:pt x="15997" y="27811"/>
                </a:lnTo>
                <a:cubicBezTo>
                  <a:pt x="15655" y="27758"/>
                  <a:pt x="15523" y="27653"/>
                  <a:pt x="15760" y="27574"/>
                </a:cubicBezTo>
                <a:close/>
                <a:moveTo>
                  <a:pt x="8790" y="27492"/>
                </a:moveTo>
                <a:cubicBezTo>
                  <a:pt x="8870" y="27492"/>
                  <a:pt x="8937" y="27618"/>
                  <a:pt x="8922" y="27837"/>
                </a:cubicBezTo>
                <a:cubicBezTo>
                  <a:pt x="8906" y="28038"/>
                  <a:pt x="8900" y="28111"/>
                  <a:pt x="8865" y="28111"/>
                </a:cubicBezTo>
                <a:cubicBezTo>
                  <a:pt x="8841" y="28111"/>
                  <a:pt x="8803" y="28075"/>
                  <a:pt x="8738" y="28021"/>
                </a:cubicBezTo>
                <a:cubicBezTo>
                  <a:pt x="8632" y="27942"/>
                  <a:pt x="8606" y="27811"/>
                  <a:pt x="8632" y="27679"/>
                </a:cubicBezTo>
                <a:cubicBezTo>
                  <a:pt x="8675" y="27551"/>
                  <a:pt x="8735" y="27492"/>
                  <a:pt x="8790" y="27492"/>
                </a:cubicBezTo>
                <a:close/>
                <a:moveTo>
                  <a:pt x="9938" y="24484"/>
                </a:moveTo>
                <a:cubicBezTo>
                  <a:pt x="10000" y="24484"/>
                  <a:pt x="10066" y="24497"/>
                  <a:pt x="10132" y="24523"/>
                </a:cubicBezTo>
                <a:cubicBezTo>
                  <a:pt x="10250" y="24582"/>
                  <a:pt x="10398" y="24612"/>
                  <a:pt x="10531" y="24612"/>
                </a:cubicBezTo>
                <a:cubicBezTo>
                  <a:pt x="10575" y="24612"/>
                  <a:pt x="10618" y="24608"/>
                  <a:pt x="10658" y="24602"/>
                </a:cubicBezTo>
                <a:cubicBezTo>
                  <a:pt x="11394" y="24602"/>
                  <a:pt x="11499" y="24944"/>
                  <a:pt x="11000" y="25654"/>
                </a:cubicBezTo>
                <a:cubicBezTo>
                  <a:pt x="10842" y="25864"/>
                  <a:pt x="10815" y="26022"/>
                  <a:pt x="10921" y="26048"/>
                </a:cubicBezTo>
                <a:cubicBezTo>
                  <a:pt x="11026" y="26075"/>
                  <a:pt x="11078" y="26180"/>
                  <a:pt x="11052" y="26311"/>
                </a:cubicBezTo>
                <a:cubicBezTo>
                  <a:pt x="11009" y="26411"/>
                  <a:pt x="10997" y="26457"/>
                  <a:pt x="11021" y="26457"/>
                </a:cubicBezTo>
                <a:cubicBezTo>
                  <a:pt x="11040" y="26457"/>
                  <a:pt x="11085" y="26424"/>
                  <a:pt x="11157" y="26364"/>
                </a:cubicBezTo>
                <a:cubicBezTo>
                  <a:pt x="11234" y="26287"/>
                  <a:pt x="11325" y="26238"/>
                  <a:pt x="11420" y="26238"/>
                </a:cubicBezTo>
                <a:cubicBezTo>
                  <a:pt x="11455" y="26238"/>
                  <a:pt x="11490" y="26245"/>
                  <a:pt x="11526" y="26259"/>
                </a:cubicBezTo>
                <a:cubicBezTo>
                  <a:pt x="11543" y="26263"/>
                  <a:pt x="11556" y="26265"/>
                  <a:pt x="11565" y="26265"/>
                </a:cubicBezTo>
                <a:cubicBezTo>
                  <a:pt x="11610" y="26265"/>
                  <a:pt x="11547" y="26211"/>
                  <a:pt x="11394" y="26101"/>
                </a:cubicBezTo>
                <a:cubicBezTo>
                  <a:pt x="11184" y="25996"/>
                  <a:pt x="11105" y="25864"/>
                  <a:pt x="11184" y="25785"/>
                </a:cubicBezTo>
                <a:cubicBezTo>
                  <a:pt x="11222" y="25747"/>
                  <a:pt x="11275" y="25722"/>
                  <a:pt x="11331" y="25722"/>
                </a:cubicBezTo>
                <a:cubicBezTo>
                  <a:pt x="11352" y="25722"/>
                  <a:pt x="11373" y="25726"/>
                  <a:pt x="11394" y="25733"/>
                </a:cubicBezTo>
                <a:cubicBezTo>
                  <a:pt x="11402" y="25748"/>
                  <a:pt x="11425" y="25755"/>
                  <a:pt x="11459" y="25755"/>
                </a:cubicBezTo>
                <a:cubicBezTo>
                  <a:pt x="11541" y="25755"/>
                  <a:pt x="11685" y="25717"/>
                  <a:pt x="11815" y="25680"/>
                </a:cubicBezTo>
                <a:cubicBezTo>
                  <a:pt x="11923" y="25634"/>
                  <a:pt x="11999" y="25603"/>
                  <a:pt x="12051" y="25603"/>
                </a:cubicBezTo>
                <a:cubicBezTo>
                  <a:pt x="12176" y="25603"/>
                  <a:pt x="12160" y="25780"/>
                  <a:pt x="12104" y="26338"/>
                </a:cubicBezTo>
                <a:cubicBezTo>
                  <a:pt x="12025" y="27048"/>
                  <a:pt x="12078" y="27179"/>
                  <a:pt x="12367" y="27285"/>
                </a:cubicBezTo>
                <a:cubicBezTo>
                  <a:pt x="12578" y="27390"/>
                  <a:pt x="12683" y="27495"/>
                  <a:pt x="12630" y="27574"/>
                </a:cubicBezTo>
                <a:cubicBezTo>
                  <a:pt x="12578" y="27653"/>
                  <a:pt x="12683" y="27758"/>
                  <a:pt x="12788" y="27837"/>
                </a:cubicBezTo>
                <a:cubicBezTo>
                  <a:pt x="12919" y="27916"/>
                  <a:pt x="12972" y="28021"/>
                  <a:pt x="12919" y="28074"/>
                </a:cubicBezTo>
                <a:lnTo>
                  <a:pt x="12919" y="28100"/>
                </a:lnTo>
                <a:cubicBezTo>
                  <a:pt x="12906" y="28109"/>
                  <a:pt x="12888" y="28113"/>
                  <a:pt x="12868" y="28113"/>
                </a:cubicBezTo>
                <a:cubicBezTo>
                  <a:pt x="12768" y="28113"/>
                  <a:pt x="12594" y="28011"/>
                  <a:pt x="12420" y="27837"/>
                </a:cubicBezTo>
                <a:cubicBezTo>
                  <a:pt x="12236" y="27679"/>
                  <a:pt x="12025" y="27548"/>
                  <a:pt x="11789" y="27442"/>
                </a:cubicBezTo>
                <a:cubicBezTo>
                  <a:pt x="11745" y="27437"/>
                  <a:pt x="11710" y="27434"/>
                  <a:pt x="11685" y="27434"/>
                </a:cubicBezTo>
                <a:cubicBezTo>
                  <a:pt x="11586" y="27434"/>
                  <a:pt x="11616" y="27480"/>
                  <a:pt x="11762" y="27626"/>
                </a:cubicBezTo>
                <a:cubicBezTo>
                  <a:pt x="11867" y="27758"/>
                  <a:pt x="11920" y="27889"/>
                  <a:pt x="11867" y="27968"/>
                </a:cubicBezTo>
                <a:cubicBezTo>
                  <a:pt x="11848" y="27985"/>
                  <a:pt x="11823" y="27992"/>
                  <a:pt x="11795" y="27992"/>
                </a:cubicBezTo>
                <a:cubicBezTo>
                  <a:pt x="11600" y="27992"/>
                  <a:pt x="11249" y="27633"/>
                  <a:pt x="11341" y="27495"/>
                </a:cubicBezTo>
                <a:cubicBezTo>
                  <a:pt x="11368" y="27416"/>
                  <a:pt x="11263" y="27153"/>
                  <a:pt x="11105" y="26916"/>
                </a:cubicBezTo>
                <a:cubicBezTo>
                  <a:pt x="10950" y="26705"/>
                  <a:pt x="10878" y="26599"/>
                  <a:pt x="10820" y="26599"/>
                </a:cubicBezTo>
                <a:cubicBezTo>
                  <a:pt x="10770" y="26599"/>
                  <a:pt x="10731" y="26679"/>
                  <a:pt x="10658" y="26837"/>
                </a:cubicBezTo>
                <a:cubicBezTo>
                  <a:pt x="10500" y="27179"/>
                  <a:pt x="10552" y="27258"/>
                  <a:pt x="10894" y="27495"/>
                </a:cubicBezTo>
                <a:cubicBezTo>
                  <a:pt x="11185" y="27719"/>
                  <a:pt x="11229" y="27790"/>
                  <a:pt x="11121" y="27790"/>
                </a:cubicBezTo>
                <a:cubicBezTo>
                  <a:pt x="11103" y="27790"/>
                  <a:pt x="11079" y="27788"/>
                  <a:pt x="11052" y="27784"/>
                </a:cubicBezTo>
                <a:cubicBezTo>
                  <a:pt x="10868" y="27758"/>
                  <a:pt x="10763" y="27705"/>
                  <a:pt x="10763" y="27626"/>
                </a:cubicBezTo>
                <a:cubicBezTo>
                  <a:pt x="10750" y="27587"/>
                  <a:pt x="10730" y="27567"/>
                  <a:pt x="10704" y="27567"/>
                </a:cubicBezTo>
                <a:cubicBezTo>
                  <a:pt x="10677" y="27567"/>
                  <a:pt x="10644" y="27587"/>
                  <a:pt x="10605" y="27626"/>
                </a:cubicBezTo>
                <a:cubicBezTo>
                  <a:pt x="10463" y="27721"/>
                  <a:pt x="10302" y="27768"/>
                  <a:pt x="10133" y="27768"/>
                </a:cubicBezTo>
                <a:cubicBezTo>
                  <a:pt x="10021" y="27768"/>
                  <a:pt x="9905" y="27747"/>
                  <a:pt x="9790" y="27705"/>
                </a:cubicBezTo>
                <a:cubicBezTo>
                  <a:pt x="9737" y="27600"/>
                  <a:pt x="9711" y="27469"/>
                  <a:pt x="9737" y="27311"/>
                </a:cubicBezTo>
                <a:cubicBezTo>
                  <a:pt x="9756" y="27182"/>
                  <a:pt x="9787" y="27118"/>
                  <a:pt x="9831" y="27118"/>
                </a:cubicBezTo>
                <a:cubicBezTo>
                  <a:pt x="9850" y="27118"/>
                  <a:pt x="9871" y="27129"/>
                  <a:pt x="9895" y="27153"/>
                </a:cubicBezTo>
                <a:cubicBezTo>
                  <a:pt x="9920" y="27175"/>
                  <a:pt x="9949" y="27184"/>
                  <a:pt x="9980" y="27184"/>
                </a:cubicBezTo>
                <a:cubicBezTo>
                  <a:pt x="10178" y="27184"/>
                  <a:pt x="10463" y="26794"/>
                  <a:pt x="10395" y="26522"/>
                </a:cubicBezTo>
                <a:cubicBezTo>
                  <a:pt x="10355" y="26365"/>
                  <a:pt x="10302" y="26281"/>
                  <a:pt x="10244" y="26281"/>
                </a:cubicBezTo>
                <a:cubicBezTo>
                  <a:pt x="10225" y="26281"/>
                  <a:pt x="10204" y="26291"/>
                  <a:pt x="10184" y="26311"/>
                </a:cubicBezTo>
                <a:cubicBezTo>
                  <a:pt x="10151" y="26344"/>
                  <a:pt x="10113" y="26359"/>
                  <a:pt x="10075" y="26359"/>
                </a:cubicBezTo>
                <a:cubicBezTo>
                  <a:pt x="10022" y="26359"/>
                  <a:pt x="9967" y="26331"/>
                  <a:pt x="9921" y="26285"/>
                </a:cubicBezTo>
                <a:cubicBezTo>
                  <a:pt x="9842" y="26233"/>
                  <a:pt x="9816" y="26101"/>
                  <a:pt x="9895" y="26022"/>
                </a:cubicBezTo>
                <a:cubicBezTo>
                  <a:pt x="9921" y="25996"/>
                  <a:pt x="9961" y="25983"/>
                  <a:pt x="10000" y="25983"/>
                </a:cubicBezTo>
                <a:cubicBezTo>
                  <a:pt x="10040" y="25983"/>
                  <a:pt x="10079" y="25996"/>
                  <a:pt x="10105" y="26022"/>
                </a:cubicBezTo>
                <a:cubicBezTo>
                  <a:pt x="10129" y="26046"/>
                  <a:pt x="10163" y="26059"/>
                  <a:pt x="10199" y="26059"/>
                </a:cubicBezTo>
                <a:cubicBezTo>
                  <a:pt x="10242" y="26059"/>
                  <a:pt x="10287" y="26039"/>
                  <a:pt x="10316" y="25996"/>
                </a:cubicBezTo>
                <a:cubicBezTo>
                  <a:pt x="10395" y="25943"/>
                  <a:pt x="10368" y="25838"/>
                  <a:pt x="10263" y="25812"/>
                </a:cubicBezTo>
                <a:cubicBezTo>
                  <a:pt x="10132" y="25759"/>
                  <a:pt x="10132" y="25680"/>
                  <a:pt x="10316" y="25575"/>
                </a:cubicBezTo>
                <a:cubicBezTo>
                  <a:pt x="10439" y="25513"/>
                  <a:pt x="10535" y="25488"/>
                  <a:pt x="10599" y="25488"/>
                </a:cubicBezTo>
                <a:cubicBezTo>
                  <a:pt x="10644" y="25488"/>
                  <a:pt x="10673" y="25501"/>
                  <a:pt x="10684" y="25522"/>
                </a:cubicBezTo>
                <a:cubicBezTo>
                  <a:pt x="10697" y="25535"/>
                  <a:pt x="10711" y="25542"/>
                  <a:pt x="10726" y="25542"/>
                </a:cubicBezTo>
                <a:cubicBezTo>
                  <a:pt x="10772" y="25542"/>
                  <a:pt x="10822" y="25478"/>
                  <a:pt x="10842" y="25338"/>
                </a:cubicBezTo>
                <a:cubicBezTo>
                  <a:pt x="10863" y="25213"/>
                  <a:pt x="10916" y="25138"/>
                  <a:pt x="11003" y="25138"/>
                </a:cubicBezTo>
                <a:cubicBezTo>
                  <a:pt x="11026" y="25138"/>
                  <a:pt x="11051" y="25143"/>
                  <a:pt x="11078" y="25154"/>
                </a:cubicBezTo>
                <a:cubicBezTo>
                  <a:pt x="11116" y="25160"/>
                  <a:pt x="11141" y="25164"/>
                  <a:pt x="11157" y="25164"/>
                </a:cubicBezTo>
                <a:cubicBezTo>
                  <a:pt x="11207" y="25164"/>
                  <a:pt x="11153" y="25129"/>
                  <a:pt x="11052" y="25049"/>
                </a:cubicBezTo>
                <a:cubicBezTo>
                  <a:pt x="10986" y="24996"/>
                  <a:pt x="10914" y="24970"/>
                  <a:pt x="10852" y="24970"/>
                </a:cubicBezTo>
                <a:cubicBezTo>
                  <a:pt x="10789" y="24970"/>
                  <a:pt x="10737" y="24996"/>
                  <a:pt x="10710" y="25049"/>
                </a:cubicBezTo>
                <a:cubicBezTo>
                  <a:pt x="10651" y="25108"/>
                  <a:pt x="10562" y="25138"/>
                  <a:pt x="10466" y="25138"/>
                </a:cubicBezTo>
                <a:cubicBezTo>
                  <a:pt x="10434" y="25138"/>
                  <a:pt x="10401" y="25134"/>
                  <a:pt x="10368" y="25128"/>
                </a:cubicBezTo>
                <a:cubicBezTo>
                  <a:pt x="10326" y="25109"/>
                  <a:pt x="10282" y="25100"/>
                  <a:pt x="10240" y="25100"/>
                </a:cubicBezTo>
                <a:cubicBezTo>
                  <a:pt x="10047" y="25100"/>
                  <a:pt x="9878" y="25280"/>
                  <a:pt x="9921" y="25496"/>
                </a:cubicBezTo>
                <a:cubicBezTo>
                  <a:pt x="9951" y="25555"/>
                  <a:pt x="9947" y="25589"/>
                  <a:pt x="9920" y="25589"/>
                </a:cubicBezTo>
                <a:cubicBezTo>
                  <a:pt x="9898" y="25589"/>
                  <a:pt x="9862" y="25569"/>
                  <a:pt x="9816" y="25522"/>
                </a:cubicBezTo>
                <a:cubicBezTo>
                  <a:pt x="9685" y="25365"/>
                  <a:pt x="9606" y="25181"/>
                  <a:pt x="9553" y="24996"/>
                </a:cubicBezTo>
                <a:cubicBezTo>
                  <a:pt x="9474" y="24707"/>
                  <a:pt x="9527" y="24576"/>
                  <a:pt x="9763" y="24523"/>
                </a:cubicBezTo>
                <a:cubicBezTo>
                  <a:pt x="9816" y="24497"/>
                  <a:pt x="9875" y="24484"/>
                  <a:pt x="9938" y="24484"/>
                </a:cubicBezTo>
                <a:close/>
                <a:moveTo>
                  <a:pt x="18536" y="27762"/>
                </a:moveTo>
                <a:cubicBezTo>
                  <a:pt x="18573" y="27762"/>
                  <a:pt x="18629" y="27770"/>
                  <a:pt x="18705" y="27784"/>
                </a:cubicBezTo>
                <a:cubicBezTo>
                  <a:pt x="18968" y="27837"/>
                  <a:pt x="18995" y="27916"/>
                  <a:pt x="18995" y="28074"/>
                </a:cubicBezTo>
                <a:cubicBezTo>
                  <a:pt x="18983" y="28147"/>
                  <a:pt x="18959" y="28186"/>
                  <a:pt x="18916" y="28186"/>
                </a:cubicBezTo>
                <a:cubicBezTo>
                  <a:pt x="18867" y="28186"/>
                  <a:pt x="18792" y="28134"/>
                  <a:pt x="18679" y="28021"/>
                </a:cubicBezTo>
                <a:cubicBezTo>
                  <a:pt x="18485" y="27827"/>
                  <a:pt x="18434" y="27762"/>
                  <a:pt x="18536" y="27762"/>
                </a:cubicBezTo>
                <a:close/>
                <a:moveTo>
                  <a:pt x="10199" y="27938"/>
                </a:moveTo>
                <a:cubicBezTo>
                  <a:pt x="10237" y="27938"/>
                  <a:pt x="10279" y="27958"/>
                  <a:pt x="10316" y="27995"/>
                </a:cubicBezTo>
                <a:cubicBezTo>
                  <a:pt x="10395" y="28047"/>
                  <a:pt x="10395" y="28152"/>
                  <a:pt x="10342" y="28231"/>
                </a:cubicBezTo>
                <a:cubicBezTo>
                  <a:pt x="10313" y="28275"/>
                  <a:pt x="10276" y="28294"/>
                  <a:pt x="10240" y="28294"/>
                </a:cubicBezTo>
                <a:cubicBezTo>
                  <a:pt x="10211" y="28294"/>
                  <a:pt x="10182" y="28281"/>
                  <a:pt x="10158" y="28258"/>
                </a:cubicBezTo>
                <a:cubicBezTo>
                  <a:pt x="10079" y="28179"/>
                  <a:pt x="10079" y="28100"/>
                  <a:pt x="10105" y="28021"/>
                </a:cubicBezTo>
                <a:cubicBezTo>
                  <a:pt x="10119" y="27965"/>
                  <a:pt x="10156" y="27938"/>
                  <a:pt x="10199" y="27938"/>
                </a:cubicBezTo>
                <a:close/>
                <a:moveTo>
                  <a:pt x="7655" y="27241"/>
                </a:moveTo>
                <a:cubicBezTo>
                  <a:pt x="7838" y="27241"/>
                  <a:pt x="8059" y="27586"/>
                  <a:pt x="7949" y="27784"/>
                </a:cubicBezTo>
                <a:cubicBezTo>
                  <a:pt x="7870" y="27916"/>
                  <a:pt x="7896" y="28047"/>
                  <a:pt x="7975" y="28152"/>
                </a:cubicBezTo>
                <a:cubicBezTo>
                  <a:pt x="8028" y="28205"/>
                  <a:pt x="8028" y="28337"/>
                  <a:pt x="7975" y="28415"/>
                </a:cubicBezTo>
                <a:cubicBezTo>
                  <a:pt x="7950" y="28432"/>
                  <a:pt x="7925" y="28441"/>
                  <a:pt x="7901" y="28441"/>
                </a:cubicBezTo>
                <a:cubicBezTo>
                  <a:pt x="7849" y="28441"/>
                  <a:pt x="7801" y="28400"/>
                  <a:pt x="7765" y="28310"/>
                </a:cubicBezTo>
                <a:cubicBezTo>
                  <a:pt x="7738" y="28205"/>
                  <a:pt x="7633" y="28152"/>
                  <a:pt x="7502" y="28152"/>
                </a:cubicBezTo>
                <a:cubicBezTo>
                  <a:pt x="7469" y="28163"/>
                  <a:pt x="7432" y="28170"/>
                  <a:pt x="7394" y="28170"/>
                </a:cubicBezTo>
                <a:cubicBezTo>
                  <a:pt x="7340" y="28170"/>
                  <a:pt x="7285" y="28157"/>
                  <a:pt x="7239" y="28126"/>
                </a:cubicBezTo>
                <a:cubicBezTo>
                  <a:pt x="7212" y="28047"/>
                  <a:pt x="7239" y="27995"/>
                  <a:pt x="7317" y="27968"/>
                </a:cubicBezTo>
                <a:cubicBezTo>
                  <a:pt x="7396" y="27942"/>
                  <a:pt x="7475" y="27811"/>
                  <a:pt x="7475" y="27653"/>
                </a:cubicBezTo>
                <a:cubicBezTo>
                  <a:pt x="7449" y="27521"/>
                  <a:pt x="7502" y="27390"/>
                  <a:pt x="7554" y="27285"/>
                </a:cubicBezTo>
                <a:cubicBezTo>
                  <a:pt x="7584" y="27254"/>
                  <a:pt x="7619" y="27241"/>
                  <a:pt x="7655" y="27241"/>
                </a:cubicBezTo>
                <a:close/>
                <a:moveTo>
                  <a:pt x="16722" y="28221"/>
                </a:moveTo>
                <a:cubicBezTo>
                  <a:pt x="16787" y="28221"/>
                  <a:pt x="16859" y="28245"/>
                  <a:pt x="16917" y="28284"/>
                </a:cubicBezTo>
                <a:cubicBezTo>
                  <a:pt x="16996" y="28363"/>
                  <a:pt x="16917" y="28415"/>
                  <a:pt x="16733" y="28442"/>
                </a:cubicBezTo>
                <a:cubicBezTo>
                  <a:pt x="16705" y="28444"/>
                  <a:pt x="16679" y="28445"/>
                  <a:pt x="16655" y="28445"/>
                </a:cubicBezTo>
                <a:cubicBezTo>
                  <a:pt x="16406" y="28445"/>
                  <a:pt x="16366" y="28327"/>
                  <a:pt x="16654" y="28231"/>
                </a:cubicBezTo>
                <a:cubicBezTo>
                  <a:pt x="16675" y="28224"/>
                  <a:pt x="16698" y="28221"/>
                  <a:pt x="16722" y="28221"/>
                </a:cubicBezTo>
                <a:close/>
                <a:moveTo>
                  <a:pt x="11171" y="28216"/>
                </a:moveTo>
                <a:cubicBezTo>
                  <a:pt x="11224" y="28216"/>
                  <a:pt x="11291" y="28222"/>
                  <a:pt x="11368" y="28231"/>
                </a:cubicBezTo>
                <a:cubicBezTo>
                  <a:pt x="11604" y="28284"/>
                  <a:pt x="11762" y="28389"/>
                  <a:pt x="11789" y="28468"/>
                </a:cubicBezTo>
                <a:cubicBezTo>
                  <a:pt x="11796" y="28522"/>
                  <a:pt x="11736" y="28544"/>
                  <a:pt x="11647" y="28544"/>
                </a:cubicBezTo>
                <a:cubicBezTo>
                  <a:pt x="11431" y="28544"/>
                  <a:pt x="11044" y="28414"/>
                  <a:pt x="11026" y="28284"/>
                </a:cubicBezTo>
                <a:cubicBezTo>
                  <a:pt x="11026" y="28234"/>
                  <a:pt x="11079" y="28216"/>
                  <a:pt x="11171" y="28216"/>
                </a:cubicBezTo>
                <a:close/>
                <a:moveTo>
                  <a:pt x="13515" y="27908"/>
                </a:moveTo>
                <a:cubicBezTo>
                  <a:pt x="13698" y="27908"/>
                  <a:pt x="13425" y="28424"/>
                  <a:pt x="13130" y="28547"/>
                </a:cubicBezTo>
                <a:cubicBezTo>
                  <a:pt x="13073" y="28568"/>
                  <a:pt x="13031" y="28580"/>
                  <a:pt x="13005" y="28580"/>
                </a:cubicBezTo>
                <a:cubicBezTo>
                  <a:pt x="12933" y="28580"/>
                  <a:pt x="12969" y="28495"/>
                  <a:pt x="13104" y="28284"/>
                </a:cubicBezTo>
                <a:lnTo>
                  <a:pt x="13104" y="28310"/>
                </a:lnTo>
                <a:cubicBezTo>
                  <a:pt x="13209" y="28152"/>
                  <a:pt x="13314" y="28021"/>
                  <a:pt x="13472" y="27916"/>
                </a:cubicBezTo>
                <a:cubicBezTo>
                  <a:pt x="13488" y="27911"/>
                  <a:pt x="13503" y="27908"/>
                  <a:pt x="13515" y="27908"/>
                </a:cubicBezTo>
                <a:close/>
                <a:moveTo>
                  <a:pt x="8842" y="28379"/>
                </a:moveTo>
                <a:cubicBezTo>
                  <a:pt x="8853" y="28379"/>
                  <a:pt x="8862" y="28382"/>
                  <a:pt x="8869" y="28389"/>
                </a:cubicBezTo>
                <a:cubicBezTo>
                  <a:pt x="8895" y="28415"/>
                  <a:pt x="8922" y="28494"/>
                  <a:pt x="8895" y="28573"/>
                </a:cubicBezTo>
                <a:lnTo>
                  <a:pt x="8869" y="28600"/>
                </a:lnTo>
                <a:cubicBezTo>
                  <a:pt x="8852" y="28650"/>
                  <a:pt x="8813" y="28679"/>
                  <a:pt x="8774" y="28679"/>
                </a:cubicBezTo>
                <a:cubicBezTo>
                  <a:pt x="8752" y="28679"/>
                  <a:pt x="8730" y="28671"/>
                  <a:pt x="8711" y="28652"/>
                </a:cubicBezTo>
                <a:cubicBezTo>
                  <a:pt x="8659" y="28600"/>
                  <a:pt x="8659" y="28494"/>
                  <a:pt x="8711" y="28442"/>
                </a:cubicBezTo>
                <a:cubicBezTo>
                  <a:pt x="8769" y="28403"/>
                  <a:pt x="8813" y="28379"/>
                  <a:pt x="8842" y="28379"/>
                </a:cubicBezTo>
                <a:close/>
                <a:moveTo>
                  <a:pt x="14416" y="28278"/>
                </a:moveTo>
                <a:cubicBezTo>
                  <a:pt x="14430" y="28278"/>
                  <a:pt x="14439" y="28280"/>
                  <a:pt x="14445" y="28284"/>
                </a:cubicBezTo>
                <a:cubicBezTo>
                  <a:pt x="14471" y="28415"/>
                  <a:pt x="14497" y="28573"/>
                  <a:pt x="14471" y="28705"/>
                </a:cubicBezTo>
                <a:cubicBezTo>
                  <a:pt x="14457" y="28878"/>
                  <a:pt x="14450" y="28957"/>
                  <a:pt x="14430" y="28957"/>
                </a:cubicBezTo>
                <a:cubicBezTo>
                  <a:pt x="14413" y="28957"/>
                  <a:pt x="14387" y="28904"/>
                  <a:pt x="14340" y="28810"/>
                </a:cubicBezTo>
                <a:cubicBezTo>
                  <a:pt x="14308" y="28715"/>
                  <a:pt x="14258" y="28668"/>
                  <a:pt x="14199" y="28668"/>
                </a:cubicBezTo>
                <a:cubicBezTo>
                  <a:pt x="14161" y="28668"/>
                  <a:pt x="14119" y="28689"/>
                  <a:pt x="14077" y="28731"/>
                </a:cubicBezTo>
                <a:cubicBezTo>
                  <a:pt x="14024" y="28784"/>
                  <a:pt x="13971" y="28803"/>
                  <a:pt x="13925" y="28803"/>
                </a:cubicBezTo>
                <a:cubicBezTo>
                  <a:pt x="13879" y="28803"/>
                  <a:pt x="13840" y="28784"/>
                  <a:pt x="13814" y="28757"/>
                </a:cubicBezTo>
                <a:lnTo>
                  <a:pt x="13814" y="28784"/>
                </a:lnTo>
                <a:cubicBezTo>
                  <a:pt x="13796" y="28766"/>
                  <a:pt x="13770" y="28757"/>
                  <a:pt x="13740" y="28757"/>
                </a:cubicBezTo>
                <a:cubicBezTo>
                  <a:pt x="13679" y="28757"/>
                  <a:pt x="13603" y="28792"/>
                  <a:pt x="13551" y="28863"/>
                </a:cubicBezTo>
                <a:cubicBezTo>
                  <a:pt x="13483" y="28913"/>
                  <a:pt x="13404" y="28942"/>
                  <a:pt x="13342" y="28942"/>
                </a:cubicBezTo>
                <a:cubicBezTo>
                  <a:pt x="13308" y="28942"/>
                  <a:pt x="13280" y="28934"/>
                  <a:pt x="13261" y="28915"/>
                </a:cubicBezTo>
                <a:cubicBezTo>
                  <a:pt x="13209" y="28863"/>
                  <a:pt x="13235" y="28757"/>
                  <a:pt x="13288" y="28705"/>
                </a:cubicBezTo>
                <a:cubicBezTo>
                  <a:pt x="13434" y="28582"/>
                  <a:pt x="14240" y="28278"/>
                  <a:pt x="14416" y="28278"/>
                </a:cubicBezTo>
                <a:close/>
                <a:moveTo>
                  <a:pt x="9196" y="28354"/>
                </a:moveTo>
                <a:cubicBezTo>
                  <a:pt x="9237" y="28354"/>
                  <a:pt x="9302" y="28413"/>
                  <a:pt x="9421" y="28521"/>
                </a:cubicBezTo>
                <a:cubicBezTo>
                  <a:pt x="9546" y="28624"/>
                  <a:pt x="9702" y="28695"/>
                  <a:pt x="9802" y="28695"/>
                </a:cubicBezTo>
                <a:cubicBezTo>
                  <a:pt x="9829" y="28695"/>
                  <a:pt x="9852" y="28690"/>
                  <a:pt x="9869" y="28678"/>
                </a:cubicBezTo>
                <a:cubicBezTo>
                  <a:pt x="9908" y="28652"/>
                  <a:pt x="9948" y="28639"/>
                  <a:pt x="9987" y="28639"/>
                </a:cubicBezTo>
                <a:cubicBezTo>
                  <a:pt x="10026" y="28639"/>
                  <a:pt x="10066" y="28652"/>
                  <a:pt x="10105" y="28678"/>
                </a:cubicBezTo>
                <a:cubicBezTo>
                  <a:pt x="10180" y="28753"/>
                  <a:pt x="9333" y="28970"/>
                  <a:pt x="9110" y="28970"/>
                </a:cubicBezTo>
                <a:cubicBezTo>
                  <a:pt x="9098" y="28970"/>
                  <a:pt x="9088" y="28969"/>
                  <a:pt x="9080" y="28968"/>
                </a:cubicBezTo>
                <a:cubicBezTo>
                  <a:pt x="9080" y="28836"/>
                  <a:pt x="9080" y="28731"/>
                  <a:pt x="9106" y="28626"/>
                </a:cubicBezTo>
                <a:cubicBezTo>
                  <a:pt x="9135" y="28439"/>
                  <a:pt x="9148" y="28354"/>
                  <a:pt x="9196" y="28354"/>
                </a:cubicBezTo>
                <a:close/>
                <a:moveTo>
                  <a:pt x="12572" y="28705"/>
                </a:moveTo>
                <a:cubicBezTo>
                  <a:pt x="12592" y="28705"/>
                  <a:pt x="12613" y="28713"/>
                  <a:pt x="12630" y="28731"/>
                </a:cubicBezTo>
                <a:cubicBezTo>
                  <a:pt x="12683" y="28784"/>
                  <a:pt x="12683" y="28889"/>
                  <a:pt x="12630" y="28941"/>
                </a:cubicBezTo>
                <a:cubicBezTo>
                  <a:pt x="12551" y="28994"/>
                  <a:pt x="12499" y="29020"/>
                  <a:pt x="12472" y="29020"/>
                </a:cubicBezTo>
                <a:cubicBezTo>
                  <a:pt x="12446" y="28941"/>
                  <a:pt x="12446" y="28863"/>
                  <a:pt x="12472" y="28810"/>
                </a:cubicBezTo>
                <a:cubicBezTo>
                  <a:pt x="12490" y="28740"/>
                  <a:pt x="12531" y="28705"/>
                  <a:pt x="12572" y="28705"/>
                </a:cubicBezTo>
                <a:close/>
                <a:moveTo>
                  <a:pt x="18003" y="28623"/>
                </a:moveTo>
                <a:cubicBezTo>
                  <a:pt x="18098" y="28623"/>
                  <a:pt x="18193" y="28649"/>
                  <a:pt x="18258" y="28705"/>
                </a:cubicBezTo>
                <a:cubicBezTo>
                  <a:pt x="18442" y="28889"/>
                  <a:pt x="18285" y="29178"/>
                  <a:pt x="18022" y="29204"/>
                </a:cubicBezTo>
                <a:lnTo>
                  <a:pt x="17995" y="29204"/>
                </a:lnTo>
                <a:cubicBezTo>
                  <a:pt x="17811" y="29204"/>
                  <a:pt x="17653" y="29047"/>
                  <a:pt x="17653" y="28863"/>
                </a:cubicBezTo>
                <a:cubicBezTo>
                  <a:pt x="17653" y="28710"/>
                  <a:pt x="17829" y="28623"/>
                  <a:pt x="18003" y="28623"/>
                </a:cubicBezTo>
                <a:close/>
                <a:moveTo>
                  <a:pt x="8748" y="29299"/>
                </a:moveTo>
                <a:cubicBezTo>
                  <a:pt x="8770" y="29299"/>
                  <a:pt x="8793" y="29302"/>
                  <a:pt x="8817" y="29310"/>
                </a:cubicBezTo>
                <a:cubicBezTo>
                  <a:pt x="8922" y="29310"/>
                  <a:pt x="8922" y="29389"/>
                  <a:pt x="8869" y="29467"/>
                </a:cubicBezTo>
                <a:cubicBezTo>
                  <a:pt x="8843" y="29494"/>
                  <a:pt x="8803" y="29507"/>
                  <a:pt x="8764" y="29507"/>
                </a:cubicBezTo>
                <a:cubicBezTo>
                  <a:pt x="8725" y="29507"/>
                  <a:pt x="8685" y="29494"/>
                  <a:pt x="8659" y="29467"/>
                </a:cubicBezTo>
                <a:cubicBezTo>
                  <a:pt x="8606" y="29415"/>
                  <a:pt x="8580" y="29336"/>
                  <a:pt x="8606" y="29310"/>
                </a:cubicBezTo>
                <a:lnTo>
                  <a:pt x="8606" y="29310"/>
                </a:lnTo>
                <a:lnTo>
                  <a:pt x="8606" y="29336"/>
                </a:lnTo>
                <a:cubicBezTo>
                  <a:pt x="8643" y="29317"/>
                  <a:pt x="8694" y="29299"/>
                  <a:pt x="8748" y="29299"/>
                </a:cubicBezTo>
                <a:close/>
                <a:moveTo>
                  <a:pt x="13553" y="29052"/>
                </a:moveTo>
                <a:cubicBezTo>
                  <a:pt x="13607" y="29052"/>
                  <a:pt x="13678" y="29095"/>
                  <a:pt x="13735" y="29152"/>
                </a:cubicBezTo>
                <a:cubicBezTo>
                  <a:pt x="13866" y="29283"/>
                  <a:pt x="13682" y="29546"/>
                  <a:pt x="13419" y="29573"/>
                </a:cubicBezTo>
                <a:lnTo>
                  <a:pt x="13419" y="29599"/>
                </a:lnTo>
                <a:cubicBezTo>
                  <a:pt x="13288" y="29599"/>
                  <a:pt x="13340" y="29257"/>
                  <a:pt x="13498" y="29073"/>
                </a:cubicBezTo>
                <a:cubicBezTo>
                  <a:pt x="13513" y="29058"/>
                  <a:pt x="13531" y="29052"/>
                  <a:pt x="13553" y="29052"/>
                </a:cubicBezTo>
                <a:close/>
                <a:moveTo>
                  <a:pt x="14180" y="29624"/>
                </a:moveTo>
                <a:cubicBezTo>
                  <a:pt x="14205" y="29624"/>
                  <a:pt x="14233" y="29633"/>
                  <a:pt x="14261" y="29652"/>
                </a:cubicBezTo>
                <a:cubicBezTo>
                  <a:pt x="14313" y="29704"/>
                  <a:pt x="14313" y="29809"/>
                  <a:pt x="14234" y="29862"/>
                </a:cubicBezTo>
                <a:lnTo>
                  <a:pt x="14261" y="29862"/>
                </a:lnTo>
                <a:cubicBezTo>
                  <a:pt x="14203" y="29900"/>
                  <a:pt x="14159" y="29925"/>
                  <a:pt x="14130" y="29925"/>
                </a:cubicBezTo>
                <a:cubicBezTo>
                  <a:pt x="14119" y="29925"/>
                  <a:pt x="14110" y="29922"/>
                  <a:pt x="14103" y="29915"/>
                </a:cubicBezTo>
                <a:cubicBezTo>
                  <a:pt x="14077" y="29915"/>
                  <a:pt x="14077" y="29809"/>
                  <a:pt x="14103" y="29704"/>
                </a:cubicBezTo>
                <a:cubicBezTo>
                  <a:pt x="14103" y="29653"/>
                  <a:pt x="14136" y="29624"/>
                  <a:pt x="14180" y="29624"/>
                </a:cubicBezTo>
                <a:close/>
                <a:moveTo>
                  <a:pt x="7148" y="28780"/>
                </a:moveTo>
                <a:cubicBezTo>
                  <a:pt x="7160" y="28780"/>
                  <a:pt x="7173" y="28781"/>
                  <a:pt x="7186" y="28784"/>
                </a:cubicBezTo>
                <a:cubicBezTo>
                  <a:pt x="7344" y="28810"/>
                  <a:pt x="7317" y="28863"/>
                  <a:pt x="7160" y="28915"/>
                </a:cubicBezTo>
                <a:cubicBezTo>
                  <a:pt x="7067" y="28946"/>
                  <a:pt x="7056" y="28959"/>
                  <a:pt x="7105" y="28959"/>
                </a:cubicBezTo>
                <a:cubicBezTo>
                  <a:pt x="7139" y="28959"/>
                  <a:pt x="7204" y="28952"/>
                  <a:pt x="7291" y="28941"/>
                </a:cubicBezTo>
                <a:cubicBezTo>
                  <a:pt x="7475" y="28915"/>
                  <a:pt x="7659" y="28863"/>
                  <a:pt x="7843" y="28810"/>
                </a:cubicBezTo>
                <a:cubicBezTo>
                  <a:pt x="7885" y="28793"/>
                  <a:pt x="7916" y="28785"/>
                  <a:pt x="7937" y="28785"/>
                </a:cubicBezTo>
                <a:cubicBezTo>
                  <a:pt x="7981" y="28785"/>
                  <a:pt x="7976" y="28825"/>
                  <a:pt x="7922" y="28915"/>
                </a:cubicBezTo>
                <a:cubicBezTo>
                  <a:pt x="7896" y="29020"/>
                  <a:pt x="7949" y="29152"/>
                  <a:pt x="8054" y="29178"/>
                </a:cubicBezTo>
                <a:cubicBezTo>
                  <a:pt x="8159" y="29231"/>
                  <a:pt x="8212" y="29310"/>
                  <a:pt x="8133" y="29389"/>
                </a:cubicBezTo>
                <a:cubicBezTo>
                  <a:pt x="8097" y="29412"/>
                  <a:pt x="8051" y="29425"/>
                  <a:pt x="8004" y="29425"/>
                </a:cubicBezTo>
                <a:cubicBezTo>
                  <a:pt x="7946" y="29425"/>
                  <a:pt x="7887" y="29406"/>
                  <a:pt x="7843" y="29362"/>
                </a:cubicBezTo>
                <a:cubicBezTo>
                  <a:pt x="7820" y="29331"/>
                  <a:pt x="7787" y="29316"/>
                  <a:pt x="7746" y="29316"/>
                </a:cubicBezTo>
                <a:cubicBezTo>
                  <a:pt x="7650" y="29316"/>
                  <a:pt x="7510" y="29399"/>
                  <a:pt x="7344" y="29546"/>
                </a:cubicBezTo>
                <a:cubicBezTo>
                  <a:pt x="7133" y="29757"/>
                  <a:pt x="7054" y="29888"/>
                  <a:pt x="7212" y="29915"/>
                </a:cubicBezTo>
                <a:cubicBezTo>
                  <a:pt x="7370" y="29967"/>
                  <a:pt x="7344" y="29967"/>
                  <a:pt x="7212" y="29993"/>
                </a:cubicBezTo>
                <a:cubicBezTo>
                  <a:pt x="7054" y="29993"/>
                  <a:pt x="6870" y="29941"/>
                  <a:pt x="6739" y="29862"/>
                </a:cubicBezTo>
                <a:cubicBezTo>
                  <a:pt x="6607" y="29783"/>
                  <a:pt x="6476" y="29704"/>
                  <a:pt x="6423" y="29704"/>
                </a:cubicBezTo>
                <a:cubicBezTo>
                  <a:pt x="6397" y="29678"/>
                  <a:pt x="6476" y="29625"/>
                  <a:pt x="6607" y="29573"/>
                </a:cubicBezTo>
                <a:lnTo>
                  <a:pt x="6581" y="29573"/>
                </a:lnTo>
                <a:cubicBezTo>
                  <a:pt x="6739" y="29467"/>
                  <a:pt x="6844" y="29310"/>
                  <a:pt x="6897" y="29126"/>
                </a:cubicBezTo>
                <a:cubicBezTo>
                  <a:pt x="6968" y="28889"/>
                  <a:pt x="7039" y="28780"/>
                  <a:pt x="7148" y="28780"/>
                </a:cubicBezTo>
                <a:close/>
                <a:moveTo>
                  <a:pt x="16397" y="29621"/>
                </a:moveTo>
                <a:cubicBezTo>
                  <a:pt x="16402" y="29621"/>
                  <a:pt x="16409" y="29622"/>
                  <a:pt x="16417" y="29625"/>
                </a:cubicBezTo>
                <a:cubicBezTo>
                  <a:pt x="16549" y="29704"/>
                  <a:pt x="16654" y="29809"/>
                  <a:pt x="16733" y="29915"/>
                </a:cubicBezTo>
                <a:cubicBezTo>
                  <a:pt x="16756" y="29971"/>
                  <a:pt x="16754" y="29999"/>
                  <a:pt x="16732" y="29999"/>
                </a:cubicBezTo>
                <a:cubicBezTo>
                  <a:pt x="16703" y="29999"/>
                  <a:pt x="16638" y="29952"/>
                  <a:pt x="16549" y="29862"/>
                </a:cubicBezTo>
                <a:cubicBezTo>
                  <a:pt x="16407" y="29720"/>
                  <a:pt x="16350" y="29621"/>
                  <a:pt x="16397" y="29621"/>
                </a:cubicBezTo>
                <a:close/>
                <a:moveTo>
                  <a:pt x="8224" y="29595"/>
                </a:moveTo>
                <a:cubicBezTo>
                  <a:pt x="8294" y="29595"/>
                  <a:pt x="8366" y="29621"/>
                  <a:pt x="8422" y="29678"/>
                </a:cubicBezTo>
                <a:cubicBezTo>
                  <a:pt x="8632" y="29862"/>
                  <a:pt x="8554" y="30046"/>
                  <a:pt x="8291" y="30072"/>
                </a:cubicBezTo>
                <a:lnTo>
                  <a:pt x="8264" y="30072"/>
                </a:lnTo>
                <a:cubicBezTo>
                  <a:pt x="8001" y="30072"/>
                  <a:pt x="7870" y="29836"/>
                  <a:pt x="8054" y="29652"/>
                </a:cubicBezTo>
                <a:cubicBezTo>
                  <a:pt x="8103" y="29615"/>
                  <a:pt x="8163" y="29595"/>
                  <a:pt x="8224" y="29595"/>
                </a:cubicBezTo>
                <a:close/>
                <a:moveTo>
                  <a:pt x="21593" y="29809"/>
                </a:moveTo>
                <a:cubicBezTo>
                  <a:pt x="21613" y="29809"/>
                  <a:pt x="21633" y="29818"/>
                  <a:pt x="21651" y="29836"/>
                </a:cubicBezTo>
                <a:cubicBezTo>
                  <a:pt x="21704" y="29888"/>
                  <a:pt x="21704" y="29993"/>
                  <a:pt x="21651" y="30046"/>
                </a:cubicBezTo>
                <a:cubicBezTo>
                  <a:pt x="21598" y="30099"/>
                  <a:pt x="21520" y="30125"/>
                  <a:pt x="21493" y="30125"/>
                </a:cubicBezTo>
                <a:cubicBezTo>
                  <a:pt x="21467" y="30099"/>
                  <a:pt x="21467" y="29993"/>
                  <a:pt x="21493" y="29915"/>
                </a:cubicBezTo>
                <a:cubicBezTo>
                  <a:pt x="21511" y="29844"/>
                  <a:pt x="21552" y="29809"/>
                  <a:pt x="21593" y="29809"/>
                </a:cubicBezTo>
                <a:close/>
                <a:moveTo>
                  <a:pt x="9495" y="29813"/>
                </a:moveTo>
                <a:cubicBezTo>
                  <a:pt x="9750" y="29813"/>
                  <a:pt x="10052" y="30043"/>
                  <a:pt x="9895" y="30178"/>
                </a:cubicBezTo>
                <a:cubicBezTo>
                  <a:pt x="9872" y="30194"/>
                  <a:pt x="9825" y="30202"/>
                  <a:pt x="9764" y="30202"/>
                </a:cubicBezTo>
                <a:cubicBezTo>
                  <a:pt x="9539" y="30202"/>
                  <a:pt x="9132" y="30102"/>
                  <a:pt x="9132" y="30020"/>
                </a:cubicBezTo>
                <a:cubicBezTo>
                  <a:pt x="9132" y="29993"/>
                  <a:pt x="9237" y="29915"/>
                  <a:pt x="9369" y="29836"/>
                </a:cubicBezTo>
                <a:cubicBezTo>
                  <a:pt x="9408" y="29820"/>
                  <a:pt x="9451" y="29813"/>
                  <a:pt x="9495" y="29813"/>
                </a:cubicBezTo>
                <a:close/>
                <a:moveTo>
                  <a:pt x="6010" y="29820"/>
                </a:moveTo>
                <a:cubicBezTo>
                  <a:pt x="6040" y="29820"/>
                  <a:pt x="6081" y="29825"/>
                  <a:pt x="6134" y="29836"/>
                </a:cubicBezTo>
                <a:cubicBezTo>
                  <a:pt x="6344" y="29888"/>
                  <a:pt x="6423" y="29967"/>
                  <a:pt x="6397" y="30125"/>
                </a:cubicBezTo>
                <a:cubicBezTo>
                  <a:pt x="6397" y="30198"/>
                  <a:pt x="6380" y="30237"/>
                  <a:pt x="6341" y="30237"/>
                </a:cubicBezTo>
                <a:cubicBezTo>
                  <a:pt x="6295" y="30237"/>
                  <a:pt x="6220" y="30185"/>
                  <a:pt x="6108" y="30072"/>
                </a:cubicBezTo>
                <a:cubicBezTo>
                  <a:pt x="5939" y="29904"/>
                  <a:pt x="5889" y="29820"/>
                  <a:pt x="6010" y="29820"/>
                </a:cubicBezTo>
                <a:close/>
                <a:moveTo>
                  <a:pt x="14505" y="30093"/>
                </a:moveTo>
                <a:cubicBezTo>
                  <a:pt x="14631" y="30093"/>
                  <a:pt x="14717" y="30217"/>
                  <a:pt x="14682" y="30414"/>
                </a:cubicBezTo>
                <a:cubicBezTo>
                  <a:pt x="14654" y="30567"/>
                  <a:pt x="14633" y="30632"/>
                  <a:pt x="14593" y="30632"/>
                </a:cubicBezTo>
                <a:cubicBezTo>
                  <a:pt x="14557" y="30632"/>
                  <a:pt x="14505" y="30580"/>
                  <a:pt x="14419" y="30493"/>
                </a:cubicBezTo>
                <a:cubicBezTo>
                  <a:pt x="14313" y="30362"/>
                  <a:pt x="14261" y="30230"/>
                  <a:pt x="14340" y="30178"/>
                </a:cubicBezTo>
                <a:lnTo>
                  <a:pt x="14313" y="30178"/>
                </a:lnTo>
                <a:cubicBezTo>
                  <a:pt x="14380" y="30119"/>
                  <a:pt x="14447" y="30093"/>
                  <a:pt x="14505" y="30093"/>
                </a:cubicBezTo>
                <a:close/>
                <a:moveTo>
                  <a:pt x="15085" y="30493"/>
                </a:moveTo>
                <a:cubicBezTo>
                  <a:pt x="15105" y="30493"/>
                  <a:pt x="15129" y="30502"/>
                  <a:pt x="15155" y="30519"/>
                </a:cubicBezTo>
                <a:cubicBezTo>
                  <a:pt x="15208" y="30572"/>
                  <a:pt x="15208" y="30677"/>
                  <a:pt x="15129" y="30730"/>
                </a:cubicBezTo>
                <a:lnTo>
                  <a:pt x="15155" y="30730"/>
                </a:lnTo>
                <a:cubicBezTo>
                  <a:pt x="15076" y="30782"/>
                  <a:pt x="14997" y="30809"/>
                  <a:pt x="14997" y="30809"/>
                </a:cubicBezTo>
                <a:cubicBezTo>
                  <a:pt x="14971" y="30730"/>
                  <a:pt x="14971" y="30651"/>
                  <a:pt x="14997" y="30598"/>
                </a:cubicBezTo>
                <a:cubicBezTo>
                  <a:pt x="15015" y="30528"/>
                  <a:pt x="15044" y="30493"/>
                  <a:pt x="15085" y="30493"/>
                </a:cubicBezTo>
                <a:close/>
                <a:moveTo>
                  <a:pt x="6875" y="30244"/>
                </a:moveTo>
                <a:cubicBezTo>
                  <a:pt x="6949" y="30244"/>
                  <a:pt x="7024" y="30285"/>
                  <a:pt x="7054" y="30362"/>
                </a:cubicBezTo>
                <a:cubicBezTo>
                  <a:pt x="7097" y="30418"/>
                  <a:pt x="7162" y="30444"/>
                  <a:pt x="7225" y="30444"/>
                </a:cubicBezTo>
                <a:cubicBezTo>
                  <a:pt x="7280" y="30444"/>
                  <a:pt x="7333" y="30425"/>
                  <a:pt x="7370" y="30388"/>
                </a:cubicBezTo>
                <a:cubicBezTo>
                  <a:pt x="7436" y="30331"/>
                  <a:pt x="7489" y="30302"/>
                  <a:pt x="7540" y="30302"/>
                </a:cubicBezTo>
                <a:cubicBezTo>
                  <a:pt x="7631" y="30302"/>
                  <a:pt x="7718" y="30396"/>
                  <a:pt x="7870" y="30598"/>
                </a:cubicBezTo>
                <a:cubicBezTo>
                  <a:pt x="7955" y="30770"/>
                  <a:pt x="7863" y="30852"/>
                  <a:pt x="7649" y="30852"/>
                </a:cubicBezTo>
                <a:cubicBezTo>
                  <a:pt x="7535" y="30852"/>
                  <a:pt x="7386" y="30828"/>
                  <a:pt x="7212" y="30782"/>
                </a:cubicBezTo>
                <a:lnTo>
                  <a:pt x="7212" y="30756"/>
                </a:lnTo>
                <a:cubicBezTo>
                  <a:pt x="6581" y="30598"/>
                  <a:pt x="6528" y="30519"/>
                  <a:pt x="6739" y="30309"/>
                </a:cubicBezTo>
                <a:cubicBezTo>
                  <a:pt x="6772" y="30265"/>
                  <a:pt x="6823" y="30244"/>
                  <a:pt x="6875" y="30244"/>
                </a:cubicBezTo>
                <a:close/>
                <a:moveTo>
                  <a:pt x="8830" y="30224"/>
                </a:moveTo>
                <a:cubicBezTo>
                  <a:pt x="8915" y="30224"/>
                  <a:pt x="8974" y="30322"/>
                  <a:pt x="8948" y="30519"/>
                </a:cubicBezTo>
                <a:lnTo>
                  <a:pt x="8922" y="30519"/>
                </a:lnTo>
                <a:cubicBezTo>
                  <a:pt x="8905" y="30671"/>
                  <a:pt x="8877" y="30736"/>
                  <a:pt x="8832" y="30736"/>
                </a:cubicBezTo>
                <a:cubicBezTo>
                  <a:pt x="8807" y="30736"/>
                  <a:pt x="8776" y="30715"/>
                  <a:pt x="8738" y="30677"/>
                </a:cubicBezTo>
                <a:cubicBezTo>
                  <a:pt x="8699" y="30638"/>
                  <a:pt x="8670" y="30617"/>
                  <a:pt x="8653" y="30617"/>
                </a:cubicBezTo>
                <a:cubicBezTo>
                  <a:pt x="8624" y="30617"/>
                  <a:pt x="8626" y="30677"/>
                  <a:pt x="8659" y="30809"/>
                </a:cubicBezTo>
                <a:cubicBezTo>
                  <a:pt x="8675" y="30939"/>
                  <a:pt x="8671" y="30989"/>
                  <a:pt x="8641" y="30989"/>
                </a:cubicBezTo>
                <a:cubicBezTo>
                  <a:pt x="8622" y="30989"/>
                  <a:pt x="8594" y="30970"/>
                  <a:pt x="8554" y="30940"/>
                </a:cubicBezTo>
                <a:cubicBezTo>
                  <a:pt x="8501" y="30809"/>
                  <a:pt x="8501" y="30651"/>
                  <a:pt x="8554" y="30519"/>
                </a:cubicBezTo>
                <a:cubicBezTo>
                  <a:pt x="8632" y="30322"/>
                  <a:pt x="8744" y="30224"/>
                  <a:pt x="8830" y="30224"/>
                </a:cubicBezTo>
                <a:close/>
                <a:moveTo>
                  <a:pt x="15781" y="30719"/>
                </a:moveTo>
                <a:cubicBezTo>
                  <a:pt x="15795" y="30719"/>
                  <a:pt x="15805" y="30723"/>
                  <a:pt x="15812" y="30730"/>
                </a:cubicBezTo>
                <a:cubicBezTo>
                  <a:pt x="15839" y="30756"/>
                  <a:pt x="15839" y="30861"/>
                  <a:pt x="15812" y="30940"/>
                </a:cubicBezTo>
                <a:cubicBezTo>
                  <a:pt x="15777" y="31010"/>
                  <a:pt x="15742" y="31045"/>
                  <a:pt x="15699" y="31045"/>
                </a:cubicBezTo>
                <a:cubicBezTo>
                  <a:pt x="15678" y="31045"/>
                  <a:pt x="15655" y="31037"/>
                  <a:pt x="15628" y="31019"/>
                </a:cubicBezTo>
                <a:cubicBezTo>
                  <a:pt x="15576" y="30940"/>
                  <a:pt x="15576" y="30861"/>
                  <a:pt x="15628" y="30782"/>
                </a:cubicBezTo>
                <a:cubicBezTo>
                  <a:pt x="15686" y="30744"/>
                  <a:pt x="15744" y="30719"/>
                  <a:pt x="15781" y="30719"/>
                </a:cubicBezTo>
                <a:close/>
                <a:moveTo>
                  <a:pt x="14401" y="30878"/>
                </a:moveTo>
                <a:cubicBezTo>
                  <a:pt x="14434" y="30878"/>
                  <a:pt x="14466" y="30881"/>
                  <a:pt x="14497" y="30888"/>
                </a:cubicBezTo>
                <a:cubicBezTo>
                  <a:pt x="14708" y="30914"/>
                  <a:pt x="14813" y="30967"/>
                  <a:pt x="14760" y="31072"/>
                </a:cubicBezTo>
                <a:lnTo>
                  <a:pt x="14760" y="31045"/>
                </a:lnTo>
                <a:cubicBezTo>
                  <a:pt x="14673" y="31133"/>
                  <a:pt x="14550" y="31184"/>
                  <a:pt x="14421" y="31184"/>
                </a:cubicBezTo>
                <a:cubicBezTo>
                  <a:pt x="14394" y="31184"/>
                  <a:pt x="14367" y="31181"/>
                  <a:pt x="14340" y="31177"/>
                </a:cubicBezTo>
                <a:cubicBezTo>
                  <a:pt x="14129" y="31151"/>
                  <a:pt x="14024" y="31098"/>
                  <a:pt x="14077" y="30993"/>
                </a:cubicBezTo>
                <a:cubicBezTo>
                  <a:pt x="14177" y="30912"/>
                  <a:pt x="14293" y="30878"/>
                  <a:pt x="14401" y="30878"/>
                </a:cubicBezTo>
                <a:close/>
                <a:moveTo>
                  <a:pt x="5503" y="30582"/>
                </a:moveTo>
                <a:cubicBezTo>
                  <a:pt x="5598" y="30582"/>
                  <a:pt x="5837" y="30848"/>
                  <a:pt x="6002" y="31230"/>
                </a:cubicBezTo>
                <a:cubicBezTo>
                  <a:pt x="6186" y="31634"/>
                  <a:pt x="6280" y="31948"/>
                  <a:pt x="6230" y="31948"/>
                </a:cubicBezTo>
                <a:cubicBezTo>
                  <a:pt x="6209" y="31948"/>
                  <a:pt x="6161" y="31890"/>
                  <a:pt x="6081" y="31756"/>
                </a:cubicBezTo>
                <a:cubicBezTo>
                  <a:pt x="6002" y="31598"/>
                  <a:pt x="5818" y="31519"/>
                  <a:pt x="5661" y="31519"/>
                </a:cubicBezTo>
                <a:cubicBezTo>
                  <a:pt x="5623" y="31525"/>
                  <a:pt x="5586" y="31528"/>
                  <a:pt x="5550" y="31528"/>
                </a:cubicBezTo>
                <a:cubicBezTo>
                  <a:pt x="5431" y="31528"/>
                  <a:pt x="5320" y="31494"/>
                  <a:pt x="5240" y="31414"/>
                </a:cubicBezTo>
                <a:cubicBezTo>
                  <a:pt x="5135" y="31308"/>
                  <a:pt x="5135" y="31282"/>
                  <a:pt x="5398" y="31230"/>
                </a:cubicBezTo>
                <a:lnTo>
                  <a:pt x="5371" y="31230"/>
                </a:lnTo>
                <a:cubicBezTo>
                  <a:pt x="5608" y="31203"/>
                  <a:pt x="5634" y="31151"/>
                  <a:pt x="5529" y="30888"/>
                </a:cubicBezTo>
                <a:cubicBezTo>
                  <a:pt x="5442" y="30674"/>
                  <a:pt x="5448" y="30582"/>
                  <a:pt x="5503" y="30582"/>
                </a:cubicBezTo>
                <a:close/>
                <a:moveTo>
                  <a:pt x="4597" y="30513"/>
                </a:moveTo>
                <a:cubicBezTo>
                  <a:pt x="4766" y="30513"/>
                  <a:pt x="4943" y="30764"/>
                  <a:pt x="4924" y="31072"/>
                </a:cubicBezTo>
                <a:cubicBezTo>
                  <a:pt x="4924" y="31308"/>
                  <a:pt x="4950" y="31493"/>
                  <a:pt x="5029" y="31493"/>
                </a:cubicBezTo>
                <a:cubicBezTo>
                  <a:pt x="5082" y="31493"/>
                  <a:pt x="5082" y="31519"/>
                  <a:pt x="5029" y="31598"/>
                </a:cubicBezTo>
                <a:cubicBezTo>
                  <a:pt x="4965" y="31641"/>
                  <a:pt x="4883" y="31684"/>
                  <a:pt x="4798" y="31684"/>
                </a:cubicBezTo>
                <a:cubicBezTo>
                  <a:pt x="4779" y="31684"/>
                  <a:pt x="4759" y="31681"/>
                  <a:pt x="4740" y="31677"/>
                </a:cubicBezTo>
                <a:cubicBezTo>
                  <a:pt x="4530" y="31729"/>
                  <a:pt x="4346" y="31808"/>
                  <a:pt x="4188" y="31913"/>
                </a:cubicBezTo>
                <a:cubicBezTo>
                  <a:pt x="4004" y="32032"/>
                  <a:pt x="3860" y="32089"/>
                  <a:pt x="3766" y="32089"/>
                </a:cubicBezTo>
                <a:cubicBezTo>
                  <a:pt x="3630" y="32089"/>
                  <a:pt x="3595" y="31972"/>
                  <a:pt x="3688" y="31756"/>
                </a:cubicBezTo>
                <a:cubicBezTo>
                  <a:pt x="3767" y="31624"/>
                  <a:pt x="3898" y="31545"/>
                  <a:pt x="4056" y="31519"/>
                </a:cubicBezTo>
                <a:cubicBezTo>
                  <a:pt x="4477" y="31493"/>
                  <a:pt x="4503" y="31361"/>
                  <a:pt x="4161" y="31019"/>
                </a:cubicBezTo>
                <a:cubicBezTo>
                  <a:pt x="3973" y="30854"/>
                  <a:pt x="3932" y="30752"/>
                  <a:pt x="4021" y="30752"/>
                </a:cubicBezTo>
                <a:cubicBezTo>
                  <a:pt x="4031" y="30752"/>
                  <a:pt x="4043" y="30753"/>
                  <a:pt x="4056" y="30756"/>
                </a:cubicBezTo>
                <a:cubicBezTo>
                  <a:pt x="4188" y="30756"/>
                  <a:pt x="4319" y="30704"/>
                  <a:pt x="4424" y="30625"/>
                </a:cubicBezTo>
                <a:cubicBezTo>
                  <a:pt x="4474" y="30547"/>
                  <a:pt x="4535" y="30513"/>
                  <a:pt x="4597" y="30513"/>
                </a:cubicBezTo>
                <a:close/>
                <a:moveTo>
                  <a:pt x="5240" y="31729"/>
                </a:moveTo>
                <a:lnTo>
                  <a:pt x="5240" y="31756"/>
                </a:lnTo>
                <a:cubicBezTo>
                  <a:pt x="5319" y="31756"/>
                  <a:pt x="5292" y="31887"/>
                  <a:pt x="5161" y="32019"/>
                </a:cubicBezTo>
                <a:cubicBezTo>
                  <a:pt x="5058" y="32101"/>
                  <a:pt x="4940" y="32167"/>
                  <a:pt x="4867" y="32167"/>
                </a:cubicBezTo>
                <a:cubicBezTo>
                  <a:pt x="4847" y="32167"/>
                  <a:pt x="4831" y="32162"/>
                  <a:pt x="4819" y="32150"/>
                </a:cubicBezTo>
                <a:cubicBezTo>
                  <a:pt x="4793" y="32097"/>
                  <a:pt x="4793" y="31966"/>
                  <a:pt x="4898" y="31887"/>
                </a:cubicBezTo>
                <a:cubicBezTo>
                  <a:pt x="4977" y="31782"/>
                  <a:pt x="5108" y="31729"/>
                  <a:pt x="5240" y="31729"/>
                </a:cubicBezTo>
                <a:close/>
                <a:moveTo>
                  <a:pt x="28265" y="0"/>
                </a:moveTo>
                <a:cubicBezTo>
                  <a:pt x="28199" y="0"/>
                  <a:pt x="28119" y="76"/>
                  <a:pt x="27989" y="222"/>
                </a:cubicBezTo>
                <a:cubicBezTo>
                  <a:pt x="27832" y="406"/>
                  <a:pt x="27595" y="695"/>
                  <a:pt x="27490" y="827"/>
                </a:cubicBezTo>
                <a:cubicBezTo>
                  <a:pt x="27306" y="1037"/>
                  <a:pt x="27069" y="1195"/>
                  <a:pt x="26832" y="1274"/>
                </a:cubicBezTo>
                <a:cubicBezTo>
                  <a:pt x="26254" y="1484"/>
                  <a:pt x="26227" y="1484"/>
                  <a:pt x="26595" y="1721"/>
                </a:cubicBezTo>
                <a:cubicBezTo>
                  <a:pt x="26753" y="1800"/>
                  <a:pt x="26832" y="1931"/>
                  <a:pt x="26780" y="2010"/>
                </a:cubicBezTo>
                <a:cubicBezTo>
                  <a:pt x="26742" y="2029"/>
                  <a:pt x="26705" y="2038"/>
                  <a:pt x="26670" y="2038"/>
                </a:cubicBezTo>
                <a:cubicBezTo>
                  <a:pt x="26606" y="2038"/>
                  <a:pt x="26550" y="2009"/>
                  <a:pt x="26517" y="1958"/>
                </a:cubicBezTo>
                <a:cubicBezTo>
                  <a:pt x="26480" y="1921"/>
                  <a:pt x="26438" y="1901"/>
                  <a:pt x="26400" y="1901"/>
                </a:cubicBezTo>
                <a:cubicBezTo>
                  <a:pt x="26357" y="1901"/>
                  <a:pt x="26320" y="1928"/>
                  <a:pt x="26306" y="1984"/>
                </a:cubicBezTo>
                <a:cubicBezTo>
                  <a:pt x="26289" y="2035"/>
                  <a:pt x="26250" y="2064"/>
                  <a:pt x="26211" y="2064"/>
                </a:cubicBezTo>
                <a:cubicBezTo>
                  <a:pt x="26189" y="2064"/>
                  <a:pt x="26167" y="2055"/>
                  <a:pt x="26148" y="2037"/>
                </a:cubicBezTo>
                <a:cubicBezTo>
                  <a:pt x="26142" y="2031"/>
                  <a:pt x="26135" y="2028"/>
                  <a:pt x="26126" y="2028"/>
                </a:cubicBezTo>
                <a:cubicBezTo>
                  <a:pt x="26054" y="2028"/>
                  <a:pt x="25891" y="2209"/>
                  <a:pt x="25728" y="2536"/>
                </a:cubicBezTo>
                <a:cubicBezTo>
                  <a:pt x="25466" y="3007"/>
                  <a:pt x="25378" y="3165"/>
                  <a:pt x="25295" y="3165"/>
                </a:cubicBezTo>
                <a:cubicBezTo>
                  <a:pt x="25252" y="3165"/>
                  <a:pt x="25211" y="3124"/>
                  <a:pt x="25149" y="3062"/>
                </a:cubicBezTo>
                <a:cubicBezTo>
                  <a:pt x="25105" y="3019"/>
                  <a:pt x="25054" y="2999"/>
                  <a:pt x="25003" y="2999"/>
                </a:cubicBezTo>
                <a:cubicBezTo>
                  <a:pt x="24962" y="2999"/>
                  <a:pt x="24921" y="3012"/>
                  <a:pt x="24886" y="3036"/>
                </a:cubicBezTo>
                <a:cubicBezTo>
                  <a:pt x="24807" y="3115"/>
                  <a:pt x="24833" y="3194"/>
                  <a:pt x="24939" y="3220"/>
                </a:cubicBezTo>
                <a:cubicBezTo>
                  <a:pt x="25044" y="3273"/>
                  <a:pt x="25070" y="3352"/>
                  <a:pt x="24965" y="3457"/>
                </a:cubicBezTo>
                <a:cubicBezTo>
                  <a:pt x="24925" y="3496"/>
                  <a:pt x="24886" y="3516"/>
                  <a:pt x="24856" y="3516"/>
                </a:cubicBezTo>
                <a:cubicBezTo>
                  <a:pt x="24827" y="3516"/>
                  <a:pt x="24807" y="3496"/>
                  <a:pt x="24807" y="3457"/>
                </a:cubicBezTo>
                <a:cubicBezTo>
                  <a:pt x="24798" y="3429"/>
                  <a:pt x="24779" y="3415"/>
                  <a:pt x="24754" y="3415"/>
                </a:cubicBezTo>
                <a:cubicBezTo>
                  <a:pt x="24705" y="3415"/>
                  <a:pt x="24630" y="3468"/>
                  <a:pt x="24544" y="3588"/>
                </a:cubicBezTo>
                <a:cubicBezTo>
                  <a:pt x="24454" y="3743"/>
                  <a:pt x="24401" y="3822"/>
                  <a:pt x="24381" y="3822"/>
                </a:cubicBezTo>
                <a:cubicBezTo>
                  <a:pt x="24359" y="3822"/>
                  <a:pt x="24372" y="3736"/>
                  <a:pt x="24413" y="3562"/>
                </a:cubicBezTo>
                <a:cubicBezTo>
                  <a:pt x="24465" y="3378"/>
                  <a:pt x="24413" y="3246"/>
                  <a:pt x="24360" y="3246"/>
                </a:cubicBezTo>
                <a:cubicBezTo>
                  <a:pt x="24281" y="3246"/>
                  <a:pt x="24176" y="3404"/>
                  <a:pt x="24150" y="3615"/>
                </a:cubicBezTo>
                <a:cubicBezTo>
                  <a:pt x="24126" y="3851"/>
                  <a:pt x="24059" y="3960"/>
                  <a:pt x="23950" y="3960"/>
                </a:cubicBezTo>
                <a:cubicBezTo>
                  <a:pt x="23938" y="3960"/>
                  <a:pt x="23926" y="3959"/>
                  <a:pt x="23913" y="3956"/>
                </a:cubicBezTo>
                <a:cubicBezTo>
                  <a:pt x="23729" y="3956"/>
                  <a:pt x="23518" y="4009"/>
                  <a:pt x="23361" y="4088"/>
                </a:cubicBezTo>
                <a:cubicBezTo>
                  <a:pt x="23045" y="4246"/>
                  <a:pt x="22966" y="4351"/>
                  <a:pt x="22992" y="4561"/>
                </a:cubicBezTo>
                <a:cubicBezTo>
                  <a:pt x="22966" y="4824"/>
                  <a:pt x="22835" y="5061"/>
                  <a:pt x="22650" y="5193"/>
                </a:cubicBezTo>
                <a:cubicBezTo>
                  <a:pt x="22387" y="5429"/>
                  <a:pt x="22309" y="5587"/>
                  <a:pt x="22414" y="5666"/>
                </a:cubicBezTo>
                <a:cubicBezTo>
                  <a:pt x="22519" y="5771"/>
                  <a:pt x="22493" y="5850"/>
                  <a:pt x="22387" y="5876"/>
                </a:cubicBezTo>
                <a:cubicBezTo>
                  <a:pt x="22370" y="5880"/>
                  <a:pt x="22353" y="5881"/>
                  <a:pt x="22337" y="5881"/>
                </a:cubicBezTo>
                <a:cubicBezTo>
                  <a:pt x="22230" y="5881"/>
                  <a:pt x="22147" y="5810"/>
                  <a:pt x="22124" y="5719"/>
                </a:cubicBezTo>
                <a:cubicBezTo>
                  <a:pt x="22099" y="5662"/>
                  <a:pt x="22059" y="5637"/>
                  <a:pt x="22011" y="5637"/>
                </a:cubicBezTo>
                <a:cubicBezTo>
                  <a:pt x="21860" y="5637"/>
                  <a:pt x="21638" y="5886"/>
                  <a:pt x="21598" y="6166"/>
                </a:cubicBezTo>
                <a:cubicBezTo>
                  <a:pt x="21598" y="6265"/>
                  <a:pt x="21587" y="6317"/>
                  <a:pt x="21560" y="6317"/>
                </a:cubicBezTo>
                <a:cubicBezTo>
                  <a:pt x="21531" y="6317"/>
                  <a:pt x="21484" y="6252"/>
                  <a:pt x="21414" y="6113"/>
                </a:cubicBezTo>
                <a:cubicBezTo>
                  <a:pt x="21359" y="5975"/>
                  <a:pt x="21318" y="5902"/>
                  <a:pt x="21285" y="5902"/>
                </a:cubicBezTo>
                <a:cubicBezTo>
                  <a:pt x="21254" y="5902"/>
                  <a:pt x="21229" y="5962"/>
                  <a:pt x="21204" y="6087"/>
                </a:cubicBezTo>
                <a:cubicBezTo>
                  <a:pt x="21181" y="6248"/>
                  <a:pt x="21118" y="6328"/>
                  <a:pt x="21049" y="6328"/>
                </a:cubicBezTo>
                <a:cubicBezTo>
                  <a:pt x="21040" y="6328"/>
                  <a:pt x="21030" y="6327"/>
                  <a:pt x="21020" y="6323"/>
                </a:cubicBezTo>
                <a:cubicBezTo>
                  <a:pt x="21006" y="6317"/>
                  <a:pt x="20991" y="6314"/>
                  <a:pt x="20977" y="6314"/>
                </a:cubicBezTo>
                <a:cubicBezTo>
                  <a:pt x="20756" y="6314"/>
                  <a:pt x="20559" y="7043"/>
                  <a:pt x="20757" y="7191"/>
                </a:cubicBezTo>
                <a:cubicBezTo>
                  <a:pt x="20994" y="7323"/>
                  <a:pt x="20809" y="7560"/>
                  <a:pt x="20441" y="7665"/>
                </a:cubicBezTo>
                <a:cubicBezTo>
                  <a:pt x="20394" y="7678"/>
                  <a:pt x="20355" y="7685"/>
                  <a:pt x="20324" y="7685"/>
                </a:cubicBezTo>
                <a:cubicBezTo>
                  <a:pt x="20237" y="7685"/>
                  <a:pt x="20218" y="7631"/>
                  <a:pt x="20257" y="7533"/>
                </a:cubicBezTo>
                <a:cubicBezTo>
                  <a:pt x="20283" y="7428"/>
                  <a:pt x="20257" y="7323"/>
                  <a:pt x="20205" y="7244"/>
                </a:cubicBezTo>
                <a:cubicBezTo>
                  <a:pt x="20197" y="7236"/>
                  <a:pt x="20188" y="7232"/>
                  <a:pt x="20180" y="7232"/>
                </a:cubicBezTo>
                <a:cubicBezTo>
                  <a:pt x="20129" y="7232"/>
                  <a:pt x="20065" y="7358"/>
                  <a:pt x="20020" y="7560"/>
                </a:cubicBezTo>
                <a:cubicBezTo>
                  <a:pt x="20002" y="7747"/>
                  <a:pt x="19969" y="7841"/>
                  <a:pt x="19953" y="7841"/>
                </a:cubicBezTo>
                <a:cubicBezTo>
                  <a:pt x="19946" y="7841"/>
                  <a:pt x="19942" y="7826"/>
                  <a:pt x="19942" y="7796"/>
                </a:cubicBezTo>
                <a:cubicBezTo>
                  <a:pt x="19921" y="7705"/>
                  <a:pt x="19858" y="7664"/>
                  <a:pt x="19783" y="7664"/>
                </a:cubicBezTo>
                <a:cubicBezTo>
                  <a:pt x="19664" y="7664"/>
                  <a:pt x="19517" y="7766"/>
                  <a:pt x="19468" y="7928"/>
                </a:cubicBezTo>
                <a:cubicBezTo>
                  <a:pt x="19363" y="8164"/>
                  <a:pt x="19231" y="8349"/>
                  <a:pt x="19047" y="8480"/>
                </a:cubicBezTo>
                <a:cubicBezTo>
                  <a:pt x="18811" y="8664"/>
                  <a:pt x="18705" y="8822"/>
                  <a:pt x="18811" y="8848"/>
                </a:cubicBezTo>
                <a:cubicBezTo>
                  <a:pt x="18916" y="8875"/>
                  <a:pt x="18863" y="8953"/>
                  <a:pt x="18732" y="9032"/>
                </a:cubicBezTo>
                <a:cubicBezTo>
                  <a:pt x="18670" y="9082"/>
                  <a:pt x="18596" y="9108"/>
                  <a:pt x="18527" y="9108"/>
                </a:cubicBezTo>
                <a:cubicBezTo>
                  <a:pt x="18450" y="9108"/>
                  <a:pt x="18379" y="9075"/>
                  <a:pt x="18337" y="9006"/>
                </a:cubicBezTo>
                <a:cubicBezTo>
                  <a:pt x="18285" y="8944"/>
                  <a:pt x="18246" y="8910"/>
                  <a:pt x="18204" y="8910"/>
                </a:cubicBezTo>
                <a:cubicBezTo>
                  <a:pt x="18140" y="8910"/>
                  <a:pt x="18070" y="8989"/>
                  <a:pt x="17943" y="9164"/>
                </a:cubicBezTo>
                <a:cubicBezTo>
                  <a:pt x="17627" y="9664"/>
                  <a:pt x="17627" y="10005"/>
                  <a:pt x="17890" y="10242"/>
                </a:cubicBezTo>
                <a:cubicBezTo>
                  <a:pt x="18022" y="10347"/>
                  <a:pt x="18074" y="10505"/>
                  <a:pt x="18022" y="10637"/>
                </a:cubicBezTo>
                <a:cubicBezTo>
                  <a:pt x="17984" y="10699"/>
                  <a:pt x="17952" y="10732"/>
                  <a:pt x="17924" y="10732"/>
                </a:cubicBezTo>
                <a:cubicBezTo>
                  <a:pt x="17893" y="10732"/>
                  <a:pt x="17865" y="10693"/>
                  <a:pt x="17838" y="10610"/>
                </a:cubicBezTo>
                <a:cubicBezTo>
                  <a:pt x="17801" y="10514"/>
                  <a:pt x="17753" y="10470"/>
                  <a:pt x="17703" y="10470"/>
                </a:cubicBezTo>
                <a:cubicBezTo>
                  <a:pt x="17573" y="10470"/>
                  <a:pt x="17421" y="10761"/>
                  <a:pt x="17364" y="11215"/>
                </a:cubicBezTo>
                <a:cubicBezTo>
                  <a:pt x="17314" y="11488"/>
                  <a:pt x="17358" y="11691"/>
                  <a:pt x="17430" y="11691"/>
                </a:cubicBezTo>
                <a:cubicBezTo>
                  <a:pt x="17434" y="11691"/>
                  <a:pt x="17439" y="11690"/>
                  <a:pt x="17443" y="11689"/>
                </a:cubicBezTo>
                <a:cubicBezTo>
                  <a:pt x="17548" y="11662"/>
                  <a:pt x="17601" y="11557"/>
                  <a:pt x="17575" y="11452"/>
                </a:cubicBezTo>
                <a:cubicBezTo>
                  <a:pt x="17522" y="11347"/>
                  <a:pt x="17575" y="11268"/>
                  <a:pt x="17811" y="11189"/>
                </a:cubicBezTo>
                <a:cubicBezTo>
                  <a:pt x="17926" y="11153"/>
                  <a:pt x="18029" y="11137"/>
                  <a:pt x="18113" y="11137"/>
                </a:cubicBezTo>
                <a:cubicBezTo>
                  <a:pt x="18338" y="11137"/>
                  <a:pt x="18431" y="11253"/>
                  <a:pt x="18258" y="11426"/>
                </a:cubicBezTo>
                <a:cubicBezTo>
                  <a:pt x="18196" y="11475"/>
                  <a:pt x="18146" y="11501"/>
                  <a:pt x="18107" y="11501"/>
                </a:cubicBezTo>
                <a:cubicBezTo>
                  <a:pt x="18064" y="11501"/>
                  <a:pt x="18035" y="11469"/>
                  <a:pt x="18022" y="11399"/>
                </a:cubicBezTo>
                <a:cubicBezTo>
                  <a:pt x="18014" y="11367"/>
                  <a:pt x="18006" y="11352"/>
                  <a:pt x="17998" y="11352"/>
                </a:cubicBezTo>
                <a:cubicBezTo>
                  <a:pt x="17982" y="11352"/>
                  <a:pt x="17969" y="11429"/>
                  <a:pt x="17969" y="11557"/>
                </a:cubicBezTo>
                <a:cubicBezTo>
                  <a:pt x="17995" y="11741"/>
                  <a:pt x="17890" y="11925"/>
                  <a:pt x="17706" y="12004"/>
                </a:cubicBezTo>
                <a:cubicBezTo>
                  <a:pt x="17522" y="12083"/>
                  <a:pt x="17496" y="12136"/>
                  <a:pt x="17627" y="12162"/>
                </a:cubicBezTo>
                <a:cubicBezTo>
                  <a:pt x="17864" y="12215"/>
                  <a:pt x="17785" y="12294"/>
                  <a:pt x="17364" y="12451"/>
                </a:cubicBezTo>
                <a:cubicBezTo>
                  <a:pt x="17288" y="12473"/>
                  <a:pt x="17216" y="12486"/>
                  <a:pt x="17156" y="12486"/>
                </a:cubicBezTo>
                <a:cubicBezTo>
                  <a:pt x="17072" y="12486"/>
                  <a:pt x="17011" y="12460"/>
                  <a:pt x="16996" y="12399"/>
                </a:cubicBezTo>
                <a:cubicBezTo>
                  <a:pt x="16981" y="12353"/>
                  <a:pt x="16956" y="12325"/>
                  <a:pt x="16923" y="12325"/>
                </a:cubicBezTo>
                <a:cubicBezTo>
                  <a:pt x="16900" y="12325"/>
                  <a:pt x="16871" y="12339"/>
                  <a:pt x="16838" y="12372"/>
                </a:cubicBezTo>
                <a:cubicBezTo>
                  <a:pt x="16818" y="12402"/>
                  <a:pt x="16795" y="12417"/>
                  <a:pt x="16772" y="12417"/>
                </a:cubicBezTo>
                <a:cubicBezTo>
                  <a:pt x="16734" y="12417"/>
                  <a:pt x="16697" y="12376"/>
                  <a:pt x="16680" y="12294"/>
                </a:cubicBezTo>
                <a:cubicBezTo>
                  <a:pt x="16654" y="12136"/>
                  <a:pt x="16575" y="12031"/>
                  <a:pt x="16444" y="11925"/>
                </a:cubicBezTo>
                <a:cubicBezTo>
                  <a:pt x="16338" y="11846"/>
                  <a:pt x="16312" y="11715"/>
                  <a:pt x="16365" y="11583"/>
                </a:cubicBezTo>
                <a:cubicBezTo>
                  <a:pt x="16481" y="11370"/>
                  <a:pt x="16440" y="11243"/>
                  <a:pt x="16295" y="11243"/>
                </a:cubicBezTo>
                <a:cubicBezTo>
                  <a:pt x="16243" y="11243"/>
                  <a:pt x="16178" y="11259"/>
                  <a:pt x="16102" y="11294"/>
                </a:cubicBezTo>
                <a:cubicBezTo>
                  <a:pt x="15970" y="11373"/>
                  <a:pt x="15944" y="11452"/>
                  <a:pt x="16023" y="11505"/>
                </a:cubicBezTo>
                <a:cubicBezTo>
                  <a:pt x="16075" y="11557"/>
                  <a:pt x="16102" y="11662"/>
                  <a:pt x="16049" y="11741"/>
                </a:cubicBezTo>
                <a:cubicBezTo>
                  <a:pt x="16017" y="11805"/>
                  <a:pt x="15966" y="11840"/>
                  <a:pt x="15919" y="11840"/>
                </a:cubicBezTo>
                <a:cubicBezTo>
                  <a:pt x="15888" y="11840"/>
                  <a:pt x="15859" y="11825"/>
                  <a:pt x="15839" y="11794"/>
                </a:cubicBezTo>
                <a:cubicBezTo>
                  <a:pt x="15805" y="11743"/>
                  <a:pt x="15749" y="11714"/>
                  <a:pt x="15685" y="11714"/>
                </a:cubicBezTo>
                <a:cubicBezTo>
                  <a:pt x="15650" y="11714"/>
                  <a:pt x="15613" y="11723"/>
                  <a:pt x="15576" y="11741"/>
                </a:cubicBezTo>
                <a:cubicBezTo>
                  <a:pt x="15471" y="11768"/>
                  <a:pt x="15444" y="11873"/>
                  <a:pt x="15497" y="11925"/>
                </a:cubicBezTo>
                <a:cubicBezTo>
                  <a:pt x="15655" y="12083"/>
                  <a:pt x="15313" y="12346"/>
                  <a:pt x="14945" y="12372"/>
                </a:cubicBezTo>
                <a:cubicBezTo>
                  <a:pt x="14760" y="12372"/>
                  <a:pt x="14655" y="12425"/>
                  <a:pt x="14708" y="12478"/>
                </a:cubicBezTo>
                <a:cubicBezTo>
                  <a:pt x="14806" y="12537"/>
                  <a:pt x="14920" y="12566"/>
                  <a:pt x="15026" y="12566"/>
                </a:cubicBezTo>
                <a:cubicBezTo>
                  <a:pt x="15061" y="12566"/>
                  <a:pt x="15096" y="12563"/>
                  <a:pt x="15129" y="12557"/>
                </a:cubicBezTo>
                <a:cubicBezTo>
                  <a:pt x="15313" y="12557"/>
                  <a:pt x="15418" y="12583"/>
                  <a:pt x="15365" y="12635"/>
                </a:cubicBezTo>
                <a:cubicBezTo>
                  <a:pt x="15234" y="12714"/>
                  <a:pt x="15102" y="12741"/>
                  <a:pt x="14971" y="12741"/>
                </a:cubicBezTo>
                <a:cubicBezTo>
                  <a:pt x="14576" y="12741"/>
                  <a:pt x="14313" y="12977"/>
                  <a:pt x="14524" y="13188"/>
                </a:cubicBezTo>
                <a:cubicBezTo>
                  <a:pt x="14581" y="13245"/>
                  <a:pt x="14618" y="13272"/>
                  <a:pt x="14642" y="13272"/>
                </a:cubicBezTo>
                <a:cubicBezTo>
                  <a:pt x="14673" y="13272"/>
                  <a:pt x="14682" y="13225"/>
                  <a:pt x="14682" y="13135"/>
                </a:cubicBezTo>
                <a:cubicBezTo>
                  <a:pt x="14659" y="13003"/>
                  <a:pt x="14693" y="12945"/>
                  <a:pt x="14812" y="12945"/>
                </a:cubicBezTo>
                <a:cubicBezTo>
                  <a:pt x="14836" y="12945"/>
                  <a:pt x="14862" y="12947"/>
                  <a:pt x="14892" y="12951"/>
                </a:cubicBezTo>
                <a:cubicBezTo>
                  <a:pt x="15523" y="12977"/>
                  <a:pt x="15602" y="13056"/>
                  <a:pt x="15286" y="13240"/>
                </a:cubicBezTo>
                <a:cubicBezTo>
                  <a:pt x="15129" y="13319"/>
                  <a:pt x="14997" y="13477"/>
                  <a:pt x="15023" y="13556"/>
                </a:cubicBezTo>
                <a:cubicBezTo>
                  <a:pt x="15023" y="13635"/>
                  <a:pt x="14918" y="13793"/>
                  <a:pt x="14760" y="13872"/>
                </a:cubicBezTo>
                <a:cubicBezTo>
                  <a:pt x="14603" y="13950"/>
                  <a:pt x="14524" y="14056"/>
                  <a:pt x="14576" y="14108"/>
                </a:cubicBezTo>
                <a:cubicBezTo>
                  <a:pt x="14608" y="14140"/>
                  <a:pt x="14649" y="14155"/>
                  <a:pt x="14695" y="14155"/>
                </a:cubicBezTo>
                <a:cubicBezTo>
                  <a:pt x="14877" y="14155"/>
                  <a:pt x="15145" y="13928"/>
                  <a:pt x="15313" y="13635"/>
                </a:cubicBezTo>
                <a:cubicBezTo>
                  <a:pt x="15418" y="13424"/>
                  <a:pt x="15576" y="13293"/>
                  <a:pt x="15655" y="13293"/>
                </a:cubicBezTo>
                <a:cubicBezTo>
                  <a:pt x="15666" y="13296"/>
                  <a:pt x="15677" y="13297"/>
                  <a:pt x="15689" y="13297"/>
                </a:cubicBezTo>
                <a:cubicBezTo>
                  <a:pt x="15887" y="13297"/>
                  <a:pt x="16075" y="12878"/>
                  <a:pt x="16075" y="12530"/>
                </a:cubicBezTo>
                <a:cubicBezTo>
                  <a:pt x="16075" y="12395"/>
                  <a:pt x="16075" y="12337"/>
                  <a:pt x="16105" y="12337"/>
                </a:cubicBezTo>
                <a:cubicBezTo>
                  <a:pt x="16127" y="12337"/>
                  <a:pt x="16166" y="12369"/>
                  <a:pt x="16233" y="12425"/>
                </a:cubicBezTo>
                <a:cubicBezTo>
                  <a:pt x="16549" y="12767"/>
                  <a:pt x="16575" y="13004"/>
                  <a:pt x="16233" y="13109"/>
                </a:cubicBezTo>
                <a:cubicBezTo>
                  <a:pt x="16023" y="13188"/>
                  <a:pt x="15944" y="13267"/>
                  <a:pt x="15944" y="13398"/>
                </a:cubicBezTo>
                <a:cubicBezTo>
                  <a:pt x="15944" y="13530"/>
                  <a:pt x="15865" y="13635"/>
                  <a:pt x="15760" y="13661"/>
                </a:cubicBezTo>
                <a:cubicBezTo>
                  <a:pt x="15628" y="13740"/>
                  <a:pt x="15602" y="13898"/>
                  <a:pt x="15655" y="14082"/>
                </a:cubicBezTo>
                <a:lnTo>
                  <a:pt x="15786" y="14398"/>
                </a:lnTo>
                <a:lnTo>
                  <a:pt x="15549" y="14187"/>
                </a:lnTo>
                <a:cubicBezTo>
                  <a:pt x="15451" y="14101"/>
                  <a:pt x="15387" y="14055"/>
                  <a:pt x="15344" y="14055"/>
                </a:cubicBezTo>
                <a:cubicBezTo>
                  <a:pt x="15295" y="14055"/>
                  <a:pt x="15274" y="14114"/>
                  <a:pt x="15260" y="14240"/>
                </a:cubicBezTo>
                <a:cubicBezTo>
                  <a:pt x="15236" y="14405"/>
                  <a:pt x="15255" y="14507"/>
                  <a:pt x="15316" y="14507"/>
                </a:cubicBezTo>
                <a:cubicBezTo>
                  <a:pt x="15323" y="14507"/>
                  <a:pt x="15331" y="14505"/>
                  <a:pt x="15339" y="14503"/>
                </a:cubicBezTo>
                <a:cubicBezTo>
                  <a:pt x="15471" y="14503"/>
                  <a:pt x="15576" y="14529"/>
                  <a:pt x="15681" y="14582"/>
                </a:cubicBezTo>
                <a:cubicBezTo>
                  <a:pt x="15812" y="14661"/>
                  <a:pt x="15786" y="14687"/>
                  <a:pt x="15576" y="14739"/>
                </a:cubicBezTo>
                <a:cubicBezTo>
                  <a:pt x="15339" y="14766"/>
                  <a:pt x="15313" y="14818"/>
                  <a:pt x="15365" y="14950"/>
                </a:cubicBezTo>
                <a:cubicBezTo>
                  <a:pt x="15418" y="15081"/>
                  <a:pt x="15365" y="15134"/>
                  <a:pt x="15102" y="15134"/>
                </a:cubicBezTo>
                <a:cubicBezTo>
                  <a:pt x="14918" y="15134"/>
                  <a:pt x="14734" y="15213"/>
                  <a:pt x="14603" y="15371"/>
                </a:cubicBezTo>
                <a:cubicBezTo>
                  <a:pt x="14541" y="15447"/>
                  <a:pt x="14498" y="15488"/>
                  <a:pt x="14483" y="15488"/>
                </a:cubicBezTo>
                <a:cubicBezTo>
                  <a:pt x="14472" y="15488"/>
                  <a:pt x="14475" y="15467"/>
                  <a:pt x="14497" y="15423"/>
                </a:cubicBezTo>
                <a:cubicBezTo>
                  <a:pt x="14524" y="15318"/>
                  <a:pt x="14497" y="15187"/>
                  <a:pt x="14445" y="15108"/>
                </a:cubicBezTo>
                <a:cubicBezTo>
                  <a:pt x="14423" y="15086"/>
                  <a:pt x="14394" y="15076"/>
                  <a:pt x="14360" y="15076"/>
                </a:cubicBezTo>
                <a:cubicBezTo>
                  <a:pt x="14139" y="15076"/>
                  <a:pt x="13694" y="15473"/>
                  <a:pt x="13603" y="15791"/>
                </a:cubicBezTo>
                <a:cubicBezTo>
                  <a:pt x="13472" y="16002"/>
                  <a:pt x="13288" y="16133"/>
                  <a:pt x="13051" y="16186"/>
                </a:cubicBezTo>
                <a:cubicBezTo>
                  <a:pt x="12709" y="16317"/>
                  <a:pt x="12551" y="16449"/>
                  <a:pt x="12472" y="16712"/>
                </a:cubicBezTo>
                <a:cubicBezTo>
                  <a:pt x="12357" y="17010"/>
                  <a:pt x="12178" y="17162"/>
                  <a:pt x="11990" y="17162"/>
                </a:cubicBezTo>
                <a:cubicBezTo>
                  <a:pt x="11879" y="17162"/>
                  <a:pt x="11764" y="17109"/>
                  <a:pt x="11657" y="17001"/>
                </a:cubicBezTo>
                <a:cubicBezTo>
                  <a:pt x="11556" y="16900"/>
                  <a:pt x="11465" y="16853"/>
                  <a:pt x="11407" y="16853"/>
                </a:cubicBezTo>
                <a:cubicBezTo>
                  <a:pt x="11374" y="16853"/>
                  <a:pt x="11351" y="16868"/>
                  <a:pt x="11341" y="16896"/>
                </a:cubicBezTo>
                <a:cubicBezTo>
                  <a:pt x="11303" y="16953"/>
                  <a:pt x="11252" y="16996"/>
                  <a:pt x="11187" y="16996"/>
                </a:cubicBezTo>
                <a:cubicBezTo>
                  <a:pt x="11161" y="16996"/>
                  <a:pt x="11134" y="16990"/>
                  <a:pt x="11105" y="16975"/>
                </a:cubicBezTo>
                <a:cubicBezTo>
                  <a:pt x="11052" y="16957"/>
                  <a:pt x="11017" y="16949"/>
                  <a:pt x="10997" y="16949"/>
                </a:cubicBezTo>
                <a:cubicBezTo>
                  <a:pt x="10956" y="16949"/>
                  <a:pt x="10973" y="16984"/>
                  <a:pt x="11026" y="17054"/>
                </a:cubicBezTo>
                <a:cubicBezTo>
                  <a:pt x="11131" y="17159"/>
                  <a:pt x="11078" y="17238"/>
                  <a:pt x="10973" y="17343"/>
                </a:cubicBezTo>
                <a:cubicBezTo>
                  <a:pt x="10868" y="17422"/>
                  <a:pt x="10868" y="17580"/>
                  <a:pt x="10973" y="17659"/>
                </a:cubicBezTo>
                <a:cubicBezTo>
                  <a:pt x="11078" y="17764"/>
                  <a:pt x="11052" y="17869"/>
                  <a:pt x="10894" y="17922"/>
                </a:cubicBezTo>
                <a:cubicBezTo>
                  <a:pt x="10763" y="18001"/>
                  <a:pt x="10710" y="18080"/>
                  <a:pt x="10763" y="18132"/>
                </a:cubicBezTo>
                <a:cubicBezTo>
                  <a:pt x="10815" y="18185"/>
                  <a:pt x="10684" y="18343"/>
                  <a:pt x="10474" y="18500"/>
                </a:cubicBezTo>
                <a:cubicBezTo>
                  <a:pt x="10263" y="18606"/>
                  <a:pt x="10105" y="18763"/>
                  <a:pt x="10026" y="18974"/>
                </a:cubicBezTo>
                <a:cubicBezTo>
                  <a:pt x="9976" y="19302"/>
                  <a:pt x="9297" y="19871"/>
                  <a:pt x="8986" y="19871"/>
                </a:cubicBezTo>
                <a:cubicBezTo>
                  <a:pt x="8973" y="19871"/>
                  <a:pt x="8960" y="19870"/>
                  <a:pt x="8948" y="19868"/>
                </a:cubicBezTo>
                <a:cubicBezTo>
                  <a:pt x="8908" y="19862"/>
                  <a:pt x="8876" y="19859"/>
                  <a:pt x="8851" y="19859"/>
                </a:cubicBezTo>
                <a:cubicBezTo>
                  <a:pt x="8758" y="19859"/>
                  <a:pt x="8755" y="19902"/>
                  <a:pt x="8817" y="20026"/>
                </a:cubicBezTo>
                <a:cubicBezTo>
                  <a:pt x="8849" y="20108"/>
                  <a:pt x="8841" y="20149"/>
                  <a:pt x="8786" y="20149"/>
                </a:cubicBezTo>
                <a:cubicBezTo>
                  <a:pt x="8752" y="20149"/>
                  <a:pt x="8702" y="20134"/>
                  <a:pt x="8632" y="20105"/>
                </a:cubicBezTo>
                <a:cubicBezTo>
                  <a:pt x="8264" y="19999"/>
                  <a:pt x="8317" y="19815"/>
                  <a:pt x="8790" y="19395"/>
                </a:cubicBezTo>
                <a:cubicBezTo>
                  <a:pt x="9080" y="19132"/>
                  <a:pt x="9132" y="19000"/>
                  <a:pt x="9001" y="18947"/>
                </a:cubicBezTo>
                <a:cubicBezTo>
                  <a:pt x="8978" y="18943"/>
                  <a:pt x="8956" y="18941"/>
                  <a:pt x="8933" y="18941"/>
                </a:cubicBezTo>
                <a:cubicBezTo>
                  <a:pt x="8826" y="18941"/>
                  <a:pt x="8729" y="18992"/>
                  <a:pt x="8685" y="19079"/>
                </a:cubicBezTo>
                <a:cubicBezTo>
                  <a:pt x="8646" y="19158"/>
                  <a:pt x="8613" y="19197"/>
                  <a:pt x="8583" y="19197"/>
                </a:cubicBezTo>
                <a:cubicBezTo>
                  <a:pt x="8554" y="19197"/>
                  <a:pt x="8527" y="19158"/>
                  <a:pt x="8501" y="19079"/>
                </a:cubicBezTo>
                <a:cubicBezTo>
                  <a:pt x="8396" y="18816"/>
                  <a:pt x="8475" y="18711"/>
                  <a:pt x="8817" y="18711"/>
                </a:cubicBezTo>
                <a:cubicBezTo>
                  <a:pt x="9027" y="18711"/>
                  <a:pt x="9053" y="18658"/>
                  <a:pt x="8922" y="18527"/>
                </a:cubicBezTo>
                <a:cubicBezTo>
                  <a:pt x="8875" y="18480"/>
                  <a:pt x="8828" y="18456"/>
                  <a:pt x="8776" y="18456"/>
                </a:cubicBezTo>
                <a:cubicBezTo>
                  <a:pt x="8683" y="18456"/>
                  <a:pt x="8574" y="18532"/>
                  <a:pt x="8422" y="18684"/>
                </a:cubicBezTo>
                <a:cubicBezTo>
                  <a:pt x="8238" y="18869"/>
                  <a:pt x="8080" y="19079"/>
                  <a:pt x="8106" y="19158"/>
                </a:cubicBezTo>
                <a:cubicBezTo>
                  <a:pt x="8080" y="19316"/>
                  <a:pt x="8028" y="19447"/>
                  <a:pt x="7896" y="19552"/>
                </a:cubicBezTo>
                <a:cubicBezTo>
                  <a:pt x="7712" y="19736"/>
                  <a:pt x="7712" y="19789"/>
                  <a:pt x="8028" y="19973"/>
                </a:cubicBezTo>
                <a:cubicBezTo>
                  <a:pt x="8448" y="20236"/>
                  <a:pt x="8632" y="21183"/>
                  <a:pt x="8264" y="21341"/>
                </a:cubicBezTo>
                <a:cubicBezTo>
                  <a:pt x="8133" y="21420"/>
                  <a:pt x="8133" y="21472"/>
                  <a:pt x="8291" y="21525"/>
                </a:cubicBezTo>
                <a:cubicBezTo>
                  <a:pt x="8448" y="21577"/>
                  <a:pt x="8448" y="21656"/>
                  <a:pt x="8396" y="21735"/>
                </a:cubicBezTo>
                <a:cubicBezTo>
                  <a:pt x="8356" y="21762"/>
                  <a:pt x="8310" y="21775"/>
                  <a:pt x="8264" y="21775"/>
                </a:cubicBezTo>
                <a:cubicBezTo>
                  <a:pt x="8218" y="21775"/>
                  <a:pt x="8172" y="21762"/>
                  <a:pt x="8133" y="21735"/>
                </a:cubicBezTo>
                <a:cubicBezTo>
                  <a:pt x="8108" y="21711"/>
                  <a:pt x="8089" y="21699"/>
                  <a:pt x="8075" y="21699"/>
                </a:cubicBezTo>
                <a:cubicBezTo>
                  <a:pt x="8043" y="21699"/>
                  <a:pt x="8036" y="21758"/>
                  <a:pt x="8054" y="21867"/>
                </a:cubicBezTo>
                <a:cubicBezTo>
                  <a:pt x="8054" y="22022"/>
                  <a:pt x="8035" y="22083"/>
                  <a:pt x="7951" y="22083"/>
                </a:cubicBezTo>
                <a:cubicBezTo>
                  <a:pt x="7935" y="22083"/>
                  <a:pt x="7917" y="22081"/>
                  <a:pt x="7896" y="22077"/>
                </a:cubicBezTo>
                <a:cubicBezTo>
                  <a:pt x="7879" y="22073"/>
                  <a:pt x="7860" y="22071"/>
                  <a:pt x="7842" y="22071"/>
                </a:cubicBezTo>
                <a:cubicBezTo>
                  <a:pt x="7749" y="22071"/>
                  <a:pt x="7651" y="22125"/>
                  <a:pt x="7607" y="22235"/>
                </a:cubicBezTo>
                <a:cubicBezTo>
                  <a:pt x="7572" y="22305"/>
                  <a:pt x="7513" y="22352"/>
                  <a:pt x="7455" y="22352"/>
                </a:cubicBezTo>
                <a:cubicBezTo>
                  <a:pt x="7426" y="22352"/>
                  <a:pt x="7396" y="22340"/>
                  <a:pt x="7370" y="22314"/>
                </a:cubicBezTo>
                <a:cubicBezTo>
                  <a:pt x="7334" y="22278"/>
                  <a:pt x="7304" y="22264"/>
                  <a:pt x="7282" y="22264"/>
                </a:cubicBezTo>
                <a:cubicBezTo>
                  <a:pt x="7254" y="22264"/>
                  <a:pt x="7239" y="22285"/>
                  <a:pt x="7239" y="22314"/>
                </a:cubicBezTo>
                <a:cubicBezTo>
                  <a:pt x="7239" y="22366"/>
                  <a:pt x="7107" y="22472"/>
                  <a:pt x="6976" y="22472"/>
                </a:cubicBezTo>
                <a:cubicBezTo>
                  <a:pt x="6791" y="22498"/>
                  <a:pt x="6791" y="22577"/>
                  <a:pt x="7054" y="22735"/>
                </a:cubicBezTo>
                <a:cubicBezTo>
                  <a:pt x="7276" y="22890"/>
                  <a:pt x="7330" y="22951"/>
                  <a:pt x="7153" y="22951"/>
                </a:cubicBezTo>
                <a:cubicBezTo>
                  <a:pt x="7120" y="22951"/>
                  <a:pt x="7078" y="22949"/>
                  <a:pt x="7028" y="22945"/>
                </a:cubicBezTo>
                <a:cubicBezTo>
                  <a:pt x="6844" y="22945"/>
                  <a:pt x="6660" y="22998"/>
                  <a:pt x="6634" y="23077"/>
                </a:cubicBezTo>
                <a:cubicBezTo>
                  <a:pt x="6502" y="23234"/>
                  <a:pt x="6344" y="23392"/>
                  <a:pt x="6160" y="23471"/>
                </a:cubicBezTo>
                <a:cubicBezTo>
                  <a:pt x="5766" y="23708"/>
                  <a:pt x="5766" y="23708"/>
                  <a:pt x="6081" y="23944"/>
                </a:cubicBezTo>
                <a:cubicBezTo>
                  <a:pt x="6209" y="24033"/>
                  <a:pt x="6299" y="24079"/>
                  <a:pt x="6373" y="24079"/>
                </a:cubicBezTo>
                <a:cubicBezTo>
                  <a:pt x="6452" y="24079"/>
                  <a:pt x="6513" y="24027"/>
                  <a:pt x="6581" y="23918"/>
                </a:cubicBezTo>
                <a:cubicBezTo>
                  <a:pt x="6644" y="23793"/>
                  <a:pt x="6739" y="23718"/>
                  <a:pt x="6802" y="23718"/>
                </a:cubicBezTo>
                <a:cubicBezTo>
                  <a:pt x="6819" y="23718"/>
                  <a:pt x="6833" y="23723"/>
                  <a:pt x="6844" y="23734"/>
                </a:cubicBezTo>
                <a:lnTo>
                  <a:pt x="7291" y="24050"/>
                </a:lnTo>
                <a:cubicBezTo>
                  <a:pt x="7449" y="24181"/>
                  <a:pt x="7791" y="24444"/>
                  <a:pt x="8054" y="24628"/>
                </a:cubicBezTo>
                <a:cubicBezTo>
                  <a:pt x="8238" y="24812"/>
                  <a:pt x="8448" y="24944"/>
                  <a:pt x="8711" y="25049"/>
                </a:cubicBezTo>
                <a:cubicBezTo>
                  <a:pt x="8922" y="25075"/>
                  <a:pt x="9001" y="25549"/>
                  <a:pt x="8817" y="25707"/>
                </a:cubicBezTo>
                <a:cubicBezTo>
                  <a:pt x="8795" y="25728"/>
                  <a:pt x="8772" y="25737"/>
                  <a:pt x="8749" y="25737"/>
                </a:cubicBezTo>
                <a:cubicBezTo>
                  <a:pt x="8685" y="25737"/>
                  <a:pt x="8618" y="25664"/>
                  <a:pt x="8580" y="25549"/>
                </a:cubicBezTo>
                <a:cubicBezTo>
                  <a:pt x="8525" y="25440"/>
                  <a:pt x="8458" y="25381"/>
                  <a:pt x="8396" y="25381"/>
                </a:cubicBezTo>
                <a:cubicBezTo>
                  <a:pt x="8368" y="25381"/>
                  <a:pt x="8341" y="25393"/>
                  <a:pt x="8317" y="25417"/>
                </a:cubicBezTo>
                <a:cubicBezTo>
                  <a:pt x="8264" y="25444"/>
                  <a:pt x="8238" y="25549"/>
                  <a:pt x="8291" y="25601"/>
                </a:cubicBezTo>
                <a:cubicBezTo>
                  <a:pt x="8369" y="25785"/>
                  <a:pt x="8396" y="25970"/>
                  <a:pt x="8396" y="26180"/>
                </a:cubicBezTo>
                <a:cubicBezTo>
                  <a:pt x="8422" y="26574"/>
                  <a:pt x="8369" y="26653"/>
                  <a:pt x="8106" y="26732"/>
                </a:cubicBezTo>
                <a:cubicBezTo>
                  <a:pt x="8035" y="26754"/>
                  <a:pt x="7978" y="26765"/>
                  <a:pt x="7930" y="26765"/>
                </a:cubicBezTo>
                <a:cubicBezTo>
                  <a:pt x="7801" y="26765"/>
                  <a:pt x="7743" y="26680"/>
                  <a:pt x="7686" y="26469"/>
                </a:cubicBezTo>
                <a:lnTo>
                  <a:pt x="7580" y="26127"/>
                </a:lnTo>
                <a:lnTo>
                  <a:pt x="7896" y="26338"/>
                </a:lnTo>
                <a:lnTo>
                  <a:pt x="8238" y="26548"/>
                </a:lnTo>
                <a:lnTo>
                  <a:pt x="8159" y="26101"/>
                </a:lnTo>
                <a:cubicBezTo>
                  <a:pt x="8133" y="25838"/>
                  <a:pt x="7975" y="25601"/>
                  <a:pt x="7738" y="25470"/>
                </a:cubicBezTo>
                <a:cubicBezTo>
                  <a:pt x="7620" y="25417"/>
                  <a:pt x="7528" y="25391"/>
                  <a:pt x="7469" y="25391"/>
                </a:cubicBezTo>
                <a:cubicBezTo>
                  <a:pt x="7410" y="25391"/>
                  <a:pt x="7383" y="25417"/>
                  <a:pt x="7396" y="25470"/>
                </a:cubicBezTo>
                <a:cubicBezTo>
                  <a:pt x="7430" y="25623"/>
                  <a:pt x="7321" y="25721"/>
                  <a:pt x="7211" y="25721"/>
                </a:cubicBezTo>
                <a:cubicBezTo>
                  <a:pt x="7151" y="25721"/>
                  <a:pt x="7092" y="25692"/>
                  <a:pt x="7054" y="25628"/>
                </a:cubicBezTo>
                <a:cubicBezTo>
                  <a:pt x="7021" y="25577"/>
                  <a:pt x="6998" y="25548"/>
                  <a:pt x="6985" y="25548"/>
                </a:cubicBezTo>
                <a:cubicBezTo>
                  <a:pt x="6979" y="25548"/>
                  <a:pt x="6976" y="25556"/>
                  <a:pt x="6976" y="25575"/>
                </a:cubicBezTo>
                <a:cubicBezTo>
                  <a:pt x="6976" y="25707"/>
                  <a:pt x="6897" y="25812"/>
                  <a:pt x="6818" y="25891"/>
                </a:cubicBezTo>
                <a:cubicBezTo>
                  <a:pt x="6708" y="26001"/>
                  <a:pt x="6687" y="26047"/>
                  <a:pt x="6801" y="26047"/>
                </a:cubicBezTo>
                <a:cubicBezTo>
                  <a:pt x="6850" y="26047"/>
                  <a:pt x="6925" y="26038"/>
                  <a:pt x="7028" y="26022"/>
                </a:cubicBezTo>
                <a:cubicBezTo>
                  <a:pt x="7103" y="26004"/>
                  <a:pt x="7177" y="25985"/>
                  <a:pt x="7251" y="25985"/>
                </a:cubicBezTo>
                <a:cubicBezTo>
                  <a:pt x="7282" y="25985"/>
                  <a:pt x="7313" y="25988"/>
                  <a:pt x="7344" y="25996"/>
                </a:cubicBezTo>
                <a:cubicBezTo>
                  <a:pt x="7186" y="26048"/>
                  <a:pt x="7265" y="26811"/>
                  <a:pt x="7449" y="26837"/>
                </a:cubicBezTo>
                <a:cubicBezTo>
                  <a:pt x="7554" y="26864"/>
                  <a:pt x="7423" y="26916"/>
                  <a:pt x="7133" y="26943"/>
                </a:cubicBezTo>
                <a:cubicBezTo>
                  <a:pt x="6581" y="26995"/>
                  <a:pt x="6450" y="27232"/>
                  <a:pt x="6923" y="27311"/>
                </a:cubicBezTo>
                <a:cubicBezTo>
                  <a:pt x="7291" y="27363"/>
                  <a:pt x="7291" y="27416"/>
                  <a:pt x="7002" y="27863"/>
                </a:cubicBezTo>
                <a:cubicBezTo>
                  <a:pt x="6910" y="28001"/>
                  <a:pt x="6854" y="28068"/>
                  <a:pt x="6833" y="28068"/>
                </a:cubicBezTo>
                <a:cubicBezTo>
                  <a:pt x="6819" y="28068"/>
                  <a:pt x="6822" y="28034"/>
                  <a:pt x="6844" y="27968"/>
                </a:cubicBezTo>
                <a:cubicBezTo>
                  <a:pt x="6888" y="27836"/>
                  <a:pt x="6858" y="27778"/>
                  <a:pt x="6770" y="27778"/>
                </a:cubicBezTo>
                <a:cubicBezTo>
                  <a:pt x="6753" y="27778"/>
                  <a:pt x="6734" y="27780"/>
                  <a:pt x="6713" y="27784"/>
                </a:cubicBezTo>
                <a:cubicBezTo>
                  <a:pt x="6607" y="27837"/>
                  <a:pt x="6555" y="27995"/>
                  <a:pt x="6607" y="28100"/>
                </a:cubicBezTo>
                <a:cubicBezTo>
                  <a:pt x="6660" y="28258"/>
                  <a:pt x="6713" y="28442"/>
                  <a:pt x="6686" y="28626"/>
                </a:cubicBezTo>
                <a:cubicBezTo>
                  <a:pt x="6686" y="28766"/>
                  <a:pt x="6663" y="28825"/>
                  <a:pt x="6593" y="28825"/>
                </a:cubicBezTo>
                <a:cubicBezTo>
                  <a:pt x="6558" y="28825"/>
                  <a:pt x="6511" y="28810"/>
                  <a:pt x="6450" y="28784"/>
                </a:cubicBezTo>
                <a:cubicBezTo>
                  <a:pt x="6318" y="28757"/>
                  <a:pt x="6239" y="28626"/>
                  <a:pt x="6265" y="28494"/>
                </a:cubicBezTo>
                <a:cubicBezTo>
                  <a:pt x="6292" y="28389"/>
                  <a:pt x="6239" y="28258"/>
                  <a:pt x="6160" y="28231"/>
                </a:cubicBezTo>
                <a:cubicBezTo>
                  <a:pt x="6029" y="28205"/>
                  <a:pt x="6029" y="28152"/>
                  <a:pt x="6108" y="28074"/>
                </a:cubicBezTo>
                <a:cubicBezTo>
                  <a:pt x="6187" y="27995"/>
                  <a:pt x="6134" y="27942"/>
                  <a:pt x="5924" y="27942"/>
                </a:cubicBezTo>
                <a:cubicBezTo>
                  <a:pt x="5739" y="27942"/>
                  <a:pt x="5608" y="27889"/>
                  <a:pt x="5634" y="27837"/>
                </a:cubicBezTo>
                <a:cubicBezTo>
                  <a:pt x="5634" y="27811"/>
                  <a:pt x="5582" y="27784"/>
                  <a:pt x="5476" y="27784"/>
                </a:cubicBezTo>
                <a:cubicBezTo>
                  <a:pt x="5398" y="27784"/>
                  <a:pt x="5450" y="27916"/>
                  <a:pt x="5634" y="28074"/>
                </a:cubicBezTo>
                <a:cubicBezTo>
                  <a:pt x="5792" y="28258"/>
                  <a:pt x="5897" y="28468"/>
                  <a:pt x="5792" y="28626"/>
                </a:cubicBezTo>
                <a:cubicBezTo>
                  <a:pt x="5708" y="28739"/>
                  <a:pt x="5668" y="28791"/>
                  <a:pt x="5682" y="28791"/>
                </a:cubicBezTo>
                <a:cubicBezTo>
                  <a:pt x="5695" y="28791"/>
                  <a:pt x="5747" y="28752"/>
                  <a:pt x="5845" y="28678"/>
                </a:cubicBezTo>
                <a:cubicBezTo>
                  <a:pt x="5910" y="28626"/>
                  <a:pt x="5970" y="28600"/>
                  <a:pt x="6019" y="28600"/>
                </a:cubicBezTo>
                <a:cubicBezTo>
                  <a:pt x="6068" y="28600"/>
                  <a:pt x="6108" y="28626"/>
                  <a:pt x="6134" y="28678"/>
                </a:cubicBezTo>
                <a:cubicBezTo>
                  <a:pt x="6160" y="28784"/>
                  <a:pt x="6081" y="28941"/>
                  <a:pt x="5871" y="29073"/>
                </a:cubicBezTo>
                <a:cubicBezTo>
                  <a:pt x="5634" y="29231"/>
                  <a:pt x="5582" y="29389"/>
                  <a:pt x="5687" y="29757"/>
                </a:cubicBezTo>
                <a:cubicBezTo>
                  <a:pt x="5739" y="30020"/>
                  <a:pt x="5739" y="30283"/>
                  <a:pt x="5661" y="30362"/>
                </a:cubicBezTo>
                <a:cubicBezTo>
                  <a:pt x="5626" y="30396"/>
                  <a:pt x="5597" y="30415"/>
                  <a:pt x="5581" y="30415"/>
                </a:cubicBezTo>
                <a:cubicBezTo>
                  <a:pt x="5561" y="30415"/>
                  <a:pt x="5564" y="30383"/>
                  <a:pt x="5608" y="30309"/>
                </a:cubicBezTo>
                <a:cubicBezTo>
                  <a:pt x="5661" y="30204"/>
                  <a:pt x="5608" y="30099"/>
                  <a:pt x="5450" y="30020"/>
                </a:cubicBezTo>
                <a:cubicBezTo>
                  <a:pt x="5319" y="29967"/>
                  <a:pt x="5240" y="29836"/>
                  <a:pt x="5266" y="29704"/>
                </a:cubicBezTo>
                <a:cubicBezTo>
                  <a:pt x="5327" y="29543"/>
                  <a:pt x="5232" y="29397"/>
                  <a:pt x="5126" y="29397"/>
                </a:cubicBezTo>
                <a:cubicBezTo>
                  <a:pt x="5094" y="29397"/>
                  <a:pt x="5060" y="29410"/>
                  <a:pt x="5029" y="29441"/>
                </a:cubicBezTo>
                <a:cubicBezTo>
                  <a:pt x="4950" y="29520"/>
                  <a:pt x="4977" y="29652"/>
                  <a:pt x="5056" y="29704"/>
                </a:cubicBezTo>
                <a:cubicBezTo>
                  <a:pt x="5135" y="29783"/>
                  <a:pt x="5161" y="29915"/>
                  <a:pt x="5082" y="29967"/>
                </a:cubicBezTo>
                <a:cubicBezTo>
                  <a:pt x="5041" y="30008"/>
                  <a:pt x="4999" y="30026"/>
                  <a:pt x="4961" y="30026"/>
                </a:cubicBezTo>
                <a:cubicBezTo>
                  <a:pt x="4804" y="30026"/>
                  <a:pt x="4697" y="29726"/>
                  <a:pt x="4845" y="29494"/>
                </a:cubicBezTo>
                <a:cubicBezTo>
                  <a:pt x="4950" y="29362"/>
                  <a:pt x="4950" y="29178"/>
                  <a:pt x="4872" y="29099"/>
                </a:cubicBezTo>
                <a:cubicBezTo>
                  <a:pt x="4793" y="29020"/>
                  <a:pt x="4793" y="28915"/>
                  <a:pt x="4872" y="28836"/>
                </a:cubicBezTo>
                <a:cubicBezTo>
                  <a:pt x="4924" y="28784"/>
                  <a:pt x="4898" y="28678"/>
                  <a:pt x="4819" y="28652"/>
                </a:cubicBezTo>
                <a:cubicBezTo>
                  <a:pt x="4582" y="28547"/>
                  <a:pt x="4635" y="27837"/>
                  <a:pt x="4872" y="27784"/>
                </a:cubicBezTo>
                <a:cubicBezTo>
                  <a:pt x="5003" y="27732"/>
                  <a:pt x="5108" y="27600"/>
                  <a:pt x="5135" y="27442"/>
                </a:cubicBezTo>
                <a:cubicBezTo>
                  <a:pt x="5150" y="27322"/>
                  <a:pt x="5173" y="27262"/>
                  <a:pt x="5215" y="27262"/>
                </a:cubicBezTo>
                <a:cubicBezTo>
                  <a:pt x="5247" y="27262"/>
                  <a:pt x="5289" y="27296"/>
                  <a:pt x="5345" y="27363"/>
                </a:cubicBezTo>
                <a:cubicBezTo>
                  <a:pt x="5401" y="27419"/>
                  <a:pt x="5445" y="27443"/>
                  <a:pt x="5477" y="27443"/>
                </a:cubicBezTo>
                <a:cubicBezTo>
                  <a:pt x="5565" y="27443"/>
                  <a:pt x="5552" y="27254"/>
                  <a:pt x="5398" y="27022"/>
                </a:cubicBezTo>
                <a:cubicBezTo>
                  <a:pt x="5358" y="26963"/>
                  <a:pt x="5305" y="26938"/>
                  <a:pt x="5248" y="26938"/>
                </a:cubicBezTo>
                <a:cubicBezTo>
                  <a:pt x="5076" y="26938"/>
                  <a:pt x="4878" y="27166"/>
                  <a:pt x="4977" y="27363"/>
                </a:cubicBezTo>
                <a:cubicBezTo>
                  <a:pt x="5053" y="27517"/>
                  <a:pt x="4460" y="27943"/>
                  <a:pt x="4185" y="27943"/>
                </a:cubicBezTo>
                <a:cubicBezTo>
                  <a:pt x="4177" y="27943"/>
                  <a:pt x="4169" y="27943"/>
                  <a:pt x="4161" y="27942"/>
                </a:cubicBezTo>
                <a:cubicBezTo>
                  <a:pt x="4056" y="27942"/>
                  <a:pt x="4004" y="27995"/>
                  <a:pt x="4004" y="28100"/>
                </a:cubicBezTo>
                <a:cubicBezTo>
                  <a:pt x="4020" y="28164"/>
                  <a:pt x="4055" y="28198"/>
                  <a:pt x="4098" y="28198"/>
                </a:cubicBezTo>
                <a:cubicBezTo>
                  <a:pt x="4126" y="28198"/>
                  <a:pt x="4157" y="28184"/>
                  <a:pt x="4188" y="28152"/>
                </a:cubicBezTo>
                <a:cubicBezTo>
                  <a:pt x="4207" y="28124"/>
                  <a:pt x="4229" y="28109"/>
                  <a:pt x="4250" y="28109"/>
                </a:cubicBezTo>
                <a:cubicBezTo>
                  <a:pt x="4287" y="28109"/>
                  <a:pt x="4319" y="28156"/>
                  <a:pt x="4319" y="28258"/>
                </a:cubicBezTo>
                <a:cubicBezTo>
                  <a:pt x="4346" y="28468"/>
                  <a:pt x="4424" y="28652"/>
                  <a:pt x="4530" y="28836"/>
                </a:cubicBezTo>
                <a:cubicBezTo>
                  <a:pt x="4703" y="29119"/>
                  <a:pt x="4734" y="29186"/>
                  <a:pt x="4576" y="29186"/>
                </a:cubicBezTo>
                <a:cubicBezTo>
                  <a:pt x="4543" y="29186"/>
                  <a:pt x="4501" y="29183"/>
                  <a:pt x="4451" y="29178"/>
                </a:cubicBezTo>
                <a:cubicBezTo>
                  <a:pt x="4398" y="29168"/>
                  <a:pt x="4346" y="29164"/>
                  <a:pt x="4297" y="29164"/>
                </a:cubicBezTo>
                <a:cubicBezTo>
                  <a:pt x="4079" y="29164"/>
                  <a:pt x="3927" y="29250"/>
                  <a:pt x="4056" y="29336"/>
                </a:cubicBezTo>
                <a:cubicBezTo>
                  <a:pt x="4267" y="29467"/>
                  <a:pt x="4372" y="29652"/>
                  <a:pt x="4267" y="29757"/>
                </a:cubicBezTo>
                <a:cubicBezTo>
                  <a:pt x="4236" y="29788"/>
                  <a:pt x="4203" y="29800"/>
                  <a:pt x="4168" y="29800"/>
                </a:cubicBezTo>
                <a:cubicBezTo>
                  <a:pt x="4084" y="29800"/>
                  <a:pt x="3991" y="29726"/>
                  <a:pt x="3898" y="29652"/>
                </a:cubicBezTo>
                <a:cubicBezTo>
                  <a:pt x="3809" y="29562"/>
                  <a:pt x="3696" y="29509"/>
                  <a:pt x="3582" y="29509"/>
                </a:cubicBezTo>
                <a:cubicBezTo>
                  <a:pt x="3529" y="29509"/>
                  <a:pt x="3476" y="29521"/>
                  <a:pt x="3425" y="29546"/>
                </a:cubicBezTo>
                <a:cubicBezTo>
                  <a:pt x="3379" y="29566"/>
                  <a:pt x="3335" y="29576"/>
                  <a:pt x="3292" y="29576"/>
                </a:cubicBezTo>
                <a:cubicBezTo>
                  <a:pt x="3162" y="29576"/>
                  <a:pt x="3044" y="29487"/>
                  <a:pt x="2925" y="29310"/>
                </a:cubicBezTo>
                <a:cubicBezTo>
                  <a:pt x="2801" y="29135"/>
                  <a:pt x="2711" y="29049"/>
                  <a:pt x="2649" y="29049"/>
                </a:cubicBezTo>
                <a:cubicBezTo>
                  <a:pt x="2580" y="29049"/>
                  <a:pt x="2545" y="29155"/>
                  <a:pt x="2531" y="29362"/>
                </a:cubicBezTo>
                <a:cubicBezTo>
                  <a:pt x="2514" y="29483"/>
                  <a:pt x="2496" y="29536"/>
                  <a:pt x="2464" y="29536"/>
                </a:cubicBezTo>
                <a:cubicBezTo>
                  <a:pt x="2448" y="29536"/>
                  <a:pt x="2427" y="29521"/>
                  <a:pt x="2399" y="29494"/>
                </a:cubicBezTo>
                <a:cubicBezTo>
                  <a:pt x="2355" y="29461"/>
                  <a:pt x="2307" y="29446"/>
                  <a:pt x="2261" y="29446"/>
                </a:cubicBezTo>
                <a:cubicBezTo>
                  <a:pt x="2198" y="29446"/>
                  <a:pt x="2141" y="29474"/>
                  <a:pt x="2110" y="29520"/>
                </a:cubicBezTo>
                <a:cubicBezTo>
                  <a:pt x="2005" y="29599"/>
                  <a:pt x="1900" y="29625"/>
                  <a:pt x="1768" y="29625"/>
                </a:cubicBezTo>
                <a:cubicBezTo>
                  <a:pt x="1714" y="29603"/>
                  <a:pt x="1677" y="29591"/>
                  <a:pt x="1661" y="29591"/>
                </a:cubicBezTo>
                <a:cubicBezTo>
                  <a:pt x="1637" y="29591"/>
                  <a:pt x="1654" y="29616"/>
                  <a:pt x="1716" y="29678"/>
                </a:cubicBezTo>
                <a:cubicBezTo>
                  <a:pt x="1868" y="29855"/>
                  <a:pt x="1139" y="30522"/>
                  <a:pt x="828" y="30522"/>
                </a:cubicBezTo>
                <a:cubicBezTo>
                  <a:pt x="816" y="30522"/>
                  <a:pt x="805" y="30521"/>
                  <a:pt x="795" y="30519"/>
                </a:cubicBezTo>
                <a:cubicBezTo>
                  <a:pt x="758" y="30512"/>
                  <a:pt x="721" y="30508"/>
                  <a:pt x="683" y="30508"/>
                </a:cubicBezTo>
                <a:cubicBezTo>
                  <a:pt x="344" y="30508"/>
                  <a:pt x="1" y="30806"/>
                  <a:pt x="190" y="31019"/>
                </a:cubicBezTo>
                <a:cubicBezTo>
                  <a:pt x="223" y="31101"/>
                  <a:pt x="297" y="31142"/>
                  <a:pt x="380" y="31142"/>
                </a:cubicBezTo>
                <a:cubicBezTo>
                  <a:pt x="430" y="31142"/>
                  <a:pt x="483" y="31128"/>
                  <a:pt x="532" y="31098"/>
                </a:cubicBezTo>
                <a:cubicBezTo>
                  <a:pt x="633" y="31018"/>
                  <a:pt x="748" y="30983"/>
                  <a:pt x="868" y="30983"/>
                </a:cubicBezTo>
                <a:cubicBezTo>
                  <a:pt x="905" y="30983"/>
                  <a:pt x="942" y="30987"/>
                  <a:pt x="979" y="30993"/>
                </a:cubicBezTo>
                <a:cubicBezTo>
                  <a:pt x="1034" y="31006"/>
                  <a:pt x="1079" y="31013"/>
                  <a:pt x="1116" y="31013"/>
                </a:cubicBezTo>
                <a:cubicBezTo>
                  <a:pt x="1223" y="31013"/>
                  <a:pt x="1262" y="30959"/>
                  <a:pt x="1242" y="30861"/>
                </a:cubicBezTo>
                <a:cubicBezTo>
                  <a:pt x="1216" y="30651"/>
                  <a:pt x="1900" y="30072"/>
                  <a:pt x="2399" y="29915"/>
                </a:cubicBezTo>
                <a:cubicBezTo>
                  <a:pt x="2668" y="29821"/>
                  <a:pt x="2927" y="29774"/>
                  <a:pt x="3147" y="29774"/>
                </a:cubicBezTo>
                <a:cubicBezTo>
                  <a:pt x="3422" y="29774"/>
                  <a:pt x="3638" y="29847"/>
                  <a:pt x="3741" y="29993"/>
                </a:cubicBezTo>
                <a:cubicBezTo>
                  <a:pt x="3913" y="30209"/>
                  <a:pt x="3767" y="30514"/>
                  <a:pt x="3578" y="30514"/>
                </a:cubicBezTo>
                <a:cubicBezTo>
                  <a:pt x="3537" y="30514"/>
                  <a:pt x="3494" y="30500"/>
                  <a:pt x="3451" y="30467"/>
                </a:cubicBezTo>
                <a:cubicBezTo>
                  <a:pt x="3372" y="30388"/>
                  <a:pt x="3267" y="30309"/>
                  <a:pt x="3215" y="30283"/>
                </a:cubicBezTo>
                <a:cubicBezTo>
                  <a:pt x="3203" y="30275"/>
                  <a:pt x="3189" y="30271"/>
                  <a:pt x="3173" y="30271"/>
                </a:cubicBezTo>
                <a:cubicBezTo>
                  <a:pt x="2980" y="30271"/>
                  <a:pt x="2537" y="30823"/>
                  <a:pt x="2610" y="30993"/>
                </a:cubicBezTo>
                <a:cubicBezTo>
                  <a:pt x="2636" y="31059"/>
                  <a:pt x="2662" y="31091"/>
                  <a:pt x="2685" y="31091"/>
                </a:cubicBezTo>
                <a:cubicBezTo>
                  <a:pt x="2708" y="31091"/>
                  <a:pt x="2728" y="31059"/>
                  <a:pt x="2741" y="30993"/>
                </a:cubicBezTo>
                <a:cubicBezTo>
                  <a:pt x="2768" y="30940"/>
                  <a:pt x="2807" y="30914"/>
                  <a:pt x="2856" y="30914"/>
                </a:cubicBezTo>
                <a:cubicBezTo>
                  <a:pt x="2906" y="30914"/>
                  <a:pt x="2965" y="30940"/>
                  <a:pt x="3031" y="30993"/>
                </a:cubicBezTo>
                <a:cubicBezTo>
                  <a:pt x="3226" y="31188"/>
                  <a:pt x="3160" y="31340"/>
                  <a:pt x="2972" y="31340"/>
                </a:cubicBezTo>
                <a:cubicBezTo>
                  <a:pt x="2908" y="31340"/>
                  <a:pt x="2829" y="31322"/>
                  <a:pt x="2741" y="31282"/>
                </a:cubicBezTo>
                <a:cubicBezTo>
                  <a:pt x="2637" y="31237"/>
                  <a:pt x="2547" y="31218"/>
                  <a:pt x="2477" y="31218"/>
                </a:cubicBezTo>
                <a:cubicBezTo>
                  <a:pt x="2300" y="31218"/>
                  <a:pt x="2249" y="31342"/>
                  <a:pt x="2399" y="31493"/>
                </a:cubicBezTo>
                <a:cubicBezTo>
                  <a:pt x="2478" y="31571"/>
                  <a:pt x="2478" y="31703"/>
                  <a:pt x="2399" y="31782"/>
                </a:cubicBezTo>
                <a:cubicBezTo>
                  <a:pt x="2329" y="31852"/>
                  <a:pt x="2329" y="31875"/>
                  <a:pt x="2392" y="31875"/>
                </a:cubicBezTo>
                <a:cubicBezTo>
                  <a:pt x="2423" y="31875"/>
                  <a:pt x="2470" y="31869"/>
                  <a:pt x="2531" y="31861"/>
                </a:cubicBezTo>
                <a:cubicBezTo>
                  <a:pt x="2662" y="31834"/>
                  <a:pt x="2768" y="31729"/>
                  <a:pt x="2846" y="31624"/>
                </a:cubicBezTo>
                <a:cubicBezTo>
                  <a:pt x="2859" y="31575"/>
                  <a:pt x="2871" y="31555"/>
                  <a:pt x="2883" y="31555"/>
                </a:cubicBezTo>
                <a:cubicBezTo>
                  <a:pt x="2897" y="31555"/>
                  <a:pt x="2911" y="31582"/>
                  <a:pt x="2925" y="31624"/>
                </a:cubicBezTo>
                <a:cubicBezTo>
                  <a:pt x="2925" y="31711"/>
                  <a:pt x="2998" y="31762"/>
                  <a:pt x="3082" y="31762"/>
                </a:cubicBezTo>
                <a:cubicBezTo>
                  <a:pt x="3100" y="31762"/>
                  <a:pt x="3118" y="31760"/>
                  <a:pt x="3136" y="31756"/>
                </a:cubicBezTo>
                <a:cubicBezTo>
                  <a:pt x="3145" y="31753"/>
                  <a:pt x="3153" y="31752"/>
                  <a:pt x="3161" y="31752"/>
                </a:cubicBezTo>
                <a:cubicBezTo>
                  <a:pt x="3249" y="31752"/>
                  <a:pt x="3291" y="31881"/>
                  <a:pt x="3267" y="32097"/>
                </a:cubicBezTo>
                <a:cubicBezTo>
                  <a:pt x="3188" y="32308"/>
                  <a:pt x="3294" y="32518"/>
                  <a:pt x="3478" y="32623"/>
                </a:cubicBezTo>
                <a:cubicBezTo>
                  <a:pt x="3530" y="32650"/>
                  <a:pt x="3557" y="32676"/>
                  <a:pt x="3609" y="32702"/>
                </a:cubicBezTo>
                <a:lnTo>
                  <a:pt x="5266" y="32676"/>
                </a:lnTo>
                <a:cubicBezTo>
                  <a:pt x="5292" y="32650"/>
                  <a:pt x="5319" y="32623"/>
                  <a:pt x="5345" y="32597"/>
                </a:cubicBezTo>
                <a:cubicBezTo>
                  <a:pt x="5371" y="32571"/>
                  <a:pt x="5411" y="32558"/>
                  <a:pt x="5450" y="32558"/>
                </a:cubicBezTo>
                <a:cubicBezTo>
                  <a:pt x="5490" y="32558"/>
                  <a:pt x="5529" y="32571"/>
                  <a:pt x="5555" y="32597"/>
                </a:cubicBezTo>
                <a:cubicBezTo>
                  <a:pt x="5582" y="32623"/>
                  <a:pt x="5582" y="32650"/>
                  <a:pt x="5582" y="32676"/>
                </a:cubicBezTo>
                <a:cubicBezTo>
                  <a:pt x="9474" y="32650"/>
                  <a:pt x="13393" y="32623"/>
                  <a:pt x="17285" y="32597"/>
                </a:cubicBezTo>
                <a:lnTo>
                  <a:pt x="28279" y="32597"/>
                </a:lnTo>
                <a:lnTo>
                  <a:pt x="28279" y="26574"/>
                </a:lnTo>
                <a:cubicBezTo>
                  <a:pt x="28226" y="26496"/>
                  <a:pt x="28226" y="26417"/>
                  <a:pt x="28279" y="26338"/>
                </a:cubicBezTo>
                <a:lnTo>
                  <a:pt x="28279" y="22077"/>
                </a:lnTo>
                <a:lnTo>
                  <a:pt x="28279" y="21709"/>
                </a:lnTo>
                <a:cubicBezTo>
                  <a:pt x="28147" y="21683"/>
                  <a:pt x="28068" y="21656"/>
                  <a:pt x="28042" y="21577"/>
                </a:cubicBezTo>
                <a:cubicBezTo>
                  <a:pt x="27989" y="21499"/>
                  <a:pt x="27937" y="21393"/>
                  <a:pt x="27858" y="21314"/>
                </a:cubicBezTo>
                <a:cubicBezTo>
                  <a:pt x="27805" y="21262"/>
                  <a:pt x="27884" y="21209"/>
                  <a:pt x="28042" y="21209"/>
                </a:cubicBezTo>
                <a:cubicBezTo>
                  <a:pt x="28121" y="21209"/>
                  <a:pt x="28200" y="21236"/>
                  <a:pt x="28279" y="21262"/>
                </a:cubicBezTo>
                <a:lnTo>
                  <a:pt x="28279" y="20184"/>
                </a:lnTo>
                <a:lnTo>
                  <a:pt x="28252" y="20184"/>
                </a:lnTo>
                <a:cubicBezTo>
                  <a:pt x="28226" y="20157"/>
                  <a:pt x="28226" y="20078"/>
                  <a:pt x="28279" y="19999"/>
                </a:cubicBezTo>
                <a:lnTo>
                  <a:pt x="28279" y="18132"/>
                </a:lnTo>
                <a:cubicBezTo>
                  <a:pt x="28226" y="18080"/>
                  <a:pt x="28173" y="18053"/>
                  <a:pt x="28121" y="18001"/>
                </a:cubicBezTo>
                <a:cubicBezTo>
                  <a:pt x="27976" y="17877"/>
                  <a:pt x="27945" y="17834"/>
                  <a:pt x="28028" y="17834"/>
                </a:cubicBezTo>
                <a:cubicBezTo>
                  <a:pt x="28050" y="17834"/>
                  <a:pt x="28081" y="17837"/>
                  <a:pt x="28121" y="17843"/>
                </a:cubicBezTo>
                <a:lnTo>
                  <a:pt x="28252" y="17843"/>
                </a:lnTo>
                <a:lnTo>
                  <a:pt x="28252" y="15002"/>
                </a:lnTo>
                <a:lnTo>
                  <a:pt x="28200" y="14924"/>
                </a:lnTo>
                <a:cubicBezTo>
                  <a:pt x="28082" y="14734"/>
                  <a:pt x="27942" y="14630"/>
                  <a:pt x="27820" y="14630"/>
                </a:cubicBezTo>
                <a:cubicBezTo>
                  <a:pt x="27806" y="14630"/>
                  <a:pt x="27792" y="14632"/>
                  <a:pt x="27779" y="14634"/>
                </a:cubicBezTo>
                <a:cubicBezTo>
                  <a:pt x="27742" y="14649"/>
                  <a:pt x="27710" y="14655"/>
                  <a:pt x="27682" y="14655"/>
                </a:cubicBezTo>
                <a:cubicBezTo>
                  <a:pt x="27612" y="14655"/>
                  <a:pt x="27576" y="14612"/>
                  <a:pt x="27595" y="14555"/>
                </a:cubicBezTo>
                <a:cubicBezTo>
                  <a:pt x="27595" y="14504"/>
                  <a:pt x="27639" y="14475"/>
                  <a:pt x="27698" y="14475"/>
                </a:cubicBezTo>
                <a:cubicBezTo>
                  <a:pt x="27731" y="14475"/>
                  <a:pt x="27768" y="14484"/>
                  <a:pt x="27805" y="14503"/>
                </a:cubicBezTo>
                <a:cubicBezTo>
                  <a:pt x="27839" y="14519"/>
                  <a:pt x="27867" y="14528"/>
                  <a:pt x="27889" y="14528"/>
                </a:cubicBezTo>
                <a:cubicBezTo>
                  <a:pt x="27938" y="14528"/>
                  <a:pt x="27963" y="14487"/>
                  <a:pt x="27963" y="14398"/>
                </a:cubicBezTo>
                <a:cubicBezTo>
                  <a:pt x="27956" y="14368"/>
                  <a:pt x="27961" y="14355"/>
                  <a:pt x="27976" y="14355"/>
                </a:cubicBezTo>
                <a:cubicBezTo>
                  <a:pt x="28016" y="14355"/>
                  <a:pt x="28127" y="14442"/>
                  <a:pt x="28279" y="14555"/>
                </a:cubicBezTo>
                <a:lnTo>
                  <a:pt x="28279" y="14108"/>
                </a:lnTo>
                <a:cubicBezTo>
                  <a:pt x="28212" y="14125"/>
                  <a:pt x="28116" y="14134"/>
                  <a:pt x="28016" y="14134"/>
                </a:cubicBezTo>
                <a:cubicBezTo>
                  <a:pt x="27799" y="14134"/>
                  <a:pt x="27560" y="14093"/>
                  <a:pt x="27542" y="14003"/>
                </a:cubicBezTo>
                <a:cubicBezTo>
                  <a:pt x="27542" y="13977"/>
                  <a:pt x="27674" y="13819"/>
                  <a:pt x="27884" y="13661"/>
                </a:cubicBezTo>
                <a:cubicBezTo>
                  <a:pt x="28200" y="13398"/>
                  <a:pt x="28200" y="13372"/>
                  <a:pt x="27937" y="13214"/>
                </a:cubicBezTo>
                <a:cubicBezTo>
                  <a:pt x="27827" y="13159"/>
                  <a:pt x="27763" y="13132"/>
                  <a:pt x="27734" y="13132"/>
                </a:cubicBezTo>
                <a:cubicBezTo>
                  <a:pt x="27692" y="13132"/>
                  <a:pt x="27718" y="13186"/>
                  <a:pt x="27779" y="13293"/>
                </a:cubicBezTo>
                <a:cubicBezTo>
                  <a:pt x="27884" y="13451"/>
                  <a:pt x="27569" y="13845"/>
                  <a:pt x="27121" y="13977"/>
                </a:cubicBezTo>
                <a:cubicBezTo>
                  <a:pt x="27055" y="13993"/>
                  <a:pt x="27001" y="14001"/>
                  <a:pt x="26958" y="14001"/>
                </a:cubicBezTo>
                <a:cubicBezTo>
                  <a:pt x="26799" y="14001"/>
                  <a:pt x="26814" y="13897"/>
                  <a:pt x="27043" y="13793"/>
                </a:cubicBezTo>
                <a:cubicBezTo>
                  <a:pt x="27253" y="13714"/>
                  <a:pt x="27227" y="13661"/>
                  <a:pt x="27016" y="13556"/>
                </a:cubicBezTo>
                <a:cubicBezTo>
                  <a:pt x="26885" y="13477"/>
                  <a:pt x="26806" y="13372"/>
                  <a:pt x="26858" y="13319"/>
                </a:cubicBezTo>
                <a:cubicBezTo>
                  <a:pt x="26886" y="13301"/>
                  <a:pt x="26918" y="13292"/>
                  <a:pt x="26950" y="13292"/>
                </a:cubicBezTo>
                <a:cubicBezTo>
                  <a:pt x="27009" y="13292"/>
                  <a:pt x="27070" y="13321"/>
                  <a:pt x="27121" y="13372"/>
                </a:cubicBezTo>
                <a:cubicBezTo>
                  <a:pt x="27150" y="13415"/>
                  <a:pt x="27203" y="13435"/>
                  <a:pt x="27258" y="13435"/>
                </a:cubicBezTo>
                <a:cubicBezTo>
                  <a:pt x="27303" y="13435"/>
                  <a:pt x="27349" y="13422"/>
                  <a:pt x="27384" y="13398"/>
                </a:cubicBezTo>
                <a:cubicBezTo>
                  <a:pt x="27437" y="13346"/>
                  <a:pt x="27437" y="13240"/>
                  <a:pt x="27384" y="13188"/>
                </a:cubicBezTo>
                <a:cubicBezTo>
                  <a:pt x="27332" y="13135"/>
                  <a:pt x="27358" y="13056"/>
                  <a:pt x="27437" y="13030"/>
                </a:cubicBezTo>
                <a:cubicBezTo>
                  <a:pt x="27542" y="13004"/>
                  <a:pt x="27437" y="12951"/>
                  <a:pt x="27253" y="12872"/>
                </a:cubicBezTo>
                <a:cubicBezTo>
                  <a:pt x="27186" y="12855"/>
                  <a:pt x="27125" y="12847"/>
                  <a:pt x="27072" y="12847"/>
                </a:cubicBezTo>
                <a:cubicBezTo>
                  <a:pt x="26958" y="12847"/>
                  <a:pt x="26885" y="12887"/>
                  <a:pt x="26885" y="12977"/>
                </a:cubicBezTo>
                <a:cubicBezTo>
                  <a:pt x="26898" y="13030"/>
                  <a:pt x="26885" y="13056"/>
                  <a:pt x="26855" y="13056"/>
                </a:cubicBezTo>
                <a:cubicBezTo>
                  <a:pt x="26826" y="13056"/>
                  <a:pt x="26780" y="13030"/>
                  <a:pt x="26727" y="12977"/>
                </a:cubicBezTo>
                <a:cubicBezTo>
                  <a:pt x="26664" y="12914"/>
                  <a:pt x="26613" y="12875"/>
                  <a:pt x="26580" y="12875"/>
                </a:cubicBezTo>
                <a:cubicBezTo>
                  <a:pt x="26544" y="12875"/>
                  <a:pt x="26529" y="12921"/>
                  <a:pt x="26543" y="13030"/>
                </a:cubicBezTo>
                <a:cubicBezTo>
                  <a:pt x="26563" y="13191"/>
                  <a:pt x="26552" y="13259"/>
                  <a:pt x="26452" y="13259"/>
                </a:cubicBezTo>
                <a:cubicBezTo>
                  <a:pt x="26422" y="13259"/>
                  <a:pt x="26382" y="13253"/>
                  <a:pt x="26332" y="13240"/>
                </a:cubicBezTo>
                <a:cubicBezTo>
                  <a:pt x="26017" y="13214"/>
                  <a:pt x="26069" y="12846"/>
                  <a:pt x="26464" y="12320"/>
                </a:cubicBezTo>
                <a:cubicBezTo>
                  <a:pt x="26595" y="12057"/>
                  <a:pt x="26885" y="11873"/>
                  <a:pt x="27200" y="11873"/>
                </a:cubicBezTo>
                <a:cubicBezTo>
                  <a:pt x="27542" y="11846"/>
                  <a:pt x="27858" y="11662"/>
                  <a:pt x="28068" y="11373"/>
                </a:cubicBezTo>
                <a:cubicBezTo>
                  <a:pt x="28147" y="11268"/>
                  <a:pt x="28226" y="11215"/>
                  <a:pt x="28279" y="11136"/>
                </a:cubicBezTo>
                <a:cubicBezTo>
                  <a:pt x="28279" y="10295"/>
                  <a:pt x="28279" y="9427"/>
                  <a:pt x="28305" y="8559"/>
                </a:cubicBezTo>
                <a:lnTo>
                  <a:pt x="28279" y="8559"/>
                </a:lnTo>
                <a:cubicBezTo>
                  <a:pt x="28226" y="8506"/>
                  <a:pt x="28252" y="8454"/>
                  <a:pt x="28305" y="8427"/>
                </a:cubicBezTo>
                <a:cubicBezTo>
                  <a:pt x="28305" y="7454"/>
                  <a:pt x="28331" y="6508"/>
                  <a:pt x="28331" y="5534"/>
                </a:cubicBezTo>
                <a:lnTo>
                  <a:pt x="28331" y="5219"/>
                </a:lnTo>
                <a:cubicBezTo>
                  <a:pt x="28305" y="5219"/>
                  <a:pt x="28252" y="5219"/>
                  <a:pt x="28226" y="5193"/>
                </a:cubicBezTo>
                <a:cubicBezTo>
                  <a:pt x="28173" y="5140"/>
                  <a:pt x="28173" y="5035"/>
                  <a:pt x="28226" y="4982"/>
                </a:cubicBezTo>
                <a:cubicBezTo>
                  <a:pt x="28252" y="4956"/>
                  <a:pt x="28305" y="4930"/>
                  <a:pt x="28331" y="4930"/>
                </a:cubicBezTo>
                <a:cubicBezTo>
                  <a:pt x="28331" y="3299"/>
                  <a:pt x="28358" y="1695"/>
                  <a:pt x="28384" y="90"/>
                </a:cubicBezTo>
                <a:cubicBezTo>
                  <a:pt x="28343" y="30"/>
                  <a:pt x="28307" y="0"/>
                  <a:pt x="28265" y="0"/>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17" name="Google Shape;987;p44">
            <a:extLst>
              <a:ext uri="{FF2B5EF4-FFF2-40B4-BE49-F238E27FC236}">
                <a16:creationId xmlns:a16="http://schemas.microsoft.com/office/drawing/2014/main" id="{166BD02F-C741-2DF9-E701-C044299BE811}"/>
              </a:ext>
            </a:extLst>
          </p:cNvPr>
          <p:cNvSpPr/>
          <p:nvPr/>
        </p:nvSpPr>
        <p:spPr>
          <a:xfrm>
            <a:off x="292910" y="2211177"/>
            <a:ext cx="1718258" cy="409257"/>
          </a:xfrm>
          <a:custGeom>
            <a:avLst/>
            <a:gdLst/>
            <a:ahLst/>
            <a:cxnLst/>
            <a:rect l="l" t="t" r="r" b="b"/>
            <a:pathLst>
              <a:path w="59518" h="6576" extrusionOk="0">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chemeClr val="accent3"/>
          </a:solidFill>
          <a:ln>
            <a:noFill/>
          </a:ln>
        </p:spPr>
        <p:txBody>
          <a:bodyPr spcFirstLastPara="1" wrap="square" lIns="68569" tIns="68569" rIns="68569" bIns="68569" anchor="ctr" anchorCtr="0">
            <a:noAutofit/>
          </a:bodyPr>
          <a:lstStyle/>
          <a:p>
            <a:r>
              <a:rPr lang="fr-FR" sz="1600" b="1" dirty="0">
                <a:latin typeface="Calibri" panose="020F0502020204030204" pitchFamily="34" charset="0"/>
                <a:cs typeface="Calibri" panose="020F0502020204030204" pitchFamily="34" charset="0"/>
              </a:rPr>
              <a:t>Vie scolaire</a:t>
            </a:r>
            <a:endParaRPr lang="fr-FR" sz="1600" dirty="0">
              <a:latin typeface="Calibri" panose="020F0502020204030204" pitchFamily="34" charset="0"/>
              <a:cs typeface="Calibri" panose="020F0502020204030204" pitchFamily="34" charset="0"/>
            </a:endParaRPr>
          </a:p>
        </p:txBody>
      </p:sp>
      <p:sp>
        <p:nvSpPr>
          <p:cNvPr id="19" name="ZoneTexte 18">
            <a:extLst>
              <a:ext uri="{FF2B5EF4-FFF2-40B4-BE49-F238E27FC236}">
                <a16:creationId xmlns:a16="http://schemas.microsoft.com/office/drawing/2014/main" id="{090278EF-008E-B1AA-CA48-DAFEADB62262}"/>
              </a:ext>
            </a:extLst>
          </p:cNvPr>
          <p:cNvSpPr txBox="1"/>
          <p:nvPr/>
        </p:nvSpPr>
        <p:spPr>
          <a:xfrm>
            <a:off x="3490553" y="2754162"/>
            <a:ext cx="3114992" cy="3308598"/>
          </a:xfrm>
          <a:prstGeom prst="rect">
            <a:avLst/>
          </a:prstGeom>
          <a:noFill/>
        </p:spPr>
        <p:txBody>
          <a:bodyPr wrap="square">
            <a:spAutoFit/>
          </a:bodyPr>
          <a:lstStyle/>
          <a:p>
            <a:pPr algn="l"/>
            <a:r>
              <a:rPr lang="fr-FR" sz="1100" b="1" i="0" dirty="0">
                <a:solidFill>
                  <a:schemeClr val="accent3"/>
                </a:solidFill>
                <a:effectLst/>
                <a:latin typeface="Calibri" panose="020F0502020204030204" pitchFamily="34" charset="0"/>
                <a:cs typeface="Calibri" panose="020F0502020204030204" pitchFamily="34" charset="0"/>
              </a:rPr>
              <a:t>Dans le cadre de la thématique « De vive voix », les médiathèques du réseau CAPI accueillent l’auteur Pierre </a:t>
            </a:r>
            <a:r>
              <a:rPr lang="fr-FR" sz="1100" b="1" i="0" dirty="0" err="1">
                <a:solidFill>
                  <a:schemeClr val="accent3"/>
                </a:solidFill>
                <a:effectLst/>
                <a:latin typeface="Calibri" panose="020F0502020204030204" pitchFamily="34" charset="0"/>
                <a:cs typeface="Calibri" panose="020F0502020204030204" pitchFamily="34" charset="0"/>
              </a:rPr>
              <a:t>Delye</a:t>
            </a:r>
            <a:r>
              <a:rPr lang="fr-FR" sz="1100" b="1" i="0" dirty="0">
                <a:solidFill>
                  <a:schemeClr val="accent3"/>
                </a:solidFill>
                <a:effectLst/>
                <a:latin typeface="Calibri" panose="020F0502020204030204" pitchFamily="34" charset="0"/>
                <a:cs typeface="Calibri" panose="020F0502020204030204" pitchFamily="34" charset="0"/>
              </a:rPr>
              <a:t> en novembre. </a:t>
            </a:r>
          </a:p>
          <a:p>
            <a:pPr algn="l"/>
            <a:r>
              <a:rPr lang="fr-FR" sz="1100" b="0" i="0" dirty="0">
                <a:solidFill>
                  <a:srgbClr val="000000"/>
                </a:solidFill>
                <a:effectLst/>
                <a:latin typeface="Calibri" panose="020F0502020204030204" pitchFamily="34" charset="0"/>
                <a:cs typeface="Calibri" panose="020F0502020204030204" pitchFamily="34" charset="0"/>
              </a:rPr>
              <a:t>Pour l’école de Four, c’est la classe de CM1/CM2 de Mme Lombard qui a été choisie pour rencontrer l’auteur. Cette séance, qui a eu lieu le lundi 25 novembre dans la salle périscolaire de l’école de Four, a été intégralement préparée par les élèves et leur enseignante, ce qui en a garanti la richesse et le dynamisme.</a:t>
            </a:r>
          </a:p>
          <a:p>
            <a:pPr algn="l"/>
            <a:endParaRPr lang="fr-FR" sz="1100" b="0" i="0" dirty="0">
              <a:solidFill>
                <a:srgbClr val="000000"/>
              </a:solidFill>
              <a:effectLst/>
              <a:latin typeface="Calibri" panose="020F0502020204030204" pitchFamily="34" charset="0"/>
              <a:cs typeface="Calibri" panose="020F0502020204030204" pitchFamily="34" charset="0"/>
            </a:endParaRPr>
          </a:p>
          <a:p>
            <a:pPr algn="l"/>
            <a:r>
              <a:rPr lang="fr-FR" sz="1100" b="0" i="0" dirty="0">
                <a:solidFill>
                  <a:srgbClr val="000000"/>
                </a:solidFill>
                <a:effectLst/>
                <a:latin typeface="Calibri" panose="020F0502020204030204" pitchFamily="34" charset="0"/>
                <a:cs typeface="Calibri" panose="020F0502020204030204" pitchFamily="34" charset="0"/>
              </a:rPr>
              <a:t>Les échanges entre les élèves et l’auteur ont duré deux heures et demie, et se sont articulés en plusieurs temps :</a:t>
            </a:r>
          </a:p>
          <a:p>
            <a:pPr algn="l"/>
            <a:r>
              <a:rPr lang="fr-FR" sz="1100" b="0" i="0" dirty="0">
                <a:solidFill>
                  <a:srgbClr val="000000"/>
                </a:solidFill>
                <a:effectLst/>
                <a:latin typeface="Calibri" panose="020F0502020204030204" pitchFamily="34" charset="0"/>
                <a:cs typeface="Calibri" panose="020F0502020204030204" pitchFamily="34" charset="0"/>
              </a:rPr>
              <a:t>- Portrait chinois de l’auteur : si vous étiez un tableau célèbre, un livre, un sport, une sucrerie, une pierre précieuse…</a:t>
            </a:r>
          </a:p>
          <a:p>
            <a:pPr algn="l"/>
            <a:r>
              <a:rPr lang="fr-FR" sz="1100" b="0" i="0" dirty="0">
                <a:solidFill>
                  <a:srgbClr val="000000"/>
                </a:solidFill>
                <a:effectLst/>
                <a:latin typeface="Calibri" panose="020F0502020204030204" pitchFamily="34" charset="0"/>
                <a:cs typeface="Calibri" panose="020F0502020204030204" pitchFamily="34" charset="0"/>
              </a:rPr>
              <a:t>- Questions personnelles : où habitez-vous ? Étiez-vous un bon élève ? Faites-vous un autre métier ?...</a:t>
            </a:r>
          </a:p>
        </p:txBody>
      </p:sp>
      <p:sp>
        <p:nvSpPr>
          <p:cNvPr id="13" name="Google Shape;987;p44">
            <a:extLst>
              <a:ext uri="{FF2B5EF4-FFF2-40B4-BE49-F238E27FC236}">
                <a16:creationId xmlns:a16="http://schemas.microsoft.com/office/drawing/2014/main" id="{32CE3D58-CFDF-8549-E198-D6D510986494}"/>
              </a:ext>
            </a:extLst>
          </p:cNvPr>
          <p:cNvSpPr/>
          <p:nvPr/>
        </p:nvSpPr>
        <p:spPr>
          <a:xfrm>
            <a:off x="275188" y="7783287"/>
            <a:ext cx="2458322" cy="415091"/>
          </a:xfrm>
          <a:custGeom>
            <a:avLst/>
            <a:gdLst/>
            <a:ahLst/>
            <a:cxnLst/>
            <a:rect l="l" t="t" r="r" b="b"/>
            <a:pathLst>
              <a:path w="59518" h="6576" extrusionOk="0">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chemeClr val="accent3"/>
          </a:solidFill>
          <a:ln>
            <a:noFill/>
          </a:ln>
        </p:spPr>
        <p:txBody>
          <a:bodyPr spcFirstLastPara="1" wrap="square" lIns="68569" tIns="68569" rIns="68569" bIns="68569" anchor="ctr" anchorCtr="0">
            <a:noAutofit/>
          </a:bodyPr>
          <a:lstStyle/>
          <a:p>
            <a:r>
              <a:rPr lang="fr-FR" sz="1600" b="1" dirty="0">
                <a:latin typeface="Calibri" panose="020F0502020204030204" pitchFamily="34" charset="0"/>
                <a:cs typeface="Calibri" panose="020F0502020204030204" pitchFamily="34" charset="0"/>
              </a:rPr>
              <a:t>Distribution colis CCAS</a:t>
            </a:r>
            <a:endParaRPr lang="fr-FR" sz="1600" dirty="0">
              <a:latin typeface="Calibri" panose="020F0502020204030204" pitchFamily="34" charset="0"/>
              <a:cs typeface="Calibri" panose="020F0502020204030204" pitchFamily="34" charset="0"/>
            </a:endParaRPr>
          </a:p>
        </p:txBody>
      </p:sp>
      <p:sp>
        <p:nvSpPr>
          <p:cNvPr id="15" name="ZoneTexte 14">
            <a:extLst>
              <a:ext uri="{FF2B5EF4-FFF2-40B4-BE49-F238E27FC236}">
                <a16:creationId xmlns:a16="http://schemas.microsoft.com/office/drawing/2014/main" id="{826C00A7-7C0B-C640-EB54-9C263EE2C0DE}"/>
              </a:ext>
            </a:extLst>
          </p:cNvPr>
          <p:cNvSpPr txBox="1"/>
          <p:nvPr/>
        </p:nvSpPr>
        <p:spPr>
          <a:xfrm>
            <a:off x="192952" y="8260979"/>
            <a:ext cx="6284520" cy="1107996"/>
          </a:xfrm>
          <a:prstGeom prst="rect">
            <a:avLst/>
          </a:prstGeom>
          <a:noFill/>
        </p:spPr>
        <p:txBody>
          <a:bodyPr wrap="square">
            <a:spAutoFit/>
          </a:bodyPr>
          <a:lstStyle/>
          <a:p>
            <a:pPr algn="l"/>
            <a:r>
              <a:rPr lang="fr-FR" sz="1100" b="0" i="0" dirty="0">
                <a:solidFill>
                  <a:srgbClr val="000000"/>
                </a:solidFill>
                <a:effectLst/>
                <a:latin typeface="Calibri" panose="020F0502020204030204" pitchFamily="34" charset="0"/>
                <a:cs typeface="Calibri" panose="020F0502020204030204" pitchFamily="34" charset="0"/>
              </a:rPr>
              <a:t>Comme chaque année pour les fêtes, </a:t>
            </a:r>
            <a:r>
              <a:rPr lang="fr-FR" sz="1100" b="1" i="0" dirty="0">
                <a:solidFill>
                  <a:schemeClr val="accent3"/>
                </a:solidFill>
                <a:effectLst/>
                <a:latin typeface="Calibri" panose="020F0502020204030204" pitchFamily="34" charset="0"/>
                <a:cs typeface="Calibri" panose="020F0502020204030204" pitchFamily="34" charset="0"/>
              </a:rPr>
              <a:t>le CCAS de la commune a le plaisir d'offrir un colis gourmand aux habitants âgés de 75 ans et plus. </a:t>
            </a:r>
          </a:p>
          <a:p>
            <a:pPr algn="l"/>
            <a:r>
              <a:rPr lang="fr-FR" sz="1100" b="0" i="0" dirty="0">
                <a:solidFill>
                  <a:srgbClr val="000000"/>
                </a:solidFill>
                <a:effectLst/>
                <a:latin typeface="Calibri" panose="020F0502020204030204" pitchFamily="34" charset="0"/>
                <a:cs typeface="Calibri" panose="020F0502020204030204" pitchFamily="34" charset="0"/>
              </a:rPr>
              <a:t>Soucieux de vous offrir des produits de qualité tout en favorisant les circuits courts, nous avons de nouveau fait appel au commerce fourois l’Epicéa pour la confection des colis dans lesquels vous trouverez des produits de Four.</a:t>
            </a:r>
          </a:p>
          <a:p>
            <a:pPr algn="l"/>
            <a:r>
              <a:rPr lang="fr-FR" sz="1100" b="1" i="0" dirty="0">
                <a:solidFill>
                  <a:schemeClr val="accent3"/>
                </a:solidFill>
                <a:effectLst/>
                <a:latin typeface="Calibri" panose="020F0502020204030204" pitchFamily="34" charset="0"/>
                <a:cs typeface="Calibri" panose="020F0502020204030204" pitchFamily="34" charset="0"/>
              </a:rPr>
              <a:t>La distribution de ces colis se fera par quartier et débutera le samedi 14 décembre.</a:t>
            </a:r>
          </a:p>
        </p:txBody>
      </p:sp>
      <p:pic>
        <p:nvPicPr>
          <p:cNvPr id="6" name="Image 5" descr="Une image contenant habits, Visage humain, personne, scène&#10;&#10;Description générée automatiquement">
            <a:extLst>
              <a:ext uri="{FF2B5EF4-FFF2-40B4-BE49-F238E27FC236}">
                <a16:creationId xmlns:a16="http://schemas.microsoft.com/office/drawing/2014/main" id="{AFE6847D-D5C1-8EB8-1836-54B5BEBED4B5}"/>
              </a:ext>
            </a:extLst>
          </p:cNvPr>
          <p:cNvPicPr>
            <a:picLocks noChangeAspect="1"/>
          </p:cNvPicPr>
          <p:nvPr/>
        </p:nvPicPr>
        <p:blipFill>
          <a:blip r:embed="rId5"/>
          <a:stretch>
            <a:fillRect/>
          </a:stretch>
        </p:blipFill>
        <p:spPr>
          <a:xfrm>
            <a:off x="299868" y="2790105"/>
            <a:ext cx="3190684" cy="3190684"/>
          </a:xfrm>
          <a:prstGeom prst="rect">
            <a:avLst/>
          </a:prstGeom>
        </p:spPr>
      </p:pic>
      <p:sp>
        <p:nvSpPr>
          <p:cNvPr id="7" name="ZoneTexte 6">
            <a:extLst>
              <a:ext uri="{FF2B5EF4-FFF2-40B4-BE49-F238E27FC236}">
                <a16:creationId xmlns:a16="http://schemas.microsoft.com/office/drawing/2014/main" id="{366F8154-B1A5-4075-06FA-118E009FEAE7}"/>
              </a:ext>
            </a:extLst>
          </p:cNvPr>
          <p:cNvSpPr txBox="1"/>
          <p:nvPr/>
        </p:nvSpPr>
        <p:spPr>
          <a:xfrm>
            <a:off x="261338" y="6070933"/>
            <a:ext cx="6302950" cy="1446550"/>
          </a:xfrm>
          <a:prstGeom prst="rect">
            <a:avLst/>
          </a:prstGeom>
          <a:noFill/>
        </p:spPr>
        <p:txBody>
          <a:bodyPr wrap="square">
            <a:spAutoFit/>
          </a:bodyPr>
          <a:lstStyle/>
          <a:p>
            <a:pPr algn="l"/>
            <a:r>
              <a:rPr lang="fr-FR" sz="1100" b="0" i="0" dirty="0">
                <a:solidFill>
                  <a:srgbClr val="000000"/>
                </a:solidFill>
                <a:effectLst/>
                <a:latin typeface="Calibri" panose="020F0502020204030204" pitchFamily="34" charset="0"/>
                <a:cs typeface="Calibri" panose="020F0502020204030204" pitchFamily="34" charset="0"/>
              </a:rPr>
              <a:t>- Questions concernant l’élaboration des textes, les méthodes de travail et la fabrication du livre en général : combien de temps mettez-vous pour écrire un livre ? Est-ce que vous choisissez les illustrations ? Est-ce que vous avez toujours le même éditeur ? …</a:t>
            </a:r>
          </a:p>
          <a:p>
            <a:pPr algn="l"/>
            <a:r>
              <a:rPr lang="fr-FR" sz="1100" b="0" i="0" dirty="0">
                <a:solidFill>
                  <a:srgbClr val="000000"/>
                </a:solidFill>
                <a:effectLst/>
                <a:latin typeface="Calibri" panose="020F0502020204030204" pitchFamily="34" charset="0"/>
                <a:cs typeface="Calibri" panose="020F0502020204030204" pitchFamily="34" charset="0"/>
              </a:rPr>
              <a:t>- « Bataille de blagues » : histoires drôles racontées par l’auteur pour faire rire les enfants mais aussi par les enfants pour amuser Pierre </a:t>
            </a:r>
            <a:r>
              <a:rPr lang="fr-FR" sz="1100" b="0" i="0" dirty="0" err="1">
                <a:solidFill>
                  <a:srgbClr val="000000"/>
                </a:solidFill>
                <a:effectLst/>
                <a:latin typeface="Calibri" panose="020F0502020204030204" pitchFamily="34" charset="0"/>
                <a:cs typeface="Calibri" panose="020F0502020204030204" pitchFamily="34" charset="0"/>
              </a:rPr>
              <a:t>Delye</a:t>
            </a:r>
            <a:r>
              <a:rPr lang="fr-FR" sz="1100" b="0" i="0" dirty="0">
                <a:solidFill>
                  <a:srgbClr val="000000"/>
                </a:solidFill>
                <a:effectLst/>
                <a:latin typeface="Calibri" panose="020F0502020204030204" pitchFamily="34" charset="0"/>
                <a:cs typeface="Calibri" panose="020F0502020204030204" pitchFamily="34" charset="0"/>
              </a:rPr>
              <a:t> qui s’est parfois bien laissé surprendre.</a:t>
            </a:r>
          </a:p>
          <a:p>
            <a:pPr marL="171450" indent="-171450" algn="l">
              <a:buFontTx/>
              <a:buChar char="-"/>
            </a:pPr>
            <a:endParaRPr lang="fr-FR" sz="1100" b="0" i="0" dirty="0">
              <a:solidFill>
                <a:srgbClr val="000000"/>
              </a:solidFill>
              <a:effectLst/>
              <a:latin typeface="Calibri" panose="020F0502020204030204" pitchFamily="34" charset="0"/>
              <a:cs typeface="Calibri" panose="020F0502020204030204" pitchFamily="34" charset="0"/>
            </a:endParaRPr>
          </a:p>
          <a:p>
            <a:pPr algn="l"/>
            <a:r>
              <a:rPr lang="fr-FR" sz="1100" b="0" i="0" dirty="0">
                <a:solidFill>
                  <a:schemeClr val="accent3"/>
                </a:solidFill>
                <a:effectLst/>
                <a:latin typeface="Calibri" panose="020F0502020204030204" pitchFamily="34" charset="0"/>
                <a:cs typeface="Calibri" panose="020F0502020204030204" pitchFamily="34" charset="0"/>
              </a:rPr>
              <a:t>Un grand merci à tous et un merci particulier à Alexia, bibliothécaire CAPI, pour avoir organisé ce moment privilégié pour les enfants et leur avoir permis de rencontrer et d’échanger avec un auteur «  en vrai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oogle Shape;1641;p74">
            <a:extLst>
              <a:ext uri="{FF2B5EF4-FFF2-40B4-BE49-F238E27FC236}">
                <a16:creationId xmlns:a16="http://schemas.microsoft.com/office/drawing/2014/main" id="{21714CF6-D615-4F97-B760-F28B2417F4C3}"/>
              </a:ext>
            </a:extLst>
          </p:cNvPr>
          <p:cNvGrpSpPr/>
          <p:nvPr/>
        </p:nvGrpSpPr>
        <p:grpSpPr>
          <a:xfrm rot="1215596">
            <a:off x="6688677" y="5661156"/>
            <a:ext cx="816705" cy="1137427"/>
            <a:chOff x="5417537" y="-1276684"/>
            <a:chExt cx="999676" cy="1176642"/>
          </a:xfrm>
        </p:grpSpPr>
        <p:sp>
          <p:nvSpPr>
            <p:cNvPr id="88" name="Google Shape;1642;p74">
              <a:extLst>
                <a:ext uri="{FF2B5EF4-FFF2-40B4-BE49-F238E27FC236}">
                  <a16:creationId xmlns:a16="http://schemas.microsoft.com/office/drawing/2014/main" id="{60CE466F-2E1C-4FA1-BA66-F57A07E8F07B}"/>
                </a:ext>
              </a:extLst>
            </p:cNvPr>
            <p:cNvSpPr/>
            <p:nvPr/>
          </p:nvSpPr>
          <p:spPr>
            <a:xfrm>
              <a:off x="5984215" y="-1139178"/>
              <a:ext cx="127386" cy="199964"/>
            </a:xfrm>
            <a:custGeom>
              <a:avLst/>
              <a:gdLst/>
              <a:ahLst/>
              <a:cxnLst/>
              <a:rect l="l" t="t" r="r" b="b"/>
              <a:pathLst>
                <a:path w="2631" h="4130" extrusionOk="0">
                  <a:moveTo>
                    <a:pt x="474" y="4077"/>
                  </a:moveTo>
                  <a:cubicBezTo>
                    <a:pt x="421" y="4077"/>
                    <a:pt x="369" y="4104"/>
                    <a:pt x="316" y="4130"/>
                  </a:cubicBezTo>
                  <a:cubicBezTo>
                    <a:pt x="237" y="4051"/>
                    <a:pt x="237" y="3998"/>
                    <a:pt x="211" y="3920"/>
                  </a:cubicBezTo>
                  <a:cubicBezTo>
                    <a:pt x="1" y="3394"/>
                    <a:pt x="27" y="2815"/>
                    <a:pt x="264" y="2315"/>
                  </a:cubicBezTo>
                  <a:cubicBezTo>
                    <a:pt x="448" y="1816"/>
                    <a:pt x="711" y="1447"/>
                    <a:pt x="921" y="974"/>
                  </a:cubicBezTo>
                  <a:cubicBezTo>
                    <a:pt x="1053" y="658"/>
                    <a:pt x="1158" y="290"/>
                    <a:pt x="1473" y="132"/>
                  </a:cubicBezTo>
                  <a:cubicBezTo>
                    <a:pt x="1579" y="106"/>
                    <a:pt x="1684" y="80"/>
                    <a:pt x="1789" y="53"/>
                  </a:cubicBezTo>
                  <a:cubicBezTo>
                    <a:pt x="1947" y="211"/>
                    <a:pt x="2052" y="1"/>
                    <a:pt x="2183" y="132"/>
                  </a:cubicBezTo>
                  <a:cubicBezTo>
                    <a:pt x="2210" y="80"/>
                    <a:pt x="2262" y="106"/>
                    <a:pt x="2289" y="80"/>
                  </a:cubicBezTo>
                  <a:cubicBezTo>
                    <a:pt x="2368" y="238"/>
                    <a:pt x="2473" y="395"/>
                    <a:pt x="2420" y="553"/>
                  </a:cubicBezTo>
                  <a:cubicBezTo>
                    <a:pt x="2473" y="606"/>
                    <a:pt x="2499" y="553"/>
                    <a:pt x="2552" y="579"/>
                  </a:cubicBezTo>
                  <a:cubicBezTo>
                    <a:pt x="2631" y="1000"/>
                    <a:pt x="2341" y="1316"/>
                    <a:pt x="2157" y="1684"/>
                  </a:cubicBezTo>
                  <a:cubicBezTo>
                    <a:pt x="1710" y="2578"/>
                    <a:pt x="1184" y="3472"/>
                    <a:pt x="527" y="3998"/>
                  </a:cubicBezTo>
                  <a:cubicBezTo>
                    <a:pt x="527" y="4025"/>
                    <a:pt x="500" y="4051"/>
                    <a:pt x="474" y="4077"/>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89" name="Google Shape;1643;p74">
              <a:extLst>
                <a:ext uri="{FF2B5EF4-FFF2-40B4-BE49-F238E27FC236}">
                  <a16:creationId xmlns:a16="http://schemas.microsoft.com/office/drawing/2014/main" id="{F6330799-0149-4EAF-8E7A-BA90A8C7FF92}"/>
                </a:ext>
              </a:extLst>
            </p:cNvPr>
            <p:cNvSpPr/>
            <p:nvPr/>
          </p:nvSpPr>
          <p:spPr>
            <a:xfrm>
              <a:off x="6196865" y="-1216840"/>
              <a:ext cx="112135" cy="169413"/>
            </a:xfrm>
            <a:custGeom>
              <a:avLst/>
              <a:gdLst/>
              <a:ahLst/>
              <a:cxnLst/>
              <a:rect l="l" t="t" r="r" b="b"/>
              <a:pathLst>
                <a:path w="2316" h="3499" extrusionOk="0">
                  <a:moveTo>
                    <a:pt x="500" y="3498"/>
                  </a:moveTo>
                  <a:cubicBezTo>
                    <a:pt x="448" y="3472"/>
                    <a:pt x="395" y="3472"/>
                    <a:pt x="343" y="3498"/>
                  </a:cubicBezTo>
                  <a:cubicBezTo>
                    <a:pt x="264" y="3420"/>
                    <a:pt x="264" y="3367"/>
                    <a:pt x="237" y="3288"/>
                  </a:cubicBezTo>
                  <a:cubicBezTo>
                    <a:pt x="27" y="2867"/>
                    <a:pt x="1" y="2394"/>
                    <a:pt x="185" y="1947"/>
                  </a:cubicBezTo>
                  <a:cubicBezTo>
                    <a:pt x="343" y="1552"/>
                    <a:pt x="527" y="1237"/>
                    <a:pt x="658" y="842"/>
                  </a:cubicBezTo>
                  <a:cubicBezTo>
                    <a:pt x="737" y="579"/>
                    <a:pt x="790" y="290"/>
                    <a:pt x="1053" y="132"/>
                  </a:cubicBezTo>
                  <a:cubicBezTo>
                    <a:pt x="1158" y="132"/>
                    <a:pt x="1237" y="106"/>
                    <a:pt x="1342" y="53"/>
                  </a:cubicBezTo>
                  <a:cubicBezTo>
                    <a:pt x="1500" y="185"/>
                    <a:pt x="1552" y="1"/>
                    <a:pt x="1736" y="132"/>
                  </a:cubicBezTo>
                  <a:cubicBezTo>
                    <a:pt x="1736" y="79"/>
                    <a:pt x="1789" y="79"/>
                    <a:pt x="1815" y="53"/>
                  </a:cubicBezTo>
                  <a:cubicBezTo>
                    <a:pt x="1947" y="185"/>
                    <a:pt x="2052" y="342"/>
                    <a:pt x="2026" y="474"/>
                  </a:cubicBezTo>
                  <a:cubicBezTo>
                    <a:pt x="2105" y="527"/>
                    <a:pt x="2105" y="474"/>
                    <a:pt x="2157" y="500"/>
                  </a:cubicBezTo>
                  <a:cubicBezTo>
                    <a:pt x="2315" y="868"/>
                    <a:pt x="2078" y="1158"/>
                    <a:pt x="1947" y="1473"/>
                  </a:cubicBezTo>
                  <a:cubicBezTo>
                    <a:pt x="1658" y="2236"/>
                    <a:pt x="1184" y="3025"/>
                    <a:pt x="553" y="3420"/>
                  </a:cubicBezTo>
                  <a:cubicBezTo>
                    <a:pt x="553" y="3446"/>
                    <a:pt x="527" y="3472"/>
                    <a:pt x="500" y="3498"/>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0" name="Google Shape;1644;p74">
              <a:extLst>
                <a:ext uri="{FF2B5EF4-FFF2-40B4-BE49-F238E27FC236}">
                  <a16:creationId xmlns:a16="http://schemas.microsoft.com/office/drawing/2014/main" id="{1A608DDC-07F1-41F8-B4B8-13EDF0D85B49}"/>
                </a:ext>
              </a:extLst>
            </p:cNvPr>
            <p:cNvSpPr/>
            <p:nvPr/>
          </p:nvSpPr>
          <p:spPr>
            <a:xfrm>
              <a:off x="5712980" y="-1062776"/>
              <a:ext cx="104485" cy="127386"/>
            </a:xfrm>
            <a:custGeom>
              <a:avLst/>
              <a:gdLst/>
              <a:ahLst/>
              <a:cxnLst/>
              <a:rect l="l" t="t" r="r" b="b"/>
              <a:pathLst>
                <a:path w="2158" h="2631" extrusionOk="0">
                  <a:moveTo>
                    <a:pt x="553" y="2631"/>
                  </a:moveTo>
                  <a:cubicBezTo>
                    <a:pt x="500" y="2605"/>
                    <a:pt x="448" y="2605"/>
                    <a:pt x="395" y="2631"/>
                  </a:cubicBezTo>
                  <a:cubicBezTo>
                    <a:pt x="316" y="2578"/>
                    <a:pt x="316" y="2526"/>
                    <a:pt x="264" y="2473"/>
                  </a:cubicBezTo>
                  <a:cubicBezTo>
                    <a:pt x="27" y="2131"/>
                    <a:pt x="1" y="1710"/>
                    <a:pt x="158" y="1342"/>
                  </a:cubicBezTo>
                  <a:cubicBezTo>
                    <a:pt x="316" y="1000"/>
                    <a:pt x="500" y="790"/>
                    <a:pt x="658" y="501"/>
                  </a:cubicBezTo>
                  <a:cubicBezTo>
                    <a:pt x="763" y="290"/>
                    <a:pt x="842" y="53"/>
                    <a:pt x="1132" y="1"/>
                  </a:cubicBezTo>
                  <a:cubicBezTo>
                    <a:pt x="1210" y="27"/>
                    <a:pt x="1289" y="27"/>
                    <a:pt x="1368" y="27"/>
                  </a:cubicBezTo>
                  <a:cubicBezTo>
                    <a:pt x="1500" y="185"/>
                    <a:pt x="1579" y="80"/>
                    <a:pt x="1710" y="211"/>
                  </a:cubicBezTo>
                  <a:cubicBezTo>
                    <a:pt x="1710" y="185"/>
                    <a:pt x="1763" y="211"/>
                    <a:pt x="1789" y="211"/>
                  </a:cubicBezTo>
                  <a:cubicBezTo>
                    <a:pt x="1894" y="369"/>
                    <a:pt x="1999" y="527"/>
                    <a:pt x="1947" y="632"/>
                  </a:cubicBezTo>
                  <a:cubicBezTo>
                    <a:pt x="1999" y="685"/>
                    <a:pt x="2026" y="658"/>
                    <a:pt x="2052" y="685"/>
                  </a:cubicBezTo>
                  <a:cubicBezTo>
                    <a:pt x="2157" y="1027"/>
                    <a:pt x="1921" y="1158"/>
                    <a:pt x="1815" y="1368"/>
                  </a:cubicBezTo>
                  <a:cubicBezTo>
                    <a:pt x="1552" y="1894"/>
                    <a:pt x="1105" y="2342"/>
                    <a:pt x="579" y="2605"/>
                  </a:cubicBezTo>
                  <a:cubicBezTo>
                    <a:pt x="579" y="2605"/>
                    <a:pt x="553" y="2605"/>
                    <a:pt x="553" y="263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1" name="Google Shape;1645;p74">
              <a:extLst>
                <a:ext uri="{FF2B5EF4-FFF2-40B4-BE49-F238E27FC236}">
                  <a16:creationId xmlns:a16="http://schemas.microsoft.com/office/drawing/2014/main" id="{EBE5E8F0-59C8-4C4F-9ABD-4E49B00834C2}"/>
                </a:ext>
              </a:extLst>
            </p:cNvPr>
            <p:cNvSpPr/>
            <p:nvPr/>
          </p:nvSpPr>
          <p:spPr>
            <a:xfrm>
              <a:off x="5644228" y="-1219406"/>
              <a:ext cx="114653" cy="151595"/>
            </a:xfrm>
            <a:custGeom>
              <a:avLst/>
              <a:gdLst/>
              <a:ahLst/>
              <a:cxnLst/>
              <a:rect l="l" t="t" r="r" b="b"/>
              <a:pathLst>
                <a:path w="2368" h="3131" extrusionOk="0">
                  <a:moveTo>
                    <a:pt x="421" y="3131"/>
                  </a:moveTo>
                  <a:cubicBezTo>
                    <a:pt x="369" y="3131"/>
                    <a:pt x="290" y="3131"/>
                    <a:pt x="237" y="3131"/>
                  </a:cubicBezTo>
                  <a:cubicBezTo>
                    <a:pt x="184" y="3078"/>
                    <a:pt x="184" y="3025"/>
                    <a:pt x="158" y="2947"/>
                  </a:cubicBezTo>
                  <a:cubicBezTo>
                    <a:pt x="0" y="2526"/>
                    <a:pt x="0" y="2052"/>
                    <a:pt x="211" y="1658"/>
                  </a:cubicBezTo>
                  <a:cubicBezTo>
                    <a:pt x="395" y="1290"/>
                    <a:pt x="605" y="1027"/>
                    <a:pt x="763" y="658"/>
                  </a:cubicBezTo>
                  <a:cubicBezTo>
                    <a:pt x="868" y="448"/>
                    <a:pt x="947" y="132"/>
                    <a:pt x="1210" y="27"/>
                  </a:cubicBezTo>
                  <a:cubicBezTo>
                    <a:pt x="1289" y="27"/>
                    <a:pt x="1421" y="27"/>
                    <a:pt x="1473" y="1"/>
                  </a:cubicBezTo>
                  <a:cubicBezTo>
                    <a:pt x="1657" y="132"/>
                    <a:pt x="1710" y="1"/>
                    <a:pt x="1868" y="106"/>
                  </a:cubicBezTo>
                  <a:cubicBezTo>
                    <a:pt x="1868" y="54"/>
                    <a:pt x="1920" y="80"/>
                    <a:pt x="1947" y="54"/>
                  </a:cubicBezTo>
                  <a:cubicBezTo>
                    <a:pt x="2052" y="211"/>
                    <a:pt x="2183" y="343"/>
                    <a:pt x="2131" y="474"/>
                  </a:cubicBezTo>
                  <a:cubicBezTo>
                    <a:pt x="2210" y="527"/>
                    <a:pt x="2210" y="501"/>
                    <a:pt x="2262" y="527"/>
                  </a:cubicBezTo>
                  <a:cubicBezTo>
                    <a:pt x="2367" y="895"/>
                    <a:pt x="2131" y="1132"/>
                    <a:pt x="1973" y="1421"/>
                  </a:cubicBezTo>
                  <a:cubicBezTo>
                    <a:pt x="1631" y="2131"/>
                    <a:pt x="1105" y="2815"/>
                    <a:pt x="474" y="3104"/>
                  </a:cubicBezTo>
                  <a:cubicBezTo>
                    <a:pt x="447" y="3104"/>
                    <a:pt x="421" y="3104"/>
                    <a:pt x="421" y="313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2" name="Google Shape;1646;p74">
              <a:extLst>
                <a:ext uri="{FF2B5EF4-FFF2-40B4-BE49-F238E27FC236}">
                  <a16:creationId xmlns:a16="http://schemas.microsoft.com/office/drawing/2014/main" id="{85B5592E-3914-4918-A308-E1A3AE13D0BA}"/>
                </a:ext>
              </a:extLst>
            </p:cNvPr>
            <p:cNvSpPr/>
            <p:nvPr/>
          </p:nvSpPr>
          <p:spPr>
            <a:xfrm>
              <a:off x="5893820" y="-1276684"/>
              <a:ext cx="119736" cy="180839"/>
            </a:xfrm>
            <a:custGeom>
              <a:avLst/>
              <a:gdLst/>
              <a:ahLst/>
              <a:cxnLst/>
              <a:rect l="l" t="t" r="r" b="b"/>
              <a:pathLst>
                <a:path w="2473" h="3735" extrusionOk="0">
                  <a:moveTo>
                    <a:pt x="2236" y="474"/>
                  </a:moveTo>
                  <a:cubicBezTo>
                    <a:pt x="2262" y="342"/>
                    <a:pt x="2157" y="211"/>
                    <a:pt x="2052" y="53"/>
                  </a:cubicBezTo>
                  <a:lnTo>
                    <a:pt x="1999" y="53"/>
                  </a:lnTo>
                  <a:cubicBezTo>
                    <a:pt x="1973" y="53"/>
                    <a:pt x="1946" y="79"/>
                    <a:pt x="1946" y="106"/>
                  </a:cubicBezTo>
                  <a:cubicBezTo>
                    <a:pt x="1815" y="0"/>
                    <a:pt x="1736" y="158"/>
                    <a:pt x="1578" y="53"/>
                  </a:cubicBezTo>
                  <a:lnTo>
                    <a:pt x="1526" y="53"/>
                  </a:lnTo>
                  <a:cubicBezTo>
                    <a:pt x="1447" y="79"/>
                    <a:pt x="1368" y="106"/>
                    <a:pt x="1263" y="106"/>
                  </a:cubicBezTo>
                  <a:cubicBezTo>
                    <a:pt x="1000" y="263"/>
                    <a:pt x="921" y="605"/>
                    <a:pt x="816" y="895"/>
                  </a:cubicBezTo>
                  <a:cubicBezTo>
                    <a:pt x="658" y="1315"/>
                    <a:pt x="421" y="1631"/>
                    <a:pt x="237" y="2078"/>
                  </a:cubicBezTo>
                  <a:cubicBezTo>
                    <a:pt x="27" y="2525"/>
                    <a:pt x="0" y="3051"/>
                    <a:pt x="184" y="3525"/>
                  </a:cubicBezTo>
                  <a:cubicBezTo>
                    <a:pt x="211" y="3604"/>
                    <a:pt x="184" y="3682"/>
                    <a:pt x="263" y="3735"/>
                  </a:cubicBezTo>
                  <a:cubicBezTo>
                    <a:pt x="316" y="3735"/>
                    <a:pt x="368" y="3735"/>
                    <a:pt x="447" y="3735"/>
                  </a:cubicBezTo>
                  <a:cubicBezTo>
                    <a:pt x="447" y="3709"/>
                    <a:pt x="474" y="3709"/>
                    <a:pt x="500" y="3656"/>
                  </a:cubicBezTo>
                  <a:cubicBezTo>
                    <a:pt x="1157" y="3235"/>
                    <a:pt x="1710" y="2420"/>
                    <a:pt x="2078" y="1578"/>
                  </a:cubicBezTo>
                  <a:cubicBezTo>
                    <a:pt x="2236" y="1237"/>
                    <a:pt x="2472" y="921"/>
                    <a:pt x="2367" y="526"/>
                  </a:cubicBezTo>
                  <a:cubicBezTo>
                    <a:pt x="2315" y="500"/>
                    <a:pt x="2315" y="526"/>
                    <a:pt x="2236" y="47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3" name="Google Shape;1647;p74">
              <a:extLst>
                <a:ext uri="{FF2B5EF4-FFF2-40B4-BE49-F238E27FC236}">
                  <a16:creationId xmlns:a16="http://schemas.microsoft.com/office/drawing/2014/main" id="{B63F8251-1E98-4BEA-B97C-E41960624846}"/>
                </a:ext>
              </a:extLst>
            </p:cNvPr>
            <p:cNvSpPr/>
            <p:nvPr/>
          </p:nvSpPr>
          <p:spPr>
            <a:xfrm>
              <a:off x="5519407" y="-843735"/>
              <a:ext cx="99401" cy="126128"/>
            </a:xfrm>
            <a:custGeom>
              <a:avLst/>
              <a:gdLst/>
              <a:ahLst/>
              <a:cxnLst/>
              <a:rect l="l" t="t" r="r" b="b"/>
              <a:pathLst>
                <a:path w="2053" h="2605" extrusionOk="0">
                  <a:moveTo>
                    <a:pt x="685" y="2604"/>
                  </a:moveTo>
                  <a:cubicBezTo>
                    <a:pt x="632" y="2604"/>
                    <a:pt x="580" y="2604"/>
                    <a:pt x="527" y="2604"/>
                  </a:cubicBezTo>
                  <a:cubicBezTo>
                    <a:pt x="448" y="2552"/>
                    <a:pt x="448" y="2525"/>
                    <a:pt x="395" y="2473"/>
                  </a:cubicBezTo>
                  <a:cubicBezTo>
                    <a:pt x="106" y="2183"/>
                    <a:pt x="1" y="1763"/>
                    <a:pt x="132" y="1394"/>
                  </a:cubicBezTo>
                  <a:cubicBezTo>
                    <a:pt x="238" y="1052"/>
                    <a:pt x="422" y="816"/>
                    <a:pt x="527" y="500"/>
                  </a:cubicBezTo>
                  <a:cubicBezTo>
                    <a:pt x="606" y="316"/>
                    <a:pt x="685" y="53"/>
                    <a:pt x="921" y="0"/>
                  </a:cubicBezTo>
                  <a:cubicBezTo>
                    <a:pt x="1027" y="0"/>
                    <a:pt x="1106" y="0"/>
                    <a:pt x="1184" y="0"/>
                  </a:cubicBezTo>
                  <a:cubicBezTo>
                    <a:pt x="1342" y="158"/>
                    <a:pt x="1395" y="27"/>
                    <a:pt x="1553" y="158"/>
                  </a:cubicBezTo>
                  <a:cubicBezTo>
                    <a:pt x="1553" y="132"/>
                    <a:pt x="1605" y="158"/>
                    <a:pt x="1632" y="132"/>
                  </a:cubicBezTo>
                  <a:cubicBezTo>
                    <a:pt x="1737" y="290"/>
                    <a:pt x="1842" y="421"/>
                    <a:pt x="1816" y="526"/>
                  </a:cubicBezTo>
                  <a:cubicBezTo>
                    <a:pt x="1868" y="579"/>
                    <a:pt x="1868" y="553"/>
                    <a:pt x="1921" y="579"/>
                  </a:cubicBezTo>
                  <a:cubicBezTo>
                    <a:pt x="2052" y="921"/>
                    <a:pt x="1842" y="1052"/>
                    <a:pt x="1763" y="1263"/>
                  </a:cubicBezTo>
                  <a:cubicBezTo>
                    <a:pt x="1553" y="1789"/>
                    <a:pt x="1184" y="2236"/>
                    <a:pt x="711" y="2525"/>
                  </a:cubicBezTo>
                  <a:cubicBezTo>
                    <a:pt x="685" y="2578"/>
                    <a:pt x="685" y="2578"/>
                    <a:pt x="685" y="260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4" name="Google Shape;1648;p74">
              <a:extLst>
                <a:ext uri="{FF2B5EF4-FFF2-40B4-BE49-F238E27FC236}">
                  <a16:creationId xmlns:a16="http://schemas.microsoft.com/office/drawing/2014/main" id="{778FE6BC-BD27-443D-BFA4-A918DB1B0E49}"/>
                </a:ext>
              </a:extLst>
            </p:cNvPr>
            <p:cNvSpPr/>
            <p:nvPr/>
          </p:nvSpPr>
          <p:spPr>
            <a:xfrm>
              <a:off x="5748664" y="-847560"/>
              <a:ext cx="105695" cy="146463"/>
            </a:xfrm>
            <a:custGeom>
              <a:avLst/>
              <a:gdLst/>
              <a:ahLst/>
              <a:cxnLst/>
              <a:rect l="l" t="t" r="r" b="b"/>
              <a:pathLst>
                <a:path w="2183" h="3025" extrusionOk="0">
                  <a:moveTo>
                    <a:pt x="526" y="3025"/>
                  </a:moveTo>
                  <a:cubicBezTo>
                    <a:pt x="473" y="3025"/>
                    <a:pt x="421" y="3025"/>
                    <a:pt x="368" y="3025"/>
                  </a:cubicBezTo>
                  <a:cubicBezTo>
                    <a:pt x="289" y="2972"/>
                    <a:pt x="316" y="2920"/>
                    <a:pt x="263" y="2841"/>
                  </a:cubicBezTo>
                  <a:cubicBezTo>
                    <a:pt x="53" y="2473"/>
                    <a:pt x="0" y="2026"/>
                    <a:pt x="158" y="1631"/>
                  </a:cubicBezTo>
                  <a:cubicBezTo>
                    <a:pt x="289" y="1289"/>
                    <a:pt x="473" y="1026"/>
                    <a:pt x="579" y="684"/>
                  </a:cubicBezTo>
                  <a:cubicBezTo>
                    <a:pt x="631" y="474"/>
                    <a:pt x="684" y="185"/>
                    <a:pt x="921" y="79"/>
                  </a:cubicBezTo>
                  <a:cubicBezTo>
                    <a:pt x="1026" y="79"/>
                    <a:pt x="1105" y="53"/>
                    <a:pt x="1184" y="27"/>
                  </a:cubicBezTo>
                  <a:cubicBezTo>
                    <a:pt x="1368" y="158"/>
                    <a:pt x="1420" y="1"/>
                    <a:pt x="1578" y="106"/>
                  </a:cubicBezTo>
                  <a:cubicBezTo>
                    <a:pt x="1578" y="79"/>
                    <a:pt x="1631" y="79"/>
                    <a:pt x="1657" y="53"/>
                  </a:cubicBezTo>
                  <a:cubicBezTo>
                    <a:pt x="1788" y="185"/>
                    <a:pt x="1920" y="316"/>
                    <a:pt x="1894" y="448"/>
                  </a:cubicBezTo>
                  <a:cubicBezTo>
                    <a:pt x="1973" y="500"/>
                    <a:pt x="1973" y="448"/>
                    <a:pt x="1999" y="474"/>
                  </a:cubicBezTo>
                  <a:cubicBezTo>
                    <a:pt x="2183" y="790"/>
                    <a:pt x="1973" y="1053"/>
                    <a:pt x="1867" y="1342"/>
                  </a:cubicBezTo>
                  <a:cubicBezTo>
                    <a:pt x="1631" y="2026"/>
                    <a:pt x="1184" y="2604"/>
                    <a:pt x="579" y="2972"/>
                  </a:cubicBezTo>
                  <a:cubicBezTo>
                    <a:pt x="579" y="2999"/>
                    <a:pt x="552" y="2999"/>
                    <a:pt x="526" y="3025"/>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5" name="Google Shape;1649;p74">
              <a:extLst>
                <a:ext uri="{FF2B5EF4-FFF2-40B4-BE49-F238E27FC236}">
                  <a16:creationId xmlns:a16="http://schemas.microsoft.com/office/drawing/2014/main" id="{49D296E2-536B-4DC3-87F2-1F5F3F5294CF}"/>
                </a:ext>
              </a:extLst>
            </p:cNvPr>
            <p:cNvSpPr/>
            <p:nvPr/>
          </p:nvSpPr>
          <p:spPr>
            <a:xfrm>
              <a:off x="5805942" y="-631085"/>
              <a:ext cx="112087" cy="196139"/>
            </a:xfrm>
            <a:custGeom>
              <a:avLst/>
              <a:gdLst/>
              <a:ahLst/>
              <a:cxnLst/>
              <a:rect l="l" t="t" r="r" b="b"/>
              <a:pathLst>
                <a:path w="2315" h="4051" extrusionOk="0">
                  <a:moveTo>
                    <a:pt x="421" y="4024"/>
                  </a:moveTo>
                  <a:cubicBezTo>
                    <a:pt x="342" y="4024"/>
                    <a:pt x="290" y="4024"/>
                    <a:pt x="237" y="4051"/>
                  </a:cubicBezTo>
                  <a:cubicBezTo>
                    <a:pt x="158" y="3972"/>
                    <a:pt x="185" y="3893"/>
                    <a:pt x="158" y="3814"/>
                  </a:cubicBezTo>
                  <a:cubicBezTo>
                    <a:pt x="1" y="3341"/>
                    <a:pt x="1" y="2815"/>
                    <a:pt x="185" y="2341"/>
                  </a:cubicBezTo>
                  <a:cubicBezTo>
                    <a:pt x="369" y="1920"/>
                    <a:pt x="500" y="1526"/>
                    <a:pt x="632" y="1079"/>
                  </a:cubicBezTo>
                  <a:cubicBezTo>
                    <a:pt x="711" y="790"/>
                    <a:pt x="711" y="448"/>
                    <a:pt x="974" y="264"/>
                  </a:cubicBezTo>
                  <a:cubicBezTo>
                    <a:pt x="1053" y="211"/>
                    <a:pt x="1158" y="185"/>
                    <a:pt x="1237" y="106"/>
                  </a:cubicBezTo>
                  <a:cubicBezTo>
                    <a:pt x="1421" y="211"/>
                    <a:pt x="1447" y="1"/>
                    <a:pt x="1631" y="106"/>
                  </a:cubicBezTo>
                  <a:cubicBezTo>
                    <a:pt x="1631" y="53"/>
                    <a:pt x="1684" y="53"/>
                    <a:pt x="1710" y="27"/>
                  </a:cubicBezTo>
                  <a:cubicBezTo>
                    <a:pt x="1842" y="158"/>
                    <a:pt x="1999" y="264"/>
                    <a:pt x="1999" y="421"/>
                  </a:cubicBezTo>
                  <a:cubicBezTo>
                    <a:pt x="2078" y="474"/>
                    <a:pt x="2052" y="421"/>
                    <a:pt x="2105" y="421"/>
                  </a:cubicBezTo>
                  <a:cubicBezTo>
                    <a:pt x="2315" y="816"/>
                    <a:pt x="2105" y="1210"/>
                    <a:pt x="1973" y="1605"/>
                  </a:cubicBezTo>
                  <a:cubicBezTo>
                    <a:pt x="1710" y="2552"/>
                    <a:pt x="1184" y="3525"/>
                    <a:pt x="474" y="3972"/>
                  </a:cubicBezTo>
                  <a:cubicBezTo>
                    <a:pt x="474" y="3972"/>
                    <a:pt x="421" y="3998"/>
                    <a:pt x="421" y="402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6" name="Google Shape;1650;p74">
              <a:extLst>
                <a:ext uri="{FF2B5EF4-FFF2-40B4-BE49-F238E27FC236}">
                  <a16:creationId xmlns:a16="http://schemas.microsoft.com/office/drawing/2014/main" id="{E6961A60-36A5-4A38-B48C-84F2C262FD5C}"/>
                </a:ext>
              </a:extLst>
            </p:cNvPr>
            <p:cNvSpPr/>
            <p:nvPr/>
          </p:nvSpPr>
          <p:spPr>
            <a:xfrm>
              <a:off x="5600942" y="-639994"/>
              <a:ext cx="126079" cy="212698"/>
            </a:xfrm>
            <a:custGeom>
              <a:avLst/>
              <a:gdLst/>
              <a:ahLst/>
              <a:cxnLst/>
              <a:rect l="l" t="t" r="r" b="b"/>
              <a:pathLst>
                <a:path w="2604" h="4393" extrusionOk="0">
                  <a:moveTo>
                    <a:pt x="421" y="4366"/>
                  </a:moveTo>
                  <a:cubicBezTo>
                    <a:pt x="368" y="4340"/>
                    <a:pt x="289" y="4366"/>
                    <a:pt x="237" y="4393"/>
                  </a:cubicBezTo>
                  <a:cubicBezTo>
                    <a:pt x="184" y="4314"/>
                    <a:pt x="184" y="4235"/>
                    <a:pt x="158" y="4156"/>
                  </a:cubicBezTo>
                  <a:cubicBezTo>
                    <a:pt x="0" y="3630"/>
                    <a:pt x="26" y="3025"/>
                    <a:pt x="263" y="2525"/>
                  </a:cubicBezTo>
                  <a:cubicBezTo>
                    <a:pt x="474" y="2026"/>
                    <a:pt x="710" y="1605"/>
                    <a:pt x="868" y="1131"/>
                  </a:cubicBezTo>
                  <a:cubicBezTo>
                    <a:pt x="1000" y="789"/>
                    <a:pt x="1078" y="421"/>
                    <a:pt x="1368" y="211"/>
                  </a:cubicBezTo>
                  <a:cubicBezTo>
                    <a:pt x="1473" y="185"/>
                    <a:pt x="1578" y="158"/>
                    <a:pt x="1657" y="106"/>
                  </a:cubicBezTo>
                  <a:cubicBezTo>
                    <a:pt x="1841" y="237"/>
                    <a:pt x="1920" y="0"/>
                    <a:pt x="2078" y="132"/>
                  </a:cubicBezTo>
                  <a:cubicBezTo>
                    <a:pt x="2078" y="79"/>
                    <a:pt x="2131" y="79"/>
                    <a:pt x="2157" y="53"/>
                  </a:cubicBezTo>
                  <a:cubicBezTo>
                    <a:pt x="2288" y="211"/>
                    <a:pt x="2394" y="369"/>
                    <a:pt x="2367" y="526"/>
                  </a:cubicBezTo>
                  <a:cubicBezTo>
                    <a:pt x="2446" y="579"/>
                    <a:pt x="2446" y="526"/>
                    <a:pt x="2499" y="526"/>
                  </a:cubicBezTo>
                  <a:cubicBezTo>
                    <a:pt x="2604" y="947"/>
                    <a:pt x="2341" y="1342"/>
                    <a:pt x="2157" y="1736"/>
                  </a:cubicBezTo>
                  <a:cubicBezTo>
                    <a:pt x="1762" y="2736"/>
                    <a:pt x="1184" y="3709"/>
                    <a:pt x="474" y="4235"/>
                  </a:cubicBezTo>
                  <a:cubicBezTo>
                    <a:pt x="474" y="4314"/>
                    <a:pt x="447" y="4314"/>
                    <a:pt x="421" y="4366"/>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7" name="Google Shape;1651;p74">
              <a:extLst>
                <a:ext uri="{FF2B5EF4-FFF2-40B4-BE49-F238E27FC236}">
                  <a16:creationId xmlns:a16="http://schemas.microsoft.com/office/drawing/2014/main" id="{6C85AACD-6283-440C-AB3F-D8FB4967E1B9}"/>
                </a:ext>
              </a:extLst>
            </p:cNvPr>
            <p:cNvSpPr/>
            <p:nvPr/>
          </p:nvSpPr>
          <p:spPr>
            <a:xfrm>
              <a:off x="5417537" y="-589059"/>
              <a:ext cx="104485" cy="146463"/>
            </a:xfrm>
            <a:custGeom>
              <a:avLst/>
              <a:gdLst/>
              <a:ahLst/>
              <a:cxnLst/>
              <a:rect l="l" t="t" r="r" b="b"/>
              <a:pathLst>
                <a:path w="2158" h="3025" extrusionOk="0">
                  <a:moveTo>
                    <a:pt x="527" y="3025"/>
                  </a:moveTo>
                  <a:cubicBezTo>
                    <a:pt x="474" y="3025"/>
                    <a:pt x="422" y="3025"/>
                    <a:pt x="369" y="3025"/>
                  </a:cubicBezTo>
                  <a:cubicBezTo>
                    <a:pt x="290" y="2972"/>
                    <a:pt x="290" y="2920"/>
                    <a:pt x="264" y="2841"/>
                  </a:cubicBezTo>
                  <a:cubicBezTo>
                    <a:pt x="27" y="2473"/>
                    <a:pt x="1" y="2026"/>
                    <a:pt x="159" y="1631"/>
                  </a:cubicBezTo>
                  <a:cubicBezTo>
                    <a:pt x="290" y="1315"/>
                    <a:pt x="448" y="1026"/>
                    <a:pt x="580" y="684"/>
                  </a:cubicBezTo>
                  <a:cubicBezTo>
                    <a:pt x="632" y="474"/>
                    <a:pt x="658" y="185"/>
                    <a:pt x="921" y="79"/>
                  </a:cubicBezTo>
                  <a:cubicBezTo>
                    <a:pt x="1000" y="79"/>
                    <a:pt x="1106" y="53"/>
                    <a:pt x="1184" y="27"/>
                  </a:cubicBezTo>
                  <a:cubicBezTo>
                    <a:pt x="1369" y="158"/>
                    <a:pt x="1421" y="0"/>
                    <a:pt x="1579" y="106"/>
                  </a:cubicBezTo>
                  <a:cubicBezTo>
                    <a:pt x="1579" y="79"/>
                    <a:pt x="1632" y="106"/>
                    <a:pt x="1658" y="79"/>
                  </a:cubicBezTo>
                  <a:cubicBezTo>
                    <a:pt x="1789" y="211"/>
                    <a:pt x="1895" y="316"/>
                    <a:pt x="1895" y="448"/>
                  </a:cubicBezTo>
                  <a:cubicBezTo>
                    <a:pt x="1947" y="500"/>
                    <a:pt x="1947" y="448"/>
                    <a:pt x="2000" y="474"/>
                  </a:cubicBezTo>
                  <a:cubicBezTo>
                    <a:pt x="2158" y="816"/>
                    <a:pt x="1947" y="1052"/>
                    <a:pt x="1842" y="1342"/>
                  </a:cubicBezTo>
                  <a:cubicBezTo>
                    <a:pt x="1632" y="2026"/>
                    <a:pt x="1184" y="2604"/>
                    <a:pt x="580" y="2999"/>
                  </a:cubicBezTo>
                  <a:cubicBezTo>
                    <a:pt x="553" y="2999"/>
                    <a:pt x="527" y="2999"/>
                    <a:pt x="527" y="3025"/>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8" name="Google Shape;1652;p74">
              <a:extLst>
                <a:ext uri="{FF2B5EF4-FFF2-40B4-BE49-F238E27FC236}">
                  <a16:creationId xmlns:a16="http://schemas.microsoft.com/office/drawing/2014/main" id="{89D70714-3291-483C-8E8A-7D96D22D8254}"/>
                </a:ext>
              </a:extLst>
            </p:cNvPr>
            <p:cNvSpPr/>
            <p:nvPr/>
          </p:nvSpPr>
          <p:spPr>
            <a:xfrm>
              <a:off x="5432837" y="-246505"/>
              <a:ext cx="104485" cy="146463"/>
            </a:xfrm>
            <a:custGeom>
              <a:avLst/>
              <a:gdLst/>
              <a:ahLst/>
              <a:cxnLst/>
              <a:rect l="l" t="t" r="r" b="b"/>
              <a:pathLst>
                <a:path w="2158" h="3025" extrusionOk="0">
                  <a:moveTo>
                    <a:pt x="632" y="2998"/>
                  </a:moveTo>
                  <a:cubicBezTo>
                    <a:pt x="579" y="2998"/>
                    <a:pt x="527" y="2998"/>
                    <a:pt x="474" y="3025"/>
                  </a:cubicBezTo>
                  <a:cubicBezTo>
                    <a:pt x="395" y="2972"/>
                    <a:pt x="395" y="2919"/>
                    <a:pt x="342" y="2841"/>
                  </a:cubicBezTo>
                  <a:cubicBezTo>
                    <a:pt x="79" y="2499"/>
                    <a:pt x="1" y="2052"/>
                    <a:pt x="158" y="1631"/>
                  </a:cubicBezTo>
                  <a:cubicBezTo>
                    <a:pt x="290" y="1263"/>
                    <a:pt x="448" y="973"/>
                    <a:pt x="579" y="658"/>
                  </a:cubicBezTo>
                  <a:cubicBezTo>
                    <a:pt x="658" y="421"/>
                    <a:pt x="711" y="132"/>
                    <a:pt x="1000" y="26"/>
                  </a:cubicBezTo>
                  <a:cubicBezTo>
                    <a:pt x="1079" y="26"/>
                    <a:pt x="1184" y="26"/>
                    <a:pt x="1263" y="0"/>
                  </a:cubicBezTo>
                  <a:cubicBezTo>
                    <a:pt x="1421" y="132"/>
                    <a:pt x="1473" y="0"/>
                    <a:pt x="1631" y="105"/>
                  </a:cubicBezTo>
                  <a:cubicBezTo>
                    <a:pt x="1631" y="79"/>
                    <a:pt x="1684" y="105"/>
                    <a:pt x="1710" y="79"/>
                  </a:cubicBezTo>
                  <a:cubicBezTo>
                    <a:pt x="1842" y="211"/>
                    <a:pt x="1947" y="342"/>
                    <a:pt x="1920" y="474"/>
                  </a:cubicBezTo>
                  <a:cubicBezTo>
                    <a:pt x="1973" y="526"/>
                    <a:pt x="1999" y="500"/>
                    <a:pt x="2026" y="500"/>
                  </a:cubicBezTo>
                  <a:cubicBezTo>
                    <a:pt x="2157" y="842"/>
                    <a:pt x="1947" y="1052"/>
                    <a:pt x="1842" y="1341"/>
                  </a:cubicBezTo>
                  <a:cubicBezTo>
                    <a:pt x="1631" y="1973"/>
                    <a:pt x="1210" y="2525"/>
                    <a:pt x="684" y="2946"/>
                  </a:cubicBezTo>
                  <a:cubicBezTo>
                    <a:pt x="658" y="2972"/>
                    <a:pt x="632" y="2972"/>
                    <a:pt x="632" y="2998"/>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99" name="Google Shape;1653;p74">
              <a:extLst>
                <a:ext uri="{FF2B5EF4-FFF2-40B4-BE49-F238E27FC236}">
                  <a16:creationId xmlns:a16="http://schemas.microsoft.com/office/drawing/2014/main" id="{65064D97-6CE8-4138-9E5A-547D18BD0C0E}"/>
                </a:ext>
              </a:extLst>
            </p:cNvPr>
            <p:cNvSpPr/>
            <p:nvPr/>
          </p:nvSpPr>
          <p:spPr>
            <a:xfrm>
              <a:off x="5609851" y="-352200"/>
              <a:ext cx="127386" cy="207614"/>
            </a:xfrm>
            <a:custGeom>
              <a:avLst/>
              <a:gdLst/>
              <a:ahLst/>
              <a:cxnLst/>
              <a:rect l="l" t="t" r="r" b="b"/>
              <a:pathLst>
                <a:path w="2631" h="4288" extrusionOk="0">
                  <a:moveTo>
                    <a:pt x="447" y="4261"/>
                  </a:moveTo>
                  <a:cubicBezTo>
                    <a:pt x="368" y="4235"/>
                    <a:pt x="316" y="4261"/>
                    <a:pt x="263" y="4287"/>
                  </a:cubicBezTo>
                  <a:cubicBezTo>
                    <a:pt x="184" y="4208"/>
                    <a:pt x="211" y="4129"/>
                    <a:pt x="184" y="4050"/>
                  </a:cubicBezTo>
                  <a:cubicBezTo>
                    <a:pt x="0" y="3524"/>
                    <a:pt x="53" y="2946"/>
                    <a:pt x="290" y="2446"/>
                  </a:cubicBezTo>
                  <a:cubicBezTo>
                    <a:pt x="500" y="1946"/>
                    <a:pt x="737" y="1552"/>
                    <a:pt x="921" y="1079"/>
                  </a:cubicBezTo>
                  <a:cubicBezTo>
                    <a:pt x="1026" y="737"/>
                    <a:pt x="1105" y="395"/>
                    <a:pt x="1420" y="184"/>
                  </a:cubicBezTo>
                  <a:cubicBezTo>
                    <a:pt x="1499" y="158"/>
                    <a:pt x="1631" y="132"/>
                    <a:pt x="1710" y="79"/>
                  </a:cubicBezTo>
                  <a:cubicBezTo>
                    <a:pt x="1868" y="211"/>
                    <a:pt x="1947" y="0"/>
                    <a:pt x="2104" y="105"/>
                  </a:cubicBezTo>
                  <a:cubicBezTo>
                    <a:pt x="2104" y="53"/>
                    <a:pt x="2183" y="79"/>
                    <a:pt x="2210" y="53"/>
                  </a:cubicBezTo>
                  <a:cubicBezTo>
                    <a:pt x="2315" y="184"/>
                    <a:pt x="2446" y="342"/>
                    <a:pt x="2394" y="500"/>
                  </a:cubicBezTo>
                  <a:cubicBezTo>
                    <a:pt x="2473" y="579"/>
                    <a:pt x="2473" y="500"/>
                    <a:pt x="2525" y="526"/>
                  </a:cubicBezTo>
                  <a:cubicBezTo>
                    <a:pt x="2630" y="947"/>
                    <a:pt x="2367" y="1315"/>
                    <a:pt x="2183" y="1736"/>
                  </a:cubicBezTo>
                  <a:cubicBezTo>
                    <a:pt x="1789" y="2683"/>
                    <a:pt x="1210" y="3656"/>
                    <a:pt x="500" y="4156"/>
                  </a:cubicBezTo>
                  <a:cubicBezTo>
                    <a:pt x="500" y="4208"/>
                    <a:pt x="474" y="4208"/>
                    <a:pt x="447" y="4261"/>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100" name="Google Shape;1654;p74">
              <a:extLst>
                <a:ext uri="{FF2B5EF4-FFF2-40B4-BE49-F238E27FC236}">
                  <a16:creationId xmlns:a16="http://schemas.microsoft.com/office/drawing/2014/main" id="{A1262A6B-017D-473C-9907-CD90F9F91031}"/>
                </a:ext>
              </a:extLst>
            </p:cNvPr>
            <p:cNvSpPr/>
            <p:nvPr/>
          </p:nvSpPr>
          <p:spPr>
            <a:xfrm>
              <a:off x="5804683" y="-306349"/>
              <a:ext cx="104437" cy="185923"/>
            </a:xfrm>
            <a:custGeom>
              <a:avLst/>
              <a:gdLst/>
              <a:ahLst/>
              <a:cxnLst/>
              <a:rect l="l" t="t" r="r" b="b"/>
              <a:pathLst>
                <a:path w="2157" h="3840" extrusionOk="0">
                  <a:moveTo>
                    <a:pt x="605" y="3814"/>
                  </a:moveTo>
                  <a:cubicBezTo>
                    <a:pt x="553" y="3814"/>
                    <a:pt x="500" y="3814"/>
                    <a:pt x="447" y="3840"/>
                  </a:cubicBezTo>
                  <a:cubicBezTo>
                    <a:pt x="368" y="3787"/>
                    <a:pt x="368" y="3735"/>
                    <a:pt x="316" y="3656"/>
                  </a:cubicBezTo>
                  <a:cubicBezTo>
                    <a:pt x="79" y="3235"/>
                    <a:pt x="0" y="2709"/>
                    <a:pt x="132" y="2236"/>
                  </a:cubicBezTo>
                  <a:cubicBezTo>
                    <a:pt x="263" y="1815"/>
                    <a:pt x="421" y="1447"/>
                    <a:pt x="500" y="1026"/>
                  </a:cubicBezTo>
                  <a:cubicBezTo>
                    <a:pt x="579" y="736"/>
                    <a:pt x="579" y="395"/>
                    <a:pt x="842" y="210"/>
                  </a:cubicBezTo>
                  <a:cubicBezTo>
                    <a:pt x="921" y="184"/>
                    <a:pt x="1026" y="158"/>
                    <a:pt x="1105" y="105"/>
                  </a:cubicBezTo>
                  <a:cubicBezTo>
                    <a:pt x="1289" y="210"/>
                    <a:pt x="1342" y="0"/>
                    <a:pt x="1499" y="105"/>
                  </a:cubicBezTo>
                  <a:cubicBezTo>
                    <a:pt x="1499" y="53"/>
                    <a:pt x="1552" y="53"/>
                    <a:pt x="1578" y="26"/>
                  </a:cubicBezTo>
                  <a:cubicBezTo>
                    <a:pt x="1710" y="132"/>
                    <a:pt x="1868" y="263"/>
                    <a:pt x="1841" y="421"/>
                  </a:cubicBezTo>
                  <a:cubicBezTo>
                    <a:pt x="1920" y="447"/>
                    <a:pt x="1920" y="421"/>
                    <a:pt x="1973" y="421"/>
                  </a:cubicBezTo>
                  <a:cubicBezTo>
                    <a:pt x="2157" y="763"/>
                    <a:pt x="1973" y="1105"/>
                    <a:pt x="1868" y="1473"/>
                  </a:cubicBezTo>
                  <a:cubicBezTo>
                    <a:pt x="1657" y="2341"/>
                    <a:pt x="1236" y="3209"/>
                    <a:pt x="658" y="3708"/>
                  </a:cubicBezTo>
                  <a:cubicBezTo>
                    <a:pt x="658" y="3761"/>
                    <a:pt x="605" y="3761"/>
                    <a:pt x="605" y="3814"/>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101" name="Google Shape;1655;p74">
              <a:extLst>
                <a:ext uri="{FF2B5EF4-FFF2-40B4-BE49-F238E27FC236}">
                  <a16:creationId xmlns:a16="http://schemas.microsoft.com/office/drawing/2014/main" id="{805CECAC-34D0-4719-950D-614D8A121D63}"/>
                </a:ext>
              </a:extLst>
            </p:cNvPr>
            <p:cNvSpPr/>
            <p:nvPr/>
          </p:nvSpPr>
          <p:spPr>
            <a:xfrm>
              <a:off x="6131937" y="-729131"/>
              <a:ext cx="94269" cy="133729"/>
            </a:xfrm>
            <a:custGeom>
              <a:avLst/>
              <a:gdLst/>
              <a:ahLst/>
              <a:cxnLst/>
              <a:rect l="l" t="t" r="r" b="b"/>
              <a:pathLst>
                <a:path w="1947" h="2762" extrusionOk="0">
                  <a:moveTo>
                    <a:pt x="632" y="2762"/>
                  </a:moveTo>
                  <a:cubicBezTo>
                    <a:pt x="579" y="2762"/>
                    <a:pt x="526" y="2762"/>
                    <a:pt x="474" y="2762"/>
                  </a:cubicBezTo>
                  <a:cubicBezTo>
                    <a:pt x="395" y="2709"/>
                    <a:pt x="395" y="2657"/>
                    <a:pt x="342" y="2604"/>
                  </a:cubicBezTo>
                  <a:cubicBezTo>
                    <a:pt x="79" y="2315"/>
                    <a:pt x="0" y="1920"/>
                    <a:pt x="79" y="1526"/>
                  </a:cubicBezTo>
                  <a:cubicBezTo>
                    <a:pt x="184" y="1210"/>
                    <a:pt x="316" y="974"/>
                    <a:pt x="369" y="658"/>
                  </a:cubicBezTo>
                  <a:cubicBezTo>
                    <a:pt x="421" y="448"/>
                    <a:pt x="395" y="211"/>
                    <a:pt x="632" y="106"/>
                  </a:cubicBezTo>
                  <a:cubicBezTo>
                    <a:pt x="737" y="79"/>
                    <a:pt x="816" y="79"/>
                    <a:pt x="895" y="53"/>
                  </a:cubicBezTo>
                  <a:cubicBezTo>
                    <a:pt x="1079" y="158"/>
                    <a:pt x="1105" y="0"/>
                    <a:pt x="1289" y="106"/>
                  </a:cubicBezTo>
                  <a:cubicBezTo>
                    <a:pt x="1289" y="53"/>
                    <a:pt x="1342" y="79"/>
                    <a:pt x="1342" y="53"/>
                  </a:cubicBezTo>
                  <a:cubicBezTo>
                    <a:pt x="1499" y="158"/>
                    <a:pt x="1631" y="290"/>
                    <a:pt x="1631" y="395"/>
                  </a:cubicBezTo>
                  <a:cubicBezTo>
                    <a:pt x="1710" y="421"/>
                    <a:pt x="1710" y="395"/>
                    <a:pt x="1736" y="395"/>
                  </a:cubicBezTo>
                  <a:cubicBezTo>
                    <a:pt x="1947" y="711"/>
                    <a:pt x="1789" y="921"/>
                    <a:pt x="1710" y="1184"/>
                  </a:cubicBezTo>
                  <a:cubicBezTo>
                    <a:pt x="1578" y="1815"/>
                    <a:pt x="1210" y="2367"/>
                    <a:pt x="684" y="2709"/>
                  </a:cubicBezTo>
                  <a:cubicBezTo>
                    <a:pt x="658" y="2736"/>
                    <a:pt x="632" y="2736"/>
                    <a:pt x="632" y="2762"/>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102" name="Google Shape;1656;p74">
              <a:extLst>
                <a:ext uri="{FF2B5EF4-FFF2-40B4-BE49-F238E27FC236}">
                  <a16:creationId xmlns:a16="http://schemas.microsoft.com/office/drawing/2014/main" id="{EA8AD8C7-1E9A-4C80-90BC-E4DBD69F8D82}"/>
                </a:ext>
              </a:extLst>
            </p:cNvPr>
            <p:cNvSpPr/>
            <p:nvPr/>
          </p:nvSpPr>
          <p:spPr>
            <a:xfrm>
              <a:off x="5963832" y="-838651"/>
              <a:ext cx="107003" cy="155420"/>
            </a:xfrm>
            <a:custGeom>
              <a:avLst/>
              <a:gdLst/>
              <a:ahLst/>
              <a:cxnLst/>
              <a:rect l="l" t="t" r="r" b="b"/>
              <a:pathLst>
                <a:path w="2210" h="3210" extrusionOk="0">
                  <a:moveTo>
                    <a:pt x="553" y="3209"/>
                  </a:moveTo>
                  <a:cubicBezTo>
                    <a:pt x="474" y="3209"/>
                    <a:pt x="422" y="3209"/>
                    <a:pt x="369" y="3209"/>
                  </a:cubicBezTo>
                  <a:cubicBezTo>
                    <a:pt x="290" y="3157"/>
                    <a:pt x="316" y="3104"/>
                    <a:pt x="264" y="3025"/>
                  </a:cubicBezTo>
                  <a:cubicBezTo>
                    <a:pt x="53" y="2657"/>
                    <a:pt x="1" y="2184"/>
                    <a:pt x="159" y="1763"/>
                  </a:cubicBezTo>
                  <a:cubicBezTo>
                    <a:pt x="290" y="1395"/>
                    <a:pt x="474" y="1105"/>
                    <a:pt x="579" y="763"/>
                  </a:cubicBezTo>
                  <a:cubicBezTo>
                    <a:pt x="658" y="527"/>
                    <a:pt x="685" y="211"/>
                    <a:pt x="948" y="106"/>
                  </a:cubicBezTo>
                  <a:cubicBezTo>
                    <a:pt x="1053" y="80"/>
                    <a:pt x="1132" y="53"/>
                    <a:pt x="1211" y="27"/>
                  </a:cubicBezTo>
                  <a:cubicBezTo>
                    <a:pt x="1395" y="158"/>
                    <a:pt x="1447" y="1"/>
                    <a:pt x="1605" y="106"/>
                  </a:cubicBezTo>
                  <a:cubicBezTo>
                    <a:pt x="1605" y="53"/>
                    <a:pt x="1658" y="53"/>
                    <a:pt x="1684" y="53"/>
                  </a:cubicBezTo>
                  <a:cubicBezTo>
                    <a:pt x="1815" y="185"/>
                    <a:pt x="1947" y="290"/>
                    <a:pt x="1921" y="421"/>
                  </a:cubicBezTo>
                  <a:cubicBezTo>
                    <a:pt x="2000" y="474"/>
                    <a:pt x="2000" y="421"/>
                    <a:pt x="2052" y="448"/>
                  </a:cubicBezTo>
                  <a:cubicBezTo>
                    <a:pt x="2210" y="790"/>
                    <a:pt x="2000" y="1079"/>
                    <a:pt x="1894" y="1368"/>
                  </a:cubicBezTo>
                  <a:cubicBezTo>
                    <a:pt x="1658" y="2078"/>
                    <a:pt x="1211" y="2710"/>
                    <a:pt x="579" y="3130"/>
                  </a:cubicBezTo>
                  <a:cubicBezTo>
                    <a:pt x="579" y="3183"/>
                    <a:pt x="553" y="3183"/>
                    <a:pt x="553" y="3209"/>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103" name="Google Shape;1657;p74">
              <a:extLst>
                <a:ext uri="{FF2B5EF4-FFF2-40B4-BE49-F238E27FC236}">
                  <a16:creationId xmlns:a16="http://schemas.microsoft.com/office/drawing/2014/main" id="{83E4EEF8-4807-4CCB-89A3-1AB72405376F}"/>
                </a:ext>
              </a:extLst>
            </p:cNvPr>
            <p:cNvSpPr/>
            <p:nvPr/>
          </p:nvSpPr>
          <p:spPr>
            <a:xfrm>
              <a:off x="6286002" y="-1023267"/>
              <a:ext cx="117219" cy="178322"/>
            </a:xfrm>
            <a:custGeom>
              <a:avLst/>
              <a:gdLst/>
              <a:ahLst/>
              <a:cxnLst/>
              <a:rect l="l" t="t" r="r" b="b"/>
              <a:pathLst>
                <a:path w="2421" h="3683" extrusionOk="0">
                  <a:moveTo>
                    <a:pt x="527" y="3656"/>
                  </a:moveTo>
                  <a:cubicBezTo>
                    <a:pt x="474" y="3656"/>
                    <a:pt x="421" y="3656"/>
                    <a:pt x="369" y="3682"/>
                  </a:cubicBezTo>
                  <a:cubicBezTo>
                    <a:pt x="290" y="3630"/>
                    <a:pt x="290" y="3577"/>
                    <a:pt x="237" y="3498"/>
                  </a:cubicBezTo>
                  <a:cubicBezTo>
                    <a:pt x="1" y="3051"/>
                    <a:pt x="1" y="2525"/>
                    <a:pt x="211" y="2052"/>
                  </a:cubicBezTo>
                  <a:cubicBezTo>
                    <a:pt x="395" y="1631"/>
                    <a:pt x="606" y="1289"/>
                    <a:pt x="763" y="894"/>
                  </a:cubicBezTo>
                  <a:cubicBezTo>
                    <a:pt x="842" y="605"/>
                    <a:pt x="895" y="316"/>
                    <a:pt x="1158" y="158"/>
                  </a:cubicBezTo>
                  <a:cubicBezTo>
                    <a:pt x="1237" y="132"/>
                    <a:pt x="1342" y="105"/>
                    <a:pt x="1421" y="79"/>
                  </a:cubicBezTo>
                  <a:cubicBezTo>
                    <a:pt x="1605" y="184"/>
                    <a:pt x="1631" y="0"/>
                    <a:pt x="1815" y="79"/>
                  </a:cubicBezTo>
                  <a:cubicBezTo>
                    <a:pt x="1815" y="26"/>
                    <a:pt x="1868" y="53"/>
                    <a:pt x="1894" y="26"/>
                  </a:cubicBezTo>
                  <a:cubicBezTo>
                    <a:pt x="2026" y="132"/>
                    <a:pt x="2157" y="263"/>
                    <a:pt x="2131" y="421"/>
                  </a:cubicBezTo>
                  <a:cubicBezTo>
                    <a:pt x="2210" y="474"/>
                    <a:pt x="2210" y="421"/>
                    <a:pt x="2262" y="421"/>
                  </a:cubicBezTo>
                  <a:cubicBezTo>
                    <a:pt x="2420" y="815"/>
                    <a:pt x="2184" y="1184"/>
                    <a:pt x="2026" y="1526"/>
                  </a:cubicBezTo>
                  <a:cubicBezTo>
                    <a:pt x="1736" y="2315"/>
                    <a:pt x="1237" y="3025"/>
                    <a:pt x="579" y="3577"/>
                  </a:cubicBezTo>
                  <a:cubicBezTo>
                    <a:pt x="553" y="3603"/>
                    <a:pt x="527" y="3630"/>
                    <a:pt x="527" y="3656"/>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sp>
          <p:nvSpPr>
            <p:cNvPr id="104" name="Google Shape;1658;p74">
              <a:extLst>
                <a:ext uri="{FF2B5EF4-FFF2-40B4-BE49-F238E27FC236}">
                  <a16:creationId xmlns:a16="http://schemas.microsoft.com/office/drawing/2014/main" id="{B0FE9A13-9CCB-455D-BFC7-F9F71D8FEAAF}"/>
                </a:ext>
              </a:extLst>
            </p:cNvPr>
            <p:cNvSpPr/>
            <p:nvPr/>
          </p:nvSpPr>
          <p:spPr>
            <a:xfrm>
              <a:off x="6310210" y="-704922"/>
              <a:ext cx="107003" cy="166847"/>
            </a:xfrm>
            <a:custGeom>
              <a:avLst/>
              <a:gdLst/>
              <a:ahLst/>
              <a:cxnLst/>
              <a:rect l="l" t="t" r="r" b="b"/>
              <a:pathLst>
                <a:path w="2210" h="3446" extrusionOk="0">
                  <a:moveTo>
                    <a:pt x="658" y="3419"/>
                  </a:moveTo>
                  <a:cubicBezTo>
                    <a:pt x="605" y="3419"/>
                    <a:pt x="526" y="3419"/>
                    <a:pt x="500" y="3445"/>
                  </a:cubicBezTo>
                  <a:cubicBezTo>
                    <a:pt x="395" y="3419"/>
                    <a:pt x="395" y="3340"/>
                    <a:pt x="369" y="3288"/>
                  </a:cubicBezTo>
                  <a:cubicBezTo>
                    <a:pt x="79" y="2893"/>
                    <a:pt x="0" y="2420"/>
                    <a:pt x="132" y="1973"/>
                  </a:cubicBezTo>
                  <a:cubicBezTo>
                    <a:pt x="263" y="1552"/>
                    <a:pt x="447" y="1210"/>
                    <a:pt x="579" y="815"/>
                  </a:cubicBezTo>
                  <a:cubicBezTo>
                    <a:pt x="658" y="552"/>
                    <a:pt x="737" y="237"/>
                    <a:pt x="1000" y="105"/>
                  </a:cubicBezTo>
                  <a:cubicBezTo>
                    <a:pt x="1105" y="79"/>
                    <a:pt x="1184" y="79"/>
                    <a:pt x="1289" y="26"/>
                  </a:cubicBezTo>
                  <a:cubicBezTo>
                    <a:pt x="1447" y="184"/>
                    <a:pt x="1526" y="0"/>
                    <a:pt x="1684" y="132"/>
                  </a:cubicBezTo>
                  <a:cubicBezTo>
                    <a:pt x="1684" y="79"/>
                    <a:pt x="1736" y="105"/>
                    <a:pt x="1762" y="79"/>
                  </a:cubicBezTo>
                  <a:cubicBezTo>
                    <a:pt x="1868" y="211"/>
                    <a:pt x="1999" y="368"/>
                    <a:pt x="1947" y="500"/>
                  </a:cubicBezTo>
                  <a:cubicBezTo>
                    <a:pt x="2025" y="552"/>
                    <a:pt x="2025" y="500"/>
                    <a:pt x="2078" y="526"/>
                  </a:cubicBezTo>
                  <a:cubicBezTo>
                    <a:pt x="2210" y="868"/>
                    <a:pt x="1973" y="1131"/>
                    <a:pt x="1868" y="1447"/>
                  </a:cubicBezTo>
                  <a:cubicBezTo>
                    <a:pt x="1631" y="2183"/>
                    <a:pt x="1236" y="2814"/>
                    <a:pt x="684" y="3367"/>
                  </a:cubicBezTo>
                  <a:cubicBezTo>
                    <a:pt x="684" y="3367"/>
                    <a:pt x="658" y="3367"/>
                    <a:pt x="658" y="3419"/>
                  </a:cubicBezTo>
                  <a:close/>
                </a:path>
              </a:pathLst>
            </a:custGeom>
            <a:solidFill>
              <a:schemeClr val="accent5"/>
            </a:solidFill>
            <a:ln>
              <a:noFill/>
            </a:ln>
          </p:spPr>
          <p:txBody>
            <a:bodyPr spcFirstLastPara="1" wrap="square" lIns="68569" tIns="68569" rIns="68569" bIns="68569" anchor="ctr" anchorCtr="0">
              <a:noAutofit/>
            </a:bodyPr>
            <a:lstStyle/>
            <a:p>
              <a:endParaRPr sz="1050"/>
            </a:p>
          </p:txBody>
        </p:sp>
      </p:grpSp>
      <p:sp>
        <p:nvSpPr>
          <p:cNvPr id="114" name="Google Shape;1671;p74">
            <a:extLst>
              <a:ext uri="{FF2B5EF4-FFF2-40B4-BE49-F238E27FC236}">
                <a16:creationId xmlns:a16="http://schemas.microsoft.com/office/drawing/2014/main" id="{93AA28DE-AFF6-4A61-A8D1-E40E6EF32FED}"/>
              </a:ext>
            </a:extLst>
          </p:cNvPr>
          <p:cNvSpPr/>
          <p:nvPr/>
        </p:nvSpPr>
        <p:spPr>
          <a:xfrm rot="10800000">
            <a:off x="3623" y="9603699"/>
            <a:ext cx="2805471" cy="1363229"/>
          </a:xfrm>
          <a:custGeom>
            <a:avLst/>
            <a:gdLst/>
            <a:ahLst/>
            <a:cxnLst/>
            <a:rect l="l" t="t" r="r" b="b"/>
            <a:pathLst>
              <a:path w="39977" h="46920" extrusionOk="0">
                <a:moveTo>
                  <a:pt x="19828" y="5133"/>
                </a:moveTo>
                <a:cubicBezTo>
                  <a:pt x="20073" y="5133"/>
                  <a:pt x="19892" y="5307"/>
                  <a:pt x="20146" y="5366"/>
                </a:cubicBezTo>
                <a:cubicBezTo>
                  <a:pt x="19948" y="5397"/>
                  <a:pt x="19725" y="5420"/>
                  <a:pt x="19553" y="5420"/>
                </a:cubicBezTo>
                <a:cubicBezTo>
                  <a:pt x="19290" y="5420"/>
                  <a:pt x="19145" y="5367"/>
                  <a:pt x="19383" y="5208"/>
                </a:cubicBezTo>
                <a:cubicBezTo>
                  <a:pt x="19607" y="5154"/>
                  <a:pt x="19743" y="5133"/>
                  <a:pt x="19828" y="5133"/>
                </a:cubicBezTo>
                <a:close/>
                <a:moveTo>
                  <a:pt x="18448" y="9622"/>
                </a:moveTo>
                <a:cubicBezTo>
                  <a:pt x="18640" y="9622"/>
                  <a:pt x="18611" y="9729"/>
                  <a:pt x="18016" y="9916"/>
                </a:cubicBezTo>
                <a:cubicBezTo>
                  <a:pt x="17831" y="9863"/>
                  <a:pt x="18173" y="9732"/>
                  <a:pt x="18121" y="9679"/>
                </a:cubicBezTo>
                <a:cubicBezTo>
                  <a:pt x="18251" y="9641"/>
                  <a:pt x="18368" y="9622"/>
                  <a:pt x="18448" y="9622"/>
                </a:cubicBezTo>
                <a:close/>
                <a:moveTo>
                  <a:pt x="14745" y="10648"/>
                </a:moveTo>
                <a:cubicBezTo>
                  <a:pt x="14977" y="10648"/>
                  <a:pt x="14631" y="10897"/>
                  <a:pt x="14675" y="10941"/>
                </a:cubicBezTo>
                <a:cubicBezTo>
                  <a:pt x="14599" y="10958"/>
                  <a:pt x="14542" y="10966"/>
                  <a:pt x="14500" y="10966"/>
                </a:cubicBezTo>
                <a:cubicBezTo>
                  <a:pt x="14282" y="10966"/>
                  <a:pt x="14478" y="10767"/>
                  <a:pt x="14544" y="10678"/>
                </a:cubicBezTo>
                <a:cubicBezTo>
                  <a:pt x="14636" y="10657"/>
                  <a:pt x="14701" y="10648"/>
                  <a:pt x="14745" y="10648"/>
                </a:cubicBezTo>
                <a:close/>
                <a:moveTo>
                  <a:pt x="16390" y="11290"/>
                </a:moveTo>
                <a:cubicBezTo>
                  <a:pt x="16328" y="11376"/>
                  <a:pt x="16200" y="11486"/>
                  <a:pt x="16358" y="11486"/>
                </a:cubicBezTo>
                <a:cubicBezTo>
                  <a:pt x="16394" y="11486"/>
                  <a:pt x="16446" y="11481"/>
                  <a:pt x="16516" y="11467"/>
                </a:cubicBezTo>
                <a:lnTo>
                  <a:pt x="16516" y="11467"/>
                </a:lnTo>
                <a:cubicBezTo>
                  <a:pt x="16424" y="11536"/>
                  <a:pt x="16161" y="11585"/>
                  <a:pt x="15995" y="11585"/>
                </a:cubicBezTo>
                <a:cubicBezTo>
                  <a:pt x="15785" y="11585"/>
                  <a:pt x="15733" y="11507"/>
                  <a:pt x="16390" y="11290"/>
                </a:cubicBezTo>
                <a:close/>
                <a:moveTo>
                  <a:pt x="15078" y="11901"/>
                </a:moveTo>
                <a:cubicBezTo>
                  <a:pt x="15239" y="11901"/>
                  <a:pt x="15078" y="12077"/>
                  <a:pt x="15242" y="12077"/>
                </a:cubicBezTo>
                <a:cubicBezTo>
                  <a:pt x="15279" y="12077"/>
                  <a:pt x="15333" y="12068"/>
                  <a:pt x="15412" y="12046"/>
                </a:cubicBezTo>
                <a:lnTo>
                  <a:pt x="15412" y="12046"/>
                </a:lnTo>
                <a:cubicBezTo>
                  <a:pt x="15412" y="12158"/>
                  <a:pt x="14777" y="12252"/>
                  <a:pt x="14675" y="12309"/>
                </a:cubicBezTo>
                <a:lnTo>
                  <a:pt x="14675" y="12309"/>
                </a:lnTo>
                <a:lnTo>
                  <a:pt x="14675" y="12309"/>
                </a:lnTo>
                <a:cubicBezTo>
                  <a:pt x="14518" y="12283"/>
                  <a:pt x="14702" y="12099"/>
                  <a:pt x="14728" y="11993"/>
                </a:cubicBezTo>
                <a:cubicBezTo>
                  <a:pt x="14912" y="11926"/>
                  <a:pt x="15017" y="11901"/>
                  <a:pt x="15078" y="11901"/>
                </a:cubicBezTo>
                <a:close/>
                <a:moveTo>
                  <a:pt x="17463" y="12572"/>
                </a:moveTo>
                <a:cubicBezTo>
                  <a:pt x="17726" y="12651"/>
                  <a:pt x="17858" y="12756"/>
                  <a:pt x="17647" y="13019"/>
                </a:cubicBezTo>
                <a:cubicBezTo>
                  <a:pt x="17619" y="13021"/>
                  <a:pt x="17592" y="13021"/>
                  <a:pt x="17568" y="13021"/>
                </a:cubicBezTo>
                <a:cubicBezTo>
                  <a:pt x="17157" y="13021"/>
                  <a:pt x="17240" y="12821"/>
                  <a:pt x="17463" y="12598"/>
                </a:cubicBezTo>
                <a:lnTo>
                  <a:pt x="17463" y="12572"/>
                </a:lnTo>
                <a:close/>
                <a:moveTo>
                  <a:pt x="18015" y="14834"/>
                </a:moveTo>
                <a:cubicBezTo>
                  <a:pt x="18118" y="14834"/>
                  <a:pt x="18007" y="14939"/>
                  <a:pt x="18094" y="14939"/>
                </a:cubicBezTo>
                <a:cubicBezTo>
                  <a:pt x="17794" y="15071"/>
                  <a:pt x="17614" y="15121"/>
                  <a:pt x="17535" y="15121"/>
                </a:cubicBezTo>
                <a:cubicBezTo>
                  <a:pt x="17442" y="15121"/>
                  <a:pt x="17490" y="15051"/>
                  <a:pt x="17647" y="14965"/>
                </a:cubicBezTo>
                <a:lnTo>
                  <a:pt x="17647" y="14939"/>
                </a:lnTo>
                <a:cubicBezTo>
                  <a:pt x="17858" y="14860"/>
                  <a:pt x="17963" y="14834"/>
                  <a:pt x="18015" y="14834"/>
                </a:cubicBezTo>
                <a:close/>
                <a:moveTo>
                  <a:pt x="18956" y="18522"/>
                </a:moveTo>
                <a:cubicBezTo>
                  <a:pt x="18647" y="18832"/>
                  <a:pt x="18647" y="18885"/>
                  <a:pt x="18752" y="19042"/>
                </a:cubicBezTo>
                <a:cubicBezTo>
                  <a:pt x="18630" y="19069"/>
                  <a:pt x="18538" y="19080"/>
                  <a:pt x="18469" y="19080"/>
                </a:cubicBezTo>
                <a:cubicBezTo>
                  <a:pt x="18136" y="19080"/>
                  <a:pt x="18326" y="18813"/>
                  <a:pt x="18173" y="18726"/>
                </a:cubicBezTo>
                <a:cubicBezTo>
                  <a:pt x="18609" y="18649"/>
                  <a:pt x="18570" y="18597"/>
                  <a:pt x="18956" y="18522"/>
                </a:cubicBezTo>
                <a:close/>
                <a:moveTo>
                  <a:pt x="18994" y="19039"/>
                </a:moveTo>
                <a:cubicBezTo>
                  <a:pt x="19142" y="19039"/>
                  <a:pt x="18968" y="19197"/>
                  <a:pt x="18857" y="19252"/>
                </a:cubicBezTo>
                <a:cubicBezTo>
                  <a:pt x="18727" y="19289"/>
                  <a:pt x="18616" y="19307"/>
                  <a:pt x="18542" y="19307"/>
                </a:cubicBezTo>
                <a:cubicBezTo>
                  <a:pt x="18406" y="19307"/>
                  <a:pt x="18390" y="19249"/>
                  <a:pt x="18594" y="19147"/>
                </a:cubicBezTo>
                <a:cubicBezTo>
                  <a:pt x="18808" y="19068"/>
                  <a:pt x="18931" y="19039"/>
                  <a:pt x="18994" y="19039"/>
                </a:cubicBezTo>
                <a:close/>
                <a:moveTo>
                  <a:pt x="17805" y="22513"/>
                </a:moveTo>
                <a:lnTo>
                  <a:pt x="17805" y="22513"/>
                </a:lnTo>
                <a:cubicBezTo>
                  <a:pt x="17910" y="22592"/>
                  <a:pt x="17516" y="22750"/>
                  <a:pt x="17726" y="22803"/>
                </a:cubicBezTo>
                <a:cubicBezTo>
                  <a:pt x="17524" y="22862"/>
                  <a:pt x="17370" y="22886"/>
                  <a:pt x="17264" y="22886"/>
                </a:cubicBezTo>
                <a:cubicBezTo>
                  <a:pt x="17040" y="22886"/>
                  <a:pt x="17030" y="22778"/>
                  <a:pt x="17227" y="22671"/>
                </a:cubicBezTo>
                <a:cubicBezTo>
                  <a:pt x="17542" y="22566"/>
                  <a:pt x="17568" y="22592"/>
                  <a:pt x="17805" y="22513"/>
                </a:cubicBezTo>
                <a:close/>
                <a:moveTo>
                  <a:pt x="17621" y="23092"/>
                </a:moveTo>
                <a:cubicBezTo>
                  <a:pt x="17358" y="23276"/>
                  <a:pt x="17700" y="23223"/>
                  <a:pt x="17516" y="23381"/>
                </a:cubicBezTo>
                <a:cubicBezTo>
                  <a:pt x="17360" y="23425"/>
                  <a:pt x="17242" y="23443"/>
                  <a:pt x="17164" y="23443"/>
                </a:cubicBezTo>
                <a:cubicBezTo>
                  <a:pt x="16911" y="23443"/>
                  <a:pt x="17059" y="23252"/>
                  <a:pt x="17621" y="23092"/>
                </a:cubicBezTo>
                <a:close/>
                <a:moveTo>
                  <a:pt x="17411" y="24858"/>
                </a:moveTo>
                <a:cubicBezTo>
                  <a:pt x="17526" y="24858"/>
                  <a:pt x="17499" y="24925"/>
                  <a:pt x="17516" y="24959"/>
                </a:cubicBezTo>
                <a:cubicBezTo>
                  <a:pt x="17263" y="25043"/>
                  <a:pt x="17091" y="25077"/>
                  <a:pt x="16995" y="25077"/>
                </a:cubicBezTo>
                <a:cubicBezTo>
                  <a:pt x="16851" y="25077"/>
                  <a:pt x="16879" y="25001"/>
                  <a:pt x="17069" y="24907"/>
                </a:cubicBezTo>
                <a:lnTo>
                  <a:pt x="17069" y="24933"/>
                </a:lnTo>
                <a:cubicBezTo>
                  <a:pt x="17244" y="24877"/>
                  <a:pt x="17348" y="24858"/>
                  <a:pt x="17411" y="24858"/>
                </a:cubicBezTo>
                <a:close/>
                <a:moveTo>
                  <a:pt x="16303" y="24908"/>
                </a:moveTo>
                <a:cubicBezTo>
                  <a:pt x="16417" y="24908"/>
                  <a:pt x="16065" y="25095"/>
                  <a:pt x="16043" y="25117"/>
                </a:cubicBezTo>
                <a:cubicBezTo>
                  <a:pt x="15832" y="25173"/>
                  <a:pt x="15720" y="25196"/>
                  <a:pt x="15677" y="25196"/>
                </a:cubicBezTo>
                <a:cubicBezTo>
                  <a:pt x="15558" y="25196"/>
                  <a:pt x="15944" y="25029"/>
                  <a:pt x="16175" y="24933"/>
                </a:cubicBezTo>
                <a:cubicBezTo>
                  <a:pt x="16240" y="24916"/>
                  <a:pt x="16281" y="24908"/>
                  <a:pt x="16303" y="24908"/>
                </a:cubicBezTo>
                <a:close/>
                <a:moveTo>
                  <a:pt x="17542" y="24986"/>
                </a:moveTo>
                <a:lnTo>
                  <a:pt x="17542" y="24986"/>
                </a:lnTo>
                <a:cubicBezTo>
                  <a:pt x="17523" y="25023"/>
                  <a:pt x="17565" y="25030"/>
                  <a:pt x="17621" y="25030"/>
                </a:cubicBezTo>
                <a:cubicBezTo>
                  <a:pt x="17658" y="25030"/>
                  <a:pt x="17702" y="25027"/>
                  <a:pt x="17739" y="25027"/>
                </a:cubicBezTo>
                <a:cubicBezTo>
                  <a:pt x="17803" y="25027"/>
                  <a:pt x="17848" y="25037"/>
                  <a:pt x="17805" y="25091"/>
                </a:cubicBezTo>
                <a:lnTo>
                  <a:pt x="17779" y="25091"/>
                </a:lnTo>
                <a:cubicBezTo>
                  <a:pt x="17647" y="25117"/>
                  <a:pt x="17542" y="25170"/>
                  <a:pt x="17411" y="25249"/>
                </a:cubicBezTo>
                <a:cubicBezTo>
                  <a:pt x="17230" y="25306"/>
                  <a:pt x="17139" y="25318"/>
                  <a:pt x="17072" y="25318"/>
                </a:cubicBezTo>
                <a:cubicBezTo>
                  <a:pt x="17021" y="25318"/>
                  <a:pt x="16985" y="25311"/>
                  <a:pt x="16934" y="25311"/>
                </a:cubicBezTo>
                <a:cubicBezTo>
                  <a:pt x="16867" y="25311"/>
                  <a:pt x="16776" y="25323"/>
                  <a:pt x="16595" y="25380"/>
                </a:cubicBezTo>
                <a:cubicBezTo>
                  <a:pt x="16634" y="25341"/>
                  <a:pt x="16686" y="25317"/>
                  <a:pt x="16733" y="25317"/>
                </a:cubicBezTo>
                <a:cubicBezTo>
                  <a:pt x="16749" y="25317"/>
                  <a:pt x="16765" y="25320"/>
                  <a:pt x="16779" y="25327"/>
                </a:cubicBezTo>
                <a:cubicBezTo>
                  <a:pt x="17305" y="25170"/>
                  <a:pt x="16885" y="25170"/>
                  <a:pt x="17542" y="24986"/>
                </a:cubicBezTo>
                <a:close/>
                <a:moveTo>
                  <a:pt x="13664" y="25347"/>
                </a:moveTo>
                <a:cubicBezTo>
                  <a:pt x="13891" y="25347"/>
                  <a:pt x="13890" y="25398"/>
                  <a:pt x="13781" y="25485"/>
                </a:cubicBezTo>
                <a:cubicBezTo>
                  <a:pt x="13576" y="25540"/>
                  <a:pt x="13472" y="25561"/>
                  <a:pt x="13427" y="25561"/>
                </a:cubicBezTo>
                <a:cubicBezTo>
                  <a:pt x="13300" y="25561"/>
                  <a:pt x="13648" y="25393"/>
                  <a:pt x="13492" y="25354"/>
                </a:cubicBezTo>
                <a:cubicBezTo>
                  <a:pt x="13560" y="25349"/>
                  <a:pt x="13617" y="25347"/>
                  <a:pt x="13664" y="25347"/>
                </a:cubicBezTo>
                <a:close/>
                <a:moveTo>
                  <a:pt x="17516" y="25485"/>
                </a:moveTo>
                <a:cubicBezTo>
                  <a:pt x="17279" y="25590"/>
                  <a:pt x="17016" y="25696"/>
                  <a:pt x="16753" y="25748"/>
                </a:cubicBezTo>
                <a:lnTo>
                  <a:pt x="16753" y="25775"/>
                </a:lnTo>
                <a:cubicBezTo>
                  <a:pt x="16569" y="25775"/>
                  <a:pt x="16464" y="25775"/>
                  <a:pt x="16490" y="25669"/>
                </a:cubicBezTo>
                <a:cubicBezTo>
                  <a:pt x="16832" y="25590"/>
                  <a:pt x="17174" y="25512"/>
                  <a:pt x="17516" y="25485"/>
                </a:cubicBezTo>
                <a:close/>
                <a:moveTo>
                  <a:pt x="13499" y="25683"/>
                </a:moveTo>
                <a:cubicBezTo>
                  <a:pt x="13631" y="25683"/>
                  <a:pt x="13676" y="25723"/>
                  <a:pt x="13676" y="25775"/>
                </a:cubicBezTo>
                <a:cubicBezTo>
                  <a:pt x="13450" y="25825"/>
                  <a:pt x="13248" y="25857"/>
                  <a:pt x="13142" y="25857"/>
                </a:cubicBezTo>
                <a:cubicBezTo>
                  <a:pt x="13025" y="25857"/>
                  <a:pt x="13023" y="25818"/>
                  <a:pt x="13229" y="25722"/>
                </a:cubicBezTo>
                <a:lnTo>
                  <a:pt x="13203" y="25722"/>
                </a:lnTo>
                <a:cubicBezTo>
                  <a:pt x="13331" y="25694"/>
                  <a:pt x="13427" y="25683"/>
                  <a:pt x="13499" y="25683"/>
                </a:cubicBezTo>
                <a:close/>
                <a:moveTo>
                  <a:pt x="12924" y="26759"/>
                </a:moveTo>
                <a:cubicBezTo>
                  <a:pt x="13080" y="26759"/>
                  <a:pt x="12984" y="26851"/>
                  <a:pt x="12440" y="27011"/>
                </a:cubicBezTo>
                <a:lnTo>
                  <a:pt x="12414" y="27011"/>
                </a:lnTo>
                <a:cubicBezTo>
                  <a:pt x="12373" y="27015"/>
                  <a:pt x="12338" y="27017"/>
                  <a:pt x="12309" y="27017"/>
                </a:cubicBezTo>
                <a:cubicBezTo>
                  <a:pt x="12167" y="27017"/>
                  <a:pt x="12165" y="26966"/>
                  <a:pt x="12361" y="26879"/>
                </a:cubicBezTo>
                <a:cubicBezTo>
                  <a:pt x="12618" y="26797"/>
                  <a:pt x="12824" y="26759"/>
                  <a:pt x="12924" y="26759"/>
                </a:cubicBezTo>
                <a:close/>
                <a:moveTo>
                  <a:pt x="15138" y="26889"/>
                </a:moveTo>
                <a:cubicBezTo>
                  <a:pt x="15251" y="26889"/>
                  <a:pt x="14691" y="27063"/>
                  <a:pt x="15096" y="27063"/>
                </a:cubicBezTo>
                <a:cubicBezTo>
                  <a:pt x="14754" y="27142"/>
                  <a:pt x="14728" y="27195"/>
                  <a:pt x="14728" y="27221"/>
                </a:cubicBezTo>
                <a:cubicBezTo>
                  <a:pt x="14661" y="27234"/>
                  <a:pt x="14620" y="27240"/>
                  <a:pt x="14598" y="27240"/>
                </a:cubicBezTo>
                <a:cubicBezTo>
                  <a:pt x="14460" y="27240"/>
                  <a:pt x="15023" y="27026"/>
                  <a:pt x="14782" y="27026"/>
                </a:cubicBezTo>
                <a:cubicBezTo>
                  <a:pt x="14752" y="27026"/>
                  <a:pt x="14709" y="27029"/>
                  <a:pt x="14649" y="27037"/>
                </a:cubicBezTo>
                <a:cubicBezTo>
                  <a:pt x="14781" y="27011"/>
                  <a:pt x="14912" y="26958"/>
                  <a:pt x="15017" y="26905"/>
                </a:cubicBezTo>
                <a:cubicBezTo>
                  <a:pt x="15081" y="26894"/>
                  <a:pt x="15119" y="26889"/>
                  <a:pt x="15138" y="26889"/>
                </a:cubicBezTo>
                <a:close/>
                <a:moveTo>
                  <a:pt x="17305" y="29299"/>
                </a:moveTo>
                <a:cubicBezTo>
                  <a:pt x="17411" y="29299"/>
                  <a:pt x="17411" y="29351"/>
                  <a:pt x="17384" y="29404"/>
                </a:cubicBezTo>
                <a:cubicBezTo>
                  <a:pt x="17378" y="29391"/>
                  <a:pt x="17338" y="29387"/>
                  <a:pt x="17291" y="29387"/>
                </a:cubicBezTo>
                <a:cubicBezTo>
                  <a:pt x="17243" y="29387"/>
                  <a:pt x="17187" y="29391"/>
                  <a:pt x="17148" y="29391"/>
                </a:cubicBezTo>
                <a:cubicBezTo>
                  <a:pt x="17069" y="29391"/>
                  <a:pt x="17056" y="29378"/>
                  <a:pt x="17305" y="29299"/>
                </a:cubicBezTo>
                <a:close/>
                <a:moveTo>
                  <a:pt x="17384" y="29404"/>
                </a:moveTo>
                <a:lnTo>
                  <a:pt x="17384" y="29404"/>
                </a:lnTo>
                <a:cubicBezTo>
                  <a:pt x="17371" y="29430"/>
                  <a:pt x="17371" y="29437"/>
                  <a:pt x="17371" y="29437"/>
                </a:cubicBezTo>
                <a:cubicBezTo>
                  <a:pt x="17371" y="29437"/>
                  <a:pt x="17371" y="29430"/>
                  <a:pt x="17358" y="29430"/>
                </a:cubicBezTo>
                <a:lnTo>
                  <a:pt x="17384" y="29404"/>
                </a:lnTo>
                <a:close/>
                <a:moveTo>
                  <a:pt x="17884" y="29588"/>
                </a:moveTo>
                <a:lnTo>
                  <a:pt x="17884" y="29588"/>
                </a:lnTo>
                <a:cubicBezTo>
                  <a:pt x="17647" y="29746"/>
                  <a:pt x="17384" y="29851"/>
                  <a:pt x="17121" y="29904"/>
                </a:cubicBezTo>
                <a:cubicBezTo>
                  <a:pt x="17170" y="29831"/>
                  <a:pt x="17754" y="29691"/>
                  <a:pt x="17702" y="29629"/>
                </a:cubicBezTo>
                <a:lnTo>
                  <a:pt x="17702" y="29629"/>
                </a:lnTo>
                <a:lnTo>
                  <a:pt x="17884" y="29588"/>
                </a:lnTo>
                <a:close/>
                <a:moveTo>
                  <a:pt x="17529" y="30270"/>
                </a:moveTo>
                <a:cubicBezTo>
                  <a:pt x="17875" y="30270"/>
                  <a:pt x="17982" y="30469"/>
                  <a:pt x="16990" y="30693"/>
                </a:cubicBezTo>
                <a:cubicBezTo>
                  <a:pt x="17490" y="30456"/>
                  <a:pt x="17384" y="30430"/>
                  <a:pt x="17490" y="30272"/>
                </a:cubicBezTo>
                <a:lnTo>
                  <a:pt x="17463" y="30272"/>
                </a:lnTo>
                <a:cubicBezTo>
                  <a:pt x="17486" y="30270"/>
                  <a:pt x="17508" y="30270"/>
                  <a:pt x="17529" y="30270"/>
                </a:cubicBezTo>
                <a:close/>
                <a:moveTo>
                  <a:pt x="8854" y="31562"/>
                </a:moveTo>
                <a:cubicBezTo>
                  <a:pt x="9033" y="31562"/>
                  <a:pt x="9102" y="31608"/>
                  <a:pt x="8863" y="31718"/>
                </a:cubicBezTo>
                <a:cubicBezTo>
                  <a:pt x="8767" y="31747"/>
                  <a:pt x="8706" y="31758"/>
                  <a:pt x="8668" y="31758"/>
                </a:cubicBezTo>
                <a:cubicBezTo>
                  <a:pt x="8530" y="31758"/>
                  <a:pt x="8698" y="31607"/>
                  <a:pt x="8574" y="31587"/>
                </a:cubicBezTo>
                <a:cubicBezTo>
                  <a:pt x="8677" y="31571"/>
                  <a:pt x="8776" y="31562"/>
                  <a:pt x="8854" y="31562"/>
                </a:cubicBezTo>
                <a:close/>
                <a:moveTo>
                  <a:pt x="14886" y="31455"/>
                </a:moveTo>
                <a:cubicBezTo>
                  <a:pt x="15386" y="31455"/>
                  <a:pt x="14807" y="31718"/>
                  <a:pt x="14623" y="31929"/>
                </a:cubicBezTo>
                <a:cubicBezTo>
                  <a:pt x="14600" y="31930"/>
                  <a:pt x="14579" y="31930"/>
                  <a:pt x="14561" y="31930"/>
                </a:cubicBezTo>
                <a:cubicBezTo>
                  <a:pt x="14150" y="31930"/>
                  <a:pt x="14710" y="31665"/>
                  <a:pt x="14307" y="31639"/>
                </a:cubicBezTo>
                <a:lnTo>
                  <a:pt x="14886" y="31455"/>
                </a:lnTo>
                <a:close/>
                <a:moveTo>
                  <a:pt x="13282" y="31850"/>
                </a:moveTo>
                <a:cubicBezTo>
                  <a:pt x="13492" y="31902"/>
                  <a:pt x="12782" y="32034"/>
                  <a:pt x="12940" y="32087"/>
                </a:cubicBezTo>
                <a:cubicBezTo>
                  <a:pt x="12783" y="32128"/>
                  <a:pt x="12683" y="32143"/>
                  <a:pt x="12619" y="32143"/>
                </a:cubicBezTo>
                <a:cubicBezTo>
                  <a:pt x="12479" y="32143"/>
                  <a:pt x="12511" y="32070"/>
                  <a:pt x="12493" y="32034"/>
                </a:cubicBezTo>
                <a:cubicBezTo>
                  <a:pt x="12756" y="31981"/>
                  <a:pt x="13019" y="31929"/>
                  <a:pt x="13282" y="31850"/>
                </a:cubicBezTo>
                <a:close/>
                <a:moveTo>
                  <a:pt x="14860" y="31876"/>
                </a:moveTo>
                <a:lnTo>
                  <a:pt x="14860" y="31876"/>
                </a:lnTo>
                <a:cubicBezTo>
                  <a:pt x="15543" y="31955"/>
                  <a:pt x="14439" y="32455"/>
                  <a:pt x="15123" y="32586"/>
                </a:cubicBezTo>
                <a:cubicBezTo>
                  <a:pt x="14623" y="32665"/>
                  <a:pt x="14675" y="32665"/>
                  <a:pt x="13939" y="32876"/>
                </a:cubicBezTo>
                <a:cubicBezTo>
                  <a:pt x="14415" y="32638"/>
                  <a:pt x="14695" y="32329"/>
                  <a:pt x="14312" y="32329"/>
                </a:cubicBezTo>
                <a:cubicBezTo>
                  <a:pt x="14229" y="32329"/>
                  <a:pt x="14115" y="32343"/>
                  <a:pt x="13965" y="32376"/>
                </a:cubicBezTo>
                <a:cubicBezTo>
                  <a:pt x="14176" y="32244"/>
                  <a:pt x="14439" y="32139"/>
                  <a:pt x="14728" y="32113"/>
                </a:cubicBezTo>
                <a:cubicBezTo>
                  <a:pt x="14701" y="32109"/>
                  <a:pt x="14675" y="32108"/>
                  <a:pt x="14651" y="32108"/>
                </a:cubicBezTo>
                <a:cubicBezTo>
                  <a:pt x="14484" y="32108"/>
                  <a:pt x="14348" y="32182"/>
                  <a:pt x="13913" y="32297"/>
                </a:cubicBezTo>
                <a:cubicBezTo>
                  <a:pt x="13992" y="32192"/>
                  <a:pt x="14754" y="32008"/>
                  <a:pt x="14860" y="31876"/>
                </a:cubicBezTo>
                <a:close/>
                <a:moveTo>
                  <a:pt x="14728" y="32788"/>
                </a:moveTo>
                <a:cubicBezTo>
                  <a:pt x="14903" y="32788"/>
                  <a:pt x="14928" y="32854"/>
                  <a:pt x="14991" y="32902"/>
                </a:cubicBezTo>
                <a:cubicBezTo>
                  <a:pt x="14649" y="33007"/>
                  <a:pt x="14597" y="32981"/>
                  <a:pt x="14202" y="33086"/>
                </a:cubicBezTo>
                <a:cubicBezTo>
                  <a:pt x="14623" y="32902"/>
                  <a:pt x="14097" y="33007"/>
                  <a:pt x="14123" y="32902"/>
                </a:cubicBezTo>
                <a:cubicBezTo>
                  <a:pt x="14428" y="32818"/>
                  <a:pt x="14611" y="32788"/>
                  <a:pt x="14728" y="32788"/>
                </a:cubicBezTo>
                <a:close/>
                <a:moveTo>
                  <a:pt x="2185" y="33241"/>
                </a:moveTo>
                <a:cubicBezTo>
                  <a:pt x="2154" y="33241"/>
                  <a:pt x="2113" y="33255"/>
                  <a:pt x="2051" y="33296"/>
                </a:cubicBezTo>
                <a:cubicBezTo>
                  <a:pt x="2160" y="33296"/>
                  <a:pt x="2251" y="33299"/>
                  <a:pt x="2326" y="33304"/>
                </a:cubicBezTo>
                <a:lnTo>
                  <a:pt x="2326" y="33304"/>
                </a:lnTo>
                <a:cubicBezTo>
                  <a:pt x="2264" y="33284"/>
                  <a:pt x="2239" y="33241"/>
                  <a:pt x="2185" y="33241"/>
                </a:cubicBezTo>
                <a:close/>
                <a:moveTo>
                  <a:pt x="2326" y="33304"/>
                </a:moveTo>
                <a:cubicBezTo>
                  <a:pt x="2344" y="33309"/>
                  <a:pt x="2365" y="33313"/>
                  <a:pt x="2391" y="33313"/>
                </a:cubicBezTo>
                <a:cubicBezTo>
                  <a:pt x="2399" y="33313"/>
                  <a:pt x="2409" y="33312"/>
                  <a:pt x="2419" y="33312"/>
                </a:cubicBezTo>
                <a:lnTo>
                  <a:pt x="2419" y="33312"/>
                </a:lnTo>
                <a:cubicBezTo>
                  <a:pt x="2391" y="33308"/>
                  <a:pt x="2360" y="33306"/>
                  <a:pt x="2326" y="33304"/>
                </a:cubicBezTo>
                <a:close/>
                <a:moveTo>
                  <a:pt x="4686" y="33818"/>
                </a:moveTo>
                <a:cubicBezTo>
                  <a:pt x="4846" y="33818"/>
                  <a:pt x="4880" y="33862"/>
                  <a:pt x="4734" y="33928"/>
                </a:cubicBezTo>
                <a:cubicBezTo>
                  <a:pt x="4589" y="33959"/>
                  <a:pt x="4485" y="33973"/>
                  <a:pt x="4411" y="33973"/>
                </a:cubicBezTo>
                <a:cubicBezTo>
                  <a:pt x="4299" y="33973"/>
                  <a:pt x="4261" y="33939"/>
                  <a:pt x="4261" y="33875"/>
                </a:cubicBezTo>
                <a:cubicBezTo>
                  <a:pt x="4441" y="33835"/>
                  <a:pt x="4588" y="33818"/>
                  <a:pt x="4686" y="33818"/>
                </a:cubicBezTo>
                <a:close/>
                <a:moveTo>
                  <a:pt x="3474" y="34222"/>
                </a:moveTo>
                <a:cubicBezTo>
                  <a:pt x="3606" y="34222"/>
                  <a:pt x="3447" y="34323"/>
                  <a:pt x="2972" y="34454"/>
                </a:cubicBezTo>
                <a:cubicBezTo>
                  <a:pt x="2972" y="34401"/>
                  <a:pt x="2946" y="34375"/>
                  <a:pt x="2919" y="34348"/>
                </a:cubicBezTo>
                <a:cubicBezTo>
                  <a:pt x="3207" y="34259"/>
                  <a:pt x="3394" y="34222"/>
                  <a:pt x="3474" y="34222"/>
                </a:cubicBezTo>
                <a:close/>
                <a:moveTo>
                  <a:pt x="4918" y="33945"/>
                </a:moveTo>
                <a:cubicBezTo>
                  <a:pt x="5580" y="33945"/>
                  <a:pt x="4814" y="34378"/>
                  <a:pt x="5155" y="34427"/>
                </a:cubicBezTo>
                <a:cubicBezTo>
                  <a:pt x="4734" y="34480"/>
                  <a:pt x="4340" y="34559"/>
                  <a:pt x="3945" y="34690"/>
                </a:cubicBezTo>
                <a:cubicBezTo>
                  <a:pt x="3919" y="34532"/>
                  <a:pt x="4603" y="34243"/>
                  <a:pt x="4182" y="34217"/>
                </a:cubicBezTo>
                <a:cubicBezTo>
                  <a:pt x="4471" y="34112"/>
                  <a:pt x="4944" y="34006"/>
                  <a:pt x="4734" y="33954"/>
                </a:cubicBezTo>
                <a:cubicBezTo>
                  <a:pt x="4805" y="33948"/>
                  <a:pt x="4866" y="33945"/>
                  <a:pt x="4918" y="33945"/>
                </a:cubicBezTo>
                <a:close/>
                <a:moveTo>
                  <a:pt x="3284" y="40681"/>
                </a:moveTo>
                <a:cubicBezTo>
                  <a:pt x="3549" y="40681"/>
                  <a:pt x="2893" y="40915"/>
                  <a:pt x="2893" y="41002"/>
                </a:cubicBezTo>
                <a:cubicBezTo>
                  <a:pt x="2785" y="41033"/>
                  <a:pt x="2723" y="41045"/>
                  <a:pt x="2689" y="41045"/>
                </a:cubicBezTo>
                <a:cubicBezTo>
                  <a:pt x="2586" y="41045"/>
                  <a:pt x="2753" y="40933"/>
                  <a:pt x="2650" y="40933"/>
                </a:cubicBezTo>
                <a:cubicBezTo>
                  <a:pt x="2616" y="40933"/>
                  <a:pt x="2554" y="40945"/>
                  <a:pt x="2446" y="40976"/>
                </a:cubicBezTo>
                <a:cubicBezTo>
                  <a:pt x="2367" y="40923"/>
                  <a:pt x="3209" y="40766"/>
                  <a:pt x="2998" y="40713"/>
                </a:cubicBezTo>
                <a:cubicBezTo>
                  <a:pt x="3139" y="40691"/>
                  <a:pt x="3230" y="40681"/>
                  <a:pt x="3284" y="40681"/>
                </a:cubicBezTo>
                <a:close/>
                <a:moveTo>
                  <a:pt x="18384" y="40739"/>
                </a:moveTo>
                <a:lnTo>
                  <a:pt x="18384" y="40739"/>
                </a:lnTo>
                <a:cubicBezTo>
                  <a:pt x="18670" y="40895"/>
                  <a:pt x="16306" y="41540"/>
                  <a:pt x="15440" y="41580"/>
                </a:cubicBezTo>
                <a:lnTo>
                  <a:pt x="15440" y="41580"/>
                </a:lnTo>
                <a:cubicBezTo>
                  <a:pt x="16018" y="41212"/>
                  <a:pt x="16649" y="40949"/>
                  <a:pt x="17332" y="40818"/>
                </a:cubicBezTo>
                <a:cubicBezTo>
                  <a:pt x="17469" y="40860"/>
                  <a:pt x="17610" y="40881"/>
                  <a:pt x="17751" y="40881"/>
                </a:cubicBezTo>
                <a:cubicBezTo>
                  <a:pt x="17964" y="40881"/>
                  <a:pt x="18179" y="40834"/>
                  <a:pt x="18384" y="40739"/>
                </a:cubicBezTo>
                <a:close/>
                <a:moveTo>
                  <a:pt x="5681" y="40976"/>
                </a:moveTo>
                <a:lnTo>
                  <a:pt x="5681" y="40976"/>
                </a:lnTo>
                <a:cubicBezTo>
                  <a:pt x="5999" y="41049"/>
                  <a:pt x="5408" y="41350"/>
                  <a:pt x="6061" y="41350"/>
                </a:cubicBezTo>
                <a:cubicBezTo>
                  <a:pt x="6111" y="41350"/>
                  <a:pt x="6168" y="41348"/>
                  <a:pt x="6233" y="41344"/>
                </a:cubicBezTo>
                <a:lnTo>
                  <a:pt x="6233" y="41344"/>
                </a:lnTo>
                <a:cubicBezTo>
                  <a:pt x="6338" y="41423"/>
                  <a:pt x="5365" y="41607"/>
                  <a:pt x="5523" y="41686"/>
                </a:cubicBezTo>
                <a:cubicBezTo>
                  <a:pt x="5155" y="41818"/>
                  <a:pt x="4813" y="41791"/>
                  <a:pt x="4734" y="41896"/>
                </a:cubicBezTo>
                <a:cubicBezTo>
                  <a:pt x="4155" y="41896"/>
                  <a:pt x="4155" y="41791"/>
                  <a:pt x="3998" y="41660"/>
                </a:cubicBezTo>
                <a:cubicBezTo>
                  <a:pt x="4313" y="41555"/>
                  <a:pt x="4629" y="41476"/>
                  <a:pt x="4971" y="41423"/>
                </a:cubicBezTo>
                <a:cubicBezTo>
                  <a:pt x="5181" y="41239"/>
                  <a:pt x="5418" y="41081"/>
                  <a:pt x="5681" y="40976"/>
                </a:cubicBezTo>
                <a:close/>
                <a:moveTo>
                  <a:pt x="15885" y="42870"/>
                </a:moveTo>
                <a:lnTo>
                  <a:pt x="15885" y="42870"/>
                </a:lnTo>
                <a:cubicBezTo>
                  <a:pt x="15543" y="43080"/>
                  <a:pt x="16727" y="42975"/>
                  <a:pt x="15806" y="43238"/>
                </a:cubicBezTo>
                <a:cubicBezTo>
                  <a:pt x="15491" y="43238"/>
                  <a:pt x="14860" y="43133"/>
                  <a:pt x="15885" y="42870"/>
                </a:cubicBezTo>
                <a:close/>
                <a:moveTo>
                  <a:pt x="24380" y="42528"/>
                </a:moveTo>
                <a:lnTo>
                  <a:pt x="24380" y="42528"/>
                </a:lnTo>
                <a:cubicBezTo>
                  <a:pt x="24485" y="42607"/>
                  <a:pt x="24012" y="42738"/>
                  <a:pt x="23828" y="42870"/>
                </a:cubicBezTo>
                <a:lnTo>
                  <a:pt x="23854" y="42870"/>
                </a:lnTo>
                <a:cubicBezTo>
                  <a:pt x="22145" y="43290"/>
                  <a:pt x="22145" y="43264"/>
                  <a:pt x="20646" y="43527"/>
                </a:cubicBezTo>
                <a:cubicBezTo>
                  <a:pt x="20509" y="43510"/>
                  <a:pt x="20561" y="43416"/>
                  <a:pt x="20371" y="43416"/>
                </a:cubicBezTo>
                <a:cubicBezTo>
                  <a:pt x="20267" y="43416"/>
                  <a:pt x="20093" y="43444"/>
                  <a:pt x="19778" y="43527"/>
                </a:cubicBezTo>
                <a:cubicBezTo>
                  <a:pt x="19962" y="43448"/>
                  <a:pt x="19935" y="43369"/>
                  <a:pt x="20120" y="43290"/>
                </a:cubicBezTo>
                <a:cubicBezTo>
                  <a:pt x="20553" y="43185"/>
                  <a:pt x="20773" y="43158"/>
                  <a:pt x="20918" y="43158"/>
                </a:cubicBezTo>
                <a:cubicBezTo>
                  <a:pt x="21071" y="43158"/>
                  <a:pt x="21142" y="43188"/>
                  <a:pt x="21294" y="43188"/>
                </a:cubicBezTo>
                <a:cubicBezTo>
                  <a:pt x="21321" y="43188"/>
                  <a:pt x="21350" y="43187"/>
                  <a:pt x="21382" y="43185"/>
                </a:cubicBezTo>
                <a:cubicBezTo>
                  <a:pt x="22960" y="42843"/>
                  <a:pt x="23354" y="42633"/>
                  <a:pt x="24380" y="42528"/>
                </a:cubicBezTo>
                <a:close/>
                <a:moveTo>
                  <a:pt x="22723" y="43290"/>
                </a:moveTo>
                <a:cubicBezTo>
                  <a:pt x="22723" y="43317"/>
                  <a:pt x="22487" y="43396"/>
                  <a:pt x="22539" y="43448"/>
                </a:cubicBezTo>
                <a:cubicBezTo>
                  <a:pt x="21987" y="43580"/>
                  <a:pt x="22013" y="43527"/>
                  <a:pt x="21540" y="43632"/>
                </a:cubicBezTo>
                <a:cubicBezTo>
                  <a:pt x="21934" y="43474"/>
                  <a:pt x="22302" y="43369"/>
                  <a:pt x="22723" y="43290"/>
                </a:cubicBezTo>
                <a:close/>
                <a:moveTo>
                  <a:pt x="39976" y="1"/>
                </a:moveTo>
                <a:cubicBezTo>
                  <a:pt x="35295" y="1"/>
                  <a:pt x="30602" y="24"/>
                  <a:pt x="25905" y="24"/>
                </a:cubicBezTo>
                <a:cubicBezTo>
                  <a:pt x="23556" y="24"/>
                  <a:pt x="21207" y="18"/>
                  <a:pt x="18857" y="1"/>
                </a:cubicBezTo>
                <a:lnTo>
                  <a:pt x="18857" y="1"/>
                </a:lnTo>
                <a:cubicBezTo>
                  <a:pt x="18910" y="158"/>
                  <a:pt x="18989" y="290"/>
                  <a:pt x="19068" y="421"/>
                </a:cubicBezTo>
                <a:cubicBezTo>
                  <a:pt x="19120" y="369"/>
                  <a:pt x="19068" y="369"/>
                  <a:pt x="19252" y="290"/>
                </a:cubicBezTo>
                <a:lnTo>
                  <a:pt x="19252" y="290"/>
                </a:lnTo>
                <a:cubicBezTo>
                  <a:pt x="19173" y="763"/>
                  <a:pt x="18699" y="1105"/>
                  <a:pt x="19278" y="1263"/>
                </a:cubicBezTo>
                <a:cubicBezTo>
                  <a:pt x="19094" y="1684"/>
                  <a:pt x="19567" y="2105"/>
                  <a:pt x="19541" y="2289"/>
                </a:cubicBezTo>
                <a:cubicBezTo>
                  <a:pt x="19646" y="2236"/>
                  <a:pt x="19883" y="1999"/>
                  <a:pt x="20067" y="1999"/>
                </a:cubicBezTo>
                <a:cubicBezTo>
                  <a:pt x="18989" y="2762"/>
                  <a:pt x="19146" y="2999"/>
                  <a:pt x="19409" y="3393"/>
                </a:cubicBezTo>
                <a:cubicBezTo>
                  <a:pt x="18785" y="3650"/>
                  <a:pt x="18648" y="3882"/>
                  <a:pt x="18944" y="3882"/>
                </a:cubicBezTo>
                <a:cubicBezTo>
                  <a:pt x="19072" y="3882"/>
                  <a:pt x="19281" y="3838"/>
                  <a:pt x="19567" y="3735"/>
                </a:cubicBezTo>
                <a:cubicBezTo>
                  <a:pt x="19609" y="3666"/>
                  <a:pt x="19570" y="3633"/>
                  <a:pt x="19474" y="3633"/>
                </a:cubicBezTo>
                <a:cubicBezTo>
                  <a:pt x="19387" y="3633"/>
                  <a:pt x="19255" y="3659"/>
                  <a:pt x="19094" y="3709"/>
                </a:cubicBezTo>
                <a:cubicBezTo>
                  <a:pt x="19357" y="3577"/>
                  <a:pt x="19041" y="3551"/>
                  <a:pt x="19804" y="3314"/>
                </a:cubicBezTo>
                <a:lnTo>
                  <a:pt x="19804" y="3314"/>
                </a:lnTo>
                <a:cubicBezTo>
                  <a:pt x="19883" y="3446"/>
                  <a:pt x="20304" y="3840"/>
                  <a:pt x="19409" y="3893"/>
                </a:cubicBezTo>
                <a:cubicBezTo>
                  <a:pt x="20330" y="4077"/>
                  <a:pt x="18962" y="4708"/>
                  <a:pt x="19699" y="4892"/>
                </a:cubicBezTo>
                <a:cubicBezTo>
                  <a:pt x="17858" y="5655"/>
                  <a:pt x="19646" y="5602"/>
                  <a:pt x="18620" y="5944"/>
                </a:cubicBezTo>
                <a:cubicBezTo>
                  <a:pt x="18695" y="5933"/>
                  <a:pt x="18758" y="5928"/>
                  <a:pt x="18810" y="5928"/>
                </a:cubicBezTo>
                <a:cubicBezTo>
                  <a:pt x="19126" y="5928"/>
                  <a:pt x="19020" y="6128"/>
                  <a:pt x="18410" y="6444"/>
                </a:cubicBezTo>
                <a:cubicBezTo>
                  <a:pt x="17829" y="6393"/>
                  <a:pt x="18049" y="6101"/>
                  <a:pt x="17625" y="6101"/>
                </a:cubicBezTo>
                <a:cubicBezTo>
                  <a:pt x="17607" y="6101"/>
                  <a:pt x="17588" y="6101"/>
                  <a:pt x="17568" y="6102"/>
                </a:cubicBezTo>
                <a:cubicBezTo>
                  <a:pt x="17674" y="6155"/>
                  <a:pt x="17674" y="6260"/>
                  <a:pt x="17279" y="6418"/>
                </a:cubicBezTo>
                <a:cubicBezTo>
                  <a:pt x="17422" y="6396"/>
                  <a:pt x="17534" y="6385"/>
                  <a:pt x="17617" y="6385"/>
                </a:cubicBezTo>
                <a:cubicBezTo>
                  <a:pt x="17931" y="6385"/>
                  <a:pt x="17832" y="6536"/>
                  <a:pt x="17437" y="6786"/>
                </a:cubicBezTo>
                <a:cubicBezTo>
                  <a:pt x="17680" y="6697"/>
                  <a:pt x="17802" y="6665"/>
                  <a:pt x="17848" y="6665"/>
                </a:cubicBezTo>
                <a:cubicBezTo>
                  <a:pt x="17967" y="6665"/>
                  <a:pt x="17592" y="6880"/>
                  <a:pt x="17516" y="6917"/>
                </a:cubicBezTo>
                <a:cubicBezTo>
                  <a:pt x="18173" y="6733"/>
                  <a:pt x="17621" y="6786"/>
                  <a:pt x="18252" y="6602"/>
                </a:cubicBezTo>
                <a:lnTo>
                  <a:pt x="18252" y="6602"/>
                </a:lnTo>
                <a:cubicBezTo>
                  <a:pt x="18647" y="6654"/>
                  <a:pt x="18463" y="6996"/>
                  <a:pt x="17937" y="7391"/>
                </a:cubicBezTo>
                <a:cubicBezTo>
                  <a:pt x="17913" y="7367"/>
                  <a:pt x="17879" y="7354"/>
                  <a:pt x="17824" y="7354"/>
                </a:cubicBezTo>
                <a:cubicBezTo>
                  <a:pt x="17758" y="7354"/>
                  <a:pt x="17661" y="7374"/>
                  <a:pt x="17516" y="7417"/>
                </a:cubicBezTo>
                <a:cubicBezTo>
                  <a:pt x="17769" y="7456"/>
                  <a:pt x="17316" y="7769"/>
                  <a:pt x="17533" y="7769"/>
                </a:cubicBezTo>
                <a:cubicBezTo>
                  <a:pt x="17609" y="7769"/>
                  <a:pt x="17767" y="7730"/>
                  <a:pt x="18068" y="7628"/>
                </a:cubicBezTo>
                <a:cubicBezTo>
                  <a:pt x="18147" y="7549"/>
                  <a:pt x="17726" y="7549"/>
                  <a:pt x="18173" y="7365"/>
                </a:cubicBezTo>
                <a:lnTo>
                  <a:pt x="18173" y="7365"/>
                </a:lnTo>
                <a:cubicBezTo>
                  <a:pt x="18594" y="7470"/>
                  <a:pt x="18436" y="7706"/>
                  <a:pt x="18016" y="7996"/>
                </a:cubicBezTo>
                <a:cubicBezTo>
                  <a:pt x="18016" y="7960"/>
                  <a:pt x="17979" y="7875"/>
                  <a:pt x="17897" y="7875"/>
                </a:cubicBezTo>
                <a:cubicBezTo>
                  <a:pt x="17859" y="7875"/>
                  <a:pt x="17811" y="7893"/>
                  <a:pt x="17753" y="7943"/>
                </a:cubicBezTo>
                <a:cubicBezTo>
                  <a:pt x="17687" y="8035"/>
                  <a:pt x="17772" y="8055"/>
                  <a:pt x="17894" y="8055"/>
                </a:cubicBezTo>
                <a:cubicBezTo>
                  <a:pt x="17985" y="8055"/>
                  <a:pt x="18097" y="8044"/>
                  <a:pt x="18180" y="8044"/>
                </a:cubicBezTo>
                <a:cubicBezTo>
                  <a:pt x="18208" y="8044"/>
                  <a:pt x="18233" y="8045"/>
                  <a:pt x="18252" y="8048"/>
                </a:cubicBezTo>
                <a:cubicBezTo>
                  <a:pt x="16990" y="8837"/>
                  <a:pt x="17568" y="8864"/>
                  <a:pt x="17279" y="9311"/>
                </a:cubicBezTo>
                <a:cubicBezTo>
                  <a:pt x="17485" y="9250"/>
                  <a:pt x="17622" y="9226"/>
                  <a:pt x="17716" y="9226"/>
                </a:cubicBezTo>
                <a:cubicBezTo>
                  <a:pt x="17948" y="9226"/>
                  <a:pt x="17922" y="9367"/>
                  <a:pt x="18016" y="9442"/>
                </a:cubicBezTo>
                <a:cubicBezTo>
                  <a:pt x="17805" y="9495"/>
                  <a:pt x="17621" y="9574"/>
                  <a:pt x="17437" y="9679"/>
                </a:cubicBezTo>
                <a:cubicBezTo>
                  <a:pt x="17264" y="9743"/>
                  <a:pt x="17189" y="9756"/>
                  <a:pt x="17138" y="9756"/>
                </a:cubicBezTo>
                <a:cubicBezTo>
                  <a:pt x="17102" y="9756"/>
                  <a:pt x="17078" y="9749"/>
                  <a:pt x="17040" y="9749"/>
                </a:cubicBezTo>
                <a:cubicBezTo>
                  <a:pt x="16977" y="9749"/>
                  <a:pt x="16877" y="9767"/>
                  <a:pt x="16622" y="9863"/>
                </a:cubicBezTo>
                <a:cubicBezTo>
                  <a:pt x="16622" y="9995"/>
                  <a:pt x="17069" y="10126"/>
                  <a:pt x="16306" y="10573"/>
                </a:cubicBezTo>
                <a:cubicBezTo>
                  <a:pt x="16353" y="10567"/>
                  <a:pt x="16401" y="10564"/>
                  <a:pt x="16450" y="10564"/>
                </a:cubicBezTo>
                <a:cubicBezTo>
                  <a:pt x="16838" y="10564"/>
                  <a:pt x="17198" y="10754"/>
                  <a:pt x="16122" y="11152"/>
                </a:cubicBezTo>
                <a:cubicBezTo>
                  <a:pt x="15859" y="11020"/>
                  <a:pt x="15570" y="10941"/>
                  <a:pt x="15912" y="10678"/>
                </a:cubicBezTo>
                <a:lnTo>
                  <a:pt x="15912" y="10678"/>
                </a:lnTo>
                <a:cubicBezTo>
                  <a:pt x="15840" y="10701"/>
                  <a:pt x="15786" y="10711"/>
                  <a:pt x="15744" y="10711"/>
                </a:cubicBezTo>
                <a:cubicBezTo>
                  <a:pt x="15477" y="10711"/>
                  <a:pt x="15710" y="10315"/>
                  <a:pt x="15371" y="10315"/>
                </a:cubicBezTo>
                <a:cubicBezTo>
                  <a:pt x="15270" y="10315"/>
                  <a:pt x="15118" y="10350"/>
                  <a:pt x="14886" y="10442"/>
                </a:cubicBezTo>
                <a:cubicBezTo>
                  <a:pt x="15149" y="10310"/>
                  <a:pt x="15491" y="10179"/>
                  <a:pt x="15412" y="10100"/>
                </a:cubicBezTo>
                <a:lnTo>
                  <a:pt x="15412" y="10100"/>
                </a:lnTo>
                <a:cubicBezTo>
                  <a:pt x="15096" y="10179"/>
                  <a:pt x="14781" y="10179"/>
                  <a:pt x="14176" y="10310"/>
                </a:cubicBezTo>
                <a:cubicBezTo>
                  <a:pt x="14670" y="10139"/>
                  <a:pt x="14711" y="10102"/>
                  <a:pt x="14619" y="10102"/>
                </a:cubicBezTo>
                <a:cubicBezTo>
                  <a:pt x="14548" y="10102"/>
                  <a:pt x="14399" y="10124"/>
                  <a:pt x="14316" y="10124"/>
                </a:cubicBezTo>
                <a:cubicBezTo>
                  <a:pt x="14208" y="10124"/>
                  <a:pt x="14212" y="10087"/>
                  <a:pt x="14649" y="9916"/>
                </a:cubicBezTo>
                <a:cubicBezTo>
                  <a:pt x="14676" y="9889"/>
                  <a:pt x="14670" y="9879"/>
                  <a:pt x="14643" y="9879"/>
                </a:cubicBezTo>
                <a:cubicBezTo>
                  <a:pt x="14544" y="9879"/>
                  <a:pt x="14153" y="10023"/>
                  <a:pt x="14037" y="10023"/>
                </a:cubicBezTo>
                <a:cubicBezTo>
                  <a:pt x="14029" y="10023"/>
                  <a:pt x="14023" y="10022"/>
                  <a:pt x="14018" y="10021"/>
                </a:cubicBezTo>
                <a:cubicBezTo>
                  <a:pt x="14176" y="9863"/>
                  <a:pt x="14649" y="9679"/>
                  <a:pt x="14702" y="9547"/>
                </a:cubicBezTo>
                <a:cubicBezTo>
                  <a:pt x="12940" y="9442"/>
                  <a:pt x="14334" y="8127"/>
                  <a:pt x="13597" y="7680"/>
                </a:cubicBezTo>
                <a:lnTo>
                  <a:pt x="13597" y="7680"/>
                </a:lnTo>
                <a:cubicBezTo>
                  <a:pt x="13466" y="7864"/>
                  <a:pt x="13623" y="8022"/>
                  <a:pt x="12992" y="8338"/>
                </a:cubicBezTo>
                <a:cubicBezTo>
                  <a:pt x="12951" y="8296"/>
                  <a:pt x="13286" y="8107"/>
                  <a:pt x="13157" y="8107"/>
                </a:cubicBezTo>
                <a:cubicBezTo>
                  <a:pt x="13123" y="8107"/>
                  <a:pt x="13056" y="8120"/>
                  <a:pt x="12940" y="8154"/>
                </a:cubicBezTo>
                <a:cubicBezTo>
                  <a:pt x="12782" y="8285"/>
                  <a:pt x="12940" y="8311"/>
                  <a:pt x="12624" y="8469"/>
                </a:cubicBezTo>
                <a:cubicBezTo>
                  <a:pt x="12250" y="8444"/>
                  <a:pt x="13104" y="8018"/>
                  <a:pt x="12904" y="8018"/>
                </a:cubicBezTo>
                <a:cubicBezTo>
                  <a:pt x="12893" y="8018"/>
                  <a:pt x="12879" y="8019"/>
                  <a:pt x="12861" y="8022"/>
                </a:cubicBezTo>
                <a:cubicBezTo>
                  <a:pt x="12834" y="8206"/>
                  <a:pt x="12124" y="8285"/>
                  <a:pt x="12098" y="8311"/>
                </a:cubicBezTo>
                <a:cubicBezTo>
                  <a:pt x="11782" y="8469"/>
                  <a:pt x="12361" y="8364"/>
                  <a:pt x="11625" y="8732"/>
                </a:cubicBezTo>
                <a:cubicBezTo>
                  <a:pt x="11993" y="8601"/>
                  <a:pt x="12019" y="8548"/>
                  <a:pt x="12387" y="8417"/>
                </a:cubicBezTo>
                <a:lnTo>
                  <a:pt x="12387" y="8417"/>
                </a:lnTo>
                <a:cubicBezTo>
                  <a:pt x="12335" y="8495"/>
                  <a:pt x="11888" y="8680"/>
                  <a:pt x="11861" y="8758"/>
                </a:cubicBezTo>
                <a:cubicBezTo>
                  <a:pt x="12115" y="8718"/>
                  <a:pt x="12316" y="8700"/>
                  <a:pt x="12476" y="8700"/>
                </a:cubicBezTo>
                <a:cubicBezTo>
                  <a:pt x="13662" y="8700"/>
                  <a:pt x="12587" y="9688"/>
                  <a:pt x="13676" y="9758"/>
                </a:cubicBezTo>
                <a:cubicBezTo>
                  <a:pt x="13178" y="9946"/>
                  <a:pt x="13080" y="10018"/>
                  <a:pt x="13166" y="10018"/>
                </a:cubicBezTo>
                <a:cubicBezTo>
                  <a:pt x="13248" y="10018"/>
                  <a:pt x="13498" y="9953"/>
                  <a:pt x="13729" y="9863"/>
                </a:cubicBezTo>
                <a:lnTo>
                  <a:pt x="13729" y="9863"/>
                </a:lnTo>
                <a:cubicBezTo>
                  <a:pt x="13413" y="10126"/>
                  <a:pt x="13045" y="10336"/>
                  <a:pt x="12650" y="10468"/>
                </a:cubicBezTo>
                <a:cubicBezTo>
                  <a:pt x="12876" y="10416"/>
                  <a:pt x="13030" y="10395"/>
                  <a:pt x="13134" y="10395"/>
                </a:cubicBezTo>
                <a:cubicBezTo>
                  <a:pt x="13606" y="10395"/>
                  <a:pt x="13062" y="10830"/>
                  <a:pt x="13517" y="10830"/>
                </a:cubicBezTo>
                <a:cubicBezTo>
                  <a:pt x="13572" y="10830"/>
                  <a:pt x="13641" y="10824"/>
                  <a:pt x="13729" y="10810"/>
                </a:cubicBezTo>
                <a:lnTo>
                  <a:pt x="13729" y="10810"/>
                </a:lnTo>
                <a:cubicBezTo>
                  <a:pt x="12624" y="11362"/>
                  <a:pt x="14149" y="11283"/>
                  <a:pt x="14071" y="11546"/>
                </a:cubicBezTo>
                <a:cubicBezTo>
                  <a:pt x="14176" y="11467"/>
                  <a:pt x="14307" y="11415"/>
                  <a:pt x="14439" y="11388"/>
                </a:cubicBezTo>
                <a:lnTo>
                  <a:pt x="14439" y="11388"/>
                </a:lnTo>
                <a:cubicBezTo>
                  <a:pt x="14570" y="11441"/>
                  <a:pt x="14807" y="11441"/>
                  <a:pt x="14360" y="11651"/>
                </a:cubicBezTo>
                <a:cubicBezTo>
                  <a:pt x="14271" y="11670"/>
                  <a:pt x="14222" y="11678"/>
                  <a:pt x="14201" y="11678"/>
                </a:cubicBezTo>
                <a:cubicBezTo>
                  <a:pt x="14104" y="11678"/>
                  <a:pt x="14599" y="11511"/>
                  <a:pt x="14491" y="11467"/>
                </a:cubicBezTo>
                <a:lnTo>
                  <a:pt x="14491" y="11467"/>
                </a:lnTo>
                <a:cubicBezTo>
                  <a:pt x="13203" y="12125"/>
                  <a:pt x="14412" y="12072"/>
                  <a:pt x="14071" y="12519"/>
                </a:cubicBezTo>
                <a:cubicBezTo>
                  <a:pt x="14238" y="12501"/>
                  <a:pt x="14392" y="12482"/>
                  <a:pt x="14543" y="12482"/>
                </a:cubicBezTo>
                <a:cubicBezTo>
                  <a:pt x="14605" y="12482"/>
                  <a:pt x="14666" y="12485"/>
                  <a:pt x="14728" y="12493"/>
                </a:cubicBezTo>
                <a:cubicBezTo>
                  <a:pt x="14228" y="12730"/>
                  <a:pt x="14465" y="12809"/>
                  <a:pt x="14491" y="12940"/>
                </a:cubicBezTo>
                <a:cubicBezTo>
                  <a:pt x="14834" y="12847"/>
                  <a:pt x="15121" y="12781"/>
                  <a:pt x="15271" y="12781"/>
                </a:cubicBezTo>
                <a:cubicBezTo>
                  <a:pt x="15375" y="12781"/>
                  <a:pt x="15413" y="12812"/>
                  <a:pt x="15359" y="12888"/>
                </a:cubicBezTo>
                <a:cubicBezTo>
                  <a:pt x="16622" y="12283"/>
                  <a:pt x="16175" y="12151"/>
                  <a:pt x="15859" y="12046"/>
                </a:cubicBezTo>
                <a:cubicBezTo>
                  <a:pt x="16648" y="11888"/>
                  <a:pt x="16701" y="11678"/>
                  <a:pt x="17253" y="11625"/>
                </a:cubicBezTo>
                <a:lnTo>
                  <a:pt x="17253" y="11625"/>
                </a:lnTo>
                <a:cubicBezTo>
                  <a:pt x="16280" y="12046"/>
                  <a:pt x="17042" y="12230"/>
                  <a:pt x="16990" y="12414"/>
                </a:cubicBezTo>
                <a:cubicBezTo>
                  <a:pt x="17016" y="12362"/>
                  <a:pt x="17069" y="12283"/>
                  <a:pt x="17490" y="12151"/>
                </a:cubicBezTo>
                <a:cubicBezTo>
                  <a:pt x="17542" y="12230"/>
                  <a:pt x="18121" y="12230"/>
                  <a:pt x="17621" y="12467"/>
                </a:cubicBezTo>
                <a:cubicBezTo>
                  <a:pt x="17642" y="12419"/>
                  <a:pt x="17601" y="12405"/>
                  <a:pt x="17542" y="12405"/>
                </a:cubicBezTo>
                <a:cubicBezTo>
                  <a:pt x="17460" y="12405"/>
                  <a:pt x="17342" y="12431"/>
                  <a:pt x="17300" y="12431"/>
                </a:cubicBezTo>
                <a:cubicBezTo>
                  <a:pt x="17256" y="12431"/>
                  <a:pt x="17294" y="12402"/>
                  <a:pt x="17542" y="12283"/>
                </a:cubicBezTo>
                <a:lnTo>
                  <a:pt x="17542" y="12283"/>
                </a:lnTo>
                <a:cubicBezTo>
                  <a:pt x="17095" y="12440"/>
                  <a:pt x="16674" y="12677"/>
                  <a:pt x="16280" y="12966"/>
                </a:cubicBezTo>
                <a:cubicBezTo>
                  <a:pt x="16885" y="12782"/>
                  <a:pt x="16464" y="12782"/>
                  <a:pt x="17227" y="12572"/>
                </a:cubicBezTo>
                <a:cubicBezTo>
                  <a:pt x="17227" y="12577"/>
                  <a:pt x="17234" y="12579"/>
                  <a:pt x="17245" y="12579"/>
                </a:cubicBezTo>
                <a:cubicBezTo>
                  <a:pt x="17277" y="12579"/>
                  <a:pt x="17343" y="12564"/>
                  <a:pt x="17392" y="12564"/>
                </a:cubicBezTo>
                <a:cubicBezTo>
                  <a:pt x="17410" y="12564"/>
                  <a:pt x="17426" y="12566"/>
                  <a:pt x="17437" y="12572"/>
                </a:cubicBezTo>
                <a:cubicBezTo>
                  <a:pt x="16911" y="12782"/>
                  <a:pt x="17358" y="12940"/>
                  <a:pt x="16569" y="13124"/>
                </a:cubicBezTo>
                <a:cubicBezTo>
                  <a:pt x="16990" y="13203"/>
                  <a:pt x="16964" y="13571"/>
                  <a:pt x="15885" y="14018"/>
                </a:cubicBezTo>
                <a:cubicBezTo>
                  <a:pt x="16464" y="14203"/>
                  <a:pt x="17148" y="14281"/>
                  <a:pt x="16885" y="14781"/>
                </a:cubicBezTo>
                <a:cubicBezTo>
                  <a:pt x="16622" y="14860"/>
                  <a:pt x="16359" y="14939"/>
                  <a:pt x="16122" y="15070"/>
                </a:cubicBezTo>
                <a:cubicBezTo>
                  <a:pt x="16385" y="14992"/>
                  <a:pt x="16674" y="14965"/>
                  <a:pt x="16964" y="14939"/>
                </a:cubicBezTo>
                <a:lnTo>
                  <a:pt x="16964" y="14939"/>
                </a:lnTo>
                <a:cubicBezTo>
                  <a:pt x="16306" y="15176"/>
                  <a:pt x="17016" y="15018"/>
                  <a:pt x="16595" y="15149"/>
                </a:cubicBezTo>
                <a:cubicBezTo>
                  <a:pt x="16411" y="15176"/>
                  <a:pt x="16201" y="15228"/>
                  <a:pt x="15990" y="15281"/>
                </a:cubicBezTo>
                <a:cubicBezTo>
                  <a:pt x="16096" y="15333"/>
                  <a:pt x="16017" y="15412"/>
                  <a:pt x="15859" y="15491"/>
                </a:cubicBezTo>
                <a:cubicBezTo>
                  <a:pt x="16464" y="15307"/>
                  <a:pt x="16069" y="15307"/>
                  <a:pt x="16806" y="15123"/>
                </a:cubicBezTo>
                <a:cubicBezTo>
                  <a:pt x="16806" y="15149"/>
                  <a:pt x="16844" y="15158"/>
                  <a:pt x="16898" y="15158"/>
                </a:cubicBezTo>
                <a:cubicBezTo>
                  <a:pt x="17007" y="15158"/>
                  <a:pt x="17183" y="15123"/>
                  <a:pt x="17253" y="15123"/>
                </a:cubicBezTo>
                <a:cubicBezTo>
                  <a:pt x="16595" y="15465"/>
                  <a:pt x="17910" y="15202"/>
                  <a:pt x="17279" y="15649"/>
                </a:cubicBezTo>
                <a:cubicBezTo>
                  <a:pt x="17016" y="15702"/>
                  <a:pt x="16753" y="15781"/>
                  <a:pt x="16490" y="15886"/>
                </a:cubicBezTo>
                <a:cubicBezTo>
                  <a:pt x="16504" y="15896"/>
                  <a:pt x="16530" y="15901"/>
                  <a:pt x="16566" y="15901"/>
                </a:cubicBezTo>
                <a:cubicBezTo>
                  <a:pt x="16774" y="15901"/>
                  <a:pt x="17299" y="15747"/>
                  <a:pt x="17489" y="15747"/>
                </a:cubicBezTo>
                <a:cubicBezTo>
                  <a:pt x="17512" y="15747"/>
                  <a:pt x="17530" y="15749"/>
                  <a:pt x="17542" y="15754"/>
                </a:cubicBezTo>
                <a:cubicBezTo>
                  <a:pt x="17279" y="15833"/>
                  <a:pt x="17200" y="15807"/>
                  <a:pt x="16937" y="15886"/>
                </a:cubicBezTo>
                <a:cubicBezTo>
                  <a:pt x="17168" y="15836"/>
                  <a:pt x="17327" y="15815"/>
                  <a:pt x="17432" y="15815"/>
                </a:cubicBezTo>
                <a:cubicBezTo>
                  <a:pt x="18001" y="15815"/>
                  <a:pt x="16990" y="16428"/>
                  <a:pt x="16990" y="16517"/>
                </a:cubicBezTo>
                <a:cubicBezTo>
                  <a:pt x="17095" y="16412"/>
                  <a:pt x="17227" y="16359"/>
                  <a:pt x="17384" y="16359"/>
                </a:cubicBezTo>
                <a:cubicBezTo>
                  <a:pt x="17200" y="16938"/>
                  <a:pt x="17779" y="17174"/>
                  <a:pt x="17910" y="17622"/>
                </a:cubicBezTo>
                <a:cubicBezTo>
                  <a:pt x="17700" y="17674"/>
                  <a:pt x="17595" y="17674"/>
                  <a:pt x="17542" y="17727"/>
                </a:cubicBezTo>
                <a:cubicBezTo>
                  <a:pt x="17779" y="17858"/>
                  <a:pt x="20383" y="18148"/>
                  <a:pt x="17963" y="18726"/>
                </a:cubicBezTo>
                <a:cubicBezTo>
                  <a:pt x="17937" y="18752"/>
                  <a:pt x="17963" y="18779"/>
                  <a:pt x="17779" y="18831"/>
                </a:cubicBezTo>
                <a:cubicBezTo>
                  <a:pt x="17761" y="18813"/>
                  <a:pt x="17768" y="18782"/>
                  <a:pt x="17696" y="18782"/>
                </a:cubicBezTo>
                <a:cubicBezTo>
                  <a:pt x="17664" y="18782"/>
                  <a:pt x="17616" y="18789"/>
                  <a:pt x="17542" y="18805"/>
                </a:cubicBezTo>
                <a:cubicBezTo>
                  <a:pt x="17279" y="18989"/>
                  <a:pt x="17937" y="18963"/>
                  <a:pt x="18094" y="19068"/>
                </a:cubicBezTo>
                <a:cubicBezTo>
                  <a:pt x="17858" y="19173"/>
                  <a:pt x="17542" y="19278"/>
                  <a:pt x="17358" y="19384"/>
                </a:cubicBezTo>
                <a:cubicBezTo>
                  <a:pt x="17528" y="19359"/>
                  <a:pt x="17649" y="19348"/>
                  <a:pt x="17733" y="19348"/>
                </a:cubicBezTo>
                <a:cubicBezTo>
                  <a:pt x="18361" y="19348"/>
                  <a:pt x="16830" y="19968"/>
                  <a:pt x="17411" y="20015"/>
                </a:cubicBezTo>
                <a:cubicBezTo>
                  <a:pt x="17262" y="20062"/>
                  <a:pt x="17183" y="20074"/>
                  <a:pt x="17130" y="20074"/>
                </a:cubicBezTo>
                <a:cubicBezTo>
                  <a:pt x="17074" y="20074"/>
                  <a:pt x="17046" y="20060"/>
                  <a:pt x="16994" y="20060"/>
                </a:cubicBezTo>
                <a:cubicBezTo>
                  <a:pt x="16930" y="20060"/>
                  <a:pt x="16830" y="20081"/>
                  <a:pt x="16595" y="20173"/>
                </a:cubicBezTo>
                <a:cubicBezTo>
                  <a:pt x="16773" y="20151"/>
                  <a:pt x="16920" y="20141"/>
                  <a:pt x="17041" y="20141"/>
                </a:cubicBezTo>
                <a:cubicBezTo>
                  <a:pt x="18085" y="20141"/>
                  <a:pt x="17224" y="20881"/>
                  <a:pt x="17884" y="21093"/>
                </a:cubicBezTo>
                <a:cubicBezTo>
                  <a:pt x="17784" y="21123"/>
                  <a:pt x="17725" y="21134"/>
                  <a:pt x="17692" y="21134"/>
                </a:cubicBezTo>
                <a:cubicBezTo>
                  <a:pt x="17603" y="21134"/>
                  <a:pt x="17687" y="21057"/>
                  <a:pt x="17615" y="21057"/>
                </a:cubicBezTo>
                <a:cubicBezTo>
                  <a:pt x="17573" y="21057"/>
                  <a:pt x="17475" y="21085"/>
                  <a:pt x="17253" y="21172"/>
                </a:cubicBezTo>
                <a:cubicBezTo>
                  <a:pt x="17910" y="21277"/>
                  <a:pt x="17463" y="22040"/>
                  <a:pt x="18147" y="22250"/>
                </a:cubicBezTo>
                <a:cubicBezTo>
                  <a:pt x="17516" y="22329"/>
                  <a:pt x="17910" y="22434"/>
                  <a:pt x="17411" y="22592"/>
                </a:cubicBezTo>
                <a:cubicBezTo>
                  <a:pt x="17253" y="22610"/>
                  <a:pt x="17126" y="22618"/>
                  <a:pt x="17023" y="22618"/>
                </a:cubicBezTo>
                <a:cubicBezTo>
                  <a:pt x="16202" y="22618"/>
                  <a:pt x="16937" y="22119"/>
                  <a:pt x="15885" y="22119"/>
                </a:cubicBezTo>
                <a:cubicBezTo>
                  <a:pt x="15596" y="22224"/>
                  <a:pt x="14860" y="22408"/>
                  <a:pt x="14912" y="22434"/>
                </a:cubicBezTo>
                <a:cubicBezTo>
                  <a:pt x="15381" y="22322"/>
                  <a:pt x="15673" y="22279"/>
                  <a:pt x="15858" y="22279"/>
                </a:cubicBezTo>
                <a:cubicBezTo>
                  <a:pt x="16410" y="22279"/>
                  <a:pt x="16018" y="22658"/>
                  <a:pt x="16569" y="22697"/>
                </a:cubicBezTo>
                <a:cubicBezTo>
                  <a:pt x="16332" y="22829"/>
                  <a:pt x="16069" y="22934"/>
                  <a:pt x="15806" y="22987"/>
                </a:cubicBezTo>
                <a:cubicBezTo>
                  <a:pt x="15937" y="22973"/>
                  <a:pt x="16052" y="22966"/>
                  <a:pt x="16154" y="22966"/>
                </a:cubicBezTo>
                <a:cubicBezTo>
                  <a:pt x="17016" y="22966"/>
                  <a:pt x="16882" y="23437"/>
                  <a:pt x="16411" y="23907"/>
                </a:cubicBezTo>
                <a:cubicBezTo>
                  <a:pt x="16551" y="23878"/>
                  <a:pt x="16646" y="23866"/>
                  <a:pt x="16710" y="23866"/>
                </a:cubicBezTo>
                <a:cubicBezTo>
                  <a:pt x="17045" y="23866"/>
                  <a:pt x="16514" y="24198"/>
                  <a:pt x="16946" y="24198"/>
                </a:cubicBezTo>
                <a:cubicBezTo>
                  <a:pt x="16960" y="24198"/>
                  <a:pt x="16974" y="24197"/>
                  <a:pt x="16990" y="24197"/>
                </a:cubicBezTo>
                <a:lnTo>
                  <a:pt x="16990" y="24197"/>
                </a:lnTo>
                <a:cubicBezTo>
                  <a:pt x="16692" y="24219"/>
                  <a:pt x="16036" y="24422"/>
                  <a:pt x="15819" y="24422"/>
                </a:cubicBezTo>
                <a:cubicBezTo>
                  <a:pt x="15787" y="24422"/>
                  <a:pt x="15764" y="24417"/>
                  <a:pt x="15754" y="24407"/>
                </a:cubicBezTo>
                <a:cubicBezTo>
                  <a:pt x="16253" y="24223"/>
                  <a:pt x="16622" y="24249"/>
                  <a:pt x="16516" y="24144"/>
                </a:cubicBezTo>
                <a:lnTo>
                  <a:pt x="16516" y="24144"/>
                </a:lnTo>
                <a:cubicBezTo>
                  <a:pt x="16178" y="24236"/>
                  <a:pt x="15963" y="24271"/>
                  <a:pt x="15826" y="24271"/>
                </a:cubicBezTo>
                <a:cubicBezTo>
                  <a:pt x="15412" y="24271"/>
                  <a:pt x="15709" y="23953"/>
                  <a:pt x="15438" y="23953"/>
                </a:cubicBezTo>
                <a:cubicBezTo>
                  <a:pt x="15415" y="23953"/>
                  <a:pt x="15390" y="23955"/>
                  <a:pt x="15359" y="23960"/>
                </a:cubicBezTo>
                <a:cubicBezTo>
                  <a:pt x="15333" y="24065"/>
                  <a:pt x="14991" y="24039"/>
                  <a:pt x="14570" y="24197"/>
                </a:cubicBezTo>
                <a:cubicBezTo>
                  <a:pt x="14596" y="24195"/>
                  <a:pt x="14619" y="24195"/>
                  <a:pt x="14640" y="24195"/>
                </a:cubicBezTo>
                <a:cubicBezTo>
                  <a:pt x="15030" y="24195"/>
                  <a:pt x="14775" y="24377"/>
                  <a:pt x="15051" y="24377"/>
                </a:cubicBezTo>
                <a:cubicBezTo>
                  <a:pt x="15105" y="24377"/>
                  <a:pt x="15179" y="24371"/>
                  <a:pt x="15280" y="24354"/>
                </a:cubicBezTo>
                <a:lnTo>
                  <a:pt x="15280" y="24354"/>
                </a:lnTo>
                <a:cubicBezTo>
                  <a:pt x="14915" y="24528"/>
                  <a:pt x="14573" y="24760"/>
                  <a:pt x="14710" y="24760"/>
                </a:cubicBezTo>
                <a:cubicBezTo>
                  <a:pt x="14765" y="24760"/>
                  <a:pt x="14899" y="24722"/>
                  <a:pt x="15141" y="24627"/>
                </a:cubicBezTo>
                <a:lnTo>
                  <a:pt x="15141" y="24627"/>
                </a:lnTo>
                <a:cubicBezTo>
                  <a:pt x="14397" y="24954"/>
                  <a:pt x="15186" y="24937"/>
                  <a:pt x="14360" y="25301"/>
                </a:cubicBezTo>
                <a:cubicBezTo>
                  <a:pt x="14412" y="24959"/>
                  <a:pt x="13466" y="25117"/>
                  <a:pt x="13334" y="24907"/>
                </a:cubicBezTo>
                <a:cubicBezTo>
                  <a:pt x="12703" y="25222"/>
                  <a:pt x="13097" y="25196"/>
                  <a:pt x="13071" y="25354"/>
                </a:cubicBezTo>
                <a:cubicBezTo>
                  <a:pt x="12887" y="25406"/>
                  <a:pt x="12677" y="25459"/>
                  <a:pt x="12466" y="25485"/>
                </a:cubicBezTo>
                <a:cubicBezTo>
                  <a:pt x="12545" y="25932"/>
                  <a:pt x="12834" y="26116"/>
                  <a:pt x="11704" y="26800"/>
                </a:cubicBezTo>
                <a:cubicBezTo>
                  <a:pt x="11888" y="26748"/>
                  <a:pt x="12098" y="26695"/>
                  <a:pt x="12308" y="26669"/>
                </a:cubicBezTo>
                <a:lnTo>
                  <a:pt x="12308" y="26669"/>
                </a:lnTo>
                <a:cubicBezTo>
                  <a:pt x="11572" y="27063"/>
                  <a:pt x="12045" y="27300"/>
                  <a:pt x="12203" y="27458"/>
                </a:cubicBezTo>
                <a:cubicBezTo>
                  <a:pt x="12203" y="27431"/>
                  <a:pt x="12230" y="27379"/>
                  <a:pt x="12571" y="27300"/>
                </a:cubicBezTo>
                <a:lnTo>
                  <a:pt x="12571" y="27300"/>
                </a:lnTo>
                <a:cubicBezTo>
                  <a:pt x="12624" y="27405"/>
                  <a:pt x="12861" y="27510"/>
                  <a:pt x="12098" y="27747"/>
                </a:cubicBezTo>
                <a:cubicBezTo>
                  <a:pt x="12102" y="27748"/>
                  <a:pt x="12107" y="27749"/>
                  <a:pt x="12114" y="27749"/>
                </a:cubicBezTo>
                <a:cubicBezTo>
                  <a:pt x="12227" y="27749"/>
                  <a:pt x="12730" y="27591"/>
                  <a:pt x="12876" y="27591"/>
                </a:cubicBezTo>
                <a:cubicBezTo>
                  <a:pt x="12907" y="27591"/>
                  <a:pt x="12922" y="27598"/>
                  <a:pt x="12913" y="27616"/>
                </a:cubicBezTo>
                <a:cubicBezTo>
                  <a:pt x="12519" y="27826"/>
                  <a:pt x="11756" y="28089"/>
                  <a:pt x="11441" y="28299"/>
                </a:cubicBezTo>
                <a:cubicBezTo>
                  <a:pt x="11651" y="28209"/>
                  <a:pt x="11848" y="28173"/>
                  <a:pt x="11990" y="28173"/>
                </a:cubicBezTo>
                <a:cubicBezTo>
                  <a:pt x="12344" y="28173"/>
                  <a:pt x="12350" y="28401"/>
                  <a:pt x="11335" y="28589"/>
                </a:cubicBezTo>
                <a:cubicBezTo>
                  <a:pt x="11283" y="28799"/>
                  <a:pt x="11888" y="28720"/>
                  <a:pt x="10915" y="29141"/>
                </a:cubicBezTo>
                <a:cubicBezTo>
                  <a:pt x="11256" y="29088"/>
                  <a:pt x="11598" y="29036"/>
                  <a:pt x="11967" y="29036"/>
                </a:cubicBezTo>
                <a:cubicBezTo>
                  <a:pt x="13834" y="28483"/>
                  <a:pt x="14071" y="28457"/>
                  <a:pt x="15491" y="28036"/>
                </a:cubicBezTo>
                <a:cubicBezTo>
                  <a:pt x="15017" y="28010"/>
                  <a:pt x="14728" y="27984"/>
                  <a:pt x="15964" y="27563"/>
                </a:cubicBezTo>
                <a:lnTo>
                  <a:pt x="15964" y="27563"/>
                </a:lnTo>
                <a:cubicBezTo>
                  <a:pt x="15853" y="27589"/>
                  <a:pt x="15762" y="27601"/>
                  <a:pt x="15691" y="27601"/>
                </a:cubicBezTo>
                <a:cubicBezTo>
                  <a:pt x="15412" y="27601"/>
                  <a:pt x="15455" y="27421"/>
                  <a:pt x="15833" y="27274"/>
                </a:cubicBezTo>
                <a:lnTo>
                  <a:pt x="15833" y="27274"/>
                </a:lnTo>
                <a:cubicBezTo>
                  <a:pt x="15707" y="27289"/>
                  <a:pt x="15608" y="27296"/>
                  <a:pt x="15531" y="27296"/>
                </a:cubicBezTo>
                <a:cubicBezTo>
                  <a:pt x="14801" y="27296"/>
                  <a:pt x="16061" y="26672"/>
                  <a:pt x="15727" y="26458"/>
                </a:cubicBezTo>
                <a:cubicBezTo>
                  <a:pt x="16674" y="26195"/>
                  <a:pt x="15938" y="26301"/>
                  <a:pt x="16648" y="26038"/>
                </a:cubicBezTo>
                <a:lnTo>
                  <a:pt x="16648" y="26038"/>
                </a:lnTo>
                <a:cubicBezTo>
                  <a:pt x="16806" y="26116"/>
                  <a:pt x="16990" y="26169"/>
                  <a:pt x="17148" y="26195"/>
                </a:cubicBezTo>
                <a:cubicBezTo>
                  <a:pt x="16753" y="26274"/>
                  <a:pt x="16359" y="26406"/>
                  <a:pt x="16017" y="26590"/>
                </a:cubicBezTo>
                <a:cubicBezTo>
                  <a:pt x="16153" y="26559"/>
                  <a:pt x="16253" y="26545"/>
                  <a:pt x="16321" y="26545"/>
                </a:cubicBezTo>
                <a:cubicBezTo>
                  <a:pt x="16539" y="26545"/>
                  <a:pt x="16417" y="26686"/>
                  <a:pt x="16096" y="26827"/>
                </a:cubicBezTo>
                <a:cubicBezTo>
                  <a:pt x="16937" y="26616"/>
                  <a:pt x="16411" y="26590"/>
                  <a:pt x="16832" y="26458"/>
                </a:cubicBezTo>
                <a:lnTo>
                  <a:pt x="16832" y="26458"/>
                </a:lnTo>
                <a:cubicBezTo>
                  <a:pt x="17121" y="26511"/>
                  <a:pt x="17437" y="26537"/>
                  <a:pt x="17753" y="26564"/>
                </a:cubicBezTo>
                <a:cubicBezTo>
                  <a:pt x="16674" y="26932"/>
                  <a:pt x="16806" y="27116"/>
                  <a:pt x="17305" y="27116"/>
                </a:cubicBezTo>
                <a:cubicBezTo>
                  <a:pt x="16990" y="27274"/>
                  <a:pt x="16674" y="27379"/>
                  <a:pt x="16332" y="27405"/>
                </a:cubicBezTo>
                <a:cubicBezTo>
                  <a:pt x="17279" y="27405"/>
                  <a:pt x="17148" y="27800"/>
                  <a:pt x="16438" y="28220"/>
                </a:cubicBezTo>
                <a:cubicBezTo>
                  <a:pt x="16704" y="28157"/>
                  <a:pt x="16861" y="28132"/>
                  <a:pt x="16942" y="28132"/>
                </a:cubicBezTo>
                <a:cubicBezTo>
                  <a:pt x="17288" y="28132"/>
                  <a:pt x="16277" y="28591"/>
                  <a:pt x="16553" y="28591"/>
                </a:cubicBezTo>
                <a:cubicBezTo>
                  <a:pt x="16564" y="28591"/>
                  <a:pt x="16579" y="28590"/>
                  <a:pt x="16595" y="28589"/>
                </a:cubicBezTo>
                <a:cubicBezTo>
                  <a:pt x="16753" y="28483"/>
                  <a:pt x="16937" y="28405"/>
                  <a:pt x="17148" y="28352"/>
                </a:cubicBezTo>
                <a:lnTo>
                  <a:pt x="17148" y="28352"/>
                </a:lnTo>
                <a:cubicBezTo>
                  <a:pt x="17105" y="28406"/>
                  <a:pt x="17158" y="28415"/>
                  <a:pt x="17230" y="28415"/>
                </a:cubicBezTo>
                <a:cubicBezTo>
                  <a:pt x="17271" y="28415"/>
                  <a:pt x="17318" y="28412"/>
                  <a:pt x="17355" y="28412"/>
                </a:cubicBezTo>
                <a:cubicBezTo>
                  <a:pt x="17412" y="28412"/>
                  <a:pt x="17448" y="28420"/>
                  <a:pt x="17411" y="28457"/>
                </a:cubicBezTo>
                <a:cubicBezTo>
                  <a:pt x="17069" y="28510"/>
                  <a:pt x="16753" y="28668"/>
                  <a:pt x="16490" y="28904"/>
                </a:cubicBezTo>
                <a:cubicBezTo>
                  <a:pt x="16814" y="28835"/>
                  <a:pt x="17056" y="28684"/>
                  <a:pt x="17217" y="28684"/>
                </a:cubicBezTo>
                <a:cubicBezTo>
                  <a:pt x="17239" y="28684"/>
                  <a:pt x="17260" y="28687"/>
                  <a:pt x="17279" y="28694"/>
                </a:cubicBezTo>
                <a:cubicBezTo>
                  <a:pt x="17148" y="28983"/>
                  <a:pt x="17042" y="29115"/>
                  <a:pt x="17674" y="29141"/>
                </a:cubicBezTo>
                <a:cubicBezTo>
                  <a:pt x="17042" y="29325"/>
                  <a:pt x="16464" y="29457"/>
                  <a:pt x="16569" y="29641"/>
                </a:cubicBezTo>
                <a:cubicBezTo>
                  <a:pt x="16832" y="29562"/>
                  <a:pt x="17095" y="29483"/>
                  <a:pt x="17358" y="29430"/>
                </a:cubicBezTo>
                <a:lnTo>
                  <a:pt x="17358" y="29430"/>
                </a:lnTo>
                <a:cubicBezTo>
                  <a:pt x="17275" y="29534"/>
                  <a:pt x="17076" y="29672"/>
                  <a:pt x="17324" y="29672"/>
                </a:cubicBezTo>
                <a:cubicBezTo>
                  <a:pt x="17372" y="29672"/>
                  <a:pt x="17436" y="29667"/>
                  <a:pt x="17520" y="29656"/>
                </a:cubicBezTo>
                <a:lnTo>
                  <a:pt x="17520" y="29656"/>
                </a:lnTo>
                <a:cubicBezTo>
                  <a:pt x="17193" y="29758"/>
                  <a:pt x="16994" y="29793"/>
                  <a:pt x="16866" y="29793"/>
                </a:cubicBezTo>
                <a:cubicBezTo>
                  <a:pt x="16700" y="29793"/>
                  <a:pt x="16652" y="29735"/>
                  <a:pt x="16595" y="29693"/>
                </a:cubicBezTo>
                <a:cubicBezTo>
                  <a:pt x="16595" y="29864"/>
                  <a:pt x="15228" y="30363"/>
                  <a:pt x="15470" y="30363"/>
                </a:cubicBezTo>
                <a:cubicBezTo>
                  <a:pt x="15526" y="30363"/>
                  <a:pt x="15670" y="30336"/>
                  <a:pt x="15938" y="30272"/>
                </a:cubicBezTo>
                <a:lnTo>
                  <a:pt x="15938" y="30272"/>
                </a:lnTo>
                <a:cubicBezTo>
                  <a:pt x="15570" y="30693"/>
                  <a:pt x="14860" y="31087"/>
                  <a:pt x="14281" y="31561"/>
                </a:cubicBezTo>
                <a:cubicBezTo>
                  <a:pt x="13992" y="31639"/>
                  <a:pt x="13939" y="31613"/>
                  <a:pt x="13676" y="31692"/>
                </a:cubicBezTo>
                <a:cubicBezTo>
                  <a:pt x="13525" y="31789"/>
                  <a:pt x="13679" y="31798"/>
                  <a:pt x="13831" y="31798"/>
                </a:cubicBezTo>
                <a:cubicBezTo>
                  <a:pt x="13865" y="31798"/>
                  <a:pt x="13899" y="31797"/>
                  <a:pt x="13929" y="31797"/>
                </a:cubicBezTo>
                <a:cubicBezTo>
                  <a:pt x="14097" y="31797"/>
                  <a:pt x="14163" y="31810"/>
                  <a:pt x="13571" y="31981"/>
                </a:cubicBezTo>
                <a:cubicBezTo>
                  <a:pt x="13507" y="31875"/>
                  <a:pt x="13564" y="31716"/>
                  <a:pt x="13293" y="31716"/>
                </a:cubicBezTo>
                <a:cubicBezTo>
                  <a:pt x="13230" y="31716"/>
                  <a:pt x="13149" y="31725"/>
                  <a:pt x="13045" y="31745"/>
                </a:cubicBezTo>
                <a:cubicBezTo>
                  <a:pt x="13045" y="31797"/>
                  <a:pt x="12940" y="31850"/>
                  <a:pt x="12677" y="31955"/>
                </a:cubicBezTo>
                <a:cubicBezTo>
                  <a:pt x="12782" y="31889"/>
                  <a:pt x="12787" y="31868"/>
                  <a:pt x="12740" y="31868"/>
                </a:cubicBezTo>
                <a:cubicBezTo>
                  <a:pt x="12652" y="31868"/>
                  <a:pt x="12384" y="31942"/>
                  <a:pt x="12244" y="31942"/>
                </a:cubicBezTo>
                <a:cubicBezTo>
                  <a:pt x="12158" y="31942"/>
                  <a:pt x="12121" y="31914"/>
                  <a:pt x="12203" y="31824"/>
                </a:cubicBezTo>
                <a:lnTo>
                  <a:pt x="12203" y="31824"/>
                </a:lnTo>
                <a:cubicBezTo>
                  <a:pt x="11441" y="32034"/>
                  <a:pt x="11546" y="31902"/>
                  <a:pt x="10967" y="32060"/>
                </a:cubicBezTo>
                <a:cubicBezTo>
                  <a:pt x="10704" y="32218"/>
                  <a:pt x="10783" y="32323"/>
                  <a:pt x="10283" y="32507"/>
                </a:cubicBezTo>
                <a:cubicBezTo>
                  <a:pt x="9626" y="32455"/>
                  <a:pt x="9705" y="32271"/>
                  <a:pt x="10494" y="31929"/>
                </a:cubicBezTo>
                <a:cubicBezTo>
                  <a:pt x="10574" y="31929"/>
                  <a:pt x="10425" y="32051"/>
                  <a:pt x="10536" y="32051"/>
                </a:cubicBezTo>
                <a:cubicBezTo>
                  <a:pt x="10570" y="32051"/>
                  <a:pt x="10630" y="32039"/>
                  <a:pt x="10730" y="32008"/>
                </a:cubicBezTo>
                <a:cubicBezTo>
                  <a:pt x="10573" y="31876"/>
                  <a:pt x="11467" y="31902"/>
                  <a:pt x="11309" y="31797"/>
                </a:cubicBezTo>
                <a:lnTo>
                  <a:pt x="11309" y="31797"/>
                </a:lnTo>
                <a:cubicBezTo>
                  <a:pt x="11037" y="31848"/>
                  <a:pt x="10755" y="31877"/>
                  <a:pt x="10475" y="31877"/>
                </a:cubicBezTo>
                <a:cubicBezTo>
                  <a:pt x="10322" y="31877"/>
                  <a:pt x="10169" y="31868"/>
                  <a:pt x="10020" y="31850"/>
                </a:cubicBezTo>
                <a:cubicBezTo>
                  <a:pt x="10836" y="31666"/>
                  <a:pt x="9442" y="31876"/>
                  <a:pt x="10546" y="31508"/>
                </a:cubicBezTo>
                <a:cubicBezTo>
                  <a:pt x="10336" y="31508"/>
                  <a:pt x="9863" y="31639"/>
                  <a:pt x="9705" y="31639"/>
                </a:cubicBezTo>
                <a:cubicBezTo>
                  <a:pt x="10888" y="31061"/>
                  <a:pt x="10546" y="30693"/>
                  <a:pt x="10730" y="30403"/>
                </a:cubicBezTo>
                <a:lnTo>
                  <a:pt x="10730" y="30403"/>
                </a:lnTo>
                <a:cubicBezTo>
                  <a:pt x="10520" y="30561"/>
                  <a:pt x="10283" y="30666"/>
                  <a:pt x="9994" y="30719"/>
                </a:cubicBezTo>
                <a:cubicBezTo>
                  <a:pt x="9994" y="30710"/>
                  <a:pt x="9977" y="30707"/>
                  <a:pt x="9951" y="30707"/>
                </a:cubicBezTo>
                <a:cubicBezTo>
                  <a:pt x="9901" y="30707"/>
                  <a:pt x="9819" y="30719"/>
                  <a:pt x="9784" y="30719"/>
                </a:cubicBezTo>
                <a:cubicBezTo>
                  <a:pt x="10625" y="30403"/>
                  <a:pt x="9573" y="30482"/>
                  <a:pt x="10652" y="30140"/>
                </a:cubicBezTo>
                <a:cubicBezTo>
                  <a:pt x="10573" y="30009"/>
                  <a:pt x="10389" y="30061"/>
                  <a:pt x="10757" y="29877"/>
                </a:cubicBezTo>
                <a:lnTo>
                  <a:pt x="10757" y="29877"/>
                </a:lnTo>
                <a:cubicBezTo>
                  <a:pt x="10459" y="29947"/>
                  <a:pt x="10149" y="30041"/>
                  <a:pt x="9999" y="30041"/>
                </a:cubicBezTo>
                <a:cubicBezTo>
                  <a:pt x="9924" y="30041"/>
                  <a:pt x="9889" y="30018"/>
                  <a:pt x="9915" y="29956"/>
                </a:cubicBezTo>
                <a:cubicBezTo>
                  <a:pt x="10310" y="29851"/>
                  <a:pt x="10336" y="29930"/>
                  <a:pt x="10730" y="29825"/>
                </a:cubicBezTo>
                <a:cubicBezTo>
                  <a:pt x="10730" y="29588"/>
                  <a:pt x="9836" y="29404"/>
                  <a:pt x="10836" y="28957"/>
                </a:cubicBezTo>
                <a:lnTo>
                  <a:pt x="10836" y="28957"/>
                </a:lnTo>
                <a:cubicBezTo>
                  <a:pt x="10426" y="29025"/>
                  <a:pt x="10136" y="29054"/>
                  <a:pt x="9938" y="29054"/>
                </a:cubicBezTo>
                <a:cubicBezTo>
                  <a:pt x="8756" y="29054"/>
                  <a:pt x="10823" y="28012"/>
                  <a:pt x="9862" y="28012"/>
                </a:cubicBezTo>
                <a:cubicBezTo>
                  <a:pt x="9744" y="28012"/>
                  <a:pt x="9582" y="28028"/>
                  <a:pt x="9363" y="28063"/>
                </a:cubicBezTo>
                <a:cubicBezTo>
                  <a:pt x="9626" y="27984"/>
                  <a:pt x="9521" y="27957"/>
                  <a:pt x="9731" y="27879"/>
                </a:cubicBezTo>
                <a:lnTo>
                  <a:pt x="9731" y="27879"/>
                </a:lnTo>
                <a:cubicBezTo>
                  <a:pt x="9700" y="27921"/>
                  <a:pt x="9714" y="27942"/>
                  <a:pt x="9775" y="27942"/>
                </a:cubicBezTo>
                <a:cubicBezTo>
                  <a:pt x="9867" y="27942"/>
                  <a:pt x="10062" y="27894"/>
                  <a:pt x="10362" y="27800"/>
                </a:cubicBezTo>
                <a:cubicBezTo>
                  <a:pt x="10231" y="27668"/>
                  <a:pt x="10310" y="27642"/>
                  <a:pt x="10599" y="27353"/>
                </a:cubicBezTo>
                <a:lnTo>
                  <a:pt x="10599" y="27353"/>
                </a:lnTo>
                <a:cubicBezTo>
                  <a:pt x="9547" y="27721"/>
                  <a:pt x="9784" y="27879"/>
                  <a:pt x="8968" y="28194"/>
                </a:cubicBezTo>
                <a:cubicBezTo>
                  <a:pt x="8928" y="28200"/>
                  <a:pt x="8894" y="28202"/>
                  <a:pt x="8866" y="28202"/>
                </a:cubicBezTo>
                <a:cubicBezTo>
                  <a:pt x="8631" y="28202"/>
                  <a:pt x="8747" y="28028"/>
                  <a:pt x="8653" y="27957"/>
                </a:cubicBezTo>
                <a:lnTo>
                  <a:pt x="8653" y="27957"/>
                </a:lnTo>
                <a:cubicBezTo>
                  <a:pt x="8100" y="28168"/>
                  <a:pt x="8179" y="28405"/>
                  <a:pt x="8206" y="28483"/>
                </a:cubicBezTo>
                <a:lnTo>
                  <a:pt x="8548" y="28405"/>
                </a:lnTo>
                <a:cubicBezTo>
                  <a:pt x="8663" y="28366"/>
                  <a:pt x="8765" y="28342"/>
                  <a:pt x="8811" y="28342"/>
                </a:cubicBezTo>
                <a:cubicBezTo>
                  <a:pt x="8827" y="28342"/>
                  <a:pt x="8837" y="28345"/>
                  <a:pt x="8837" y="28352"/>
                </a:cubicBezTo>
                <a:cubicBezTo>
                  <a:pt x="8811" y="28378"/>
                  <a:pt x="8311" y="28589"/>
                  <a:pt x="8285" y="28641"/>
                </a:cubicBezTo>
                <a:cubicBezTo>
                  <a:pt x="8179" y="28878"/>
                  <a:pt x="9284" y="28852"/>
                  <a:pt x="8127" y="29299"/>
                </a:cubicBezTo>
                <a:cubicBezTo>
                  <a:pt x="8150" y="29241"/>
                  <a:pt x="8107" y="29219"/>
                  <a:pt x="8015" y="29219"/>
                </a:cubicBezTo>
                <a:cubicBezTo>
                  <a:pt x="7899" y="29219"/>
                  <a:pt x="7705" y="29255"/>
                  <a:pt x="7469" y="29299"/>
                </a:cubicBezTo>
                <a:cubicBezTo>
                  <a:pt x="8074" y="29641"/>
                  <a:pt x="7601" y="30061"/>
                  <a:pt x="7969" y="30535"/>
                </a:cubicBezTo>
                <a:cubicBezTo>
                  <a:pt x="7759" y="30587"/>
                  <a:pt x="7706" y="30587"/>
                  <a:pt x="7548" y="30640"/>
                </a:cubicBezTo>
                <a:cubicBezTo>
                  <a:pt x="8043" y="30665"/>
                  <a:pt x="7490" y="31039"/>
                  <a:pt x="8235" y="31039"/>
                </a:cubicBezTo>
                <a:cubicBezTo>
                  <a:pt x="8281" y="31039"/>
                  <a:pt x="8333" y="31038"/>
                  <a:pt x="8390" y="31035"/>
                </a:cubicBezTo>
                <a:lnTo>
                  <a:pt x="8390" y="31035"/>
                </a:lnTo>
                <a:cubicBezTo>
                  <a:pt x="8100" y="31113"/>
                  <a:pt x="8022" y="31087"/>
                  <a:pt x="7759" y="31140"/>
                </a:cubicBezTo>
                <a:cubicBezTo>
                  <a:pt x="8074" y="31219"/>
                  <a:pt x="8363" y="31245"/>
                  <a:pt x="8679" y="31245"/>
                </a:cubicBezTo>
                <a:cubicBezTo>
                  <a:pt x="8179" y="31298"/>
                  <a:pt x="8048" y="31508"/>
                  <a:pt x="7548" y="31666"/>
                </a:cubicBezTo>
                <a:cubicBezTo>
                  <a:pt x="7829" y="31596"/>
                  <a:pt x="8016" y="31549"/>
                  <a:pt x="8101" y="31549"/>
                </a:cubicBezTo>
                <a:cubicBezTo>
                  <a:pt x="8144" y="31549"/>
                  <a:pt x="8162" y="31561"/>
                  <a:pt x="8153" y="31587"/>
                </a:cubicBezTo>
                <a:cubicBezTo>
                  <a:pt x="7890" y="31718"/>
                  <a:pt x="7653" y="31692"/>
                  <a:pt x="7574" y="31771"/>
                </a:cubicBezTo>
                <a:cubicBezTo>
                  <a:pt x="7849" y="31885"/>
                  <a:pt x="8124" y="31960"/>
                  <a:pt x="8399" y="31960"/>
                </a:cubicBezTo>
                <a:cubicBezTo>
                  <a:pt x="8440" y="31960"/>
                  <a:pt x="8481" y="31958"/>
                  <a:pt x="8521" y="31955"/>
                </a:cubicBezTo>
                <a:lnTo>
                  <a:pt x="8521" y="31955"/>
                </a:lnTo>
                <a:cubicBezTo>
                  <a:pt x="8179" y="32060"/>
                  <a:pt x="7811" y="32008"/>
                  <a:pt x="7522" y="32192"/>
                </a:cubicBezTo>
                <a:cubicBezTo>
                  <a:pt x="7597" y="32183"/>
                  <a:pt x="7661" y="32178"/>
                  <a:pt x="7715" y="32178"/>
                </a:cubicBezTo>
                <a:cubicBezTo>
                  <a:pt x="8433" y="32178"/>
                  <a:pt x="7357" y="32943"/>
                  <a:pt x="7259" y="33139"/>
                </a:cubicBezTo>
                <a:cubicBezTo>
                  <a:pt x="7347" y="33072"/>
                  <a:pt x="7477" y="33043"/>
                  <a:pt x="7567" y="33043"/>
                </a:cubicBezTo>
                <a:cubicBezTo>
                  <a:pt x="7692" y="33043"/>
                  <a:pt x="7740" y="33099"/>
                  <a:pt x="7496" y="33191"/>
                </a:cubicBezTo>
                <a:cubicBezTo>
                  <a:pt x="7963" y="33093"/>
                  <a:pt x="8062" y="32926"/>
                  <a:pt x="8223" y="32926"/>
                </a:cubicBezTo>
                <a:cubicBezTo>
                  <a:pt x="8235" y="32926"/>
                  <a:pt x="8246" y="32926"/>
                  <a:pt x="8258" y="32928"/>
                </a:cubicBezTo>
                <a:cubicBezTo>
                  <a:pt x="7522" y="33191"/>
                  <a:pt x="8153" y="33217"/>
                  <a:pt x="7785" y="33349"/>
                </a:cubicBezTo>
                <a:cubicBezTo>
                  <a:pt x="7571" y="33423"/>
                  <a:pt x="7475" y="33446"/>
                  <a:pt x="7430" y="33446"/>
                </a:cubicBezTo>
                <a:cubicBezTo>
                  <a:pt x="7361" y="33446"/>
                  <a:pt x="7414" y="33392"/>
                  <a:pt x="7337" y="33392"/>
                </a:cubicBezTo>
                <a:cubicBezTo>
                  <a:pt x="7304" y="33392"/>
                  <a:pt x="7249" y="33401"/>
                  <a:pt x="7154" y="33428"/>
                </a:cubicBezTo>
                <a:cubicBezTo>
                  <a:pt x="6838" y="33586"/>
                  <a:pt x="6549" y="33822"/>
                  <a:pt x="6312" y="34085"/>
                </a:cubicBezTo>
                <a:cubicBezTo>
                  <a:pt x="5403" y="34085"/>
                  <a:pt x="6603" y="33213"/>
                  <a:pt x="5281" y="33213"/>
                </a:cubicBezTo>
                <a:cubicBezTo>
                  <a:pt x="5226" y="33213"/>
                  <a:pt x="5166" y="33214"/>
                  <a:pt x="5102" y="33217"/>
                </a:cubicBezTo>
                <a:cubicBezTo>
                  <a:pt x="4629" y="33349"/>
                  <a:pt x="5313" y="33270"/>
                  <a:pt x="5365" y="33323"/>
                </a:cubicBezTo>
                <a:cubicBezTo>
                  <a:pt x="4077" y="33691"/>
                  <a:pt x="5286" y="33428"/>
                  <a:pt x="4839" y="33638"/>
                </a:cubicBezTo>
                <a:cubicBezTo>
                  <a:pt x="4483" y="33724"/>
                  <a:pt x="4283" y="33758"/>
                  <a:pt x="4181" y="33758"/>
                </a:cubicBezTo>
                <a:cubicBezTo>
                  <a:pt x="3824" y="33758"/>
                  <a:pt x="4672" y="33348"/>
                  <a:pt x="4290" y="33348"/>
                </a:cubicBezTo>
                <a:cubicBezTo>
                  <a:pt x="4281" y="33348"/>
                  <a:pt x="4271" y="33348"/>
                  <a:pt x="4261" y="33349"/>
                </a:cubicBezTo>
                <a:cubicBezTo>
                  <a:pt x="4261" y="33402"/>
                  <a:pt x="4234" y="33428"/>
                  <a:pt x="3892" y="33507"/>
                </a:cubicBezTo>
                <a:cubicBezTo>
                  <a:pt x="3892" y="33498"/>
                  <a:pt x="3875" y="33495"/>
                  <a:pt x="3850" y="33495"/>
                </a:cubicBezTo>
                <a:cubicBezTo>
                  <a:pt x="3799" y="33495"/>
                  <a:pt x="3717" y="33507"/>
                  <a:pt x="3682" y="33507"/>
                </a:cubicBezTo>
                <a:cubicBezTo>
                  <a:pt x="3724" y="33360"/>
                  <a:pt x="4119" y="33011"/>
                  <a:pt x="3739" y="33011"/>
                </a:cubicBezTo>
                <a:cubicBezTo>
                  <a:pt x="3643" y="33011"/>
                  <a:pt x="3499" y="33033"/>
                  <a:pt x="3288" y="33086"/>
                </a:cubicBezTo>
                <a:cubicBezTo>
                  <a:pt x="3339" y="32932"/>
                  <a:pt x="4560" y="32480"/>
                  <a:pt x="4166" y="32480"/>
                </a:cubicBezTo>
                <a:cubicBezTo>
                  <a:pt x="4155" y="32480"/>
                  <a:pt x="4143" y="32480"/>
                  <a:pt x="4129" y="32481"/>
                </a:cubicBezTo>
                <a:cubicBezTo>
                  <a:pt x="3629" y="32849"/>
                  <a:pt x="3077" y="33112"/>
                  <a:pt x="2499" y="33296"/>
                </a:cubicBezTo>
                <a:cubicBezTo>
                  <a:pt x="2468" y="33305"/>
                  <a:pt x="2442" y="33309"/>
                  <a:pt x="2419" y="33312"/>
                </a:cubicBezTo>
                <a:lnTo>
                  <a:pt x="2419" y="33312"/>
                </a:lnTo>
                <a:cubicBezTo>
                  <a:pt x="2737" y="33347"/>
                  <a:pt x="2712" y="33442"/>
                  <a:pt x="2814" y="33586"/>
                </a:cubicBezTo>
                <a:cubicBezTo>
                  <a:pt x="3130" y="33480"/>
                  <a:pt x="2735" y="33454"/>
                  <a:pt x="3366" y="33296"/>
                </a:cubicBezTo>
                <a:lnTo>
                  <a:pt x="3366" y="33296"/>
                </a:lnTo>
                <a:cubicBezTo>
                  <a:pt x="3340" y="33402"/>
                  <a:pt x="3682" y="33454"/>
                  <a:pt x="3077" y="33638"/>
                </a:cubicBezTo>
                <a:cubicBezTo>
                  <a:pt x="2762" y="33638"/>
                  <a:pt x="2233" y="33870"/>
                  <a:pt x="2371" y="33870"/>
                </a:cubicBezTo>
                <a:cubicBezTo>
                  <a:pt x="2393" y="33870"/>
                  <a:pt x="2435" y="33864"/>
                  <a:pt x="2499" y="33849"/>
                </a:cubicBezTo>
                <a:cubicBezTo>
                  <a:pt x="2762" y="33743"/>
                  <a:pt x="3025" y="33691"/>
                  <a:pt x="3314" y="33691"/>
                </a:cubicBezTo>
                <a:cubicBezTo>
                  <a:pt x="3025" y="33770"/>
                  <a:pt x="3156" y="33796"/>
                  <a:pt x="3156" y="33849"/>
                </a:cubicBezTo>
                <a:cubicBezTo>
                  <a:pt x="2893" y="33901"/>
                  <a:pt x="2630" y="34006"/>
                  <a:pt x="2367" y="34085"/>
                </a:cubicBezTo>
                <a:cubicBezTo>
                  <a:pt x="2367" y="34191"/>
                  <a:pt x="2683" y="34138"/>
                  <a:pt x="2840" y="34164"/>
                </a:cubicBezTo>
                <a:cubicBezTo>
                  <a:pt x="1920" y="34795"/>
                  <a:pt x="4155" y="34690"/>
                  <a:pt x="3708" y="35190"/>
                </a:cubicBezTo>
                <a:cubicBezTo>
                  <a:pt x="3783" y="35179"/>
                  <a:pt x="3840" y="35175"/>
                  <a:pt x="3883" y="35175"/>
                </a:cubicBezTo>
                <a:cubicBezTo>
                  <a:pt x="4082" y="35175"/>
                  <a:pt x="3996" y="35268"/>
                  <a:pt x="4114" y="35268"/>
                </a:cubicBezTo>
                <a:cubicBezTo>
                  <a:pt x="4159" y="35268"/>
                  <a:pt x="4234" y="35254"/>
                  <a:pt x="4366" y="35216"/>
                </a:cubicBezTo>
                <a:lnTo>
                  <a:pt x="4366" y="35216"/>
                </a:lnTo>
                <a:cubicBezTo>
                  <a:pt x="4207" y="35307"/>
                  <a:pt x="3990" y="35495"/>
                  <a:pt x="4135" y="35495"/>
                </a:cubicBezTo>
                <a:cubicBezTo>
                  <a:pt x="4158" y="35495"/>
                  <a:pt x="4191" y="35490"/>
                  <a:pt x="4234" y="35479"/>
                </a:cubicBezTo>
                <a:cubicBezTo>
                  <a:pt x="4550" y="35374"/>
                  <a:pt x="4182" y="35348"/>
                  <a:pt x="4576" y="35216"/>
                </a:cubicBezTo>
                <a:cubicBezTo>
                  <a:pt x="4708" y="35190"/>
                  <a:pt x="4839" y="35164"/>
                  <a:pt x="4971" y="35164"/>
                </a:cubicBezTo>
                <a:cubicBezTo>
                  <a:pt x="4671" y="35306"/>
                  <a:pt x="4646" y="35334"/>
                  <a:pt x="4742" y="35334"/>
                </a:cubicBezTo>
                <a:cubicBezTo>
                  <a:pt x="4806" y="35334"/>
                  <a:pt x="4923" y="35321"/>
                  <a:pt x="5050" y="35321"/>
                </a:cubicBezTo>
                <a:lnTo>
                  <a:pt x="4471" y="35584"/>
                </a:lnTo>
                <a:cubicBezTo>
                  <a:pt x="4839" y="35663"/>
                  <a:pt x="4813" y="35742"/>
                  <a:pt x="5023" y="35874"/>
                </a:cubicBezTo>
                <a:cubicBezTo>
                  <a:pt x="4839" y="35926"/>
                  <a:pt x="4629" y="35979"/>
                  <a:pt x="4418" y="36005"/>
                </a:cubicBezTo>
                <a:cubicBezTo>
                  <a:pt x="4655" y="36032"/>
                  <a:pt x="4681" y="36084"/>
                  <a:pt x="4313" y="36242"/>
                </a:cubicBezTo>
                <a:cubicBezTo>
                  <a:pt x="3945" y="36242"/>
                  <a:pt x="3603" y="36268"/>
                  <a:pt x="3261" y="36321"/>
                </a:cubicBezTo>
                <a:cubicBezTo>
                  <a:pt x="3507" y="36340"/>
                  <a:pt x="3508" y="36481"/>
                  <a:pt x="3821" y="36481"/>
                </a:cubicBezTo>
                <a:cubicBezTo>
                  <a:pt x="3943" y="36481"/>
                  <a:pt x="4114" y="36459"/>
                  <a:pt x="4366" y="36400"/>
                </a:cubicBezTo>
                <a:cubicBezTo>
                  <a:pt x="4397" y="36376"/>
                  <a:pt x="4356" y="36371"/>
                  <a:pt x="4297" y="36371"/>
                </a:cubicBezTo>
                <a:cubicBezTo>
                  <a:pt x="4257" y="36371"/>
                  <a:pt x="4210" y="36373"/>
                  <a:pt x="4172" y="36373"/>
                </a:cubicBezTo>
                <a:cubicBezTo>
                  <a:pt x="4077" y="36373"/>
                  <a:pt x="4037" y="36360"/>
                  <a:pt x="4313" y="36268"/>
                </a:cubicBezTo>
                <a:cubicBezTo>
                  <a:pt x="4458" y="36281"/>
                  <a:pt x="4603" y="36288"/>
                  <a:pt x="4747" y="36288"/>
                </a:cubicBezTo>
                <a:cubicBezTo>
                  <a:pt x="4892" y="36288"/>
                  <a:pt x="5037" y="36281"/>
                  <a:pt x="5181" y="36268"/>
                </a:cubicBezTo>
                <a:lnTo>
                  <a:pt x="5181" y="36268"/>
                </a:lnTo>
                <a:cubicBezTo>
                  <a:pt x="4839" y="36373"/>
                  <a:pt x="4734" y="36426"/>
                  <a:pt x="4813" y="36452"/>
                </a:cubicBezTo>
                <a:cubicBezTo>
                  <a:pt x="4366" y="36531"/>
                  <a:pt x="3892" y="36689"/>
                  <a:pt x="3472" y="36899"/>
                </a:cubicBezTo>
                <a:cubicBezTo>
                  <a:pt x="4208" y="36742"/>
                  <a:pt x="4208" y="36636"/>
                  <a:pt x="4839" y="36479"/>
                </a:cubicBezTo>
                <a:lnTo>
                  <a:pt x="4839" y="36479"/>
                </a:lnTo>
                <a:cubicBezTo>
                  <a:pt x="4802" y="36531"/>
                  <a:pt x="4811" y="36549"/>
                  <a:pt x="4846" y="36549"/>
                </a:cubicBezTo>
                <a:cubicBezTo>
                  <a:pt x="4928" y="36549"/>
                  <a:pt x="5148" y="36450"/>
                  <a:pt x="5240" y="36450"/>
                </a:cubicBezTo>
                <a:cubicBezTo>
                  <a:pt x="5248" y="36450"/>
                  <a:pt x="5254" y="36451"/>
                  <a:pt x="5260" y="36452"/>
                </a:cubicBezTo>
                <a:cubicBezTo>
                  <a:pt x="5392" y="36584"/>
                  <a:pt x="4603" y="36794"/>
                  <a:pt x="4576" y="36926"/>
                </a:cubicBezTo>
                <a:cubicBezTo>
                  <a:pt x="3945" y="37084"/>
                  <a:pt x="3840" y="36978"/>
                  <a:pt x="3314" y="37057"/>
                </a:cubicBezTo>
                <a:cubicBezTo>
                  <a:pt x="3296" y="37119"/>
                  <a:pt x="3381" y="37136"/>
                  <a:pt x="3506" y="37136"/>
                </a:cubicBezTo>
                <a:cubicBezTo>
                  <a:pt x="3672" y="37136"/>
                  <a:pt x="3909" y="37105"/>
                  <a:pt x="4070" y="37105"/>
                </a:cubicBezTo>
                <a:cubicBezTo>
                  <a:pt x="4150" y="37105"/>
                  <a:pt x="4211" y="37113"/>
                  <a:pt x="4234" y="37136"/>
                </a:cubicBezTo>
                <a:cubicBezTo>
                  <a:pt x="3735" y="37268"/>
                  <a:pt x="3577" y="37268"/>
                  <a:pt x="3445" y="37399"/>
                </a:cubicBezTo>
                <a:cubicBezTo>
                  <a:pt x="3634" y="37376"/>
                  <a:pt x="3789" y="37366"/>
                  <a:pt x="3918" y="37366"/>
                </a:cubicBezTo>
                <a:cubicBezTo>
                  <a:pt x="4668" y="37366"/>
                  <a:pt x="4506" y="37711"/>
                  <a:pt x="4708" y="37846"/>
                </a:cubicBezTo>
                <a:cubicBezTo>
                  <a:pt x="4944" y="37767"/>
                  <a:pt x="4852" y="37767"/>
                  <a:pt x="4767" y="37767"/>
                </a:cubicBezTo>
                <a:cubicBezTo>
                  <a:pt x="4681" y="37767"/>
                  <a:pt x="4603" y="37767"/>
                  <a:pt x="4866" y="37688"/>
                </a:cubicBezTo>
                <a:cubicBezTo>
                  <a:pt x="4968" y="37660"/>
                  <a:pt x="5031" y="37652"/>
                  <a:pt x="5077" y="37652"/>
                </a:cubicBezTo>
                <a:cubicBezTo>
                  <a:pt x="5140" y="37652"/>
                  <a:pt x="5169" y="37668"/>
                  <a:pt x="5224" y="37668"/>
                </a:cubicBezTo>
                <a:cubicBezTo>
                  <a:pt x="5242" y="37668"/>
                  <a:pt x="5262" y="37666"/>
                  <a:pt x="5286" y="37662"/>
                </a:cubicBezTo>
                <a:lnTo>
                  <a:pt x="5286" y="37662"/>
                </a:lnTo>
                <a:cubicBezTo>
                  <a:pt x="4918" y="37820"/>
                  <a:pt x="4524" y="37951"/>
                  <a:pt x="4155" y="38057"/>
                </a:cubicBezTo>
                <a:cubicBezTo>
                  <a:pt x="4186" y="38056"/>
                  <a:pt x="4214" y="38055"/>
                  <a:pt x="4240" y="38055"/>
                </a:cubicBezTo>
                <a:cubicBezTo>
                  <a:pt x="4876" y="38055"/>
                  <a:pt x="4380" y="38350"/>
                  <a:pt x="4734" y="38451"/>
                </a:cubicBezTo>
                <a:cubicBezTo>
                  <a:pt x="4483" y="38543"/>
                  <a:pt x="3575" y="38813"/>
                  <a:pt x="3809" y="38813"/>
                </a:cubicBezTo>
                <a:cubicBezTo>
                  <a:pt x="3844" y="38813"/>
                  <a:pt x="3905" y="38807"/>
                  <a:pt x="3998" y="38793"/>
                </a:cubicBezTo>
                <a:cubicBezTo>
                  <a:pt x="3998" y="38740"/>
                  <a:pt x="4024" y="38714"/>
                  <a:pt x="4366" y="38635"/>
                </a:cubicBezTo>
                <a:cubicBezTo>
                  <a:pt x="4603" y="38688"/>
                  <a:pt x="4629" y="38767"/>
                  <a:pt x="4708" y="38951"/>
                </a:cubicBezTo>
                <a:cubicBezTo>
                  <a:pt x="3314" y="39345"/>
                  <a:pt x="3524" y="39529"/>
                  <a:pt x="2867" y="39819"/>
                </a:cubicBezTo>
                <a:cubicBezTo>
                  <a:pt x="3134" y="39819"/>
                  <a:pt x="3289" y="39684"/>
                  <a:pt x="3435" y="39684"/>
                </a:cubicBezTo>
                <a:cubicBezTo>
                  <a:pt x="3447" y="39684"/>
                  <a:pt x="3460" y="39685"/>
                  <a:pt x="3472" y="39687"/>
                </a:cubicBezTo>
                <a:cubicBezTo>
                  <a:pt x="2604" y="40213"/>
                  <a:pt x="2735" y="40345"/>
                  <a:pt x="2367" y="40844"/>
                </a:cubicBezTo>
                <a:cubicBezTo>
                  <a:pt x="2326" y="40836"/>
                  <a:pt x="2292" y="40832"/>
                  <a:pt x="2263" y="40832"/>
                </a:cubicBezTo>
                <a:cubicBezTo>
                  <a:pt x="2025" y="40832"/>
                  <a:pt x="2096" y="41084"/>
                  <a:pt x="1604" y="41107"/>
                </a:cubicBezTo>
                <a:cubicBezTo>
                  <a:pt x="2025" y="41107"/>
                  <a:pt x="2393" y="41213"/>
                  <a:pt x="2209" y="41370"/>
                </a:cubicBezTo>
                <a:cubicBezTo>
                  <a:pt x="2391" y="41302"/>
                  <a:pt x="2865" y="41176"/>
                  <a:pt x="2942" y="41176"/>
                </a:cubicBezTo>
                <a:cubicBezTo>
                  <a:pt x="2954" y="41176"/>
                  <a:pt x="2957" y="41179"/>
                  <a:pt x="2946" y="41186"/>
                </a:cubicBezTo>
                <a:cubicBezTo>
                  <a:pt x="2604" y="41344"/>
                  <a:pt x="2209" y="41397"/>
                  <a:pt x="2577" y="41397"/>
                </a:cubicBezTo>
                <a:cubicBezTo>
                  <a:pt x="1867" y="41581"/>
                  <a:pt x="1473" y="41686"/>
                  <a:pt x="1420" y="41791"/>
                </a:cubicBezTo>
                <a:cubicBezTo>
                  <a:pt x="1543" y="41791"/>
                  <a:pt x="2101" y="41631"/>
                  <a:pt x="2218" y="41631"/>
                </a:cubicBezTo>
                <a:cubicBezTo>
                  <a:pt x="2226" y="41631"/>
                  <a:pt x="2232" y="41632"/>
                  <a:pt x="2236" y="41633"/>
                </a:cubicBezTo>
                <a:cubicBezTo>
                  <a:pt x="1946" y="41791"/>
                  <a:pt x="2104" y="41791"/>
                  <a:pt x="1920" y="41896"/>
                </a:cubicBezTo>
                <a:cubicBezTo>
                  <a:pt x="1710" y="41896"/>
                  <a:pt x="1499" y="41923"/>
                  <a:pt x="1289" y="41975"/>
                </a:cubicBezTo>
                <a:cubicBezTo>
                  <a:pt x="1447" y="42028"/>
                  <a:pt x="894" y="42107"/>
                  <a:pt x="710" y="42133"/>
                </a:cubicBezTo>
                <a:cubicBezTo>
                  <a:pt x="500" y="42317"/>
                  <a:pt x="263" y="42449"/>
                  <a:pt x="0" y="42554"/>
                </a:cubicBezTo>
                <a:cubicBezTo>
                  <a:pt x="973" y="42317"/>
                  <a:pt x="1420" y="42107"/>
                  <a:pt x="2157" y="42002"/>
                </a:cubicBezTo>
                <a:cubicBezTo>
                  <a:pt x="2236" y="41896"/>
                  <a:pt x="3051" y="41712"/>
                  <a:pt x="3524" y="41555"/>
                </a:cubicBezTo>
                <a:lnTo>
                  <a:pt x="3524" y="41555"/>
                </a:lnTo>
                <a:cubicBezTo>
                  <a:pt x="3761" y="41923"/>
                  <a:pt x="3182" y="42633"/>
                  <a:pt x="1815" y="43343"/>
                </a:cubicBezTo>
                <a:cubicBezTo>
                  <a:pt x="1210" y="43422"/>
                  <a:pt x="605" y="43580"/>
                  <a:pt x="26" y="43816"/>
                </a:cubicBezTo>
                <a:cubicBezTo>
                  <a:pt x="780" y="43666"/>
                  <a:pt x="1223" y="43605"/>
                  <a:pt x="1463" y="43605"/>
                </a:cubicBezTo>
                <a:cubicBezTo>
                  <a:pt x="2425" y="43605"/>
                  <a:pt x="93" y="44579"/>
                  <a:pt x="1353" y="44579"/>
                </a:cubicBezTo>
                <a:cubicBezTo>
                  <a:pt x="1366" y="44579"/>
                  <a:pt x="1380" y="44579"/>
                  <a:pt x="1394" y="44579"/>
                </a:cubicBezTo>
                <a:cubicBezTo>
                  <a:pt x="2499" y="44342"/>
                  <a:pt x="2604" y="44237"/>
                  <a:pt x="3761" y="43974"/>
                </a:cubicBezTo>
                <a:lnTo>
                  <a:pt x="3761" y="43974"/>
                </a:lnTo>
                <a:cubicBezTo>
                  <a:pt x="3725" y="44054"/>
                  <a:pt x="3823" y="44083"/>
                  <a:pt x="3997" y="44083"/>
                </a:cubicBezTo>
                <a:cubicBezTo>
                  <a:pt x="4336" y="44083"/>
                  <a:pt x="4966" y="43974"/>
                  <a:pt x="5470" y="43922"/>
                </a:cubicBezTo>
                <a:cubicBezTo>
                  <a:pt x="5891" y="44000"/>
                  <a:pt x="5707" y="44106"/>
                  <a:pt x="6023" y="44237"/>
                </a:cubicBezTo>
                <a:cubicBezTo>
                  <a:pt x="5760" y="44290"/>
                  <a:pt x="5549" y="44369"/>
                  <a:pt x="5628" y="44395"/>
                </a:cubicBezTo>
                <a:cubicBezTo>
                  <a:pt x="5642" y="44397"/>
                  <a:pt x="5655" y="44397"/>
                  <a:pt x="5669" y="44397"/>
                </a:cubicBezTo>
                <a:cubicBezTo>
                  <a:pt x="5858" y="44397"/>
                  <a:pt x="6013" y="44230"/>
                  <a:pt x="6628" y="44132"/>
                </a:cubicBezTo>
                <a:cubicBezTo>
                  <a:pt x="6655" y="44152"/>
                  <a:pt x="6722" y="44160"/>
                  <a:pt x="6815" y="44160"/>
                </a:cubicBezTo>
                <a:cubicBezTo>
                  <a:pt x="7177" y="44160"/>
                  <a:pt x="7929" y="44039"/>
                  <a:pt x="8255" y="44039"/>
                </a:cubicBezTo>
                <a:cubicBezTo>
                  <a:pt x="8400" y="44039"/>
                  <a:pt x="8460" y="44063"/>
                  <a:pt x="8363" y="44132"/>
                </a:cubicBezTo>
                <a:cubicBezTo>
                  <a:pt x="9074" y="43922"/>
                  <a:pt x="9810" y="43764"/>
                  <a:pt x="10546" y="43659"/>
                </a:cubicBezTo>
                <a:lnTo>
                  <a:pt x="10546" y="43659"/>
                </a:lnTo>
                <a:cubicBezTo>
                  <a:pt x="10344" y="43699"/>
                  <a:pt x="10313" y="43755"/>
                  <a:pt x="10428" y="43755"/>
                </a:cubicBezTo>
                <a:cubicBezTo>
                  <a:pt x="10463" y="43755"/>
                  <a:pt x="10512" y="43750"/>
                  <a:pt x="10573" y="43737"/>
                </a:cubicBezTo>
                <a:cubicBezTo>
                  <a:pt x="10602" y="43709"/>
                  <a:pt x="10686" y="43688"/>
                  <a:pt x="10743" y="43688"/>
                </a:cubicBezTo>
                <a:cubicBezTo>
                  <a:pt x="10790" y="43688"/>
                  <a:pt x="10819" y="43702"/>
                  <a:pt x="10783" y="43737"/>
                </a:cubicBezTo>
                <a:cubicBezTo>
                  <a:pt x="10525" y="43759"/>
                  <a:pt x="9719" y="44080"/>
                  <a:pt x="9942" y="44080"/>
                </a:cubicBezTo>
                <a:cubicBezTo>
                  <a:pt x="9991" y="44080"/>
                  <a:pt x="10091" y="44065"/>
                  <a:pt x="10257" y="44027"/>
                </a:cubicBezTo>
                <a:cubicBezTo>
                  <a:pt x="10783" y="43711"/>
                  <a:pt x="11362" y="43501"/>
                  <a:pt x="11967" y="43422"/>
                </a:cubicBezTo>
                <a:cubicBezTo>
                  <a:pt x="11835" y="43343"/>
                  <a:pt x="12098" y="43238"/>
                  <a:pt x="12519" y="43106"/>
                </a:cubicBezTo>
                <a:cubicBezTo>
                  <a:pt x="12834" y="43080"/>
                  <a:pt x="13097" y="43054"/>
                  <a:pt x="13360" y="43027"/>
                </a:cubicBezTo>
                <a:cubicBezTo>
                  <a:pt x="13755" y="42922"/>
                  <a:pt x="13965" y="42817"/>
                  <a:pt x="14307" y="42685"/>
                </a:cubicBezTo>
                <a:cubicBezTo>
                  <a:pt x="14348" y="42684"/>
                  <a:pt x="14389" y="42683"/>
                  <a:pt x="14429" y="42683"/>
                </a:cubicBezTo>
                <a:cubicBezTo>
                  <a:pt x="15039" y="42683"/>
                  <a:pt x="15541" y="42872"/>
                  <a:pt x="14307" y="43317"/>
                </a:cubicBezTo>
                <a:cubicBezTo>
                  <a:pt x="14333" y="43321"/>
                  <a:pt x="14371" y="43323"/>
                  <a:pt x="14417" y="43323"/>
                </a:cubicBezTo>
                <a:cubicBezTo>
                  <a:pt x="14662" y="43323"/>
                  <a:pt x="15148" y="43268"/>
                  <a:pt x="15387" y="43268"/>
                </a:cubicBezTo>
                <a:cubicBezTo>
                  <a:pt x="15610" y="43268"/>
                  <a:pt x="15618" y="43316"/>
                  <a:pt x="15017" y="43501"/>
                </a:cubicBezTo>
                <a:cubicBezTo>
                  <a:pt x="14925" y="43494"/>
                  <a:pt x="14835" y="43491"/>
                  <a:pt x="14746" y="43491"/>
                </a:cubicBezTo>
                <a:cubicBezTo>
                  <a:pt x="14478" y="43491"/>
                  <a:pt x="14222" y="43520"/>
                  <a:pt x="13965" y="43580"/>
                </a:cubicBezTo>
                <a:cubicBezTo>
                  <a:pt x="13992" y="43685"/>
                  <a:pt x="15280" y="43527"/>
                  <a:pt x="14281" y="43869"/>
                </a:cubicBezTo>
                <a:cubicBezTo>
                  <a:pt x="14076" y="43881"/>
                  <a:pt x="13882" y="43887"/>
                  <a:pt x="13702" y="43887"/>
                </a:cubicBezTo>
                <a:cubicBezTo>
                  <a:pt x="12680" y="43887"/>
                  <a:pt x="12097" y="43697"/>
                  <a:pt x="12387" y="43317"/>
                </a:cubicBezTo>
                <a:lnTo>
                  <a:pt x="12387" y="43317"/>
                </a:lnTo>
                <a:cubicBezTo>
                  <a:pt x="11335" y="43790"/>
                  <a:pt x="12361" y="43948"/>
                  <a:pt x="13282" y="44053"/>
                </a:cubicBezTo>
                <a:cubicBezTo>
                  <a:pt x="12861" y="44263"/>
                  <a:pt x="13176" y="44474"/>
                  <a:pt x="13860" y="44474"/>
                </a:cubicBezTo>
                <a:cubicBezTo>
                  <a:pt x="13755" y="44579"/>
                  <a:pt x="13229" y="44711"/>
                  <a:pt x="13124" y="44816"/>
                </a:cubicBezTo>
                <a:cubicBezTo>
                  <a:pt x="13255" y="45000"/>
                  <a:pt x="15280" y="45052"/>
                  <a:pt x="12940" y="45552"/>
                </a:cubicBezTo>
                <a:cubicBezTo>
                  <a:pt x="12878" y="45595"/>
                  <a:pt x="12883" y="45611"/>
                  <a:pt x="12925" y="45611"/>
                </a:cubicBezTo>
                <a:cubicBezTo>
                  <a:pt x="13042" y="45611"/>
                  <a:pt x="13456" y="45487"/>
                  <a:pt x="13553" y="45487"/>
                </a:cubicBezTo>
                <a:cubicBezTo>
                  <a:pt x="13570" y="45487"/>
                  <a:pt x="13577" y="45490"/>
                  <a:pt x="13571" y="45500"/>
                </a:cubicBezTo>
                <a:cubicBezTo>
                  <a:pt x="13282" y="45657"/>
                  <a:pt x="12940" y="45789"/>
                  <a:pt x="12598" y="45841"/>
                </a:cubicBezTo>
                <a:cubicBezTo>
                  <a:pt x="11975" y="45885"/>
                  <a:pt x="11441" y="45897"/>
                  <a:pt x="10940" y="45897"/>
                </a:cubicBezTo>
                <a:cubicBezTo>
                  <a:pt x="10368" y="45897"/>
                  <a:pt x="9840" y="45882"/>
                  <a:pt x="9277" y="45882"/>
                </a:cubicBezTo>
                <a:cubicBezTo>
                  <a:pt x="8855" y="45882"/>
                  <a:pt x="8412" y="45890"/>
                  <a:pt x="7916" y="45920"/>
                </a:cubicBezTo>
                <a:cubicBezTo>
                  <a:pt x="7364" y="46183"/>
                  <a:pt x="6785" y="46394"/>
                  <a:pt x="6181" y="46525"/>
                </a:cubicBezTo>
                <a:cubicBezTo>
                  <a:pt x="6227" y="46702"/>
                  <a:pt x="6675" y="46753"/>
                  <a:pt x="7288" y="46753"/>
                </a:cubicBezTo>
                <a:cubicBezTo>
                  <a:pt x="8122" y="46753"/>
                  <a:pt x="9261" y="46659"/>
                  <a:pt x="10104" y="46659"/>
                </a:cubicBezTo>
                <a:cubicBezTo>
                  <a:pt x="10762" y="46659"/>
                  <a:pt x="11240" y="46716"/>
                  <a:pt x="11256" y="46920"/>
                </a:cubicBezTo>
                <a:cubicBezTo>
                  <a:pt x="13097" y="46394"/>
                  <a:pt x="13992" y="46473"/>
                  <a:pt x="15649" y="45947"/>
                </a:cubicBezTo>
                <a:cubicBezTo>
                  <a:pt x="15649" y="45999"/>
                  <a:pt x="15727" y="46026"/>
                  <a:pt x="15885" y="46026"/>
                </a:cubicBezTo>
                <a:cubicBezTo>
                  <a:pt x="17121" y="45657"/>
                  <a:pt x="18410" y="45394"/>
                  <a:pt x="19672" y="45210"/>
                </a:cubicBezTo>
                <a:cubicBezTo>
                  <a:pt x="20014" y="45131"/>
                  <a:pt x="19778" y="45105"/>
                  <a:pt x="20067" y="45026"/>
                </a:cubicBezTo>
                <a:cubicBezTo>
                  <a:pt x="20073" y="45048"/>
                  <a:pt x="20113" y="45058"/>
                  <a:pt x="20176" y="45058"/>
                </a:cubicBezTo>
                <a:cubicBezTo>
                  <a:pt x="20411" y="45058"/>
                  <a:pt x="20966" y="44930"/>
                  <a:pt x="21277" y="44868"/>
                </a:cubicBezTo>
                <a:cubicBezTo>
                  <a:pt x="21566" y="44789"/>
                  <a:pt x="21277" y="44763"/>
                  <a:pt x="21645" y="44684"/>
                </a:cubicBezTo>
                <a:cubicBezTo>
                  <a:pt x="26011" y="43553"/>
                  <a:pt x="28194" y="42870"/>
                  <a:pt x="32823" y="41528"/>
                </a:cubicBezTo>
                <a:cubicBezTo>
                  <a:pt x="33690" y="41055"/>
                  <a:pt x="35505" y="40529"/>
                  <a:pt x="36399" y="40082"/>
                </a:cubicBezTo>
                <a:cubicBezTo>
                  <a:pt x="37241" y="39977"/>
                  <a:pt x="38056" y="39529"/>
                  <a:pt x="38977" y="39424"/>
                </a:cubicBezTo>
                <a:cubicBezTo>
                  <a:pt x="38898" y="39372"/>
                  <a:pt x="38977" y="39293"/>
                  <a:pt x="39319" y="39214"/>
                </a:cubicBezTo>
                <a:lnTo>
                  <a:pt x="39319" y="39214"/>
                </a:lnTo>
                <a:cubicBezTo>
                  <a:pt x="39303" y="39260"/>
                  <a:pt x="39341" y="39288"/>
                  <a:pt x="39443" y="39288"/>
                </a:cubicBezTo>
                <a:cubicBezTo>
                  <a:pt x="39516" y="39288"/>
                  <a:pt x="39623" y="39273"/>
                  <a:pt x="39766" y="39240"/>
                </a:cubicBezTo>
                <a:cubicBezTo>
                  <a:pt x="39713" y="39214"/>
                  <a:pt x="39766" y="39161"/>
                  <a:pt x="39845" y="39135"/>
                </a:cubicBezTo>
                <a:lnTo>
                  <a:pt x="39845" y="25801"/>
                </a:lnTo>
                <a:cubicBezTo>
                  <a:pt x="39845" y="20146"/>
                  <a:pt x="39845" y="14466"/>
                  <a:pt x="39897" y="8811"/>
                </a:cubicBezTo>
                <a:lnTo>
                  <a:pt x="39976" y="658"/>
                </a:lnTo>
                <a:lnTo>
                  <a:pt x="39976" y="1"/>
                </a:lnTo>
                <a:close/>
              </a:path>
            </a:pathLst>
          </a:custGeom>
          <a:solidFill>
            <a:srgbClr val="FDADA7"/>
          </a:solidFill>
          <a:ln>
            <a:noFill/>
          </a:ln>
        </p:spPr>
        <p:txBody>
          <a:bodyPr spcFirstLastPara="1" wrap="square" lIns="68569" tIns="68569" rIns="68569" bIns="68569" anchor="ctr" anchorCtr="0">
            <a:noAutofit/>
          </a:bodyPr>
          <a:lstStyle/>
          <a:p>
            <a:endParaRPr sz="1050" dirty="0"/>
          </a:p>
        </p:txBody>
      </p:sp>
      <p:sp>
        <p:nvSpPr>
          <p:cNvPr id="40" name="Rectangle 39">
            <a:extLst>
              <a:ext uri="{FF2B5EF4-FFF2-40B4-BE49-F238E27FC236}">
                <a16:creationId xmlns:a16="http://schemas.microsoft.com/office/drawing/2014/main" id="{4C8747A6-052D-48BF-B1A4-D361FD5591B9}"/>
              </a:ext>
            </a:extLst>
          </p:cNvPr>
          <p:cNvSpPr/>
          <p:nvPr/>
        </p:nvSpPr>
        <p:spPr>
          <a:xfrm>
            <a:off x="-6071963" y="1665671"/>
            <a:ext cx="4279090" cy="261610"/>
          </a:xfrm>
          <a:prstGeom prst="rect">
            <a:avLst/>
          </a:prstGeom>
        </p:spPr>
        <p:txBody>
          <a:bodyPr wrap="square">
            <a:spAutoFit/>
          </a:bodyPr>
          <a:lstStyle/>
          <a:p>
            <a:endParaRPr lang="fr-FR" sz="1100" dirty="0">
              <a:latin typeface="Calibri" panose="020F0502020204030204" pitchFamily="34" charset="0"/>
              <a:cs typeface="Calibri" panose="020F0502020204030204" pitchFamily="34" charset="0"/>
            </a:endParaRPr>
          </a:p>
        </p:txBody>
      </p:sp>
      <p:sp>
        <p:nvSpPr>
          <p:cNvPr id="43" name="Google Shape;987;p44">
            <a:extLst>
              <a:ext uri="{FF2B5EF4-FFF2-40B4-BE49-F238E27FC236}">
                <a16:creationId xmlns:a16="http://schemas.microsoft.com/office/drawing/2014/main" id="{1AB05BC4-D6FE-4E8F-AD1E-08B93E01D1FA}"/>
              </a:ext>
            </a:extLst>
          </p:cNvPr>
          <p:cNvSpPr/>
          <p:nvPr/>
        </p:nvSpPr>
        <p:spPr>
          <a:xfrm>
            <a:off x="180248" y="1695349"/>
            <a:ext cx="2152010" cy="463864"/>
          </a:xfrm>
          <a:custGeom>
            <a:avLst/>
            <a:gdLst/>
            <a:ahLst/>
            <a:cxnLst/>
            <a:rect l="l" t="t" r="r" b="b"/>
            <a:pathLst>
              <a:path w="59518" h="6576" extrusionOk="0">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chemeClr val="accent3"/>
          </a:solidFill>
          <a:ln>
            <a:noFill/>
          </a:ln>
        </p:spPr>
        <p:txBody>
          <a:bodyPr spcFirstLastPara="1" wrap="square" lIns="68569" tIns="68569" rIns="68569" bIns="68569" anchor="ctr" anchorCtr="0">
            <a:noAutofit/>
          </a:bodyPr>
          <a:lstStyle/>
          <a:p>
            <a:r>
              <a:rPr lang="fr-FR" sz="1600" b="1" dirty="0">
                <a:latin typeface="Calibri" panose="020F0502020204030204" pitchFamily="34" charset="0"/>
                <a:cs typeface="Calibri" panose="020F0502020204030204" pitchFamily="34" charset="0"/>
              </a:rPr>
              <a:t>Vie des associations</a:t>
            </a:r>
            <a:endParaRPr lang="fr-FR" sz="1600" dirty="0">
              <a:latin typeface="Calibri" panose="020F0502020204030204" pitchFamily="34" charset="0"/>
              <a:cs typeface="Calibri" panose="020F0502020204030204" pitchFamily="34" charset="0"/>
            </a:endParaRPr>
          </a:p>
        </p:txBody>
      </p:sp>
      <p:sp>
        <p:nvSpPr>
          <p:cNvPr id="26" name="Google Shape;6258;p84">
            <a:extLst>
              <a:ext uri="{FF2B5EF4-FFF2-40B4-BE49-F238E27FC236}">
                <a16:creationId xmlns:a16="http://schemas.microsoft.com/office/drawing/2014/main" id="{F7C71F52-350D-53A4-9867-C7150712CD7E}"/>
              </a:ext>
            </a:extLst>
          </p:cNvPr>
          <p:cNvSpPr/>
          <p:nvPr/>
        </p:nvSpPr>
        <p:spPr>
          <a:xfrm>
            <a:off x="4586200" y="319538"/>
            <a:ext cx="372622" cy="325906"/>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tx2">
              <a:lumMod val="25000"/>
            </a:schemeClr>
          </a:solidFill>
          <a:ln>
            <a:noFill/>
          </a:ln>
        </p:spPr>
        <p:txBody>
          <a:bodyPr spcFirstLastPara="1" wrap="square" lIns="68569" tIns="68569" rIns="68569" bIns="68569" anchor="ctr" anchorCtr="0">
            <a:noAutofit/>
          </a:bodyPr>
          <a:lstStyle/>
          <a:p>
            <a:endParaRPr sz="1100">
              <a:solidFill>
                <a:srgbClr val="435D74"/>
              </a:solidFill>
              <a:latin typeface="+mn-lt"/>
            </a:endParaRPr>
          </a:p>
        </p:txBody>
      </p:sp>
      <p:sp>
        <p:nvSpPr>
          <p:cNvPr id="27" name="Google Shape;987;p44">
            <a:extLst>
              <a:ext uri="{FF2B5EF4-FFF2-40B4-BE49-F238E27FC236}">
                <a16:creationId xmlns:a16="http://schemas.microsoft.com/office/drawing/2014/main" id="{336B0902-2690-4FC6-08FA-F2A1FC172439}"/>
              </a:ext>
            </a:extLst>
          </p:cNvPr>
          <p:cNvSpPr/>
          <p:nvPr/>
        </p:nvSpPr>
        <p:spPr>
          <a:xfrm>
            <a:off x="177757" y="159054"/>
            <a:ext cx="2118284" cy="463864"/>
          </a:xfrm>
          <a:custGeom>
            <a:avLst/>
            <a:gdLst/>
            <a:ahLst/>
            <a:cxnLst/>
            <a:rect l="l" t="t" r="r" b="b"/>
            <a:pathLst>
              <a:path w="59518" h="6576" extrusionOk="0">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chemeClr val="accent3"/>
          </a:solidFill>
          <a:ln>
            <a:noFill/>
          </a:ln>
        </p:spPr>
        <p:txBody>
          <a:bodyPr spcFirstLastPara="1" wrap="square" lIns="68569" tIns="68569" rIns="68569" bIns="68569" anchor="ctr" anchorCtr="0">
            <a:noAutofit/>
          </a:bodyPr>
          <a:lstStyle/>
          <a:p>
            <a:r>
              <a:rPr lang="fr-FR" sz="1600" b="1" dirty="0">
                <a:latin typeface="Calibri" panose="020F0502020204030204" pitchFamily="34" charset="0"/>
                <a:cs typeface="Calibri" panose="020F0502020204030204" pitchFamily="34" charset="0"/>
              </a:rPr>
              <a:t>Invitation</a:t>
            </a:r>
            <a:endParaRPr lang="fr-FR" sz="1600" dirty="0">
              <a:latin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960C64A3-EA95-A9E3-1732-631A27822A08}"/>
              </a:ext>
            </a:extLst>
          </p:cNvPr>
          <p:cNvSpPr txBox="1"/>
          <p:nvPr/>
        </p:nvSpPr>
        <p:spPr>
          <a:xfrm>
            <a:off x="121451" y="645444"/>
            <a:ext cx="4309003" cy="830997"/>
          </a:xfrm>
          <a:prstGeom prst="rect">
            <a:avLst/>
          </a:prstGeom>
          <a:noFill/>
        </p:spPr>
        <p:txBody>
          <a:bodyPr wrap="square">
            <a:spAutoFit/>
          </a:bodyPr>
          <a:lstStyle/>
          <a:p>
            <a:pPr lvl="0" eaLnBrk="0" fontAlgn="base" hangingPunct="0">
              <a:spcBef>
                <a:spcPct val="0"/>
              </a:spcBef>
              <a:spcAft>
                <a:spcPct val="0"/>
              </a:spcAft>
            </a:pPr>
            <a:r>
              <a:rPr lang="fr-FR" alt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Jean </a:t>
            </a:r>
            <a:r>
              <a:rPr lang="fr-FR" altLang="fr-FR"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Papadopulo</a:t>
            </a:r>
            <a:r>
              <a:rPr lang="fr-FR" alt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 Maire de Four </a:t>
            </a:r>
          </a:p>
          <a:p>
            <a:pPr lvl="0" eaLnBrk="0" fontAlgn="base" hangingPunct="0">
              <a:spcBef>
                <a:spcPct val="0"/>
              </a:spcBef>
              <a:spcAft>
                <a:spcPct val="0"/>
              </a:spcAft>
            </a:pPr>
            <a:r>
              <a:rPr lang="fr-FR" alt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vous convie à la cérémonie des vœux </a:t>
            </a:r>
            <a:r>
              <a:rPr lang="fr-FR" altLang="fr-FR"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0" eaLnBrk="0" fontAlgn="base" hangingPunct="0">
              <a:spcBef>
                <a:spcPct val="0"/>
              </a:spcBef>
              <a:spcAft>
                <a:spcPct val="0"/>
              </a:spcAft>
            </a:pPr>
            <a:r>
              <a:rPr lang="fr-FR" altLang="fr-FR" sz="1200" b="1" dirty="0">
                <a:solidFill>
                  <a:schemeClr val="accent3"/>
                </a:solidFill>
                <a:latin typeface="Calibri" panose="020F0502020204030204" pitchFamily="34" charset="0"/>
                <a:ea typeface="Calibri" panose="020F0502020204030204" pitchFamily="34" charset="0"/>
                <a:cs typeface="Calibri" panose="020F0502020204030204" pitchFamily="34" charset="0"/>
              </a:rPr>
              <a:t>le vendredi 10 janvier à 19h00 – salle polyvalente</a:t>
            </a:r>
          </a:p>
          <a:p>
            <a:pPr lvl="0" eaLnBrk="0" fontAlgn="base" hangingPunct="0">
              <a:spcBef>
                <a:spcPct val="0"/>
              </a:spcBef>
              <a:spcAft>
                <a:spcPct val="0"/>
              </a:spcAft>
            </a:pPr>
            <a:r>
              <a:rPr lang="fr-FR" alt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Nous vous attendons nombreux.</a:t>
            </a:r>
          </a:p>
        </p:txBody>
      </p:sp>
      <p:sp>
        <p:nvSpPr>
          <p:cNvPr id="8" name="ZoneTexte 7">
            <a:extLst>
              <a:ext uri="{FF2B5EF4-FFF2-40B4-BE49-F238E27FC236}">
                <a16:creationId xmlns:a16="http://schemas.microsoft.com/office/drawing/2014/main" id="{39A4882D-E23C-8FDE-93A4-5C35E7C160ED}"/>
              </a:ext>
            </a:extLst>
          </p:cNvPr>
          <p:cNvSpPr txBox="1"/>
          <p:nvPr/>
        </p:nvSpPr>
        <p:spPr>
          <a:xfrm>
            <a:off x="177757" y="2181739"/>
            <a:ext cx="4309003" cy="2123658"/>
          </a:xfrm>
          <a:prstGeom prst="rect">
            <a:avLst/>
          </a:prstGeom>
          <a:noFill/>
        </p:spPr>
        <p:txBody>
          <a:bodyPr wrap="square">
            <a:spAutoFit/>
          </a:bodyPr>
          <a:lstStyle/>
          <a:p>
            <a:r>
              <a:rPr lang="fr-FR" sz="1100" b="1" dirty="0">
                <a:solidFill>
                  <a:schemeClr val="accent3"/>
                </a:solidFill>
                <a:latin typeface="Calibri" panose="020F0502020204030204" pitchFamily="34" charset="0"/>
                <a:cs typeface="Calibri" panose="020F0502020204030204" pitchFamily="34" charset="0"/>
              </a:rPr>
              <a:t>Retrouvez toutes les prochaines dates des soirées œnologie</a:t>
            </a:r>
          </a:p>
          <a:p>
            <a:endParaRPr lang="fr-FR" sz="800" b="1" dirty="0">
              <a:solidFill>
                <a:schemeClr val="accent3"/>
              </a:solidFill>
              <a:latin typeface="Calibri" panose="020F0502020204030204" pitchFamily="34" charset="0"/>
              <a:cs typeface="Calibri" panose="020F0502020204030204" pitchFamily="34" charset="0"/>
            </a:endParaRPr>
          </a:p>
          <a:p>
            <a:r>
              <a:rPr lang="fr-FR" sz="1100" dirty="0">
                <a:latin typeface="Calibri" panose="020F0502020204030204" pitchFamily="34" charset="0"/>
                <a:cs typeface="Calibri" panose="020F0502020204030204" pitchFamily="34" charset="0"/>
              </a:rPr>
              <a:t>Jeudi  19/12/2024 LE VIGNOBLE DU SUD-OUEST</a:t>
            </a:r>
          </a:p>
          <a:p>
            <a:r>
              <a:rPr lang="fr-FR" sz="1100" dirty="0">
                <a:latin typeface="Calibri" panose="020F0502020204030204" pitchFamily="34" charset="0"/>
                <a:cs typeface="Calibri" panose="020F0502020204030204" pitchFamily="34" charset="0"/>
              </a:rPr>
              <a:t>Jeudi  16/01/2025 CÔTE-DU-RHÔNE NOUVEAUTES 2023 </a:t>
            </a:r>
          </a:p>
          <a:p>
            <a:r>
              <a:rPr lang="fr-FR" sz="1100" dirty="0">
                <a:latin typeface="Calibri" panose="020F0502020204030204" pitchFamily="34" charset="0"/>
                <a:cs typeface="Calibri" panose="020F0502020204030204" pitchFamily="34" charset="0"/>
              </a:rPr>
              <a:t>Jeudi  20/02/2025 JURY D'UN SOIR, LES COULISSES DES CONCOURS DES VINS</a:t>
            </a:r>
          </a:p>
          <a:p>
            <a:r>
              <a:rPr lang="fr-FR" sz="1100" dirty="0">
                <a:latin typeface="Calibri" panose="020F0502020204030204" pitchFamily="34" charset="0"/>
                <a:cs typeface="Calibri" panose="020F0502020204030204" pitchFamily="34" charset="0"/>
              </a:rPr>
              <a:t>Jeudi  20/03/2025 LES VINS DES YEUSES (achat possible) </a:t>
            </a:r>
          </a:p>
          <a:p>
            <a:r>
              <a:rPr lang="fr-FR" sz="1100" dirty="0">
                <a:latin typeface="Calibri" panose="020F0502020204030204" pitchFamily="34" charset="0"/>
                <a:cs typeface="Calibri" panose="020F0502020204030204" pitchFamily="34" charset="0"/>
              </a:rPr>
              <a:t>Jeudi  17/04/2025 LES DECOUVERTES DE L'ANNEE… D'ICI ET D'UN PEU PLUS LOIN J</a:t>
            </a:r>
          </a:p>
          <a:p>
            <a:r>
              <a:rPr lang="fr-FR" sz="1100" dirty="0">
                <a:latin typeface="Calibri" panose="020F0502020204030204" pitchFamily="34" charset="0"/>
                <a:cs typeface="Calibri" panose="020F0502020204030204" pitchFamily="34" charset="0"/>
              </a:rPr>
              <a:t>Jeudi  15/05/2025 LA BOURGOGNE DES GRANDS SOIRS </a:t>
            </a:r>
          </a:p>
          <a:p>
            <a:r>
              <a:rPr lang="fr-FR" sz="1100" b="1" dirty="0">
                <a:solidFill>
                  <a:schemeClr val="accent3"/>
                </a:solidFill>
                <a:latin typeface="Calibri" panose="020F0502020204030204" pitchFamily="34" charset="0"/>
                <a:cs typeface="Calibri" panose="020F0502020204030204" pitchFamily="34" charset="0"/>
              </a:rPr>
              <a:t>Vous souhaitez participer : Comité des Fêtes de Four </a:t>
            </a:r>
          </a:p>
          <a:p>
            <a:r>
              <a:rPr lang="fr-FR" sz="1100" b="1" dirty="0">
                <a:solidFill>
                  <a:schemeClr val="accent3"/>
                </a:solidFill>
                <a:latin typeface="Calibri" panose="020F0502020204030204" pitchFamily="34" charset="0"/>
                <a:cs typeface="Calibri" panose="020F0502020204030204" pitchFamily="34" charset="0"/>
              </a:rPr>
              <a:t>Contact : 06 13 15 79 26</a:t>
            </a:r>
          </a:p>
        </p:txBody>
      </p:sp>
      <p:sp>
        <p:nvSpPr>
          <p:cNvPr id="3" name="ZoneTexte 2">
            <a:extLst>
              <a:ext uri="{FF2B5EF4-FFF2-40B4-BE49-F238E27FC236}">
                <a16:creationId xmlns:a16="http://schemas.microsoft.com/office/drawing/2014/main" id="{1BAD4B2A-4AC0-8CB2-170E-BC87E7DD6F02}"/>
              </a:ext>
            </a:extLst>
          </p:cNvPr>
          <p:cNvSpPr txBox="1"/>
          <p:nvPr/>
        </p:nvSpPr>
        <p:spPr>
          <a:xfrm>
            <a:off x="177757" y="4471900"/>
            <a:ext cx="4287191" cy="5204310"/>
          </a:xfrm>
          <a:prstGeom prst="rect">
            <a:avLst/>
          </a:prstGeom>
          <a:noFill/>
        </p:spPr>
        <p:txBody>
          <a:bodyPr wrap="square">
            <a:spAutoFit/>
          </a:bodyPr>
          <a:lstStyle/>
          <a:p>
            <a:pPr>
              <a:lnSpc>
                <a:spcPct val="107000"/>
              </a:lnSpc>
              <a:spcAft>
                <a:spcPts val="800"/>
              </a:spcAft>
            </a:pPr>
            <a:r>
              <a:rPr lang="fr-FR" sz="11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Association Histoire Locale -  « FOUR, balades dans mon village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C’est le temps des cadeaux  qui approchent, avec les fêtes de fin d’année ! </a:t>
            </a:r>
            <a:r>
              <a:rPr lang="fr-FR" sz="11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Pourquoi ne pas offrir le Topo - Guide « Four, Balades dans mon village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Ce petit cadeau enchantera tout au long de l’année, celle ou celui qui le recevra. Ce Topo-Guide Nature et Histoire, au fil des saisons, en pratiquant les chemins et sentiers de notre village, tout en découvrant la nature, vous aidera à vous orienter dans notre commune. Ce Topo-Guide ne s’adresse pas qu’aux promeneurs, marcheurs, randonneurs à pied, à vélo, à cheval, mais à toutes les personnes, les familles qui souhaitent se balader en découvrant l’histoire des lieux traversés avec son patrimoine, la nature avec sa faune et sa flore cachée aux creux des sentiers et que nous devons protéger.</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Calibri" panose="020F0502020204030204" pitchFamily="34" charset="0"/>
              </a:rPr>
              <a:t>Vous trouverez en complément de ce Topo-guide tous les lieux-dits et sous lieux-dits du cadastre napoléonien de 1838 qui vous permettra de vous situer par rapport au parcellaire du cadastre actuel en fond de carte. Edité en décembre 2022, Il  a déjà séduit une majorité de Fouroises et Fourois, ainsi que des nombreux habitants des communes voisines, qui se l’ont déjà procuré ! Ce livret pratique, relié de 112 pages imprimées couleur, au format A5 (14.5 x 21), sous couverture vernie, commente 16 balades avec pour chacune d’elles : un plan détaillé, et sa durée approximative.</a:t>
            </a:r>
          </a:p>
          <a:p>
            <a:pPr>
              <a:lnSpc>
                <a:spcPct val="107000"/>
              </a:lnSpc>
              <a:spcAft>
                <a:spcPts val="800"/>
              </a:spcAft>
            </a:pPr>
            <a:r>
              <a:rPr lang="fr-FR" sz="11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Vous pouvez vous le procurer au prix de 18 euros auprès  d’un des membres de l’association </a:t>
            </a:r>
            <a:r>
              <a:rPr lang="fr-FR"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100" kern="150" dirty="0">
                <a:solidFill>
                  <a:schemeClr val="tx1"/>
                </a:solidFill>
                <a:effectLst/>
                <a:latin typeface="Calibri" panose="020F0502020204030204" pitchFamily="34" charset="0"/>
                <a:ea typeface="Noto Serif CJK SC"/>
                <a:cs typeface="Calibri" panose="020F0502020204030204" pitchFamily="34" charset="0"/>
              </a:rPr>
              <a:t>Denise Dupont 4 Les Bosses - Mireille </a:t>
            </a:r>
            <a:r>
              <a:rPr lang="fr-FR" sz="1100" kern="150" dirty="0" err="1">
                <a:solidFill>
                  <a:schemeClr val="tx1"/>
                </a:solidFill>
                <a:effectLst/>
                <a:latin typeface="Calibri" panose="020F0502020204030204" pitchFamily="34" charset="0"/>
                <a:ea typeface="Noto Serif CJK SC"/>
                <a:cs typeface="Calibri" panose="020F0502020204030204" pitchFamily="34" charset="0"/>
              </a:rPr>
              <a:t>Carnis</a:t>
            </a:r>
            <a:r>
              <a:rPr lang="fr-FR" sz="1100" kern="150" dirty="0">
                <a:solidFill>
                  <a:schemeClr val="tx1"/>
                </a:solidFill>
                <a:effectLst/>
                <a:latin typeface="Calibri" panose="020F0502020204030204" pitchFamily="34" charset="0"/>
                <a:ea typeface="Noto Serif CJK SC"/>
                <a:cs typeface="Calibri" panose="020F0502020204030204" pitchFamily="34" charset="0"/>
              </a:rPr>
              <a:t> 35 Grande rue - Chantal Gay 27 Grande rue - Françoise </a:t>
            </a:r>
            <a:r>
              <a:rPr lang="fr-FR" sz="1100" kern="150" dirty="0" err="1">
                <a:solidFill>
                  <a:schemeClr val="tx1"/>
                </a:solidFill>
                <a:effectLst/>
                <a:latin typeface="Calibri" panose="020F0502020204030204" pitchFamily="34" charset="0"/>
                <a:ea typeface="Noto Serif CJK SC"/>
                <a:cs typeface="Calibri" panose="020F0502020204030204" pitchFamily="34" charset="0"/>
              </a:rPr>
              <a:t>Jomain</a:t>
            </a:r>
            <a:r>
              <a:rPr lang="fr-FR" sz="1100" kern="150" dirty="0">
                <a:solidFill>
                  <a:schemeClr val="tx1"/>
                </a:solidFill>
                <a:effectLst/>
                <a:latin typeface="Calibri" panose="020F0502020204030204" pitchFamily="34" charset="0"/>
                <a:ea typeface="Noto Serif CJK SC"/>
                <a:cs typeface="Calibri" panose="020F0502020204030204" pitchFamily="34" charset="0"/>
              </a:rPr>
              <a:t> 3 rue du Pré de la Cour - Jean-Paul </a:t>
            </a:r>
            <a:r>
              <a:rPr lang="fr-FR" sz="1100" kern="150" dirty="0" err="1">
                <a:solidFill>
                  <a:schemeClr val="tx1"/>
                </a:solidFill>
                <a:effectLst/>
                <a:latin typeface="Calibri" panose="020F0502020204030204" pitchFamily="34" charset="0"/>
                <a:ea typeface="Noto Serif CJK SC"/>
                <a:cs typeface="Calibri" panose="020F0502020204030204" pitchFamily="34" charset="0"/>
              </a:rPr>
              <a:t>Gauchon</a:t>
            </a:r>
            <a:r>
              <a:rPr lang="fr-FR" sz="1100" kern="150" dirty="0">
                <a:solidFill>
                  <a:schemeClr val="tx1"/>
                </a:solidFill>
                <a:effectLst/>
                <a:latin typeface="Calibri" panose="020F0502020204030204" pitchFamily="34" charset="0"/>
                <a:ea typeface="Noto Serif CJK SC"/>
                <a:cs typeface="Calibri" panose="020F0502020204030204" pitchFamily="34" charset="0"/>
              </a:rPr>
              <a:t> 3 impasse du Planson.</a:t>
            </a:r>
            <a:endParaRPr lang="fr-FR" sz="1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61D6F1F3-AA5A-10EC-1A30-C13A370D946C}"/>
              </a:ext>
            </a:extLst>
          </p:cNvPr>
          <p:cNvPicPr>
            <a:picLocks noChangeAspect="1"/>
          </p:cNvPicPr>
          <p:nvPr/>
        </p:nvPicPr>
        <p:blipFill>
          <a:blip r:embed="rId3"/>
          <a:stretch>
            <a:fillRect/>
          </a:stretch>
        </p:blipFill>
        <p:spPr>
          <a:xfrm>
            <a:off x="4586200" y="2344692"/>
            <a:ext cx="2152011" cy="4690548"/>
          </a:xfrm>
          <a:prstGeom prst="rect">
            <a:avLst/>
          </a:prstGeom>
        </p:spPr>
      </p:pic>
      <p:pic>
        <p:nvPicPr>
          <p:cNvPr id="7" name="Image 6" descr="Une image contenant dessin, croquis, dessin humoristique, clipart&#10;&#10;Description générée automatiquement">
            <a:extLst>
              <a:ext uri="{FF2B5EF4-FFF2-40B4-BE49-F238E27FC236}">
                <a16:creationId xmlns:a16="http://schemas.microsoft.com/office/drawing/2014/main" id="{3461A0F3-DBCE-C56B-F573-51988F318005}"/>
              </a:ext>
            </a:extLst>
          </p:cNvPr>
          <p:cNvPicPr>
            <a:picLocks noChangeAspect="1"/>
          </p:cNvPicPr>
          <p:nvPr/>
        </p:nvPicPr>
        <p:blipFill>
          <a:blip r:embed="rId4"/>
          <a:stretch>
            <a:fillRect/>
          </a:stretch>
        </p:blipFill>
        <p:spPr>
          <a:xfrm>
            <a:off x="4603208" y="7187837"/>
            <a:ext cx="2157572" cy="1772935"/>
          </a:xfrm>
          <a:prstGeom prst="rect">
            <a:avLst/>
          </a:prstGeom>
        </p:spPr>
      </p:pic>
      <p:sp>
        <p:nvSpPr>
          <p:cNvPr id="11" name="Google Shape;987;p44">
            <a:extLst>
              <a:ext uri="{FF2B5EF4-FFF2-40B4-BE49-F238E27FC236}">
                <a16:creationId xmlns:a16="http://schemas.microsoft.com/office/drawing/2014/main" id="{747E9644-FEC3-DA25-8C48-8E309271499B}"/>
              </a:ext>
            </a:extLst>
          </p:cNvPr>
          <p:cNvSpPr/>
          <p:nvPr/>
        </p:nvSpPr>
        <p:spPr>
          <a:xfrm>
            <a:off x="5031622" y="223717"/>
            <a:ext cx="1647690" cy="486390"/>
          </a:xfrm>
          <a:custGeom>
            <a:avLst/>
            <a:gdLst/>
            <a:ahLst/>
            <a:cxnLst/>
            <a:rect l="l" t="t" r="r" b="b"/>
            <a:pathLst>
              <a:path w="59518" h="6576" extrusionOk="0">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chemeClr val="accent3"/>
          </a:solidFill>
          <a:ln>
            <a:noFill/>
          </a:ln>
        </p:spPr>
        <p:txBody>
          <a:bodyPr spcFirstLastPara="1" wrap="square" lIns="68569" tIns="68569" rIns="68569" bIns="68569" anchor="ctr" anchorCtr="0">
            <a:noAutofit/>
          </a:bodyPr>
          <a:lstStyle/>
          <a:p>
            <a:r>
              <a:rPr lang="fr-FR" sz="1600" b="1" dirty="0">
                <a:latin typeface="Calibri" panose="020F0502020204030204" pitchFamily="34" charset="0"/>
                <a:cs typeface="Calibri" panose="020F0502020204030204" pitchFamily="34" charset="0"/>
              </a:rPr>
              <a:t>Infos pratiques</a:t>
            </a:r>
            <a:endParaRPr lang="fr-FR" sz="1600" dirty="0">
              <a:latin typeface="Calibri" panose="020F0502020204030204" pitchFamily="34" charset="0"/>
              <a:cs typeface="Calibri" panose="020F0502020204030204" pitchFamily="34" charset="0"/>
            </a:endParaRPr>
          </a:p>
        </p:txBody>
      </p:sp>
      <p:sp>
        <p:nvSpPr>
          <p:cNvPr id="12" name="ZoneTexte 11">
            <a:extLst>
              <a:ext uri="{FF2B5EF4-FFF2-40B4-BE49-F238E27FC236}">
                <a16:creationId xmlns:a16="http://schemas.microsoft.com/office/drawing/2014/main" id="{F350B609-99D1-645F-F65F-2AF4181D3207}"/>
              </a:ext>
            </a:extLst>
          </p:cNvPr>
          <p:cNvSpPr txBox="1"/>
          <p:nvPr/>
        </p:nvSpPr>
        <p:spPr>
          <a:xfrm>
            <a:off x="4498584" y="830110"/>
            <a:ext cx="2254903" cy="646331"/>
          </a:xfrm>
          <a:prstGeom prst="rect">
            <a:avLst/>
          </a:prstGeom>
          <a:noFill/>
        </p:spPr>
        <p:txBody>
          <a:bodyPr wrap="square">
            <a:spAutoFit/>
          </a:bodyPr>
          <a:lstStyle/>
          <a:p>
            <a:pPr lvl="0" eaLnBrk="0" fontAlgn="base" hangingPunct="0">
              <a:spcBef>
                <a:spcPct val="0"/>
              </a:spcBef>
              <a:spcAft>
                <a:spcPct val="0"/>
              </a:spcAft>
            </a:pPr>
            <a:r>
              <a:rPr lang="fr-FR" altLang="fr-FR" sz="1200" dirty="0">
                <a:solidFill>
                  <a:schemeClr val="tx1"/>
                </a:solidFill>
                <a:latin typeface="Calibri" panose="020F0502020204030204" pitchFamily="34" charset="0"/>
                <a:ea typeface="Calibri" panose="020F0502020204030204" pitchFamily="34" charset="0"/>
                <a:cs typeface="Calibri" panose="020F0502020204030204" pitchFamily="34" charset="0"/>
              </a:rPr>
              <a:t>La mairie </a:t>
            </a:r>
            <a:r>
              <a:rPr lang="fr-FR" altLang="fr-FR" sz="1200" b="1" dirty="0">
                <a:solidFill>
                  <a:schemeClr val="accent3"/>
                </a:solidFill>
                <a:latin typeface="Calibri" panose="020F0502020204030204" pitchFamily="34" charset="0"/>
                <a:ea typeface="Calibri" panose="020F0502020204030204" pitchFamily="34" charset="0"/>
                <a:cs typeface="Calibri" panose="020F0502020204030204" pitchFamily="34" charset="0"/>
              </a:rPr>
              <a:t>sera fermée du 24 décembre 2024 au 1</a:t>
            </a:r>
            <a:r>
              <a:rPr lang="fr-FR" altLang="fr-FR" sz="1200" b="1" baseline="30000" dirty="0">
                <a:solidFill>
                  <a:schemeClr val="accent3"/>
                </a:solidFill>
                <a:latin typeface="Calibri" panose="020F0502020204030204" pitchFamily="34" charset="0"/>
                <a:ea typeface="Calibri" panose="020F0502020204030204" pitchFamily="34" charset="0"/>
                <a:cs typeface="Calibri" panose="020F0502020204030204" pitchFamily="34" charset="0"/>
              </a:rPr>
              <a:t>er</a:t>
            </a:r>
            <a:r>
              <a:rPr lang="fr-FR" altLang="fr-FR" sz="1200" b="1" dirty="0">
                <a:solidFill>
                  <a:schemeClr val="accent3"/>
                </a:solidFill>
                <a:latin typeface="Calibri" panose="020F0502020204030204" pitchFamily="34" charset="0"/>
                <a:ea typeface="Calibri" panose="020F0502020204030204" pitchFamily="34" charset="0"/>
                <a:cs typeface="Calibri" panose="020F0502020204030204" pitchFamily="34" charset="0"/>
              </a:rPr>
              <a:t> Janvier 2025 inclus</a:t>
            </a:r>
          </a:p>
        </p:txBody>
      </p:sp>
    </p:spTree>
    <p:extLst>
      <p:ext uri="{BB962C8B-B14F-4D97-AF65-F5344CB8AC3E}">
        <p14:creationId xmlns:p14="http://schemas.microsoft.com/office/powerpoint/2010/main" val="1013247509"/>
      </p:ext>
    </p:extLst>
  </p:cSld>
  <p:clrMapOvr>
    <a:masterClrMapping/>
  </p:clrMapOvr>
</p:sld>
</file>

<file path=ppt/theme/theme1.xml><?xml version="1.0" encoding="utf-8"?>
<a:theme xmlns:a="http://schemas.openxmlformats.org/drawingml/2006/main" name="Quarterly Social Media Strategy by Slidesgo">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cb1427f-dda4-44ea-bf2a-974530c4e5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696268A839364CACF63C52600A48F6" ma:contentTypeVersion="15" ma:contentTypeDescription="Crée un document." ma:contentTypeScope="" ma:versionID="ff2ce6a9dc58fe83a9797cffd848e740">
  <xsd:schema xmlns:xsd="http://www.w3.org/2001/XMLSchema" xmlns:xs="http://www.w3.org/2001/XMLSchema" xmlns:p="http://schemas.microsoft.com/office/2006/metadata/properties" xmlns:ns3="9cb1427f-dda4-44ea-bf2a-974530c4e582" xmlns:ns4="ca517324-c623-4947-ae74-614b69585bb5" targetNamespace="http://schemas.microsoft.com/office/2006/metadata/properties" ma:root="true" ma:fieldsID="9e48db030ff6f716ce9ae3bdfd487b4c" ns3:_="" ns4:_="">
    <xsd:import namespace="9cb1427f-dda4-44ea-bf2a-974530c4e582"/>
    <xsd:import namespace="ca517324-c623-4947-ae74-614b69585bb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bjectDetectorVersions" minOccurs="0"/>
                <xsd:element ref="ns3:MediaServiceGenerationTime" minOccurs="0"/>
                <xsd:element ref="ns3:MediaServiceEventHashCode" minOccurs="0"/>
                <xsd:element ref="ns3:MediaServiceSystemTags"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1427f-dda4-44ea-bf2a-974530c4e58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517324-c623-4947-ae74-614b69585bb5" elementFormDefault="qualified">
    <xsd:import namespace="http://schemas.microsoft.com/office/2006/documentManagement/types"/>
    <xsd:import namespace="http://schemas.microsoft.com/office/infopath/2007/PartnerControls"/>
    <xsd:element name="SharedWithUsers" ma:index="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Partagé avec détails" ma:internalName="SharedWithDetails" ma:readOnly="true">
      <xsd:simpleType>
        <xsd:restriction base="dms:Note">
          <xsd:maxLength value="255"/>
        </xsd:restriction>
      </xsd:simpleType>
    </xsd:element>
    <xsd:element name="SharingHintHash" ma:index="11"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441DC2-D32C-4872-8A48-8DDCD72A2AF5}">
  <ds:schemaRefs>
    <ds:schemaRef ds:uri="http://schemas.microsoft.com/office/infopath/2007/PartnerControls"/>
    <ds:schemaRef ds:uri="http://schemas.microsoft.com/office/2006/documentManagement/types"/>
    <ds:schemaRef ds:uri="http://purl.org/dc/dcmitype/"/>
    <ds:schemaRef ds:uri="9cb1427f-dda4-44ea-bf2a-974530c4e582"/>
    <ds:schemaRef ds:uri="ca517324-c623-4947-ae74-614b69585bb5"/>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015F658-2508-43D8-B7E4-5E79E0553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1427f-dda4-44ea-bf2a-974530c4e582"/>
    <ds:schemaRef ds:uri="ca517324-c623-4947-ae74-614b69585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729BF3-3D28-45A3-B254-6946315D03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2300</TotalTime>
  <Words>850</Words>
  <Application>Microsoft Office PowerPoint</Application>
  <PresentationFormat>Format A4 (210 x 297 mm)</PresentationFormat>
  <Paragraphs>46</Paragraphs>
  <Slides>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Roboto</vt:lpstr>
      <vt:lpstr>Cabin</vt:lpstr>
      <vt:lpstr>Quarterly Social Media Strategy by Slidesgo</vt:lpstr>
      <vt:lpstr>  Flash Info</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mensuel</dc:title>
  <dc:creator>Thomas</dc:creator>
  <cp:lastModifiedBy>BESCH Pascale</cp:lastModifiedBy>
  <cp:revision>290</cp:revision>
  <cp:lastPrinted>2023-10-04T11:22:08Z</cp:lastPrinted>
  <dcterms:modified xsi:type="dcterms:W3CDTF">2024-12-01T18:19:57Z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0x010100D0696268A839364CACF63C52600A48F6</vt:lpwstr>
  </property>
</Properties>
</file>